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96" r:id="rId6"/>
    <p:sldId id="297" r:id="rId7"/>
    <p:sldId id="288" r:id="rId8"/>
    <p:sldId id="298" r:id="rId9"/>
    <p:sldId id="289" r:id="rId10"/>
    <p:sldId id="299" r:id="rId11"/>
    <p:sldId id="262" r:id="rId12"/>
    <p:sldId id="263" r:id="rId13"/>
    <p:sldId id="264" r:id="rId14"/>
    <p:sldId id="301" r:id="rId15"/>
    <p:sldId id="300" r:id="rId16"/>
    <p:sldId id="267" r:id="rId17"/>
    <p:sldId id="26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335D"/>
    <a:srgbClr val="44546A"/>
    <a:srgbClr val="EEB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0580D7-48E5-CE4B-9F84-98897FBE4231}" v="53" dt="2024-08-07T15:00:57.143"/>
    <p1510:client id="{B8AFABD3-BD77-BA40-A397-16520E91C947}" v="76" dt="2024-08-07T03:56:50.050"/>
    <p1510:client id="{F65ADC35-FA9B-DFAD-9818-DB79CD624A05}" v="2" dt="2024-08-07T12:07:55.6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36" autoAdjust="0"/>
    <p:restoredTop sz="79184" autoAdjust="0"/>
  </p:normalViewPr>
  <p:slideViewPr>
    <p:cSldViewPr snapToGrid="0">
      <p:cViewPr varScale="1">
        <p:scale>
          <a:sx n="95" d="100"/>
          <a:sy n="95" d="100"/>
        </p:scale>
        <p:origin x="3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 Richardson" userId="81901358-d286-4f2c-b066-ac03f39e695b" providerId="ADAL" clId="{490580D7-48E5-CE4B-9F84-98897FBE4231}"/>
    <pc:docChg chg="modSld">
      <pc:chgData name="Mark Richardson" userId="81901358-d286-4f2c-b066-ac03f39e695b" providerId="ADAL" clId="{490580D7-48E5-CE4B-9F84-98897FBE4231}" dt="2024-08-07T15:00:57.143" v="76" actId="20577"/>
      <pc:docMkLst>
        <pc:docMk/>
      </pc:docMkLst>
      <pc:sldChg chg="modSp">
        <pc:chgData name="Mark Richardson" userId="81901358-d286-4f2c-b066-ac03f39e695b" providerId="ADAL" clId="{490580D7-48E5-CE4B-9F84-98897FBE4231}" dt="2024-08-07T15:00:57.143" v="76" actId="20577"/>
        <pc:sldMkLst>
          <pc:docMk/>
          <pc:sldMk cId="3740976746" sldId="262"/>
        </pc:sldMkLst>
        <pc:spChg chg="mod">
          <ac:chgData name="Mark Richardson" userId="81901358-d286-4f2c-b066-ac03f39e695b" providerId="ADAL" clId="{490580D7-48E5-CE4B-9F84-98897FBE4231}" dt="2024-08-07T15:00:57.143" v="76" actId="20577"/>
          <ac:spMkLst>
            <pc:docMk/>
            <pc:sldMk cId="3740976746" sldId="262"/>
            <ac:spMk id="3" creationId="{B724593F-B747-3A16-40F7-BC5A88EF412E}"/>
          </ac:spMkLst>
        </pc:spChg>
      </pc:sldChg>
      <pc:sldChg chg="modSp mod">
        <pc:chgData name="Mark Richardson" userId="81901358-d286-4f2c-b066-ac03f39e695b" providerId="ADAL" clId="{490580D7-48E5-CE4B-9F84-98897FBE4231}" dt="2024-08-07T14:58:51.064" v="33" actId="20577"/>
        <pc:sldMkLst>
          <pc:docMk/>
          <pc:sldMk cId="3504021961" sldId="289"/>
        </pc:sldMkLst>
        <pc:spChg chg="mod">
          <ac:chgData name="Mark Richardson" userId="81901358-d286-4f2c-b066-ac03f39e695b" providerId="ADAL" clId="{490580D7-48E5-CE4B-9F84-98897FBE4231}" dt="2024-08-07T14:58:51.064" v="33" actId="20577"/>
          <ac:spMkLst>
            <pc:docMk/>
            <pc:sldMk cId="3504021961" sldId="289"/>
            <ac:spMk id="3" creationId="{9B850876-0DAB-9143-AA34-A629D3F28AF9}"/>
          </ac:spMkLst>
        </pc:spChg>
      </pc:sldChg>
      <pc:sldChg chg="modSp mod modAnim">
        <pc:chgData name="Mark Richardson" userId="81901358-d286-4f2c-b066-ac03f39e695b" providerId="ADAL" clId="{490580D7-48E5-CE4B-9F84-98897FBE4231}" dt="2024-08-07T14:57:40.267" v="26"/>
        <pc:sldMkLst>
          <pc:docMk/>
          <pc:sldMk cId="2256899901" sldId="296"/>
        </pc:sldMkLst>
        <pc:picChg chg="mod">
          <ac:chgData name="Mark Richardson" userId="81901358-d286-4f2c-b066-ac03f39e695b" providerId="ADAL" clId="{490580D7-48E5-CE4B-9F84-98897FBE4231}" dt="2024-08-07T14:55:55.001" v="23" actId="14100"/>
          <ac:picMkLst>
            <pc:docMk/>
            <pc:sldMk cId="2256899901" sldId="296"/>
            <ac:picMk id="4" creationId="{FE1573D4-B439-DE49-A8DC-E2722D4979DB}"/>
          </ac:picMkLst>
        </pc:picChg>
        <pc:picChg chg="mod">
          <ac:chgData name="Mark Richardson" userId="81901358-d286-4f2c-b066-ac03f39e695b" providerId="ADAL" clId="{490580D7-48E5-CE4B-9F84-98897FBE4231}" dt="2024-08-07T14:56:00.017" v="25" actId="14100"/>
          <ac:picMkLst>
            <pc:docMk/>
            <pc:sldMk cId="2256899901" sldId="296"/>
            <ac:picMk id="5" creationId="{F416327F-6980-1D47-9C57-7243303631D3}"/>
          </ac:picMkLst>
        </pc:picChg>
        <pc:picChg chg="mod">
          <ac:chgData name="Mark Richardson" userId="81901358-d286-4f2c-b066-ac03f39e695b" providerId="ADAL" clId="{490580D7-48E5-CE4B-9F84-98897FBE4231}" dt="2024-08-07T14:55:31.452" v="14" actId="14100"/>
          <ac:picMkLst>
            <pc:docMk/>
            <pc:sldMk cId="2256899901" sldId="296"/>
            <ac:picMk id="7" creationId="{A51563C1-CB22-324F-920C-D52C88103D87}"/>
          </ac:picMkLst>
        </pc:picChg>
        <pc:picChg chg="mod">
          <ac:chgData name="Mark Richardson" userId="81901358-d286-4f2c-b066-ac03f39e695b" providerId="ADAL" clId="{490580D7-48E5-CE4B-9F84-98897FBE4231}" dt="2024-08-07T14:55:27.351" v="12" actId="14100"/>
          <ac:picMkLst>
            <pc:docMk/>
            <pc:sldMk cId="2256899901" sldId="296"/>
            <ac:picMk id="1026" creationId="{41BECBAC-4BA1-7A4E-A6B0-F38089D9C8D4}"/>
          </ac:picMkLst>
        </pc:picChg>
      </pc:sldChg>
    </pc:docChg>
  </pc:docChgLst>
  <pc:docChgLst>
    <pc:chgData name="Mark Richardson" userId="81901358-d286-4f2c-b066-ac03f39e695b" providerId="ADAL" clId="{B8AFABD3-BD77-BA40-A397-16520E91C947}"/>
    <pc:docChg chg="undo redo custSel addSld delSld modSld sldOrd">
      <pc:chgData name="Mark Richardson" userId="81901358-d286-4f2c-b066-ac03f39e695b" providerId="ADAL" clId="{B8AFABD3-BD77-BA40-A397-16520E91C947}" dt="2024-08-07T03:56:24.368" v="1316"/>
      <pc:docMkLst>
        <pc:docMk/>
      </pc:docMkLst>
      <pc:sldChg chg="modSp del mod ord modShow">
        <pc:chgData name="Mark Richardson" userId="81901358-d286-4f2c-b066-ac03f39e695b" providerId="ADAL" clId="{B8AFABD3-BD77-BA40-A397-16520E91C947}" dt="2024-08-07T03:51:09.925" v="1099" actId="2696"/>
        <pc:sldMkLst>
          <pc:docMk/>
          <pc:sldMk cId="158362202" sldId="257"/>
        </pc:sldMkLst>
        <pc:spChg chg="mod">
          <ac:chgData name="Mark Richardson" userId="81901358-d286-4f2c-b066-ac03f39e695b" providerId="ADAL" clId="{B8AFABD3-BD77-BA40-A397-16520E91C947}" dt="2024-08-07T01:33:01.126" v="407" actId="20577"/>
          <ac:spMkLst>
            <pc:docMk/>
            <pc:sldMk cId="158362202" sldId="257"/>
            <ac:spMk id="3" creationId="{F97D9E49-50EF-4973-8041-4E69F9343149}"/>
          </ac:spMkLst>
        </pc:spChg>
      </pc:sldChg>
      <pc:sldChg chg="modSp del mod modShow">
        <pc:chgData name="Mark Richardson" userId="81901358-d286-4f2c-b066-ac03f39e695b" providerId="ADAL" clId="{B8AFABD3-BD77-BA40-A397-16520E91C947}" dt="2024-08-07T03:51:05.970" v="1096" actId="2696"/>
        <pc:sldMkLst>
          <pc:docMk/>
          <pc:sldMk cId="1157774395" sldId="259"/>
        </pc:sldMkLst>
        <pc:spChg chg="mod">
          <ac:chgData name="Mark Richardson" userId="81901358-d286-4f2c-b066-ac03f39e695b" providerId="ADAL" clId="{B8AFABD3-BD77-BA40-A397-16520E91C947}" dt="2024-08-07T01:18:52.749" v="34" actId="1035"/>
          <ac:spMkLst>
            <pc:docMk/>
            <pc:sldMk cId="1157774395" sldId="259"/>
            <ac:spMk id="8" creationId="{E4F0BA76-BFB5-2CF8-2CBC-E938EA4901E4}"/>
          </ac:spMkLst>
        </pc:spChg>
        <pc:spChg chg="mod">
          <ac:chgData name="Mark Richardson" userId="81901358-d286-4f2c-b066-ac03f39e695b" providerId="ADAL" clId="{B8AFABD3-BD77-BA40-A397-16520E91C947}" dt="2024-08-07T01:19:00.912" v="43" actId="1036"/>
          <ac:spMkLst>
            <pc:docMk/>
            <pc:sldMk cId="1157774395" sldId="259"/>
            <ac:spMk id="16" creationId="{02F787E7-0FCE-0F5C-E0FA-701E783C8BE6}"/>
          </ac:spMkLst>
        </pc:spChg>
        <pc:spChg chg="mod">
          <ac:chgData name="Mark Richardson" userId="81901358-d286-4f2c-b066-ac03f39e695b" providerId="ADAL" clId="{B8AFABD3-BD77-BA40-A397-16520E91C947}" dt="2024-08-07T01:14:23.917" v="0" actId="1076"/>
          <ac:spMkLst>
            <pc:docMk/>
            <pc:sldMk cId="1157774395" sldId="259"/>
            <ac:spMk id="19" creationId="{7C77CB3B-A011-992A-FE10-6936AC57C3A5}"/>
          </ac:spMkLst>
        </pc:spChg>
      </pc:sldChg>
      <pc:sldChg chg="del mod ord modShow">
        <pc:chgData name="Mark Richardson" userId="81901358-d286-4f2c-b066-ac03f39e695b" providerId="ADAL" clId="{B8AFABD3-BD77-BA40-A397-16520E91C947}" dt="2024-08-07T03:51:07.853" v="1097" actId="2696"/>
        <pc:sldMkLst>
          <pc:docMk/>
          <pc:sldMk cId="3705034408" sldId="260"/>
        </pc:sldMkLst>
      </pc:sldChg>
      <pc:sldChg chg="del mod ord modShow">
        <pc:chgData name="Mark Richardson" userId="81901358-d286-4f2c-b066-ac03f39e695b" providerId="ADAL" clId="{B8AFABD3-BD77-BA40-A397-16520E91C947}" dt="2024-08-07T03:51:08.647" v="1098" actId="2696"/>
        <pc:sldMkLst>
          <pc:docMk/>
          <pc:sldMk cId="1038550110" sldId="261"/>
        </pc:sldMkLst>
      </pc:sldChg>
      <pc:sldChg chg="modSp mod modAnim">
        <pc:chgData name="Mark Richardson" userId="81901358-d286-4f2c-b066-ac03f39e695b" providerId="ADAL" clId="{B8AFABD3-BD77-BA40-A397-16520E91C947}" dt="2024-08-07T03:56:04.954" v="1314"/>
        <pc:sldMkLst>
          <pc:docMk/>
          <pc:sldMk cId="3740976746" sldId="262"/>
        </pc:sldMkLst>
        <pc:spChg chg="mod">
          <ac:chgData name="Mark Richardson" userId="81901358-d286-4f2c-b066-ac03f39e695b" providerId="ADAL" clId="{B8AFABD3-BD77-BA40-A397-16520E91C947}" dt="2024-08-07T03:55:31.827" v="1263" actId="20577"/>
          <ac:spMkLst>
            <pc:docMk/>
            <pc:sldMk cId="3740976746" sldId="262"/>
            <ac:spMk id="3" creationId="{B724593F-B747-3A16-40F7-BC5A88EF412E}"/>
          </ac:spMkLst>
        </pc:spChg>
      </pc:sldChg>
      <pc:sldChg chg="modSp mod modAnim">
        <pc:chgData name="Mark Richardson" userId="81901358-d286-4f2c-b066-ac03f39e695b" providerId="ADAL" clId="{B8AFABD3-BD77-BA40-A397-16520E91C947}" dt="2024-08-07T03:56:02.051" v="1313"/>
        <pc:sldMkLst>
          <pc:docMk/>
          <pc:sldMk cId="3318307522" sldId="263"/>
        </pc:sldMkLst>
        <pc:spChg chg="mod">
          <ac:chgData name="Mark Richardson" userId="81901358-d286-4f2c-b066-ac03f39e695b" providerId="ADAL" clId="{B8AFABD3-BD77-BA40-A397-16520E91C947}" dt="2024-08-07T03:55:55.213" v="1312" actId="20577"/>
          <ac:spMkLst>
            <pc:docMk/>
            <pc:sldMk cId="3318307522" sldId="263"/>
            <ac:spMk id="3" creationId="{115FEAE8-27E1-7B0F-EA15-C4305E0E9EA0}"/>
          </ac:spMkLst>
        </pc:spChg>
      </pc:sldChg>
      <pc:sldChg chg="delSp modSp mod chgLayout">
        <pc:chgData name="Mark Richardson" userId="81901358-d286-4f2c-b066-ac03f39e695b" providerId="ADAL" clId="{B8AFABD3-BD77-BA40-A397-16520E91C947}" dt="2024-08-07T03:46:27.707" v="1034" actId="207"/>
        <pc:sldMkLst>
          <pc:docMk/>
          <pc:sldMk cId="893980392" sldId="264"/>
        </pc:sldMkLst>
        <pc:spChg chg="mod ord">
          <ac:chgData name="Mark Richardson" userId="81901358-d286-4f2c-b066-ac03f39e695b" providerId="ADAL" clId="{B8AFABD3-BD77-BA40-A397-16520E91C947}" dt="2024-08-07T03:46:15.830" v="1033" actId="20577"/>
          <ac:spMkLst>
            <pc:docMk/>
            <pc:sldMk cId="893980392" sldId="264"/>
            <ac:spMk id="2" creationId="{1E6D4EF6-78DC-47D7-B955-B876AE7CCF2B}"/>
          </ac:spMkLst>
        </pc:spChg>
        <pc:spChg chg="del">
          <ac:chgData name="Mark Richardson" userId="81901358-d286-4f2c-b066-ac03f39e695b" providerId="ADAL" clId="{B8AFABD3-BD77-BA40-A397-16520E91C947}" dt="2024-08-07T03:45:44.565" v="1014" actId="478"/>
          <ac:spMkLst>
            <pc:docMk/>
            <pc:sldMk cId="893980392" sldId="264"/>
            <ac:spMk id="3" creationId="{A34BB920-37FD-A128-FEE5-040FCD9BF77B}"/>
          </ac:spMkLst>
        </pc:spChg>
        <pc:spChg chg="mod ord">
          <ac:chgData name="Mark Richardson" userId="81901358-d286-4f2c-b066-ac03f39e695b" providerId="ADAL" clId="{B8AFABD3-BD77-BA40-A397-16520E91C947}" dt="2024-08-07T03:46:27.707" v="1034" actId="207"/>
          <ac:spMkLst>
            <pc:docMk/>
            <pc:sldMk cId="893980392" sldId="264"/>
            <ac:spMk id="4" creationId="{19BFC751-F3E8-13C7-5310-5C4E36866367}"/>
          </ac:spMkLst>
        </pc:spChg>
        <pc:spChg chg="mod ord">
          <ac:chgData name="Mark Richardson" userId="81901358-d286-4f2c-b066-ac03f39e695b" providerId="ADAL" clId="{B8AFABD3-BD77-BA40-A397-16520E91C947}" dt="2024-08-07T03:45:53.498" v="1015" actId="700"/>
          <ac:spMkLst>
            <pc:docMk/>
            <pc:sldMk cId="893980392" sldId="264"/>
            <ac:spMk id="5" creationId="{9C19E07C-3E32-8BDE-8DA6-D0189314F65C}"/>
          </ac:spMkLst>
        </pc:spChg>
      </pc:sldChg>
      <pc:sldChg chg="modSp del mod modAnim modShow">
        <pc:chgData name="Mark Richardson" userId="81901358-d286-4f2c-b066-ac03f39e695b" providerId="ADAL" clId="{B8AFABD3-BD77-BA40-A397-16520E91C947}" dt="2024-08-07T03:51:12.342" v="1100" actId="2696"/>
        <pc:sldMkLst>
          <pc:docMk/>
          <pc:sldMk cId="3566399559" sldId="265"/>
        </pc:sldMkLst>
        <pc:spChg chg="mod">
          <ac:chgData name="Mark Richardson" userId="81901358-d286-4f2c-b066-ac03f39e695b" providerId="ADAL" clId="{B8AFABD3-BD77-BA40-A397-16520E91C947}" dt="2024-08-07T01:38:02.195" v="499" actId="20577"/>
          <ac:spMkLst>
            <pc:docMk/>
            <pc:sldMk cId="3566399559" sldId="265"/>
            <ac:spMk id="3" creationId="{3EC564BE-46DE-FEE3-BEC8-D94D43D19041}"/>
          </ac:spMkLst>
        </pc:spChg>
      </pc:sldChg>
      <pc:sldChg chg="modSp del mod modShow">
        <pc:chgData name="Mark Richardson" userId="81901358-d286-4f2c-b066-ac03f39e695b" providerId="ADAL" clId="{B8AFABD3-BD77-BA40-A397-16520E91C947}" dt="2024-08-07T03:51:13.110" v="1101" actId="2696"/>
        <pc:sldMkLst>
          <pc:docMk/>
          <pc:sldMk cId="3500181554" sldId="266"/>
        </pc:sldMkLst>
        <pc:spChg chg="mod">
          <ac:chgData name="Mark Richardson" userId="81901358-d286-4f2c-b066-ac03f39e695b" providerId="ADAL" clId="{B8AFABD3-BD77-BA40-A397-16520E91C947}" dt="2024-08-07T01:38:11.321" v="518" actId="20577"/>
          <ac:spMkLst>
            <pc:docMk/>
            <pc:sldMk cId="3500181554" sldId="266"/>
            <ac:spMk id="3" creationId="{3CC5E388-EC63-F8D0-DBBB-7D91B6C61079}"/>
          </ac:spMkLst>
        </pc:spChg>
      </pc:sldChg>
      <pc:sldChg chg="modSp mod modAnim">
        <pc:chgData name="Mark Richardson" userId="81901358-d286-4f2c-b066-ac03f39e695b" providerId="ADAL" clId="{B8AFABD3-BD77-BA40-A397-16520E91C947}" dt="2024-08-07T03:56:24.368" v="1316"/>
        <pc:sldMkLst>
          <pc:docMk/>
          <pc:sldMk cId="76997547" sldId="267"/>
        </pc:sldMkLst>
        <pc:spChg chg="mod">
          <ac:chgData name="Mark Richardson" userId="81901358-d286-4f2c-b066-ac03f39e695b" providerId="ADAL" clId="{B8AFABD3-BD77-BA40-A397-16520E91C947}" dt="2024-08-07T03:50:17.951" v="1095" actId="20577"/>
          <ac:spMkLst>
            <pc:docMk/>
            <pc:sldMk cId="76997547" sldId="267"/>
            <ac:spMk id="3" creationId="{B17A489E-AB43-945E-CEAA-9FDB5740927D}"/>
          </ac:spMkLst>
        </pc:spChg>
      </pc:sldChg>
      <pc:sldChg chg="addSp delSp modSp add modAnim">
        <pc:chgData name="Mark Richardson" userId="81901358-d286-4f2c-b066-ac03f39e695b" providerId="ADAL" clId="{B8AFABD3-BD77-BA40-A397-16520E91C947}" dt="2024-08-07T03:53:54.143" v="1121"/>
        <pc:sldMkLst>
          <pc:docMk/>
          <pc:sldMk cId="964062945" sldId="288"/>
        </pc:sldMkLst>
        <pc:spChg chg="add mod">
          <ac:chgData name="Mark Richardson" userId="81901358-d286-4f2c-b066-ac03f39e695b" providerId="ADAL" clId="{B8AFABD3-BD77-BA40-A397-16520E91C947}" dt="2024-08-07T03:35:30.892" v="713"/>
          <ac:spMkLst>
            <pc:docMk/>
            <pc:sldMk cId="964062945" sldId="288"/>
            <ac:spMk id="3" creationId="{06CB0E2E-4679-5A9F-61AE-96DD0F189D9B}"/>
          </ac:spMkLst>
        </pc:spChg>
        <pc:spChg chg="add mod">
          <ac:chgData name="Mark Richardson" userId="81901358-d286-4f2c-b066-ac03f39e695b" providerId="ADAL" clId="{B8AFABD3-BD77-BA40-A397-16520E91C947}" dt="2024-08-07T03:35:30.892" v="713"/>
          <ac:spMkLst>
            <pc:docMk/>
            <pc:sldMk cId="964062945" sldId="288"/>
            <ac:spMk id="4" creationId="{B8FF5E2D-2F9F-DF4D-DD43-A443E2134FA7}"/>
          </ac:spMkLst>
        </pc:spChg>
        <pc:picChg chg="add mod">
          <ac:chgData name="Mark Richardson" userId="81901358-d286-4f2c-b066-ac03f39e695b" providerId="ADAL" clId="{B8AFABD3-BD77-BA40-A397-16520E91C947}" dt="2024-08-07T03:40:18.570" v="768" actId="1076"/>
          <ac:picMkLst>
            <pc:docMk/>
            <pc:sldMk cId="964062945" sldId="288"/>
            <ac:picMk id="7" creationId="{918C1430-ED5C-3FA8-FB06-9128A2D6ADBF}"/>
          </ac:picMkLst>
        </pc:picChg>
        <pc:picChg chg="add mod">
          <ac:chgData name="Mark Richardson" userId="81901358-d286-4f2c-b066-ac03f39e695b" providerId="ADAL" clId="{B8AFABD3-BD77-BA40-A397-16520E91C947}" dt="2024-08-07T03:41:05.921" v="776" actId="1076"/>
          <ac:picMkLst>
            <pc:docMk/>
            <pc:sldMk cId="964062945" sldId="288"/>
            <ac:picMk id="8" creationId="{0640323B-20CF-6924-B2AD-04FB9EDE8DAF}"/>
          </ac:picMkLst>
        </pc:picChg>
        <pc:picChg chg="add del mod">
          <ac:chgData name="Mark Richardson" userId="81901358-d286-4f2c-b066-ac03f39e695b" providerId="ADAL" clId="{B8AFABD3-BD77-BA40-A397-16520E91C947}" dt="2024-08-07T03:42:08.167" v="792" actId="478"/>
          <ac:picMkLst>
            <pc:docMk/>
            <pc:sldMk cId="964062945" sldId="288"/>
            <ac:picMk id="9" creationId="{60C2A60D-863C-0033-E178-DB85305226E6}"/>
          </ac:picMkLst>
        </pc:picChg>
        <pc:picChg chg="add del mod">
          <ac:chgData name="Mark Richardson" userId="81901358-d286-4f2c-b066-ac03f39e695b" providerId="ADAL" clId="{B8AFABD3-BD77-BA40-A397-16520E91C947}" dt="2024-08-07T03:42:17.527" v="797" actId="21"/>
          <ac:picMkLst>
            <pc:docMk/>
            <pc:sldMk cId="964062945" sldId="288"/>
            <ac:picMk id="10" creationId="{D1989799-516B-FBAD-E717-645016F10D59}"/>
          </ac:picMkLst>
        </pc:picChg>
        <pc:picChg chg="mod">
          <ac:chgData name="Mark Richardson" userId="81901358-d286-4f2c-b066-ac03f39e695b" providerId="ADAL" clId="{B8AFABD3-BD77-BA40-A397-16520E91C947}" dt="2024-08-07T03:42:38.971" v="802" actId="1076"/>
          <ac:picMkLst>
            <pc:docMk/>
            <pc:sldMk cId="964062945" sldId="288"/>
            <ac:picMk id="1028" creationId="{B7E9F04D-3B22-4049-BECA-4D179081B50E}"/>
          </ac:picMkLst>
        </pc:picChg>
        <pc:picChg chg="mod">
          <ac:chgData name="Mark Richardson" userId="81901358-d286-4f2c-b066-ac03f39e695b" providerId="ADAL" clId="{B8AFABD3-BD77-BA40-A397-16520E91C947}" dt="2024-08-07T03:41:04.690" v="775" actId="1076"/>
          <ac:picMkLst>
            <pc:docMk/>
            <pc:sldMk cId="964062945" sldId="288"/>
            <ac:picMk id="1030" creationId="{F4EA52D4-CE11-AB4E-A762-87F98233D60E}"/>
          </ac:picMkLst>
        </pc:picChg>
        <pc:picChg chg="mod">
          <ac:chgData name="Mark Richardson" userId="81901358-d286-4f2c-b066-ac03f39e695b" providerId="ADAL" clId="{B8AFABD3-BD77-BA40-A397-16520E91C947}" dt="2024-08-07T03:40:22.855" v="769" actId="1076"/>
          <ac:picMkLst>
            <pc:docMk/>
            <pc:sldMk cId="964062945" sldId="288"/>
            <ac:picMk id="1032" creationId="{7860D5DB-CDD7-CE4F-91D5-19ED4841D76E}"/>
          </ac:picMkLst>
        </pc:picChg>
        <pc:picChg chg="mod">
          <ac:chgData name="Mark Richardson" userId="81901358-d286-4f2c-b066-ac03f39e695b" providerId="ADAL" clId="{B8AFABD3-BD77-BA40-A397-16520E91C947}" dt="2024-08-07T03:40:13.454" v="765" actId="14100"/>
          <ac:picMkLst>
            <pc:docMk/>
            <pc:sldMk cId="964062945" sldId="288"/>
            <ac:picMk id="1034" creationId="{05ECCAF3-ED05-604B-AE33-087F014E335F}"/>
          </ac:picMkLst>
        </pc:picChg>
        <pc:picChg chg="mod">
          <ac:chgData name="Mark Richardson" userId="81901358-d286-4f2c-b066-ac03f39e695b" providerId="ADAL" clId="{B8AFABD3-BD77-BA40-A397-16520E91C947}" dt="2024-08-07T03:42:47.434" v="804" actId="1076"/>
          <ac:picMkLst>
            <pc:docMk/>
            <pc:sldMk cId="964062945" sldId="288"/>
            <ac:picMk id="1040" creationId="{5636FF4E-5B90-7142-AE4E-F9D01522FB53}"/>
          </ac:picMkLst>
        </pc:picChg>
      </pc:sldChg>
      <pc:sldChg chg="addSp modSp add modNotesTx">
        <pc:chgData name="Mark Richardson" userId="81901358-d286-4f2c-b066-ac03f39e695b" providerId="ADAL" clId="{B8AFABD3-BD77-BA40-A397-16520E91C947}" dt="2024-08-07T03:37:41.788" v="741" actId="20577"/>
        <pc:sldMkLst>
          <pc:docMk/>
          <pc:sldMk cId="3504021961" sldId="289"/>
        </pc:sldMkLst>
        <pc:spChg chg="add mod">
          <ac:chgData name="Mark Richardson" userId="81901358-d286-4f2c-b066-ac03f39e695b" providerId="ADAL" clId="{B8AFABD3-BD77-BA40-A397-16520E91C947}" dt="2024-08-07T03:35:30.892" v="713"/>
          <ac:spMkLst>
            <pc:docMk/>
            <pc:sldMk cId="3504021961" sldId="289"/>
            <ac:spMk id="2" creationId="{360F4F39-9F90-8E8E-305E-3C5C2823D899}"/>
          </ac:spMkLst>
        </pc:spChg>
        <pc:spChg chg="add mod">
          <ac:chgData name="Mark Richardson" userId="81901358-d286-4f2c-b066-ac03f39e695b" providerId="ADAL" clId="{B8AFABD3-BD77-BA40-A397-16520E91C947}" dt="2024-08-07T03:35:30.892" v="713"/>
          <ac:spMkLst>
            <pc:docMk/>
            <pc:sldMk cId="3504021961" sldId="289"/>
            <ac:spMk id="5" creationId="{51A0A74E-FBAD-06E4-279E-60850BD5A931}"/>
          </ac:spMkLst>
        </pc:spChg>
      </pc:sldChg>
      <pc:sldChg chg="addSp delSp modSp mod delAnim modAnim">
        <pc:chgData name="Mark Richardson" userId="81901358-d286-4f2c-b066-ac03f39e695b" providerId="ADAL" clId="{B8AFABD3-BD77-BA40-A397-16520E91C947}" dt="2024-08-07T03:52:33.746" v="1113" actId="1076"/>
        <pc:sldMkLst>
          <pc:docMk/>
          <pc:sldMk cId="2256899901" sldId="296"/>
        </pc:sldMkLst>
        <pc:spChg chg="add mod">
          <ac:chgData name="Mark Richardson" userId="81901358-d286-4f2c-b066-ac03f39e695b" providerId="ADAL" clId="{B8AFABD3-BD77-BA40-A397-16520E91C947}" dt="2024-08-07T01:14:59.281" v="14" actId="1035"/>
          <ac:spMkLst>
            <pc:docMk/>
            <pc:sldMk cId="2256899901" sldId="296"/>
            <ac:spMk id="8" creationId="{394BFBD1-F6ED-C979-0AFD-4044188E406C}"/>
          </ac:spMkLst>
        </pc:spChg>
        <pc:spChg chg="mod">
          <ac:chgData name="Mark Richardson" userId="81901358-d286-4f2c-b066-ac03f39e695b" providerId="ADAL" clId="{B8AFABD3-BD77-BA40-A397-16520E91C947}" dt="2024-08-07T03:52:05.275" v="1107" actId="20577"/>
          <ac:spMkLst>
            <pc:docMk/>
            <pc:sldMk cId="2256899901" sldId="296"/>
            <ac:spMk id="14" creationId="{F22A0451-7780-2C4C-976B-D1DFB4A83D1A}"/>
          </ac:spMkLst>
        </pc:spChg>
        <pc:picChg chg="mod">
          <ac:chgData name="Mark Richardson" userId="81901358-d286-4f2c-b066-ac03f39e695b" providerId="ADAL" clId="{B8AFABD3-BD77-BA40-A397-16520E91C947}" dt="2024-08-07T03:52:29.965" v="1112" actId="1076"/>
          <ac:picMkLst>
            <pc:docMk/>
            <pc:sldMk cId="2256899901" sldId="296"/>
            <ac:picMk id="4" creationId="{FE1573D4-B439-DE49-A8DC-E2722D4979DB}"/>
          </ac:picMkLst>
        </pc:picChg>
        <pc:picChg chg="mod">
          <ac:chgData name="Mark Richardson" userId="81901358-d286-4f2c-b066-ac03f39e695b" providerId="ADAL" clId="{B8AFABD3-BD77-BA40-A397-16520E91C947}" dt="2024-08-07T01:14:52.752" v="5" actId="1036"/>
          <ac:picMkLst>
            <pc:docMk/>
            <pc:sldMk cId="2256899901" sldId="296"/>
            <ac:picMk id="5" creationId="{F416327F-6980-1D47-9C57-7243303631D3}"/>
          </ac:picMkLst>
        </pc:picChg>
        <pc:picChg chg="mod">
          <ac:chgData name="Mark Richardson" userId="81901358-d286-4f2c-b066-ac03f39e695b" providerId="ADAL" clId="{B8AFABD3-BD77-BA40-A397-16520E91C947}" dt="2024-08-07T01:15:41.125" v="29" actId="1037"/>
          <ac:picMkLst>
            <pc:docMk/>
            <pc:sldMk cId="2256899901" sldId="296"/>
            <ac:picMk id="11" creationId="{EC286238-9338-F947-ABE2-E33B95DA2145}"/>
          </ac:picMkLst>
        </pc:picChg>
        <pc:picChg chg="del">
          <ac:chgData name="Mark Richardson" userId="81901358-d286-4f2c-b066-ac03f39e695b" providerId="ADAL" clId="{B8AFABD3-BD77-BA40-A397-16520E91C947}" dt="2024-08-07T03:52:17.584" v="1108" actId="478"/>
          <ac:picMkLst>
            <pc:docMk/>
            <pc:sldMk cId="2256899901" sldId="296"/>
            <ac:picMk id="13" creationId="{74A6F018-E4CA-4643-8A10-508F47D780BE}"/>
          </ac:picMkLst>
        </pc:picChg>
        <pc:picChg chg="del">
          <ac:chgData name="Mark Richardson" userId="81901358-d286-4f2c-b066-ac03f39e695b" providerId="ADAL" clId="{B8AFABD3-BD77-BA40-A397-16520E91C947}" dt="2024-08-07T03:52:24.895" v="1110" actId="478"/>
          <ac:picMkLst>
            <pc:docMk/>
            <pc:sldMk cId="2256899901" sldId="296"/>
            <ac:picMk id="16" creationId="{14209289-F8BE-0A4D-B61D-1DADB1132508}"/>
          </ac:picMkLst>
        </pc:picChg>
        <pc:picChg chg="mod">
          <ac:chgData name="Mark Richardson" userId="81901358-d286-4f2c-b066-ac03f39e695b" providerId="ADAL" clId="{B8AFABD3-BD77-BA40-A397-16520E91C947}" dt="2024-08-07T03:52:33.746" v="1113" actId="1076"/>
          <ac:picMkLst>
            <pc:docMk/>
            <pc:sldMk cId="2256899901" sldId="296"/>
            <ac:picMk id="1026" creationId="{41BECBAC-4BA1-7A4E-A6B0-F38089D9C8D4}"/>
          </ac:picMkLst>
        </pc:picChg>
        <pc:picChg chg="del">
          <ac:chgData name="Mark Richardson" userId="81901358-d286-4f2c-b066-ac03f39e695b" providerId="ADAL" clId="{B8AFABD3-BD77-BA40-A397-16520E91C947}" dt="2024-08-07T03:52:20.754" v="1109" actId="478"/>
          <ac:picMkLst>
            <pc:docMk/>
            <pc:sldMk cId="2256899901" sldId="296"/>
            <ac:picMk id="2050" creationId="{2E601C98-91A1-8242-ADE5-8B5B8D57CE1C}"/>
          </ac:picMkLst>
        </pc:picChg>
      </pc:sldChg>
      <pc:sldChg chg="addSp modSp add">
        <pc:chgData name="Mark Richardson" userId="81901358-d286-4f2c-b066-ac03f39e695b" providerId="ADAL" clId="{B8AFABD3-BD77-BA40-A397-16520E91C947}" dt="2024-08-07T03:35:30.892" v="713"/>
        <pc:sldMkLst>
          <pc:docMk/>
          <pc:sldMk cId="823110435" sldId="297"/>
        </pc:sldMkLst>
        <pc:spChg chg="add mod">
          <ac:chgData name="Mark Richardson" userId="81901358-d286-4f2c-b066-ac03f39e695b" providerId="ADAL" clId="{B8AFABD3-BD77-BA40-A397-16520E91C947}" dt="2024-08-07T03:35:30.892" v="713"/>
          <ac:spMkLst>
            <pc:docMk/>
            <pc:sldMk cId="823110435" sldId="297"/>
            <ac:spMk id="2" creationId="{1FCBAED1-B713-D509-43C4-4AF80974F9D5}"/>
          </ac:spMkLst>
        </pc:spChg>
        <pc:spChg chg="add mod">
          <ac:chgData name="Mark Richardson" userId="81901358-d286-4f2c-b066-ac03f39e695b" providerId="ADAL" clId="{B8AFABD3-BD77-BA40-A397-16520E91C947}" dt="2024-08-07T03:35:30.892" v="713"/>
          <ac:spMkLst>
            <pc:docMk/>
            <pc:sldMk cId="823110435" sldId="297"/>
            <ac:spMk id="4" creationId="{C97A5038-6B73-9D27-2C26-94B2665641FF}"/>
          </ac:spMkLst>
        </pc:spChg>
      </pc:sldChg>
      <pc:sldChg chg="addSp modSp add modAnim">
        <pc:chgData name="Mark Richardson" userId="81901358-d286-4f2c-b066-ac03f39e695b" providerId="ADAL" clId="{B8AFABD3-BD77-BA40-A397-16520E91C947}" dt="2024-08-07T03:54:14.729" v="1122"/>
        <pc:sldMkLst>
          <pc:docMk/>
          <pc:sldMk cId="36117296" sldId="298"/>
        </pc:sldMkLst>
        <pc:spChg chg="add mod">
          <ac:chgData name="Mark Richardson" userId="81901358-d286-4f2c-b066-ac03f39e695b" providerId="ADAL" clId="{B8AFABD3-BD77-BA40-A397-16520E91C947}" dt="2024-08-07T03:35:30.892" v="713"/>
          <ac:spMkLst>
            <pc:docMk/>
            <pc:sldMk cId="36117296" sldId="298"/>
            <ac:spMk id="3" creationId="{C79B1B29-766D-C0CE-F5E5-9DE6EF29228C}"/>
          </ac:spMkLst>
        </pc:spChg>
        <pc:spChg chg="add mod">
          <ac:chgData name="Mark Richardson" userId="81901358-d286-4f2c-b066-ac03f39e695b" providerId="ADAL" clId="{B8AFABD3-BD77-BA40-A397-16520E91C947}" dt="2024-08-07T03:35:30.892" v="713"/>
          <ac:spMkLst>
            <pc:docMk/>
            <pc:sldMk cId="36117296" sldId="298"/>
            <ac:spMk id="4" creationId="{F8FE075F-AFF6-E8C1-F691-252CF58C53BF}"/>
          </ac:spMkLst>
        </pc:spChg>
        <pc:picChg chg="add mod">
          <ac:chgData name="Mark Richardson" userId="81901358-d286-4f2c-b066-ac03f39e695b" providerId="ADAL" clId="{B8AFABD3-BD77-BA40-A397-16520E91C947}" dt="2024-08-07T03:42:26.571" v="801" actId="1076"/>
          <ac:picMkLst>
            <pc:docMk/>
            <pc:sldMk cId="36117296" sldId="298"/>
            <ac:picMk id="8" creationId="{B861EBBC-E81A-9D16-C535-860452575A6B}"/>
          </ac:picMkLst>
        </pc:picChg>
        <pc:picChg chg="mod">
          <ac:chgData name="Mark Richardson" userId="81901358-d286-4f2c-b066-ac03f39e695b" providerId="ADAL" clId="{B8AFABD3-BD77-BA40-A397-16520E91C947}" dt="2024-08-07T03:42:25.280" v="800" actId="1076"/>
          <ac:picMkLst>
            <pc:docMk/>
            <pc:sldMk cId="36117296" sldId="298"/>
            <ac:picMk id="33" creationId="{BD536506-BFBD-2041-9AB1-8BBF728E6EF7}"/>
          </ac:picMkLst>
        </pc:picChg>
      </pc:sldChg>
      <pc:sldChg chg="addSp modSp add">
        <pc:chgData name="Mark Richardson" userId="81901358-d286-4f2c-b066-ac03f39e695b" providerId="ADAL" clId="{B8AFABD3-BD77-BA40-A397-16520E91C947}" dt="2024-08-07T03:35:30.892" v="713"/>
        <pc:sldMkLst>
          <pc:docMk/>
          <pc:sldMk cId="4007648261" sldId="299"/>
        </pc:sldMkLst>
        <pc:spChg chg="add mod">
          <ac:chgData name="Mark Richardson" userId="81901358-d286-4f2c-b066-ac03f39e695b" providerId="ADAL" clId="{B8AFABD3-BD77-BA40-A397-16520E91C947}" dt="2024-08-07T03:35:30.892" v="713"/>
          <ac:spMkLst>
            <pc:docMk/>
            <pc:sldMk cId="4007648261" sldId="299"/>
            <ac:spMk id="2" creationId="{6B073D18-41F1-85C3-697E-0B502BF73C3F}"/>
          </ac:spMkLst>
        </pc:spChg>
        <pc:spChg chg="add mod">
          <ac:chgData name="Mark Richardson" userId="81901358-d286-4f2c-b066-ac03f39e695b" providerId="ADAL" clId="{B8AFABD3-BD77-BA40-A397-16520E91C947}" dt="2024-08-07T03:35:30.892" v="713"/>
          <ac:spMkLst>
            <pc:docMk/>
            <pc:sldMk cId="4007648261" sldId="299"/>
            <ac:spMk id="5" creationId="{68A53D84-C51C-9E5C-D5BA-22690CE5D3E7}"/>
          </ac:spMkLst>
        </pc:spChg>
      </pc:sldChg>
      <pc:sldChg chg="modSp add mod modAnim">
        <pc:chgData name="Mark Richardson" userId="81901358-d286-4f2c-b066-ac03f39e695b" providerId="ADAL" clId="{B8AFABD3-BD77-BA40-A397-16520E91C947}" dt="2024-08-07T03:56:12.502" v="1315"/>
        <pc:sldMkLst>
          <pc:docMk/>
          <pc:sldMk cId="3744849414" sldId="300"/>
        </pc:sldMkLst>
        <pc:spChg chg="mod">
          <ac:chgData name="Mark Richardson" userId="81901358-d286-4f2c-b066-ac03f39e695b" providerId="ADAL" clId="{B8AFABD3-BD77-BA40-A397-16520E91C947}" dt="2024-08-07T03:48:25.332" v="1048" actId="20577"/>
          <ac:spMkLst>
            <pc:docMk/>
            <pc:sldMk cId="3744849414" sldId="300"/>
            <ac:spMk id="2" creationId="{81939925-B6AF-052B-03D8-C39897EA178C}"/>
          </ac:spMkLst>
        </pc:spChg>
      </pc:sldChg>
      <pc:sldChg chg="modSp add mod modAnim">
        <pc:chgData name="Mark Richardson" userId="81901358-d286-4f2c-b066-ac03f39e695b" providerId="ADAL" clId="{B8AFABD3-BD77-BA40-A397-16520E91C947}" dt="2024-08-07T03:49:50.286" v="1082"/>
        <pc:sldMkLst>
          <pc:docMk/>
          <pc:sldMk cId="117356934" sldId="301"/>
        </pc:sldMkLst>
        <pc:spChg chg="mod">
          <ac:chgData name="Mark Richardson" userId="81901358-d286-4f2c-b066-ac03f39e695b" providerId="ADAL" clId="{B8AFABD3-BD77-BA40-A397-16520E91C947}" dt="2024-08-07T03:49:46.832" v="1081" actId="6549"/>
          <ac:spMkLst>
            <pc:docMk/>
            <pc:sldMk cId="117356934" sldId="301"/>
            <ac:spMk id="3" creationId="{73E37565-519C-80B3-623B-7A56637504D9}"/>
          </ac:spMkLst>
        </pc:spChg>
      </pc:sldChg>
    </pc:docChg>
  </pc:docChgLst>
  <pc:docChgLst>
    <pc:chgData name="Alexandra Pedersen" userId="S::pa34@queensu.ca::b2e72b5a-27d2-411f-84d5-932724712377" providerId="AD" clId="Web-{F65ADC35-FA9B-DFAD-9818-DB79CD624A05}"/>
    <pc:docChg chg="delSld">
      <pc:chgData name="Alexandra Pedersen" userId="S::pa34@queensu.ca::b2e72b5a-27d2-411f-84d5-932724712377" providerId="AD" clId="Web-{F65ADC35-FA9B-DFAD-9818-DB79CD624A05}" dt="2024-08-07T12:07:47.832" v="0"/>
      <pc:docMkLst>
        <pc:docMk/>
      </pc:docMkLst>
      <pc:sldChg chg="del">
        <pc:chgData name="Alexandra Pedersen" userId="S::pa34@queensu.ca::b2e72b5a-27d2-411f-84d5-932724712377" providerId="AD" clId="Web-{F65ADC35-FA9B-DFAD-9818-DB79CD624A05}" dt="2024-08-07T12:07:47.832" v="0"/>
        <pc:sldMkLst>
          <pc:docMk/>
          <pc:sldMk cId="686752923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31789-1E42-4916-A200-2514A00DA977}" type="datetimeFigureOut">
              <a:rPr lang="en-CA" smtClean="0"/>
              <a:t>2024-08-07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7A756-DF3B-4C15-99E0-34EAAA45D0F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626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77F5F3-8D06-441C-A445-AA20503943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049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7A756-DF3B-4C15-99E0-34EAAA45D0F2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2419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7A756-DF3B-4C15-99E0-34EAAA45D0F2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8340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7A756-DF3B-4C15-99E0-34EAAA45D0F2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0194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/>
              <a:t>60+ outreach events, with over 3,000 attendees pre-covid, and now over 3,000 since Covid.</a:t>
            </a:r>
          </a:p>
          <a:p>
            <a:endParaRPr lang="en-CA" dirty="0"/>
          </a:p>
          <a:p>
            <a:r>
              <a:rPr lang="en-CA" dirty="0"/>
              <a:t>More people attending events now than before, getting more audiences involved due to word of mouth and and building of relationships.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7A756-DF3B-4C15-99E0-34EAAA45D0F2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28803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7A756-DF3B-4C15-99E0-34EAAA45D0F2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8041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8B04311A-1796-1143-8D0E-4977469A64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970" y="601257"/>
            <a:ext cx="3387250" cy="33872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EDBE164-4C5E-4873-85C1-C7EC0863E1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95122" y="1122362"/>
            <a:ext cx="5658677" cy="3387249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52514C-DC33-471D-ADEC-EB49C6F32C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95122" y="4899991"/>
            <a:ext cx="5658677" cy="110031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pic>
        <p:nvPicPr>
          <p:cNvPr id="8" name="Picture 7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F6FD21E9-B5D4-3143-A9E4-AAA75DF913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59" y="3864991"/>
            <a:ext cx="4974346" cy="1706883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F3427ACA-C554-2C4A-8333-9AC3244191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475" y="5270432"/>
            <a:ext cx="1726045" cy="986311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B478048-B37A-234A-956F-6F6E8535E5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4C42FB9-E64A-B24B-BEF5-260CDDC7F360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97D6FA1-48DC-724A-ADA9-28385A1727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0BEF7F3-C71F-1841-9AA1-33F46B4F92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711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, Blue">
    <p:bg>
      <p:bgPr>
        <a:solidFill>
          <a:srgbClr val="1133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95B9B3F-9EF2-A446-BF99-DCD53A1E81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621203"/>
            <a:ext cx="12192000" cy="23679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2FD7CB0-B53E-8043-A66C-F40D067B6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77E126-FE0F-594F-927E-8EFF71159B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3E61C93-08EE-8F40-970A-3EDFE50DEE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650113C-4482-8F45-850F-35C5100F8F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1B50F778-35EB-6348-93CA-6E0D509BC08D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44220355-B398-C448-A28F-16A6E81E8D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CA">
                <a:solidFill>
                  <a:schemeClr val="tx1"/>
                </a:solidFill>
              </a:rPr>
              <a:t>2024 Annual National Meeting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9E0EAEF9-5CA4-1A4E-B4FA-CE0DA89AC2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90832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, Blue">
    <p:bg>
      <p:bgPr>
        <a:solidFill>
          <a:srgbClr val="1133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95B9B3F-9EF2-A446-BF99-DCD53A1E81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621203"/>
            <a:ext cx="12192000" cy="23679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2FD7CB0-B53E-8043-A66C-F40D067B6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D035EB2-9335-8F47-86C1-A299B06FDB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21D3848B-2440-F14D-8249-63FC37A839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BFE7C5D-3E98-2A42-B3E1-D43CF9EA2A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B0AA31ED-AF70-914E-845C-2EAA9A4A49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C7D6A2E-F56E-0E4A-99B9-198B87C132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CEC7B56F-0822-8A48-ADB5-6E0FA30A58FF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CA64E43-9571-2840-8CFD-46FBB9497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CA">
                <a:solidFill>
                  <a:schemeClr val="tx1"/>
                </a:solidFill>
              </a:rPr>
              <a:t>2024 Annual National Meeting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71A38E6-72DA-324C-AF79-CC9B39C60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257758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1AB6E49-2811-1042-81B1-350EB556F5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24180E1C-87B5-BA40-AE98-8B3CB3D42C7E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4BCF21E-80A5-0442-A36C-6ED566D331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BD8279B-0C88-774B-A28A-DF7F662CD7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522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, No b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68F58DB-AA52-7D4B-9D79-D40599B353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53217108-7C39-A14A-A4C0-EF8A47E3999C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9E4C62D-2CB2-FE40-9264-46C400224F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CA">
                <a:solidFill>
                  <a:schemeClr val="tx1"/>
                </a:solidFill>
              </a:rPr>
              <a:t>2024 Annual National Meeting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D38B5E4-5108-BF42-92D1-395D5C7028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9935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ck w foot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0130A99-8F57-354A-9676-5457F43F7D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AA22B1DC-36D9-334C-B926-198BFC70E4E4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54AECF-158E-E24F-BC90-D4992613AD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CA">
                <a:solidFill>
                  <a:schemeClr val="tx1"/>
                </a:solidFill>
              </a:rPr>
              <a:t>2024 Annual National Meeting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EB6DFCD-CA2E-6840-9D2B-3D165564A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21234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ck, w bas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351FD0D-83C4-8948-83A3-E0B75BD231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82572E8-7EF9-4B44-ACC3-03464A36E50E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1A03677-1C97-4243-9D8B-993156D712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CA">
                <a:solidFill>
                  <a:schemeClr val="tx1"/>
                </a:solidFill>
              </a:rPr>
              <a:t>2024 Annual National Meeting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E607091-BFFB-4642-9019-C6D488505D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83533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c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22226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, Space">
    <p:bg>
      <p:bgPr>
        <a:blipFill dpi="0" rotWithShape="1">
          <a:blip r:embed="rId2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195C92F-D3B5-BE44-A508-43033D11C9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8A6F6FCD-E23C-6F47-856C-FACF0924D405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E6E307C-FA11-2548-A6E2-15048BEE40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CA">
                <a:solidFill>
                  <a:schemeClr val="tx1"/>
                </a:solidFill>
              </a:rPr>
              <a:t>2024 Annual National Meeting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A584A25-7F39-A747-8648-C9FD5CD4B6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3621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BCE4D-782D-466A-B770-50CE86F78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6E284-CACD-40D7-9C98-C67D35C6E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A5FF2F-BD16-4DDD-976F-7698E04A1A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DEE6014-11B8-1749-9FDB-562C473BEE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2798C27C-5CDB-3B49-888E-82057ABA4B66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EDE58CF-3797-F244-A74F-78B3372725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0F57918-B82F-0045-870F-AE60989A8B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2114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84D3A-23AA-4655-8042-E6CAA1ED9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2CEFC5-A1DD-49A8-A5C6-9100910400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4B2DE4-D529-4869-B889-D601DB4970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18FFF14-5A8F-6840-8B5C-C139CB9E4A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92B5CBE-D91E-264D-B51E-804E18306F69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C2DA4EA-B369-CA41-BBD0-65BCC280A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BAB2840-C9DD-5440-AD3B-EDC1F103E3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1335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70D9E-BEF8-44C5-9BC4-29BF4680B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96EA2-3D1D-43F0-8105-7BE2C4C954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2297A7A-9B51-854A-B992-D2E3180ED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1FB4446D-E45D-814F-8372-169267507AB9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ECD32F0-007E-4B44-BCC2-8532EA54FD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8414A06-09CD-294C-A069-9ADFDA8312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06334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55B3F-802A-4D30-9702-70616D53E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42BD74-1E8E-44F8-AD5E-9D8E6EA531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88EFE75-4012-3842-B017-DF1D1FDEFB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BC44488-30D3-F048-AF51-80AEDE429AF8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249236D-AB5C-5842-B40F-A2B6F248AA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225F09D-891D-1C4B-919E-859C878C85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29981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49E06E-13B8-4AA7-9C4E-95D87453BF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536C17-A871-4057-B66C-25FA0243D5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B63BD8D-E2EE-1C4A-9C4B-928FD672F9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BDFE36F8-D51E-6643-A9EB-DD21E544EAD5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B319FA3-0749-C445-8284-CA305AD00B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DADA806-1003-AF4A-AF5D-86D000582D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214034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twor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EBA82-F17D-4448-8D7F-6385FCD65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7" name="Picture 6" descr="A picture containing person, holding, umbrella, standing&#10;&#10;Description automatically generated">
            <a:extLst>
              <a:ext uri="{FF2B5EF4-FFF2-40B4-BE49-F238E27FC236}">
                <a16:creationId xmlns:a16="http://schemas.microsoft.com/office/drawing/2014/main" id="{12D6D19A-E9ED-774C-8EC1-9CF356B3E4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7B333F-9838-1248-ADDA-4ACB657F6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BF97B-753A-4C4B-8450-D03A7D77C0AF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A8C07B-BA6A-F841-B2A1-BD927652A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2024 Annual National Meeting</a:t>
            </a:r>
            <a:endParaRPr lang="en-CA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7CCC6-0FF4-D541-8FF9-A007C8BBB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7D6D5-B6FC-4179-AAAC-EED352E43419}" type="slidenum">
              <a:rPr lang="en-CA" smtClean="0"/>
              <a:t>‹#›</a:t>
            </a:fld>
            <a:endParaRPr lang="en-CA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C690BB56-FA8B-024B-B352-DB93C10F31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4675" y="366198"/>
            <a:ext cx="8120084" cy="21597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C89EC0-A07A-7A4B-B645-A314AA1EECEE}"/>
              </a:ext>
            </a:extLst>
          </p:cNvPr>
          <p:cNvSpPr txBox="1"/>
          <p:nvPr userDrawn="1"/>
        </p:nvSpPr>
        <p:spPr>
          <a:xfrm>
            <a:off x="1330859" y="3032911"/>
            <a:ext cx="977774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Canada’s Astroparticle Physics Network</a:t>
            </a:r>
          </a:p>
        </p:txBody>
      </p:sp>
    </p:spTree>
    <p:extLst>
      <p:ext uri="{BB962C8B-B14F-4D97-AF65-F5344CB8AC3E}">
        <p14:creationId xmlns:p14="http://schemas.microsoft.com/office/powerpoint/2010/main" val="21335836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solidFill>
          <a:srgbClr val="1133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flower, drawing&#10;&#10;Description automatically generated">
            <a:extLst>
              <a:ext uri="{FF2B5EF4-FFF2-40B4-BE49-F238E27FC236}">
                <a16:creationId xmlns:a16="http://schemas.microsoft.com/office/drawing/2014/main" id="{5327F12A-D4D6-2144-BB6F-D9A8208829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31006" y="452387"/>
            <a:ext cx="9180000" cy="684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35FC83-967B-9C46-9888-F5121D245473}"/>
              </a:ext>
            </a:extLst>
          </p:cNvPr>
          <p:cNvSpPr txBox="1"/>
          <p:nvPr userDrawn="1"/>
        </p:nvSpPr>
        <p:spPr>
          <a:xfrm>
            <a:off x="6301212" y="2480650"/>
            <a:ext cx="3956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>
                <a:solidFill>
                  <a:schemeClr val="tx1"/>
                </a:solidFill>
                <a:latin typeface="+mj-lt"/>
              </a:rPr>
              <a:t>Thank you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39BD7CE2-4B9C-9B46-9487-3FFDE28A9F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95123" y="4239592"/>
            <a:ext cx="5658677" cy="110031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F3B10EA-3345-2641-B3CB-38E3A57D85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02634" y="6557038"/>
            <a:ext cx="1540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E5C9FB92-BF8D-7240-B473-C9787639EB29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04182195-6B9F-914F-913A-A8A2DE905E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CA">
                <a:solidFill>
                  <a:schemeClr val="tx1"/>
                </a:solidFill>
              </a:rPr>
              <a:t>2024 Annual National Meeting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C1BB14D-6338-AE4E-8A7F-C1C30525EB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269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636BB-54FF-485F-B22D-CBBE8CCFB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7A2CA6-FA75-4742-B685-914C0D720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FCE6E15-7088-614A-9E65-1F672BEDB7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8011069-2563-F040-BA39-C6C7D6CF0A02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93E0451-2C05-4E4A-BC3C-5A8838E55E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3ACBF35-AF38-2A4D-B774-4415AFC2C6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059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91616-6209-44DC-9985-1F818FB73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88A8F-F8EE-4921-BAB6-849F3F9E50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862EDD-4C36-4353-8297-9E755FE86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4E50E0C-37EB-AC42-AE01-3381569F41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F2D4BCE9-51DB-CB44-98D0-2ABEF9CCF0C0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9E4C26E-BD48-414E-808F-758410D398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4665EFC-8728-8941-B71F-01D0080A58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42433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5EAFB-623C-44AD-81A0-5553228F3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934750-1EE4-4AE8-A5C6-E7971A6581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BAA544-824D-480D-A67C-2A726BE94C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546C13-C0ED-44B1-AAF0-9510B1D1D1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594C33-7C69-4B23-A359-25541E51C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B05F31D3-EBC2-574F-A60E-18652A8023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550F582-8BA1-8A40-94F0-CB96C110D8C1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1FE224BA-7D6B-364F-84F1-38F946A27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26394E5-7AE7-3847-A7D6-16736B329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9861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E372-BF3E-49EE-A6D2-5CF91F1B8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1CDA3C1-F05A-2D4F-902F-EB10A698DA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C8319EBF-62D3-9644-A63F-75223E747097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9486B1-F3E6-574A-A550-990F46F537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20F62FA-A8D0-FC4A-87A2-C731AAE054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9892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, Blue">
    <p:bg>
      <p:bgPr>
        <a:solidFill>
          <a:srgbClr val="1133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95B9B3F-9EF2-A446-BF99-DCD53A1E81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621203"/>
            <a:ext cx="12192000" cy="23679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2FD7CB0-B53E-8043-A66C-F40D067B6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E6436EE-4C10-FE48-8E9F-BC40CDB043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8DEC395D-420B-1F4F-B8EC-963B71228F19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9A9872-5352-3849-914C-D5DB421652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CA">
                <a:solidFill>
                  <a:schemeClr val="tx1"/>
                </a:solidFill>
              </a:rPr>
              <a:t>2024 Annual National Meeting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31DA9A6-7035-C742-B548-DE3FF4F1BA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64963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, Blue">
    <p:bg>
      <p:bgPr>
        <a:solidFill>
          <a:srgbClr val="1133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95B9B3F-9EF2-A446-BF99-DCD53A1E81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621203"/>
            <a:ext cx="12192000" cy="23679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FDB5D1EE-F3E5-4E4E-B8DD-D48076DA16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97C553F4-1380-A048-9873-B5EDDEF7BD22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CC34C59-CB39-194C-A7A5-7B695C1DED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CA">
                <a:solidFill>
                  <a:schemeClr val="tx1"/>
                </a:solidFill>
              </a:rPr>
              <a:t>2024 Annual National Meeting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D4876FE-2E55-1B4A-AC79-230D039F8D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12216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, Blue">
    <p:bg>
      <p:bgPr>
        <a:solidFill>
          <a:srgbClr val="11335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95B9B3F-9EF2-A446-BF99-DCD53A1E81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621203"/>
            <a:ext cx="12192000" cy="236797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2FD7CB0-B53E-8043-A66C-F40D067B6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4489986-36B5-5544-956A-048C73277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4A342B7-50DE-B547-B48E-810C48ADE8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982CB2B2-D01F-044B-92B1-B42D841F46B9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1EB2800-84BD-524E-8E19-68FE343704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CA">
                <a:solidFill>
                  <a:schemeClr val="tx1"/>
                </a:solidFill>
              </a:rPr>
              <a:t>2024 Annual National Meeting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9C67CEB-FBDA-3947-9ECE-389E6C6CDA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58102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9BF9BF7-F767-1244-A756-0172A856704B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621203"/>
            <a:ext cx="12192000" cy="236797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C09BF5-FFAE-485F-AA26-89366D5F5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F36351-BF8A-4EE5-AA92-F7D749571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527BB4-FC9B-4FEB-A6DF-A6FF9BF61A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5570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8088700-9DDA-7641-B05B-BB32D0A962F9}" type="datetime1">
              <a:rPr lang="en-CA" smtClean="0"/>
              <a:t>2024-08-07</a:t>
            </a:fld>
            <a:endParaRPr lang="en-CA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B4841-B061-421F-8327-F1B4DA5AA6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5570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C56977-A31A-45F7-BFAF-28F52836BF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570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787D6D5-B6FC-4179-AAAC-EED352E4341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6164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67" r:id="rId8"/>
    <p:sldLayoutId id="2147483665" r:id="rId9"/>
    <p:sldLayoutId id="2147483664" r:id="rId10"/>
    <p:sldLayoutId id="2147483663" r:id="rId11"/>
    <p:sldLayoutId id="2147483655" r:id="rId12"/>
    <p:sldLayoutId id="2147483666" r:id="rId13"/>
    <p:sldLayoutId id="2147483668" r:id="rId14"/>
    <p:sldLayoutId id="2147483670" r:id="rId15"/>
    <p:sldLayoutId id="2147483669" r:id="rId16"/>
    <p:sldLayoutId id="2147483671" r:id="rId17"/>
    <p:sldLayoutId id="2147483656" r:id="rId18"/>
    <p:sldLayoutId id="2147483657" r:id="rId19"/>
    <p:sldLayoutId id="2147483658" r:id="rId20"/>
    <p:sldLayoutId id="2147483659" r:id="rId21"/>
    <p:sldLayoutId id="2147483660" r:id="rId22"/>
    <p:sldLayoutId id="2147483661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hyperlink" Target="https://www.google.com/url?sa=i&amp;url=https%3A%2F%2Fwww.tripadvisor.com%2FAttraction_Review-g154992-d18193739-Reviews-The_Queen_s_Observatory-Kingston_Ontario.html&amp;psig=AOvVaw2d8gD7ulgK585dmNGVL-iu&amp;ust=1613789043606000&amp;source=images&amp;cd=vfe&amp;ved=0CAIQjRxqFwoTCICP3ej29O4CFQAAAAAdAAAAABAD" TargetMode="External"/><Relationship Id="rId18" Type="http://schemas.openxmlformats.org/officeDocument/2006/relationships/image" Target="../media/image23.jpeg"/><Relationship Id="rId3" Type="http://schemas.openxmlformats.org/officeDocument/2006/relationships/image" Target="../media/image14.png"/><Relationship Id="rId7" Type="http://schemas.openxmlformats.org/officeDocument/2006/relationships/hyperlink" Target="https://www.google.com/imgres?imgurl=https%3A%2F%2Fpbs.twimg.com%2Fprofile_images%2F888430073187061760%2F92kX2ze3_400x400.jpg&amp;imgrefurl=https%3A%2F%2Ftwitter.com%2Fcityofkingston&amp;tbnid=fkKmFcrq8OHjXM&amp;vet=12ahUKEwibnY3R9fTuAhVQFM0KHXXzA9cQMygAegUIARC_AQ..i&amp;docid=IxgLJY5q7fVKoM&amp;w=400&amp;h=400&amp;q=city%20of%20kingston&amp;client=firefox-b-d&amp;ved=2ahUKEwibnY3R9fTuAhVQFM0KHXXzA9cQMygAegUIARC_AQ" TargetMode="External"/><Relationship Id="rId12" Type="http://schemas.openxmlformats.org/officeDocument/2006/relationships/image" Target="../media/image18.jpeg"/><Relationship Id="rId17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11" Type="http://schemas.openxmlformats.org/officeDocument/2006/relationships/hyperlink" Target="https://www.google.com/url?sa=i&amp;url=https%3A%2F%2Fengineering.queensu.ca%2Ffuture-students%2Findigenous%2F&amp;psig=AOvVaw3xd5j8UqwVRnbgST2aBOW5&amp;ust=1613788877201000&amp;source=images&amp;cd=vfe&amp;ved=0CAIQjRxqFwoTCNCcpJr29O4CFQAAAAAdAAAAABAD" TargetMode="External"/><Relationship Id="rId5" Type="http://schemas.openxmlformats.org/officeDocument/2006/relationships/hyperlink" Target="https://www.google.com/imgres?imgurl=https%3A%2F%2Fp16cdn4static.sharpschool.com%2FUserFiles%2FServers%2FServer_352698%2FImage%2FLDSB_Horizontal_RGB_POS.png&amp;imgrefurl=https%3A%2F%2Fwww.limestone.on.ca%2F&amp;tbnid=S__nrGH1tDx4mM&amp;vet=12ahUKEwifjKbG9fTuAhWFAs0KHdTVDAcQMygAegUIARChAQ..i&amp;docid=dcHgyQ2TtyMuuM&amp;w=3300&amp;h=1050&amp;q=ldsb&amp;client=firefox-b-d&amp;ved=2ahUKEwifjKbG9fTuAhWFAs0KHdTVDAcQMygAegUIARChAQ" TargetMode="External"/><Relationship Id="rId15" Type="http://schemas.openxmlformats.org/officeDocument/2006/relationships/image" Target="../media/image20.png"/><Relationship Id="rId10" Type="http://schemas.openxmlformats.org/officeDocument/2006/relationships/image" Target="../media/image17.png"/><Relationship Id="rId19" Type="http://schemas.openxmlformats.org/officeDocument/2006/relationships/image" Target="../media/image24.png"/><Relationship Id="rId4" Type="http://schemas.openxmlformats.org/officeDocument/2006/relationships/image" Target="../media/image2.png"/><Relationship Id="rId9" Type="http://schemas.openxmlformats.org/officeDocument/2006/relationships/hyperlink" Target="https://www.google.com/imgres?imgurl=https%3A%2F%2Fcanada-culture.org%2Fwp-content%2Fuploads%2F2018%2F12%2FAGNES_External_Temp_Black-320x226.png&amp;imgrefurl=https%3A%2F%2Fcanada-culture.org%2Fen%2Fpartners%2F5216%2F&amp;tbnid=L8DvC0nz_fh1wM&amp;vet=12ahUKEwi-ioDl9fTuAhWQXs0KHfrMDeEQMygVegUIARC3AQ..i&amp;docid=KJ0vUpygbpD0_M&amp;w=320&amp;h=226&amp;q=agnes%20etherington%20art%20centre&amp;client=firefox-b-d&amp;ved=2ahUKEwi-ioDl9fTuAhWQXs0KHfrMDeEQMygVegUIARC3AQ" TargetMode="External"/><Relationship Id="rId1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imgres?imgurl=https%3A%2F%2Fpbs.twimg.com%2Fprofile_images%2F888430073187061760%2F92kX2ze3_400x400.jpg&amp;imgrefurl=https%3A%2F%2Ftwitter.com%2Fcityofkingston&amp;tbnid=fkKmFcrq8OHjXM&amp;vet=12ahUKEwibnY3R9fTuAhVQFM0KHXXzA9cQMygAegUIARC_AQ..i&amp;docid=IxgLJY5q7fVKoM&amp;w=400&amp;h=400&amp;q=city%20of%20kingston&amp;client=firefox-b-d&amp;ved=2ahUKEwibnY3R9fTuAhVQFM0KHXXzA9cQMygAegUIARC_AQ" TargetMode="External"/><Relationship Id="rId13" Type="http://schemas.openxmlformats.org/officeDocument/2006/relationships/image" Target="../media/image18.jpeg"/><Relationship Id="rId18" Type="http://schemas.openxmlformats.org/officeDocument/2006/relationships/image" Target="../media/image27.png"/><Relationship Id="rId26" Type="http://schemas.openxmlformats.org/officeDocument/2006/relationships/image" Target="../media/image34.jpeg"/><Relationship Id="rId3" Type="http://schemas.openxmlformats.org/officeDocument/2006/relationships/image" Target="../media/image14.png"/><Relationship Id="rId21" Type="http://schemas.openxmlformats.org/officeDocument/2006/relationships/image" Target="../media/image30.jpeg"/><Relationship Id="rId7" Type="http://schemas.openxmlformats.org/officeDocument/2006/relationships/image" Target="../media/image15.png"/><Relationship Id="rId12" Type="http://schemas.openxmlformats.org/officeDocument/2006/relationships/hyperlink" Target="https://www.google.com/url?sa=i&amp;url=https%3A%2F%2Fengineering.queensu.ca%2Ffuture-students%2Findigenous%2F&amp;psig=AOvVaw3xd5j8UqwVRnbgST2aBOW5&amp;ust=1613788877201000&amp;source=images&amp;cd=vfe&amp;ved=0CAIQjRxqFwoTCNCcpJr29O4CFQAAAAAdAAAAABAD" TargetMode="External"/><Relationship Id="rId17" Type="http://schemas.openxmlformats.org/officeDocument/2006/relationships/image" Target="../media/image26.png"/><Relationship Id="rId25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5.jpeg"/><Relationship Id="rId20" Type="http://schemas.openxmlformats.org/officeDocument/2006/relationships/image" Target="../media/image29.jpeg"/><Relationship Id="rId29" Type="http://schemas.openxmlformats.org/officeDocument/2006/relationships/image" Target="../media/image36.jpe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google.com/imgres?imgurl=https%3A%2F%2Fp16cdn4static.sharpschool.com%2FUserFiles%2FServers%2FServer_352698%2FImage%2FLDSB_Horizontal_RGB_POS.png&amp;imgrefurl=https%3A%2F%2Fwww.limestone.on.ca%2F&amp;tbnid=S__nrGH1tDx4mM&amp;vet=12ahUKEwifjKbG9fTuAhWFAs0KHdTVDAcQMygAegUIARChAQ..i&amp;docid=dcHgyQ2TtyMuuM&amp;w=3300&amp;h=1050&amp;q=ldsb&amp;client=firefox-b-d&amp;ved=2ahUKEwifjKbG9fTuAhWFAs0KHdTVDAcQMygAegUIARChAQ" TargetMode="External"/><Relationship Id="rId11" Type="http://schemas.openxmlformats.org/officeDocument/2006/relationships/image" Target="../media/image17.png"/><Relationship Id="rId24" Type="http://schemas.openxmlformats.org/officeDocument/2006/relationships/image" Target="../media/image32.jpeg"/><Relationship Id="rId5" Type="http://schemas.openxmlformats.org/officeDocument/2006/relationships/image" Target="../media/image20.png"/><Relationship Id="rId15" Type="http://schemas.openxmlformats.org/officeDocument/2006/relationships/image" Target="../media/image19.jpeg"/><Relationship Id="rId23" Type="http://schemas.openxmlformats.org/officeDocument/2006/relationships/image" Target="../media/image21.png"/><Relationship Id="rId28" Type="http://schemas.openxmlformats.org/officeDocument/2006/relationships/image" Target="../media/image22.jpeg"/><Relationship Id="rId10" Type="http://schemas.openxmlformats.org/officeDocument/2006/relationships/hyperlink" Target="https://www.google.com/imgres?imgurl=https%3A%2F%2Fcanada-culture.org%2Fwp-content%2Fuploads%2F2018%2F12%2FAGNES_External_Temp_Black-320x226.png&amp;imgrefurl=https%3A%2F%2Fcanada-culture.org%2Fen%2Fpartners%2F5216%2F&amp;tbnid=L8DvC0nz_fh1wM&amp;vet=12ahUKEwi-ioDl9fTuAhWQXs0KHfrMDeEQMygVegUIARC3AQ..i&amp;docid=KJ0vUpygbpD0_M&amp;w=320&amp;h=226&amp;q=agnes%20etherington%20art%20centre&amp;client=firefox-b-d&amp;ved=2ahUKEwi-ioDl9fTuAhWQXs0KHfrMDeEQMygVegUIARC3AQ" TargetMode="External"/><Relationship Id="rId19" Type="http://schemas.openxmlformats.org/officeDocument/2006/relationships/image" Target="../media/image28.jpeg"/><Relationship Id="rId4" Type="http://schemas.openxmlformats.org/officeDocument/2006/relationships/image" Target="../media/image2.png"/><Relationship Id="rId9" Type="http://schemas.openxmlformats.org/officeDocument/2006/relationships/image" Target="../media/image16.jpeg"/><Relationship Id="rId14" Type="http://schemas.openxmlformats.org/officeDocument/2006/relationships/hyperlink" Target="https://www.google.com/url?sa=i&amp;url=https%3A%2F%2Fwww.tripadvisor.com%2FAttraction_Review-g154992-d18193739-Reviews-The_Queen_s_Observatory-Kingston_Ontario.html&amp;psig=AOvVaw2d8gD7ulgK585dmNGVL-iu&amp;ust=1613789043606000&amp;source=images&amp;cd=vfe&amp;ved=0CAIQjRxqFwoTCICP3ej29O4CFQAAAAAdAAAAABAD" TargetMode="External"/><Relationship Id="rId22" Type="http://schemas.openxmlformats.org/officeDocument/2006/relationships/image" Target="../media/image31.png"/><Relationship Id="rId27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emf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228B4-8B01-7B43-8E8B-0E81FF1328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/>
              <a:t>Education &amp; Public Outreach</a:t>
            </a:r>
            <a:br>
              <a:rPr lang="en-US" dirty="0"/>
            </a:br>
            <a:br>
              <a:rPr lang="en-US" dirty="0"/>
            </a:br>
            <a:r>
              <a:rPr lang="en-US" dirty="0"/>
              <a:t>Past &amp; Future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75CB9D-0592-BD47-ADA3-12754CF532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22672" y="5456718"/>
            <a:ext cx="6203575" cy="1100318"/>
          </a:xfrm>
        </p:spPr>
        <p:txBody>
          <a:bodyPr/>
          <a:lstStyle/>
          <a:p>
            <a:r>
              <a:rPr lang="en-US" dirty="0"/>
              <a:t>Mark Richardson</a:t>
            </a:r>
            <a:br>
              <a:rPr lang="en-US" dirty="0"/>
            </a:br>
            <a:r>
              <a:rPr lang="en-US" dirty="0"/>
              <a:t>Manager for Education &amp; Public Outreach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193C20-6406-0047-93D9-B5861A8354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>
                <a:solidFill>
                  <a:schemeClr val="bg1"/>
                </a:solidFill>
              </a:rPr>
              <a:t>2024 Annual National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86ADF6-D1CE-1BF1-1918-9AA8803A4A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7D6D5-B6FC-4179-AAAC-EED352E43419}" type="slidenum">
              <a:rPr lang="en-CA" smtClean="0"/>
              <a:pPr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6752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D4EF6-78DC-47D7-B955-B876AE7CC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93888"/>
            <a:ext cx="10515600" cy="1325563"/>
          </a:xfrm>
        </p:spPr>
        <p:txBody>
          <a:bodyPr/>
          <a:lstStyle/>
          <a:p>
            <a:pPr algn="ctr"/>
            <a:r>
              <a:rPr lang="en-CA" dirty="0"/>
              <a:t>To the future: 2024 - 2029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BFC751-F3E8-13C7-5310-5C4E368663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 dirty="0"/>
              <a:t>2024 Annual National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19E07C-3E32-8BDE-8DA6-D0189314F6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7D6D5-B6FC-4179-AAAC-EED352E43419}" type="slidenum">
              <a:rPr lang="en-CA" smtClean="0"/>
              <a:pPr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3980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B546E-9696-2801-CC79-95FA784C1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Through Education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37565-519C-80B3-623B-7A5663750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More teacher resources via teacher in residence, expanding/developing education resources, and teacher workshops that will grow a teacher network.</a:t>
            </a:r>
          </a:p>
          <a:p>
            <a:endParaRPr lang="en-CA" dirty="0"/>
          </a:p>
          <a:p>
            <a:r>
              <a:rPr lang="en-CA" dirty="0"/>
              <a:t>Work with existing partner education frameworks (e.g., Perimeter).</a:t>
            </a:r>
          </a:p>
          <a:p>
            <a:endParaRPr lang="en-CA" dirty="0"/>
          </a:p>
          <a:p>
            <a:r>
              <a:rPr lang="en-CA" dirty="0"/>
              <a:t>More classroom engagement through various provincial and board groups.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59B76-5C08-293F-EA05-3638C29A3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018A94-BE24-40EC-585C-0BBBBFBD64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7D6D5-B6FC-4179-AAAC-EED352E43419}" type="slidenum">
              <a:rPr lang="en-CA" smtClean="0"/>
              <a:pPr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356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39925-B6AF-052B-03D8-C39897EA1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Public Outreach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931AD3-03FB-1F03-959D-8C77CD9803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Offering support to partner institutes to run local outreach events</a:t>
            </a:r>
          </a:p>
          <a:p>
            <a:endParaRPr lang="en-CA" dirty="0"/>
          </a:p>
          <a:p>
            <a:r>
              <a:rPr lang="en-CA" dirty="0"/>
              <a:t>Partner for joint outreach events. </a:t>
            </a:r>
          </a:p>
          <a:p>
            <a:endParaRPr lang="en-CA" dirty="0"/>
          </a:p>
          <a:p>
            <a:r>
              <a:rPr lang="en-CA" dirty="0"/>
              <a:t>Offer financial support to run barrier-free outreach events across Canada in APP.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121A4-A470-4D06-E73F-4C1C5EEA19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2C5935-6D7A-6DAF-C021-D17981C95F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7D6D5-B6FC-4179-AAAC-EED352E43419}" type="slidenum">
              <a:rPr lang="en-CA" smtClean="0"/>
              <a:pPr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484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3749F-B77D-AC04-993A-62822356D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Visitor Centre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A489E-AB43-945E-CEAA-9FDB57409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Adding new interactive exhibits.</a:t>
            </a:r>
          </a:p>
          <a:p>
            <a:endParaRPr lang="en-CA" dirty="0"/>
          </a:p>
          <a:p>
            <a:r>
              <a:rPr lang="en-CA" dirty="0"/>
              <a:t>Updating content, representing new experiments (</a:t>
            </a:r>
            <a:r>
              <a:rPr lang="en-CA" dirty="0" err="1"/>
              <a:t>nEXO</a:t>
            </a:r>
            <a:r>
              <a:rPr lang="en-CA" dirty="0"/>
              <a:t>, SBC, P-ONE, etc.) and theory.</a:t>
            </a:r>
          </a:p>
          <a:p>
            <a:endParaRPr lang="en-CA" dirty="0"/>
          </a:p>
          <a:p>
            <a:r>
              <a:rPr lang="en-CA" dirty="0"/>
              <a:t>Showcase more of our community, our stories, and our interests.</a:t>
            </a:r>
          </a:p>
          <a:p>
            <a:endParaRPr lang="en-CA" dirty="0"/>
          </a:p>
          <a:p>
            <a:r>
              <a:rPr lang="en-CA" dirty="0"/>
              <a:t>Other ideas?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678E42-4071-09C1-DD8E-18CAF31AE9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B13BA0-4667-4D94-07D3-04524E9E14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7D6D5-B6FC-4179-AAAC-EED352E43419}" type="slidenum">
              <a:rPr lang="en-CA" smtClean="0"/>
              <a:pPr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699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A06575-F030-3AAE-F7AB-D19112CC7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2024 Annual National Meeting</a:t>
            </a: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0AFF71-ACC8-C133-623C-99597C887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7D6D5-B6FC-4179-AAAC-EED352E43419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7291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E362B48-6F02-A16D-AC25-52ED845F7FAB}"/>
              </a:ext>
            </a:extLst>
          </p:cNvPr>
          <p:cNvSpPr/>
          <p:nvPr/>
        </p:nvSpPr>
        <p:spPr>
          <a:xfrm>
            <a:off x="1" y="1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The desert is on the side of a mountain&#10;&#10;Description automatically generated">
            <a:extLst>
              <a:ext uri="{FF2B5EF4-FFF2-40B4-BE49-F238E27FC236}">
                <a16:creationId xmlns:a16="http://schemas.microsoft.com/office/drawing/2014/main" id="{EC286238-9338-F947-ABE2-E33B95DA21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62000"/>
          </a:blip>
          <a:srcRect t="24209"/>
          <a:stretch/>
        </p:blipFill>
        <p:spPr>
          <a:xfrm>
            <a:off x="7548" y="-40736"/>
            <a:ext cx="12192000" cy="6898735"/>
          </a:xfrm>
          <a:prstGeom prst="rect">
            <a:avLst/>
          </a:prstGeom>
        </p:spPr>
      </p:pic>
      <p:pic>
        <p:nvPicPr>
          <p:cNvPr id="1026" name="Picture 2" descr="r/canada - [IFF]Best Of /r/CanadaInPictures: Halifax, NS">
            <a:extLst>
              <a:ext uri="{FF2B5EF4-FFF2-40B4-BE49-F238E27FC236}">
                <a16:creationId xmlns:a16="http://schemas.microsoft.com/office/drawing/2014/main" id="{41BECBAC-4BA1-7A4E-A6B0-F38089D9C8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71" y="998206"/>
            <a:ext cx="3769461" cy="2524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32BAC5-1DE9-6A47-A6EE-D463FF15D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441" y="136525"/>
            <a:ext cx="11321720" cy="972863"/>
          </a:xfrm>
        </p:spPr>
        <p:txBody>
          <a:bodyPr>
            <a:normAutofit/>
          </a:bodyPr>
          <a:lstStyle/>
          <a:p>
            <a:r>
              <a:rPr lang="en-US"/>
              <a:t>Dr. Mark Richardson (he/him)</a:t>
            </a:r>
          </a:p>
        </p:txBody>
      </p:sp>
      <p:pic>
        <p:nvPicPr>
          <p:cNvPr id="7" name="Picture 6" descr="A picture containing indoor, standing, person, room&#10;&#10;Description automatically generated">
            <a:extLst>
              <a:ext uri="{FF2B5EF4-FFF2-40B4-BE49-F238E27FC236}">
                <a16:creationId xmlns:a16="http://schemas.microsoft.com/office/drawing/2014/main" id="{A51563C1-CB22-324F-920C-D52C88103D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3779" y="991365"/>
            <a:ext cx="1856626" cy="25317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22A0451-7780-2C4C-976B-D1DFB4A83D1A}"/>
              </a:ext>
            </a:extLst>
          </p:cNvPr>
          <p:cNvSpPr txBox="1"/>
          <p:nvPr/>
        </p:nvSpPr>
        <p:spPr>
          <a:xfrm>
            <a:off x="6355887" y="1026254"/>
            <a:ext cx="5710319" cy="5304016"/>
          </a:xfrm>
          <a:prstGeom prst="rect">
            <a:avLst/>
          </a:prstGeom>
          <a:solidFill>
            <a:schemeClr val="bg1">
              <a:alpha val="20000"/>
            </a:schemeClr>
          </a:solidFill>
        </p:spPr>
        <p:txBody>
          <a:bodyPr wrap="square" rtlCol="0">
            <a:spAutoFit/>
          </a:bodyPr>
          <a:lstStyle/>
          <a:p>
            <a:pPr marL="380990" indent="-38099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Settler from Halifax (</a:t>
            </a:r>
            <a:r>
              <a:rPr lang="en-US" sz="2400" dirty="0" err="1"/>
              <a:t>Eski’kewaq</a:t>
            </a:r>
            <a:r>
              <a:rPr lang="en-US" sz="2400" dirty="0"/>
              <a:t> district of the Mi’kmaq), and all my family is there. Studied Astrophysics at Saint Mary’s University in Halifax.</a:t>
            </a:r>
          </a:p>
          <a:p>
            <a:pPr marL="380990" indent="-38099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PhD at Arizona State 2009-2014. </a:t>
            </a:r>
          </a:p>
          <a:p>
            <a:pPr marL="380990" indent="-38099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Had research positions at Oxford and the AMNH in NYC before joining Queen’s in 2018.</a:t>
            </a:r>
          </a:p>
          <a:p>
            <a:pPr marL="380990" indent="-38099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I am Manager for Education &amp; Public Outreach Officer.</a:t>
            </a:r>
          </a:p>
          <a:p>
            <a:pPr marL="380990" indent="-38099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My job relies on connecting you with the public.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4" name="Picture 3" descr="A group of people in a room&#10;&#10;Description automatically generated">
            <a:extLst>
              <a:ext uri="{FF2B5EF4-FFF2-40B4-BE49-F238E27FC236}">
                <a16:creationId xmlns:a16="http://schemas.microsoft.com/office/drawing/2014/main" id="{FE1573D4-B439-DE49-A8DC-E2722D4979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94433" y="3649683"/>
            <a:ext cx="3553638" cy="199808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E9048-258A-924B-BFAE-D91089A92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2908" y="3219853"/>
            <a:ext cx="629653" cy="4298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b="1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FE71E98-A417-4ECC-ACEB-C0490C20DB0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4BFBD1-F6ED-C979-0AFD-4044188E4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627376"/>
            <a:ext cx="4114800" cy="365125"/>
          </a:xfrm>
        </p:spPr>
        <p:txBody>
          <a:bodyPr/>
          <a:lstStyle/>
          <a:p>
            <a:r>
              <a:rPr lang="en-CA" dirty="0">
                <a:solidFill>
                  <a:schemeClr val="tx1"/>
                </a:solidFill>
              </a:rPr>
              <a:t>2024 Annual National Meeting</a:t>
            </a:r>
          </a:p>
        </p:txBody>
      </p:sp>
      <p:pic>
        <p:nvPicPr>
          <p:cNvPr id="5" name="Content Placeholder 4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F416327F-6980-1D47-9C57-7243303631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r="7524"/>
          <a:stretch/>
        </p:blipFill>
        <p:spPr>
          <a:xfrm>
            <a:off x="311771" y="3634181"/>
            <a:ext cx="2219508" cy="1596725"/>
          </a:xfrm>
        </p:spPr>
      </p:pic>
    </p:spTree>
    <p:extLst>
      <p:ext uri="{BB962C8B-B14F-4D97-AF65-F5344CB8AC3E}">
        <p14:creationId xmlns:p14="http://schemas.microsoft.com/office/powerpoint/2010/main" val="225689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B9CA3214-C52F-4540-8ABC-DA3DE00048F4}"/>
              </a:ext>
            </a:extLst>
          </p:cNvPr>
          <p:cNvGrpSpPr/>
          <p:nvPr/>
        </p:nvGrpSpPr>
        <p:grpSpPr>
          <a:xfrm>
            <a:off x="5689598" y="342899"/>
            <a:ext cx="6172202" cy="6172202"/>
            <a:chOff x="5689598" y="342899"/>
            <a:chExt cx="6172202" cy="6172202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084A51E-A980-EA46-94C5-27442A0E0C4A}"/>
                </a:ext>
              </a:extLst>
            </p:cNvPr>
            <p:cNvSpPr/>
            <p:nvPr/>
          </p:nvSpPr>
          <p:spPr>
            <a:xfrm>
              <a:off x="5689598" y="342899"/>
              <a:ext cx="6172202" cy="6172202"/>
            </a:xfrm>
            <a:prstGeom prst="ellipse">
              <a:avLst/>
            </a:prstGeom>
            <a:solidFill>
              <a:srgbClr val="11335D">
                <a:alpha val="74902"/>
              </a:srgbClr>
            </a:solidFill>
            <a:ln w="38100">
              <a:solidFill>
                <a:srgbClr val="1133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3C56D21-D091-EC4C-8498-B416C5A7CD54}"/>
                </a:ext>
              </a:extLst>
            </p:cNvPr>
            <p:cNvSpPr txBox="1"/>
            <p:nvPr/>
          </p:nvSpPr>
          <p:spPr>
            <a:xfrm>
              <a:off x="9350376" y="1241420"/>
              <a:ext cx="183510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3200" dirty="0">
                  <a:solidFill>
                    <a:schemeClr val="bg1"/>
                  </a:solidFill>
                </a:rPr>
                <a:t>The Public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8DE905A-ADD8-694D-8173-F37AA6E771A8}"/>
              </a:ext>
            </a:extLst>
          </p:cNvPr>
          <p:cNvGrpSpPr/>
          <p:nvPr/>
        </p:nvGrpSpPr>
        <p:grpSpPr>
          <a:xfrm>
            <a:off x="2005857" y="569117"/>
            <a:ext cx="5719763" cy="5719763"/>
            <a:chOff x="2005857" y="569117"/>
            <a:chExt cx="5719763" cy="5719763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204B191-C03F-D64E-BD27-3A87C098D844}"/>
                </a:ext>
              </a:extLst>
            </p:cNvPr>
            <p:cNvSpPr/>
            <p:nvPr/>
          </p:nvSpPr>
          <p:spPr>
            <a:xfrm>
              <a:off x="2005857" y="569117"/>
              <a:ext cx="5719763" cy="5719763"/>
            </a:xfrm>
            <a:prstGeom prst="ellipse">
              <a:avLst/>
            </a:prstGeom>
            <a:noFill/>
            <a:ln w="76200">
              <a:solidFill>
                <a:srgbClr val="1133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8ECBF20-6BE1-E743-94BD-2BBCA0830698}"/>
                </a:ext>
              </a:extLst>
            </p:cNvPr>
            <p:cNvSpPr txBox="1"/>
            <p:nvPr/>
          </p:nvSpPr>
          <p:spPr>
            <a:xfrm>
              <a:off x="2874505" y="1241420"/>
              <a:ext cx="272901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3200" dirty="0">
                  <a:solidFill>
                    <a:srgbClr val="11335D"/>
                  </a:solidFill>
                </a:rPr>
                <a:t>Astroparticle </a:t>
              </a:r>
            </a:p>
            <a:p>
              <a:pPr algn="ctr"/>
              <a:r>
                <a:rPr lang="en-CA" sz="3200" dirty="0">
                  <a:solidFill>
                    <a:srgbClr val="11335D"/>
                  </a:solidFill>
                </a:rPr>
                <a:t>Physics</a:t>
              </a: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41FF1-A1B3-B94D-8BE2-2742F34AE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556" y="281427"/>
            <a:ext cx="3277343" cy="4351338"/>
          </a:xfrm>
        </p:spPr>
        <p:txBody>
          <a:bodyPr>
            <a:normAutofit/>
          </a:bodyPr>
          <a:lstStyle/>
          <a:p>
            <a:r>
              <a:rPr lang="en-CA" sz="2400" dirty="0">
                <a:solidFill>
                  <a:srgbClr val="11335D"/>
                </a:solidFill>
              </a:rPr>
              <a:t>Including those </a:t>
            </a:r>
            <a:r>
              <a:rPr lang="en-CA" sz="2400">
                <a:solidFill>
                  <a:srgbClr val="11335D"/>
                </a:solidFill>
              </a:rPr>
              <a:t>in Canada </a:t>
            </a:r>
            <a:r>
              <a:rPr lang="en-CA" sz="2400" dirty="0">
                <a:solidFill>
                  <a:srgbClr val="11335D"/>
                </a:solidFill>
              </a:rPr>
              <a:t>in our achievements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9E2449F-022D-B44E-BCF1-5FEF5CA580D0}"/>
              </a:ext>
            </a:extLst>
          </p:cNvPr>
          <p:cNvGrpSpPr/>
          <p:nvPr/>
        </p:nvGrpSpPr>
        <p:grpSpPr>
          <a:xfrm>
            <a:off x="6400798" y="1598610"/>
            <a:ext cx="3660778" cy="3660778"/>
            <a:chOff x="6400798" y="1598610"/>
            <a:chExt cx="3660778" cy="3660778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D7D50AB-A73E-0348-BCE6-67F80172286C}"/>
                </a:ext>
              </a:extLst>
            </p:cNvPr>
            <p:cNvSpPr/>
            <p:nvPr/>
          </p:nvSpPr>
          <p:spPr>
            <a:xfrm>
              <a:off x="6400798" y="1598610"/>
              <a:ext cx="3660778" cy="3660778"/>
            </a:xfrm>
            <a:prstGeom prst="ellipse">
              <a:avLst/>
            </a:prstGeom>
            <a:solidFill>
              <a:srgbClr val="EEBD31">
                <a:alpha val="75294"/>
              </a:srgbClr>
            </a:solidFill>
            <a:ln w="28575">
              <a:solidFill>
                <a:srgbClr val="11335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E02C33F-E17A-0E40-8741-86E7FA9DC142}"/>
                </a:ext>
              </a:extLst>
            </p:cNvPr>
            <p:cNvSpPr txBox="1"/>
            <p:nvPr/>
          </p:nvSpPr>
          <p:spPr>
            <a:xfrm>
              <a:off x="7907660" y="2828833"/>
              <a:ext cx="203601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400" dirty="0">
                  <a:solidFill>
                    <a:schemeClr val="bg1"/>
                  </a:solidFill>
                </a:rPr>
                <a:t>The Next Generation of Scientists</a:t>
              </a:r>
            </a:p>
          </p:txBody>
        </p:sp>
      </p:grpSp>
      <p:pic>
        <p:nvPicPr>
          <p:cNvPr id="11" name="Google Shape;187;p29" descr="A picture containing drawing&#10;&#10;Description automatically generated">
            <a:extLst>
              <a:ext uri="{FF2B5EF4-FFF2-40B4-BE49-F238E27FC236}">
                <a16:creationId xmlns:a16="http://schemas.microsoft.com/office/drawing/2014/main" id="{81A7A4D1-6525-324C-9BCB-6079DD01A74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09769" y="2496886"/>
            <a:ext cx="2036020" cy="194380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A5C2BBF3-0292-D647-B68F-A7428A2CA14D}"/>
              </a:ext>
            </a:extLst>
          </p:cNvPr>
          <p:cNvGrpSpPr/>
          <p:nvPr/>
        </p:nvGrpSpPr>
        <p:grpSpPr>
          <a:xfrm>
            <a:off x="4436103" y="943626"/>
            <a:ext cx="2174053" cy="4891707"/>
            <a:chOff x="4436103" y="969026"/>
            <a:chExt cx="2174053" cy="4891707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F58058B-AF60-C643-BB91-FD53645A3800}"/>
                </a:ext>
              </a:extLst>
            </p:cNvPr>
            <p:cNvGrpSpPr/>
            <p:nvPr/>
          </p:nvGrpSpPr>
          <p:grpSpPr>
            <a:xfrm>
              <a:off x="5091427" y="969026"/>
              <a:ext cx="1518729" cy="4891707"/>
              <a:chOff x="5424614" y="976472"/>
              <a:chExt cx="1518729" cy="4891707"/>
            </a:xfrm>
          </p:grpSpPr>
          <p:sp>
            <p:nvSpPr>
              <p:cNvPr id="15" name="Arc 14">
                <a:extLst>
                  <a:ext uri="{FF2B5EF4-FFF2-40B4-BE49-F238E27FC236}">
                    <a16:creationId xmlns:a16="http://schemas.microsoft.com/office/drawing/2014/main" id="{0E5F54E5-6484-AF42-86E3-CE1E1528463C}"/>
                  </a:ext>
                </a:extLst>
              </p:cNvPr>
              <p:cNvSpPr/>
              <p:nvPr/>
            </p:nvSpPr>
            <p:spPr>
              <a:xfrm rot="11962123">
                <a:off x="5424614" y="4401679"/>
                <a:ext cx="1436711" cy="1466500"/>
              </a:xfrm>
              <a:prstGeom prst="arc">
                <a:avLst>
                  <a:gd name="adj1" fmla="val 8109103"/>
                  <a:gd name="adj2" fmla="val 20043455"/>
                </a:avLst>
              </a:prstGeom>
              <a:ln w="57150">
                <a:solidFill>
                  <a:srgbClr val="11335D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EAEFA969-9E69-374A-B605-D4F2FD4BEF04}"/>
                  </a:ext>
                </a:extLst>
              </p:cNvPr>
              <p:cNvSpPr/>
              <p:nvPr/>
            </p:nvSpPr>
            <p:spPr>
              <a:xfrm rot="5400000">
                <a:off x="5491737" y="961578"/>
                <a:ext cx="1436711" cy="1466500"/>
              </a:xfrm>
              <a:prstGeom prst="arc">
                <a:avLst>
                  <a:gd name="adj1" fmla="val 8109103"/>
                  <a:gd name="adj2" fmla="val 20043455"/>
                </a:avLst>
              </a:prstGeom>
              <a:ln w="57150">
                <a:solidFill>
                  <a:srgbClr val="11335D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8" name="Arc 17">
              <a:extLst>
                <a:ext uri="{FF2B5EF4-FFF2-40B4-BE49-F238E27FC236}">
                  <a16:creationId xmlns:a16="http://schemas.microsoft.com/office/drawing/2014/main" id="{136B0A3E-136F-3740-B89A-E3FB4DF3B67A}"/>
                </a:ext>
              </a:extLst>
            </p:cNvPr>
            <p:cNvSpPr/>
            <p:nvPr/>
          </p:nvSpPr>
          <p:spPr>
            <a:xfrm rot="19936449">
              <a:off x="4436103" y="3717625"/>
              <a:ext cx="1094733" cy="1117431"/>
            </a:xfrm>
            <a:prstGeom prst="arc">
              <a:avLst>
                <a:gd name="adj1" fmla="val 8109103"/>
                <a:gd name="adj2" fmla="val 20043455"/>
              </a:avLst>
            </a:prstGeom>
            <a:ln w="57150">
              <a:solidFill>
                <a:srgbClr val="11335D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872F396B-385B-8946-85F7-04FFA2DD48CF}"/>
                </a:ext>
              </a:extLst>
            </p:cNvPr>
            <p:cNvSpPr/>
            <p:nvPr/>
          </p:nvSpPr>
          <p:spPr>
            <a:xfrm rot="16024897">
              <a:off x="4506636" y="2247260"/>
              <a:ext cx="1094733" cy="1117431"/>
            </a:xfrm>
            <a:prstGeom prst="arc">
              <a:avLst>
                <a:gd name="adj1" fmla="val 8109103"/>
                <a:gd name="adj2" fmla="val 20043455"/>
              </a:avLst>
            </a:prstGeom>
            <a:ln w="57150">
              <a:solidFill>
                <a:srgbClr val="11335D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CBAED1-B713-D509-43C4-4AF80974F9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7A5038-6B73-9D27-2C26-94B2665641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7D6D5-B6FC-4179-AAAC-EED352E43419}" type="slidenum">
              <a:rPr lang="en-CA" smtClean="0"/>
              <a:pPr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3110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89F12-CC6D-1744-A3F3-7D2F08EA2B4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76400" y="117475"/>
            <a:ext cx="10515600" cy="1325563"/>
          </a:xfrm>
        </p:spPr>
        <p:txBody>
          <a:bodyPr/>
          <a:lstStyle/>
          <a:p>
            <a:r>
              <a:rPr lang="en-CA" dirty="0"/>
              <a:t>Our approach: Relationship building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86805F-DEB3-DE4B-877F-CFD77670DF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7457" y="11762003"/>
            <a:ext cx="1969848" cy="1284684"/>
          </a:xfrm>
          <a:prstGeom prst="rect">
            <a:avLst/>
          </a:prstGeom>
        </p:spPr>
      </p:pic>
      <p:pic>
        <p:nvPicPr>
          <p:cNvPr id="6" name="Google Shape;187;p29" descr="A picture containing drawing&#10;&#10;Description automatically generated">
            <a:extLst>
              <a:ext uri="{FF2B5EF4-FFF2-40B4-BE49-F238E27FC236}">
                <a16:creationId xmlns:a16="http://schemas.microsoft.com/office/drawing/2014/main" id="{6EEE0586-94C7-5849-8289-8229778A568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17978" y="1749607"/>
            <a:ext cx="2067138" cy="1897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Image result for ldsb">
            <a:hlinkClick r:id="rId5"/>
            <a:extLst>
              <a:ext uri="{FF2B5EF4-FFF2-40B4-BE49-F238E27FC236}">
                <a16:creationId xmlns:a16="http://schemas.microsoft.com/office/drawing/2014/main" id="{B7E9F04D-3B22-4049-BECA-4D179081B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0049" y="5284845"/>
            <a:ext cx="3142645" cy="100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city of kingston">
            <a:hlinkClick r:id="rId7"/>
            <a:extLst>
              <a:ext uri="{FF2B5EF4-FFF2-40B4-BE49-F238E27FC236}">
                <a16:creationId xmlns:a16="http://schemas.microsoft.com/office/drawing/2014/main" id="{F4EA52D4-CE11-AB4E-A762-87F98233D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430" y="1339944"/>
            <a:ext cx="1696449" cy="1696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agnes etherington art centre">
            <a:hlinkClick r:id="rId9"/>
            <a:extLst>
              <a:ext uri="{FF2B5EF4-FFF2-40B4-BE49-F238E27FC236}">
                <a16:creationId xmlns:a16="http://schemas.microsoft.com/office/drawing/2014/main" id="{7860D5DB-CDD7-CE4F-91D5-19ED4841D7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791" y="3775116"/>
            <a:ext cx="1652584" cy="1169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aboriginal access to engineering">
            <a:hlinkClick r:id="rId11"/>
            <a:extLst>
              <a:ext uri="{FF2B5EF4-FFF2-40B4-BE49-F238E27FC236}">
                <a16:creationId xmlns:a16="http://schemas.microsoft.com/office/drawing/2014/main" id="{05ECCAF3-ED05-604B-AE33-087F014E3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57" y="5291039"/>
            <a:ext cx="2297383" cy="94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queen's observatory">
            <a:hlinkClick r:id="rId13"/>
            <a:extLst>
              <a:ext uri="{FF2B5EF4-FFF2-40B4-BE49-F238E27FC236}">
                <a16:creationId xmlns:a16="http://schemas.microsoft.com/office/drawing/2014/main" id="{FA703F49-CC17-AE43-88A8-6EEEE375D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71" y="1337050"/>
            <a:ext cx="2057629" cy="209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EFBA9435-7FA7-C342-AB3E-1DF1019DAFFD}"/>
              </a:ext>
            </a:extLst>
          </p:cNvPr>
          <p:cNvGrpSpPr/>
          <p:nvPr/>
        </p:nvGrpSpPr>
        <p:grpSpPr>
          <a:xfrm>
            <a:off x="7834233" y="3337424"/>
            <a:ext cx="4048047" cy="1652584"/>
            <a:chOff x="7834233" y="3337424"/>
            <a:chExt cx="4048047" cy="1652584"/>
          </a:xfrm>
        </p:grpSpPr>
        <p:pic>
          <p:nvPicPr>
            <p:cNvPr id="1026" name="Picture 2" descr="Image result for kfpl">
              <a:extLst>
                <a:ext uri="{FF2B5EF4-FFF2-40B4-BE49-F238E27FC236}">
                  <a16:creationId xmlns:a16="http://schemas.microsoft.com/office/drawing/2014/main" id="{2E983AF1-3037-C647-99D8-A73F125795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4233" y="3347740"/>
              <a:ext cx="2067139" cy="16319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Image result for kingston brewing company">
              <a:extLst>
                <a:ext uri="{FF2B5EF4-FFF2-40B4-BE49-F238E27FC236}">
                  <a16:creationId xmlns:a16="http://schemas.microsoft.com/office/drawing/2014/main" id="{D6066801-A204-724A-BC01-88618A2EFF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29696" y="3337424"/>
              <a:ext cx="1652584" cy="1652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40" name="Picture 16" descr="Image result for queen's university">
            <a:extLst>
              <a:ext uri="{FF2B5EF4-FFF2-40B4-BE49-F238E27FC236}">
                <a16:creationId xmlns:a16="http://schemas.microsoft.com/office/drawing/2014/main" id="{5636FF4E-5B90-7142-AE4E-F9D01522FB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186" y="3686701"/>
            <a:ext cx="2831142" cy="283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CB0E2E-4679-5A9F-61AE-96DD0F189D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FF5E2D-2F9F-DF4D-DD43-A443E2134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7D6D5-B6FC-4179-AAAC-EED352E43419}" type="slidenum">
              <a:rPr lang="en-CA" smtClean="0"/>
              <a:pPr/>
              <a:t>4</a:t>
            </a:fld>
            <a:endParaRPr lang="en-CA"/>
          </a:p>
        </p:txBody>
      </p:sp>
      <p:pic>
        <p:nvPicPr>
          <p:cNvPr id="7" name="Picture 2" descr="Quinte Mohawk School | Tyendinaga Mohawk Territory ON">
            <a:extLst>
              <a:ext uri="{FF2B5EF4-FFF2-40B4-BE49-F238E27FC236}">
                <a16:creationId xmlns:a16="http://schemas.microsoft.com/office/drawing/2014/main" id="{918C1430-ED5C-3FA8-FB06-9128A2D6A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538" y="5109193"/>
            <a:ext cx="1354108" cy="135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The Mansion Kingston | Kingston ON">
            <a:extLst>
              <a:ext uri="{FF2B5EF4-FFF2-40B4-BE49-F238E27FC236}">
                <a16:creationId xmlns:a16="http://schemas.microsoft.com/office/drawing/2014/main" id="{0640323B-20CF-6924-B2AD-04FB9EDE8D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1794" y="1465711"/>
            <a:ext cx="1583535" cy="158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062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89F12-CC6D-1744-A3F3-7D2F08EA2B4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6243" y="-31248"/>
            <a:ext cx="11975757" cy="1325563"/>
          </a:xfrm>
        </p:spPr>
        <p:txBody>
          <a:bodyPr>
            <a:normAutofit/>
          </a:bodyPr>
          <a:lstStyle/>
          <a:p>
            <a:pPr algn="ctr"/>
            <a:r>
              <a:rPr lang="en-CA" sz="3600" dirty="0"/>
              <a:t>Working with partners with established expertise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86805F-DEB3-DE4B-877F-CFD77670DF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7457" y="11762003"/>
            <a:ext cx="1969848" cy="1284684"/>
          </a:xfrm>
          <a:prstGeom prst="rect">
            <a:avLst/>
          </a:prstGeom>
        </p:spPr>
      </p:pic>
      <p:pic>
        <p:nvPicPr>
          <p:cNvPr id="6" name="Google Shape;187;p29" descr="A picture containing drawing&#10;&#10;Description automatically generated">
            <a:extLst>
              <a:ext uri="{FF2B5EF4-FFF2-40B4-BE49-F238E27FC236}">
                <a16:creationId xmlns:a16="http://schemas.microsoft.com/office/drawing/2014/main" id="{6EEE0586-94C7-5849-8289-8229778A5689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17978" y="1749607"/>
            <a:ext cx="2067138" cy="1897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Image result for kfpl">
            <a:extLst>
              <a:ext uri="{FF2B5EF4-FFF2-40B4-BE49-F238E27FC236}">
                <a16:creationId xmlns:a16="http://schemas.microsoft.com/office/drawing/2014/main" id="{2E983AF1-3037-C647-99D8-A73F12579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397" y="4167204"/>
            <a:ext cx="1365335" cy="107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ldsb">
            <a:hlinkClick r:id="rId6"/>
            <a:extLst>
              <a:ext uri="{FF2B5EF4-FFF2-40B4-BE49-F238E27FC236}">
                <a16:creationId xmlns:a16="http://schemas.microsoft.com/office/drawing/2014/main" id="{B7E9F04D-3B22-4049-BECA-4D179081B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177" y="3355243"/>
            <a:ext cx="1922462" cy="61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city of kingston">
            <a:hlinkClick r:id="rId8"/>
            <a:extLst>
              <a:ext uri="{FF2B5EF4-FFF2-40B4-BE49-F238E27FC236}">
                <a16:creationId xmlns:a16="http://schemas.microsoft.com/office/drawing/2014/main" id="{F4EA52D4-CE11-AB4E-A762-87F98233D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927" y="4100985"/>
            <a:ext cx="1144115" cy="114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agnes etherington art centre">
            <a:hlinkClick r:id="rId10"/>
            <a:extLst>
              <a:ext uri="{FF2B5EF4-FFF2-40B4-BE49-F238E27FC236}">
                <a16:creationId xmlns:a16="http://schemas.microsoft.com/office/drawing/2014/main" id="{7860D5DB-CDD7-CE4F-91D5-19ED4841D7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516" y="1297904"/>
            <a:ext cx="1221725" cy="86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mage result for aboriginal access to engineering">
            <a:hlinkClick r:id="rId12"/>
            <a:extLst>
              <a:ext uri="{FF2B5EF4-FFF2-40B4-BE49-F238E27FC236}">
                <a16:creationId xmlns:a16="http://schemas.microsoft.com/office/drawing/2014/main" id="{05ECCAF3-ED05-604B-AE33-087F014E3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80" y="2255283"/>
            <a:ext cx="2315453" cy="94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Image result for queen's observatory">
            <a:hlinkClick r:id="rId14"/>
            <a:extLst>
              <a:ext uri="{FF2B5EF4-FFF2-40B4-BE49-F238E27FC236}">
                <a16:creationId xmlns:a16="http://schemas.microsoft.com/office/drawing/2014/main" id="{FA703F49-CC17-AE43-88A8-6EEEE375D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43" y="1312575"/>
            <a:ext cx="850629" cy="86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telus spark logo">
            <a:extLst>
              <a:ext uri="{FF2B5EF4-FFF2-40B4-BE49-F238E27FC236}">
                <a16:creationId xmlns:a16="http://schemas.microsoft.com/office/drawing/2014/main" id="{CAD8CC96-C37C-534B-B6BE-ECF5EE6AA3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271" y="5204352"/>
            <a:ext cx="2891802" cy="100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astronomy on tap">
            <a:extLst>
              <a:ext uri="{FF2B5EF4-FFF2-40B4-BE49-F238E27FC236}">
                <a16:creationId xmlns:a16="http://schemas.microsoft.com/office/drawing/2014/main" id="{629FC318-F808-EC49-ACE7-B057E2703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153" y="1296303"/>
            <a:ext cx="1857113" cy="185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mage result for royal astronomical society of canada">
            <a:extLst>
              <a:ext uri="{FF2B5EF4-FFF2-40B4-BE49-F238E27FC236}">
                <a16:creationId xmlns:a16="http://schemas.microsoft.com/office/drawing/2014/main" id="{0454AA09-D1F4-E84E-AF03-FA0201480C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067" y="4222769"/>
            <a:ext cx="1981201" cy="900546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3084" name="Picture 12" descr="Image result for saint thomas more collegiate knights">
            <a:extLst>
              <a:ext uri="{FF2B5EF4-FFF2-40B4-BE49-F238E27FC236}">
                <a16:creationId xmlns:a16="http://schemas.microsoft.com/office/drawing/2014/main" id="{03B01339-4534-E54E-8C35-BD7EB50D8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672" y="5214646"/>
            <a:ext cx="4709307" cy="990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Image result for science rendezvous">
            <a:extLst>
              <a:ext uri="{FF2B5EF4-FFF2-40B4-BE49-F238E27FC236}">
                <a16:creationId xmlns:a16="http://schemas.microsoft.com/office/drawing/2014/main" id="{E359ACD5-68EC-8C46-A29B-9C02FCDE91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80" t="13733" r="33085" b="11929"/>
          <a:stretch/>
        </p:blipFill>
        <p:spPr bwMode="auto">
          <a:xfrm>
            <a:off x="10315296" y="1194184"/>
            <a:ext cx="1660461" cy="212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Image result for smithville catholic school">
            <a:extLst>
              <a:ext uri="{FF2B5EF4-FFF2-40B4-BE49-F238E27FC236}">
                <a16:creationId xmlns:a16="http://schemas.microsoft.com/office/drawing/2014/main" id="{CFF92DC2-14FA-1141-916A-381F14F49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280" y="3253870"/>
            <a:ext cx="1857112" cy="182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Image result for astrobites">
            <a:extLst>
              <a:ext uri="{FF2B5EF4-FFF2-40B4-BE49-F238E27FC236}">
                <a16:creationId xmlns:a16="http://schemas.microsoft.com/office/drawing/2014/main" id="{88FACE24-5D10-4B40-B0FB-1D96676EA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515" y="4291636"/>
            <a:ext cx="3804712" cy="67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4" descr="Image result for kingston brewing company">
            <a:extLst>
              <a:ext uri="{FF2B5EF4-FFF2-40B4-BE49-F238E27FC236}">
                <a16:creationId xmlns:a16="http://schemas.microsoft.com/office/drawing/2014/main" id="{A7C3ED58-B909-134E-8B0C-653F2EEDF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60" y="3281524"/>
            <a:ext cx="748185" cy="74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Image result for perimeter institute">
            <a:extLst>
              <a:ext uri="{FF2B5EF4-FFF2-40B4-BE49-F238E27FC236}">
                <a16:creationId xmlns:a16="http://schemas.microsoft.com/office/drawing/2014/main" id="{10AFA7BC-48C2-FA44-A6BC-42CEFA069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121" y="1144060"/>
            <a:ext cx="745037" cy="7450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Image result for snolab">
            <a:extLst>
              <a:ext uri="{FF2B5EF4-FFF2-40B4-BE49-F238E27FC236}">
                <a16:creationId xmlns:a16="http://schemas.microsoft.com/office/drawing/2014/main" id="{BF32B7DC-0F8C-6540-B249-FFD70F401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877" y="1060248"/>
            <a:ext cx="1556350" cy="70848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Image result for triumf">
            <a:extLst>
              <a:ext uri="{FF2B5EF4-FFF2-40B4-BE49-F238E27FC236}">
                <a16:creationId xmlns:a16="http://schemas.microsoft.com/office/drawing/2014/main" id="{B9F0AA8A-C5AD-2D43-B05F-968AA218C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018" y="3758871"/>
            <a:ext cx="1752600" cy="31674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Image result for let's talk science">
            <a:extLst>
              <a:ext uri="{FF2B5EF4-FFF2-40B4-BE49-F238E27FC236}">
                <a16:creationId xmlns:a16="http://schemas.microsoft.com/office/drawing/2014/main" id="{77A5EB7D-3044-8746-BF52-C483AB7302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2067" y="3390849"/>
            <a:ext cx="1900906" cy="737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5AD4F06-5406-3B43-BEAB-7697683E7D11}"/>
              </a:ext>
            </a:extLst>
          </p:cNvPr>
          <p:cNvGrpSpPr/>
          <p:nvPr/>
        </p:nvGrpSpPr>
        <p:grpSpPr>
          <a:xfrm>
            <a:off x="4704663" y="1667790"/>
            <a:ext cx="2109020" cy="2094950"/>
            <a:chOff x="4704663" y="1667790"/>
            <a:chExt cx="2109020" cy="2094950"/>
          </a:xfrm>
        </p:grpSpPr>
        <p:sp>
          <p:nvSpPr>
            <p:cNvPr id="24" name="Arc 23">
              <a:extLst>
                <a:ext uri="{FF2B5EF4-FFF2-40B4-BE49-F238E27FC236}">
                  <a16:creationId xmlns:a16="http://schemas.microsoft.com/office/drawing/2014/main" id="{FC991880-8575-8746-845C-CC00D08E5AF7}"/>
                </a:ext>
              </a:extLst>
            </p:cNvPr>
            <p:cNvSpPr/>
            <p:nvPr/>
          </p:nvSpPr>
          <p:spPr>
            <a:xfrm rot="7816325">
              <a:off x="6162935" y="1750099"/>
              <a:ext cx="619167" cy="632005"/>
            </a:xfrm>
            <a:prstGeom prst="arc">
              <a:avLst>
                <a:gd name="adj1" fmla="val 2587039"/>
                <a:gd name="adj2" fmla="val 20043455"/>
              </a:avLst>
            </a:prstGeom>
            <a:noFill/>
            <a:ln w="571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A5CFB0A5-D035-A440-9570-9C085D6DD32F}"/>
                </a:ext>
              </a:extLst>
            </p:cNvPr>
            <p:cNvSpPr/>
            <p:nvPr/>
          </p:nvSpPr>
          <p:spPr>
            <a:xfrm rot="2078251">
              <a:off x="4704663" y="1667790"/>
              <a:ext cx="619167" cy="632005"/>
            </a:xfrm>
            <a:prstGeom prst="arc">
              <a:avLst>
                <a:gd name="adj1" fmla="val 2587039"/>
                <a:gd name="adj2" fmla="val 20043455"/>
              </a:avLst>
            </a:prstGeom>
            <a:noFill/>
            <a:ln w="571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Arc 25">
              <a:extLst>
                <a:ext uri="{FF2B5EF4-FFF2-40B4-BE49-F238E27FC236}">
                  <a16:creationId xmlns:a16="http://schemas.microsoft.com/office/drawing/2014/main" id="{981CBDC0-FCB6-6D48-AD6C-A7357F9BD737}"/>
                </a:ext>
              </a:extLst>
            </p:cNvPr>
            <p:cNvSpPr/>
            <p:nvPr/>
          </p:nvSpPr>
          <p:spPr>
            <a:xfrm rot="17233571">
              <a:off x="4765655" y="3137154"/>
              <a:ext cx="619167" cy="632005"/>
            </a:xfrm>
            <a:prstGeom prst="arc">
              <a:avLst>
                <a:gd name="adj1" fmla="val 2587039"/>
                <a:gd name="adj2" fmla="val 20043455"/>
              </a:avLst>
            </a:prstGeom>
            <a:noFill/>
            <a:ln w="571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2035D710-1C1E-F241-8421-464642D7CBAB}"/>
                </a:ext>
              </a:extLst>
            </p:cNvPr>
            <p:cNvSpPr/>
            <p:nvPr/>
          </p:nvSpPr>
          <p:spPr>
            <a:xfrm rot="13301226">
              <a:off x="6194516" y="3112997"/>
              <a:ext cx="619167" cy="632005"/>
            </a:xfrm>
            <a:prstGeom prst="arc">
              <a:avLst>
                <a:gd name="adj1" fmla="val 2587039"/>
                <a:gd name="adj2" fmla="val 20043455"/>
              </a:avLst>
            </a:prstGeom>
            <a:noFill/>
            <a:ln w="57150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33" name="Picture 16" descr="Image result for queen's university">
            <a:extLst>
              <a:ext uri="{FF2B5EF4-FFF2-40B4-BE49-F238E27FC236}">
                <a16:creationId xmlns:a16="http://schemas.microsoft.com/office/drawing/2014/main" id="{BD536506-BFBD-2041-9AB1-8BBF728E6E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" t="5766" r="2523" b="18110"/>
          <a:stretch/>
        </p:blipFill>
        <p:spPr bwMode="auto">
          <a:xfrm>
            <a:off x="226126" y="5400108"/>
            <a:ext cx="1293282" cy="1043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9B1B29-766D-C0CE-F5E5-9DE6EF2922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FE075F-AFF6-E8C1-F691-252CF58C5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7D6D5-B6FC-4179-AAAC-EED352E43419}" type="slidenum">
              <a:rPr lang="en-CA" smtClean="0"/>
              <a:pPr/>
              <a:t>5</a:t>
            </a:fld>
            <a:endParaRPr lang="en-CA"/>
          </a:p>
        </p:txBody>
      </p:sp>
      <p:pic>
        <p:nvPicPr>
          <p:cNvPr id="8" name="Picture 8" descr="k2i academy (@k2iacademy) / X">
            <a:extLst>
              <a:ext uri="{FF2B5EF4-FFF2-40B4-BE49-F238E27FC236}">
                <a16:creationId xmlns:a16="http://schemas.microsoft.com/office/drawing/2014/main" id="{B861EBBC-E81A-9D16-C535-860452575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006" y="5430934"/>
            <a:ext cx="1044937" cy="104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7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E6CC07-3805-104F-B0C3-03259F852D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928" y="152654"/>
            <a:ext cx="7426595" cy="627757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850876-0DAB-9143-AA34-A629D3F28A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27" y="616670"/>
            <a:ext cx="4000501" cy="3364061"/>
          </a:xfrm>
        </p:spPr>
        <p:txBody>
          <a:bodyPr/>
          <a:lstStyle/>
          <a:p>
            <a:pPr marL="0" indent="0">
              <a:buNone/>
            </a:pPr>
            <a:r>
              <a:rPr lang="en-CA" dirty="0">
                <a:solidFill>
                  <a:srgbClr val="11335D"/>
                </a:solidFill>
              </a:rPr>
              <a:t>Relationships have  taken time, but lead to organic, broader reach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1B8BE7-CE35-964A-B51A-1AC081AED1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77" y="2224207"/>
            <a:ext cx="2917279" cy="388970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60F4F39-9F90-8E8E-305E-3C5C2823D8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A0A74E-FBAD-06E4-279E-60850BD5A9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7D6D5-B6FC-4179-AAAC-EED352E43419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4021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DCD11FB-E31A-DD41-A12A-ED81A46AB0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061" y="4422726"/>
            <a:ext cx="8920580" cy="19998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E03F3E5-CD4E-4C46-928B-B76F970BE4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796" y="140205"/>
            <a:ext cx="8856025" cy="1702217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9DE1BE5-DB84-F143-9135-B5F6D47D8E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427" y="616670"/>
            <a:ext cx="3013369" cy="58222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dirty="0">
                <a:solidFill>
                  <a:srgbClr val="11335D"/>
                </a:solidFill>
              </a:rPr>
              <a:t>Outreach incorporates our highly qualified personnel.</a:t>
            </a:r>
          </a:p>
          <a:p>
            <a:pPr marL="0" indent="0">
              <a:buNone/>
            </a:pPr>
            <a:endParaRPr lang="en-CA" dirty="0">
              <a:solidFill>
                <a:srgbClr val="11335D"/>
              </a:solidFill>
            </a:endParaRPr>
          </a:p>
          <a:p>
            <a:pPr marL="0" indent="0">
              <a:buNone/>
            </a:pPr>
            <a:r>
              <a:rPr lang="en-CA" dirty="0">
                <a:solidFill>
                  <a:srgbClr val="11335D"/>
                </a:solidFill>
              </a:rPr>
              <a:t>Provides them communication experience and training</a:t>
            </a:r>
          </a:p>
          <a:p>
            <a:pPr marL="0" indent="0">
              <a:buNone/>
            </a:pPr>
            <a:endParaRPr lang="en-CA" dirty="0">
              <a:solidFill>
                <a:srgbClr val="11335D"/>
              </a:solidFill>
            </a:endParaRPr>
          </a:p>
          <a:p>
            <a:pPr marL="0" indent="0">
              <a:buNone/>
            </a:pPr>
            <a:r>
              <a:rPr lang="en-CA" dirty="0">
                <a:solidFill>
                  <a:srgbClr val="11335D"/>
                </a:solidFill>
              </a:rPr>
              <a:t>And we have other programs training them in science as well.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54A05DD-341E-0F40-9D9C-52646737BC8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6" t="5185" r="7977" b="62592"/>
          <a:stretch/>
        </p:blipFill>
        <p:spPr>
          <a:xfrm>
            <a:off x="5295899" y="1968500"/>
            <a:ext cx="4521201" cy="2209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073D18-41F1-85C3-697E-0B502BF73C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53D84-C51C-9E5C-D5BA-22690CE5D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7D6D5-B6FC-4179-AAAC-EED352E43419}" type="slidenum">
              <a:rPr lang="en-CA" smtClean="0"/>
              <a:pPr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7648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234EF-7B78-CF1E-F4A7-2E3064DE4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Successes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24593F-B747-3A16-40F7-BC5A88EF41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Huge community engagement. The McDonald Institute is becoming a known entity … in Kingston.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r>
              <a:rPr lang="en-CA" dirty="0"/>
              <a:t>Through virtual tools, able to connect with other communities for hybrid events </a:t>
            </a:r>
            <a:r>
              <a:rPr lang="en-CA"/>
              <a:t>(Drift, DMD), </a:t>
            </a:r>
            <a:r>
              <a:rPr lang="en-CA" dirty="0"/>
              <a:t>and bring in students from other communities to our events and programs. We are getting some international household recognition.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D0BEE9-04C9-19C4-EC71-E9699DD729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8D5EBE-A1BC-A264-53AA-67D44A6590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7D6D5-B6FC-4179-AAAC-EED352E43419}" type="slidenum">
              <a:rPr lang="en-CA" smtClean="0"/>
              <a:pPr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097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29982-1E0B-B00E-AB04-89D455BEA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CA" dirty="0"/>
              <a:t>Obstacles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5FEAE8-27E1-7B0F-EA15-C4305E0E9E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Challenges in supporting making the McDonald Institute a known name beyond Kingston in Canada. </a:t>
            </a:r>
          </a:p>
          <a:p>
            <a:endParaRPr lang="en-CA" dirty="0"/>
          </a:p>
          <a:p>
            <a:r>
              <a:rPr lang="en-CA" dirty="0"/>
              <a:t>Challenges sharing our lessons learned and being a resource for our community.</a:t>
            </a:r>
          </a:p>
          <a:p>
            <a:endParaRPr lang="en-CA" dirty="0"/>
          </a:p>
          <a:p>
            <a:r>
              <a:rPr lang="en-CA" dirty="0"/>
              <a:t>Challenges in getting HQP engaged while balancing their own research and training.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18CE98-844E-9F0D-12EC-B0920FBBC9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CA">
                <a:solidFill>
                  <a:schemeClr val="bg1"/>
                </a:solidFill>
              </a:rPr>
              <a:t>2024 Annual National Meeting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3BD7C4-17D0-295B-72B3-2B8B82B229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87D6D5-B6FC-4179-AAAC-EED352E43419}" type="slidenum">
              <a:rPr lang="en-CA" smtClean="0"/>
              <a:pPr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8307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Open Sans Light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Donald Institute PPT Template Only" id="{A01D77F3-92F7-8E4D-A4AD-1113CE979EB9}" vid="{0301B94E-028A-3143-8E0D-B87F623D8A0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19890805-087c-40de-82e2-81a151efff6d" xsi:nil="true"/>
    <lcf76f155ced4ddcb4097134ff3c332f xmlns="19890805-087c-40de-82e2-81a151efff6d">
      <Terms xmlns="http://schemas.microsoft.com/office/infopath/2007/PartnerControls"/>
    </lcf76f155ced4ddcb4097134ff3c332f>
    <Link xmlns="19890805-087c-40de-82e2-81a151efff6d">
      <Url xsi:nil="true"/>
      <Description xsi:nil="true"/>
    </Link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49AD3C1F86BB4D95B993BA4C907DC7" ma:contentTypeVersion="15" ma:contentTypeDescription="Create a new document." ma:contentTypeScope="" ma:versionID="079a2eb283b24c361ac04684d7042bc2">
  <xsd:schema xmlns:xsd="http://www.w3.org/2001/XMLSchema" xmlns:xs="http://www.w3.org/2001/XMLSchema" xmlns:p="http://schemas.microsoft.com/office/2006/metadata/properties" xmlns:ns2="19890805-087c-40de-82e2-81a151efff6d" xmlns:ns3="871f4035-ead0-40f2-a8d9-39a8f8d6925f" targetNamespace="http://schemas.microsoft.com/office/2006/metadata/properties" ma:root="true" ma:fieldsID="9e73aae3bef4e4150fbc7642b24ccf2c" ns2:_="" ns3:_="">
    <xsd:import namespace="19890805-087c-40de-82e2-81a151efff6d"/>
    <xsd:import namespace="871f4035-ead0-40f2-a8d9-39a8f8d6925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Link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890805-087c-40de-82e2-81a151efff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cbd2e69d-a885-47d9-a849-8bc90acf94c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ink" ma:index="22" nillable="true" ma:displayName="Link" ma:format="Hyperlink" ma:internalName="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1f4035-ead0-40f2-a8d9-39a8f8d6925f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DA8171-8AA6-47E0-BA83-D9337ADEF35A}">
  <ds:schemaRefs>
    <ds:schemaRef ds:uri="http://www.w3.org/XML/1998/namespace"/>
    <ds:schemaRef ds:uri="http://purl.org/dc/elements/1.1/"/>
    <ds:schemaRef ds:uri="19890805-087c-40de-82e2-81a151efff6d"/>
    <ds:schemaRef ds:uri="http://schemas.microsoft.com/office/infopath/2007/PartnerControls"/>
    <ds:schemaRef ds:uri="http://purl.org/dc/dcmitype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871f4035-ead0-40f2-a8d9-39a8f8d6925f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4420E6B6-59E6-4549-BD45-ED6EB575F4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890805-087c-40de-82e2-81a151efff6d"/>
    <ds:schemaRef ds:uri="871f4035-ead0-40f2-a8d9-39a8f8d692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08A7BED-120A-4803-B23D-29A66B8794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309</TotalTime>
  <Words>502</Words>
  <Application>Microsoft Macintosh PowerPoint</Application>
  <PresentationFormat>Widescreen</PresentationFormat>
  <Paragraphs>90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Open Sans</vt:lpstr>
      <vt:lpstr>Open Sans Light</vt:lpstr>
      <vt:lpstr>Office Theme</vt:lpstr>
      <vt:lpstr>Education &amp; Public Outreach  Past &amp; Future</vt:lpstr>
      <vt:lpstr>Dr. Mark Richardson (he/him)</vt:lpstr>
      <vt:lpstr>PowerPoint Presentation</vt:lpstr>
      <vt:lpstr>Our approach: Relationship building</vt:lpstr>
      <vt:lpstr>Working with partners with established expertise</vt:lpstr>
      <vt:lpstr>PowerPoint Presentation</vt:lpstr>
      <vt:lpstr>PowerPoint Presentation</vt:lpstr>
      <vt:lpstr>Successes</vt:lpstr>
      <vt:lpstr>Obstacles</vt:lpstr>
      <vt:lpstr>To the future: 2024 - 2029</vt:lpstr>
      <vt:lpstr>Through Education</vt:lpstr>
      <vt:lpstr>Public Outreach</vt:lpstr>
      <vt:lpstr>Visitor Centre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&amp; Public Outreach  Past &amp; Future</dc:title>
  <dc:creator>Mark Richardson</dc:creator>
  <cp:lastModifiedBy>Mark Richardson</cp:lastModifiedBy>
  <cp:revision>3</cp:revision>
  <dcterms:created xsi:type="dcterms:W3CDTF">2024-08-06T14:39:31Z</dcterms:created>
  <dcterms:modified xsi:type="dcterms:W3CDTF">2024-08-07T15:00:59Z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0x0101005549AD3C1F86BB4D95B993BA4C907DC7</vt:lpwstr>
  </property>
  <property fmtid="{D5CDD505-2E9C-101B-9397-08002B2CF9AE}" pid="3" name="Order">
    <vt:r8>9108600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</Properties>
</file>