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81" r:id="rId16"/>
    <p:sldId id="382" r:id="rId17"/>
    <p:sldId id="360" r:id="rId18"/>
    <p:sldId id="378" r:id="rId19"/>
    <p:sldId id="365" r:id="rId20"/>
    <p:sldId id="366" r:id="rId21"/>
    <p:sldId id="367" r:id="rId22"/>
    <p:sldId id="368" r:id="rId23"/>
    <p:sldId id="369" r:id="rId24"/>
    <p:sldId id="370" r:id="rId25"/>
    <p:sldId id="371" r:id="rId26"/>
    <p:sldId id="372" r:id="rId27"/>
    <p:sldId id="373" r:id="rId28"/>
    <p:sldId id="375" r:id="rId29"/>
    <p:sldId id="288" r:id="rId30"/>
    <p:sldId id="345" r:id="rId31"/>
    <p:sldId id="348" r:id="rId32"/>
    <p:sldId id="35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6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23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7" Type="http://schemas.openxmlformats.org/officeDocument/2006/relationships/image" Target="../media/image29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tiff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fr-CH" sz="1800" dirty="0"/>
              <a:t>Rende Steerenberg – BE/OP</a:t>
            </a:r>
          </a:p>
          <a:p>
            <a:pPr algn="l"/>
            <a:r>
              <a:rPr lang="fr-CH" sz="1800"/>
              <a:t>30 Avril 2024</a:t>
            </a:r>
            <a:endParaRPr lang="fr-CH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30.04.2024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3B89A-3C31-FB2A-A931-7BDEFD67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32611-66F2-6A0B-42F7-CF64643AE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0E43A8-419B-1FC4-E6E3-CDBF00DA9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95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13674D-CC73-2D4C-A71E-F1CF07E21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8D37AE-994C-5832-06D6-65334857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ADDF8-D591-F993-0198-2B669880F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6DC433-B10F-DA02-D40F-D64F2AF84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14" y="136525"/>
            <a:ext cx="8074696" cy="60627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E28F04-07D7-28A6-9CD5-714F8CD11285}"/>
              </a:ext>
            </a:extLst>
          </p:cNvPr>
          <p:cNvSpPr txBox="1"/>
          <p:nvPr/>
        </p:nvSpPr>
        <p:spPr>
          <a:xfrm>
            <a:off x="7545372" y="5307787"/>
            <a:ext cx="4500766" cy="760959"/>
          </a:xfrm>
          <a:prstGeom prst="rect">
            <a:avLst/>
          </a:prstGeom>
          <a:solidFill>
            <a:srgbClr val="FFFF00"/>
          </a:solidFill>
        </p:spPr>
        <p:txBody>
          <a:bodyPr wrap="none" lIns="72000" tIns="72000" rIns="72000" bIns="72000" rtlCol="0">
            <a:spAutoFit/>
          </a:bodyPr>
          <a:lstStyle/>
          <a:p>
            <a:pPr algn="l"/>
            <a:r>
              <a:rPr lang="en-GB" sz="2000" b="1" dirty="0">
                <a:solidFill>
                  <a:srgbClr val="FF0000"/>
                </a:solidFill>
              </a:rPr>
              <a:t>Suivez-nous </a:t>
            </a:r>
            <a:r>
              <a:rPr lang="en-GB" sz="2000" b="1" dirty="0" err="1">
                <a:solidFill>
                  <a:srgbClr val="FF0000"/>
                </a:solidFill>
              </a:rPr>
              <a:t>en</a:t>
            </a:r>
            <a:r>
              <a:rPr lang="en-GB" sz="2000" b="1" dirty="0">
                <a:solidFill>
                  <a:srgbClr val="FF0000"/>
                </a:solidFill>
              </a:rPr>
              <a:t> direct :</a:t>
            </a:r>
          </a:p>
          <a:p>
            <a:pPr algn="l"/>
            <a:r>
              <a:rPr lang="en-GB" sz="2000" dirty="0">
                <a:solidFill>
                  <a:srgbClr val="FF0000"/>
                </a:solidFill>
              </a:rPr>
              <a:t>https://op-</a:t>
            </a:r>
            <a:r>
              <a:rPr lang="en-GB" sz="2000" dirty="0" err="1">
                <a:solidFill>
                  <a:srgbClr val="FF0000"/>
                </a:solidFill>
              </a:rPr>
              <a:t>webtools.web.cern.ch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  <a:r>
              <a:rPr lang="en-GB" sz="2000" dirty="0" err="1">
                <a:solidFill>
                  <a:srgbClr val="FF0000"/>
                </a:solidFill>
              </a:rPr>
              <a:t>vistar</a:t>
            </a:r>
            <a:r>
              <a:rPr lang="en-GB" sz="2000" dirty="0">
                <a:solidFill>
                  <a:srgbClr val="FF00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062312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19F5F1-5C82-8058-E914-B8E1C8B39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739" y="2862201"/>
            <a:ext cx="5012973" cy="3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45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E53A7E-22A3-7940-BEAA-32096376F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4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30.04.2024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30.04.2024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920</TotalTime>
  <Words>1241</Words>
  <Application>Microsoft Macintosh PowerPoint</Application>
  <PresentationFormat>Widescreen</PresentationFormat>
  <Paragraphs>341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Comic Sans MS</vt:lpstr>
      <vt:lpstr>Times New Roman</vt:lpstr>
      <vt:lpstr>Wingdings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PowerPoint Presentation</vt:lpstr>
      <vt:lpstr>PowerPoint Presentation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81</cp:revision>
  <dcterms:created xsi:type="dcterms:W3CDTF">2021-05-17T19:21:29Z</dcterms:created>
  <dcterms:modified xsi:type="dcterms:W3CDTF">2024-04-30T11:30:41Z</dcterms:modified>
</cp:coreProperties>
</file>