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45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5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49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8923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60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4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17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84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6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6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3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3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9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5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4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3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56A7DE-2A00-4825-82E1-16C7E7B75A3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A8CCF-0EE6-470F-B2B5-BCB0D0B4D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390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F6D06-4289-C0A4-3578-3514A9145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Perturbation Theory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8BC715-17E2-228E-B0C4-626357E496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Preston</a:t>
            </a:r>
          </a:p>
        </p:txBody>
      </p:sp>
    </p:spTree>
    <p:extLst>
      <p:ext uri="{BB962C8B-B14F-4D97-AF65-F5344CB8AC3E}">
        <p14:creationId xmlns:p14="http://schemas.microsoft.com/office/powerpoint/2010/main" val="157370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DBD4F-6D1E-6981-2E4A-A7D3F1D6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Perturbation Theory in the 2-level Atom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D495F-0CB7-43D3-0CEB-3225DC9ED5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Perturbed solutions of a perturbed potential using known solutions of an unperturbed potential.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𝑝𝑒𝑟𝑡𝑢𝑟𝑏𝑒𝑑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b="0" dirty="0"/>
              </a:p>
              <a:p>
                <a:r>
                  <a:rPr lang="en-US" dirty="0">
                    <a:ea typeface="Cambria Math" panose="02040503050406030204" pitchFamily="18" charset="0"/>
                  </a:rPr>
                  <a:t>The solution of the known potential: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Solution of the total potential: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So our full equation for the Hamiltonian of the total wave is: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𝑝𝑒𝑟𝑡𝑢𝑟𝑏𝑒𝑑</m:t>
                            </m:r>
                          </m:sub>
                        </m:sSub>
                      </m:e>
                    </m:d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and for some state m applied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D495F-0CB7-43D3-0CEB-3225DC9ED5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6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076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269A5-8A2A-2BF2-0A87-548B6D231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Perturbation Theory Continued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56AB6-3124-14DB-1016-CBDAFFFD4A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0108" y="1825625"/>
                <a:ext cx="11452123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RHS: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LHS: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d>
                          <m:dPr>
                            <m:beg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⟨"/>
                            <m:endChr m:val="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 </m:t>
                        </m:r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num>
                              <m:den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d>
                              <m:dPr>
                                <m:beg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"/>
                                    <m:endChr m:val="⟩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e>
                    </m:nary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 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Recall that since we know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. =&gt;</a:t>
                </a:r>
                <a:r>
                  <a:rPr lang="en-US" b="0" dirty="0">
                    <a:ea typeface="Cambria Math" panose="02040503050406030204" pitchFamily="18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 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56AB6-3124-14DB-1016-CBDAFFFD4A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108" y="1825625"/>
                <a:ext cx="11452123" cy="4351338"/>
              </a:xfrm>
              <a:blipFill>
                <a:blip r:embed="rId2"/>
                <a:stretch>
                  <a:fillRect l="-585" t="-10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782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5AB1-0433-FE1D-35DB-D503A047E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Perturbation Theory Continued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BF1F98-7DF0-E867-C184-0028343A6D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0" dirty="0">
                    <a:ea typeface="Cambria Math" panose="02040503050406030204" pitchFamily="18" charset="0"/>
                  </a:rPr>
                  <a:t>We know: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 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acc>
                      <m:accPr>
                        <m:chr m:val="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acc>
                      <m:accPr>
                        <m:chr m:val="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dirty="0"/>
                  <a:t>. For a plane wave,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acc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For a two state system, we only have state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𝑔𝑟𝑜𝑢𝑛𝑑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state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𝑒𝑥𝑐𝑖𝑡𝑒𝑑</m:t>
                        </m:r>
                      </m:e>
                    </m:d>
                  </m:oMath>
                </a14:m>
                <a:r>
                  <a:rPr lang="en-US" dirty="0"/>
                  <a:t>. This gives us a system of two differential equations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BF1F98-7DF0-E867-C184-0028343A6D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756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7278E-6CD4-B6A3-4646-DF3246AD9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of 2 Differential Equations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2DD373-7448-5B91-E95A-80D7925FC2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Plugging in, we get: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𝑔𝑒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𝑒𝑔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With initial conditions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Giving us the solution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𝑒𝑔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2DD373-7448-5B91-E95A-80D7925FC2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9" t="-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743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E139F-E467-A638-0ACD-081B1444C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probability over time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D84429-3F54-B52F-CD8F-4E0DA8F8F3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9407" y="2006205"/>
            <a:ext cx="6675409" cy="4246781"/>
          </a:xfrm>
        </p:spPr>
      </p:pic>
    </p:spTree>
    <p:extLst>
      <p:ext uri="{BB962C8B-B14F-4D97-AF65-F5344CB8AC3E}">
        <p14:creationId xmlns:p14="http://schemas.microsoft.com/office/powerpoint/2010/main" val="2434406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111</TotalTime>
  <Words>324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Cambria Math</vt:lpstr>
      <vt:lpstr>Century Gothic</vt:lpstr>
      <vt:lpstr>Wingdings 3</vt:lpstr>
      <vt:lpstr>Ion</vt:lpstr>
      <vt:lpstr>Perturbation Theory Presentation</vt:lpstr>
      <vt:lpstr>Perturbation Theory in the 2-level Atom</vt:lpstr>
      <vt:lpstr>Perturbation Theory Continued</vt:lpstr>
      <vt:lpstr>Perturbation Theory Continued</vt:lpstr>
      <vt:lpstr>System of 2 Differential Equations</vt:lpstr>
      <vt:lpstr>Transition probability over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Difatta, Robert</dc:creator>
  <cp:lastModifiedBy>Difatta, Robert</cp:lastModifiedBy>
  <cp:revision>4</cp:revision>
  <dcterms:created xsi:type="dcterms:W3CDTF">2024-06-04T12:06:59Z</dcterms:created>
  <dcterms:modified xsi:type="dcterms:W3CDTF">2024-06-04T13:58:37Z</dcterms:modified>
</cp:coreProperties>
</file>