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53" r:id="rId2"/>
    <p:sldMasterId id="2147484133" r:id="rId3"/>
    <p:sldMasterId id="2147484633" r:id="rId4"/>
    <p:sldMasterId id="2147484910" r:id="rId5"/>
    <p:sldMasterId id="2147485730" r:id="rId6"/>
    <p:sldMasterId id="2147485742" r:id="rId7"/>
  </p:sldMasterIdLst>
  <p:notesMasterIdLst>
    <p:notesMasterId r:id="rId44"/>
  </p:notesMasterIdLst>
  <p:handoutMasterIdLst>
    <p:handoutMasterId r:id="rId45"/>
  </p:handoutMasterIdLst>
  <p:sldIdLst>
    <p:sldId id="256" r:id="rId8"/>
    <p:sldId id="893" r:id="rId9"/>
    <p:sldId id="812" r:id="rId10"/>
    <p:sldId id="813" r:id="rId11"/>
    <p:sldId id="809" r:id="rId12"/>
    <p:sldId id="279" r:id="rId13"/>
    <p:sldId id="1152" r:id="rId14"/>
    <p:sldId id="462" r:id="rId15"/>
    <p:sldId id="612" r:id="rId16"/>
    <p:sldId id="1146" r:id="rId17"/>
    <p:sldId id="1147" r:id="rId18"/>
    <p:sldId id="1278" r:id="rId19"/>
    <p:sldId id="1275" r:id="rId20"/>
    <p:sldId id="1148" r:id="rId21"/>
    <p:sldId id="1276" r:id="rId22"/>
    <p:sldId id="1277" r:id="rId23"/>
    <p:sldId id="1279" r:id="rId24"/>
    <p:sldId id="1280" r:id="rId25"/>
    <p:sldId id="298" r:id="rId26"/>
    <p:sldId id="299" r:id="rId27"/>
    <p:sldId id="271" r:id="rId28"/>
    <p:sldId id="262" r:id="rId29"/>
    <p:sldId id="273" r:id="rId30"/>
    <p:sldId id="320" r:id="rId31"/>
    <p:sldId id="274" r:id="rId32"/>
    <p:sldId id="314" r:id="rId33"/>
    <p:sldId id="315" r:id="rId34"/>
    <p:sldId id="330" r:id="rId35"/>
    <p:sldId id="257" r:id="rId36"/>
    <p:sldId id="286" r:id="rId37"/>
    <p:sldId id="326" r:id="rId38"/>
    <p:sldId id="304" r:id="rId39"/>
    <p:sldId id="328" r:id="rId40"/>
    <p:sldId id="327" r:id="rId41"/>
    <p:sldId id="310" r:id="rId42"/>
    <p:sldId id="329" r:id="rId43"/>
  </p:sldIdLst>
  <p:sldSz cx="10080625" cy="5670550"/>
  <p:notesSz cx="6858000" cy="9144000"/>
  <p:defaultTextStyle>
    <a:defPPr>
      <a:defRPr lang="en-GB"/>
    </a:defPPr>
    <a:lvl1pPr algn="l" defTabSz="449263" rtl="0" fontAlgn="base">
      <a:lnSpc>
        <a:spcPct val="93000"/>
      </a:lnSpc>
      <a:spcBef>
        <a:spcPct val="0"/>
      </a:spcBef>
      <a:spcAft>
        <a:spcPct val="0"/>
      </a:spcAft>
      <a:buSzPct val="100000"/>
      <a:buFont typeface="Times New Roman" panose="02020603050405020304" pitchFamily="18" charset="0"/>
      <a:defRPr kern="1200">
        <a:solidFill>
          <a:srgbClr val="000000"/>
        </a:solidFill>
        <a:latin typeface="Arial" panose="020B0604020202020204" pitchFamily="34" charset="0"/>
        <a:ea typeface="Noto Sans CJK SC" charset="-122"/>
        <a:cs typeface="+mn-cs"/>
      </a:defRPr>
    </a:lvl1pPr>
    <a:lvl2pPr marL="742950" indent="-285750" algn="l" defTabSz="449263" rtl="0" fontAlgn="base">
      <a:lnSpc>
        <a:spcPct val="93000"/>
      </a:lnSpc>
      <a:spcBef>
        <a:spcPct val="0"/>
      </a:spcBef>
      <a:spcAft>
        <a:spcPct val="0"/>
      </a:spcAft>
      <a:buSzPct val="100000"/>
      <a:buFont typeface="Times New Roman" panose="02020603050405020304" pitchFamily="18" charset="0"/>
      <a:defRPr kern="1200">
        <a:solidFill>
          <a:srgbClr val="000000"/>
        </a:solidFill>
        <a:latin typeface="Arial" panose="020B0604020202020204" pitchFamily="34" charset="0"/>
        <a:ea typeface="Noto Sans CJK SC" charset="-122"/>
        <a:cs typeface="+mn-cs"/>
      </a:defRPr>
    </a:lvl2pPr>
    <a:lvl3pPr marL="1143000" indent="-228600" algn="l" defTabSz="449263" rtl="0" fontAlgn="base">
      <a:lnSpc>
        <a:spcPct val="93000"/>
      </a:lnSpc>
      <a:spcBef>
        <a:spcPct val="0"/>
      </a:spcBef>
      <a:spcAft>
        <a:spcPct val="0"/>
      </a:spcAft>
      <a:buSzPct val="100000"/>
      <a:buFont typeface="Times New Roman" panose="02020603050405020304" pitchFamily="18" charset="0"/>
      <a:defRPr kern="1200">
        <a:solidFill>
          <a:srgbClr val="000000"/>
        </a:solidFill>
        <a:latin typeface="Arial" panose="020B0604020202020204" pitchFamily="34" charset="0"/>
        <a:ea typeface="Noto Sans CJK SC" charset="-122"/>
        <a:cs typeface="+mn-cs"/>
      </a:defRPr>
    </a:lvl3pPr>
    <a:lvl4pPr marL="1600200" indent="-228600" algn="l" defTabSz="449263" rtl="0" fontAlgn="base">
      <a:lnSpc>
        <a:spcPct val="93000"/>
      </a:lnSpc>
      <a:spcBef>
        <a:spcPct val="0"/>
      </a:spcBef>
      <a:spcAft>
        <a:spcPct val="0"/>
      </a:spcAft>
      <a:buSzPct val="100000"/>
      <a:buFont typeface="Times New Roman" panose="02020603050405020304" pitchFamily="18" charset="0"/>
      <a:defRPr kern="1200">
        <a:solidFill>
          <a:srgbClr val="000000"/>
        </a:solidFill>
        <a:latin typeface="Arial" panose="020B0604020202020204" pitchFamily="34" charset="0"/>
        <a:ea typeface="Noto Sans CJK SC" charset="-122"/>
        <a:cs typeface="+mn-cs"/>
      </a:defRPr>
    </a:lvl4pPr>
    <a:lvl5pPr marL="2057400" indent="-228600" algn="l" defTabSz="449263" rtl="0" fontAlgn="base">
      <a:lnSpc>
        <a:spcPct val="93000"/>
      </a:lnSpc>
      <a:spcBef>
        <a:spcPct val="0"/>
      </a:spcBef>
      <a:spcAft>
        <a:spcPct val="0"/>
      </a:spcAft>
      <a:buSzPct val="100000"/>
      <a:buFont typeface="Times New Roman" panose="02020603050405020304" pitchFamily="18" charset="0"/>
      <a:defRPr kern="1200">
        <a:solidFill>
          <a:srgbClr val="000000"/>
        </a:solidFill>
        <a:latin typeface="Arial" panose="020B0604020202020204" pitchFamily="34" charset="0"/>
        <a:ea typeface="Noto Sans CJK SC" charset="-122"/>
        <a:cs typeface="+mn-cs"/>
      </a:defRPr>
    </a:lvl5pPr>
    <a:lvl6pPr marL="2286000" algn="l" defTabSz="914400" rtl="0" eaLnBrk="1" latinLnBrk="0" hangingPunct="1">
      <a:defRPr kern="1200">
        <a:solidFill>
          <a:srgbClr val="000000"/>
        </a:solidFill>
        <a:latin typeface="Arial" panose="020B0604020202020204" pitchFamily="34" charset="0"/>
        <a:ea typeface="Noto Sans CJK SC" charset="-122"/>
        <a:cs typeface="+mn-cs"/>
      </a:defRPr>
    </a:lvl6pPr>
    <a:lvl7pPr marL="2743200" algn="l" defTabSz="914400" rtl="0" eaLnBrk="1" latinLnBrk="0" hangingPunct="1">
      <a:defRPr kern="1200">
        <a:solidFill>
          <a:srgbClr val="000000"/>
        </a:solidFill>
        <a:latin typeface="Arial" panose="020B0604020202020204" pitchFamily="34" charset="0"/>
        <a:ea typeface="Noto Sans CJK SC" charset="-122"/>
        <a:cs typeface="+mn-cs"/>
      </a:defRPr>
    </a:lvl7pPr>
    <a:lvl8pPr marL="3200400" algn="l" defTabSz="914400" rtl="0" eaLnBrk="1" latinLnBrk="0" hangingPunct="1">
      <a:defRPr kern="1200">
        <a:solidFill>
          <a:srgbClr val="000000"/>
        </a:solidFill>
        <a:latin typeface="Arial" panose="020B0604020202020204" pitchFamily="34" charset="0"/>
        <a:ea typeface="Noto Sans CJK SC" charset="-122"/>
        <a:cs typeface="+mn-cs"/>
      </a:defRPr>
    </a:lvl8pPr>
    <a:lvl9pPr marL="3657600" algn="l" defTabSz="914400" rtl="0" eaLnBrk="1" latinLnBrk="0" hangingPunct="1">
      <a:defRPr kern="1200">
        <a:solidFill>
          <a:srgbClr val="000000"/>
        </a:solidFill>
        <a:latin typeface="Arial" panose="020B0604020202020204" pitchFamily="34" charset="0"/>
        <a:ea typeface="Noto Sans CJK SC" charset="-122"/>
        <a:cs typeface="+mn-cs"/>
      </a:defRPr>
    </a:lvl9pPr>
  </p:defaultTextStyle>
  <p:extLst>
    <p:ext uri="{EFAFB233-063F-42B5-8137-9DF3F51BA10A}">
      <p15:sldGuideLst xmlns:p15="http://schemas.microsoft.com/office/powerpoint/2012/main">
        <p15:guide id="1" orient="horz" pos="1557">
          <p15:clr>
            <a:srgbClr val="A4A3A4"/>
          </p15:clr>
        </p15:guide>
        <p15:guide id="2" pos="29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32FF"/>
    <a:srgbClr val="047D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7E7937-9D93-54A3-9B15-5F1E135D0385}" v="119" dt="2023-08-01T03:24:04.912"/>
    <p1510:client id="{0A139EEC-87A7-FE39-CB25-DE01A8BC1870}" v="38" dt="2023-08-01T03:36:34.933"/>
    <p1510:client id="{45D21032-B8CF-2AB1-C07A-5D2FB240FE19}" v="189" dt="2023-08-04T02:03:24.330"/>
    <p1510:client id="{4F21417C-9008-E243-2DF0-324DB0B0ED6D}" v="192" dt="2023-07-31T15:21:58.791"/>
    <p1510:client id="{51A701A5-7028-0A17-4225-23032BF9905C}" v="155" dt="2023-08-08T05:22:49.843"/>
    <p1510:client id="{6B95E50C-29F7-972A-77CE-270236C1B209}" v="1604" dt="2023-08-05T19:06:14.238"/>
    <p1510:client id="{7BFF1ADD-3A09-6422-33EC-9371677C95D8}" v="964" dt="2023-08-07T04:56:03.150"/>
    <p1510:client id="{8EE0131B-C316-9FEF-0D5B-F91AD96FF4DF}" v="14" dt="2023-08-09T11:49:38.151"/>
    <p1510:client id="{ACFE36A5-4DA2-5F47-D27E-32B3381D48A9}" v="621" dt="2023-08-05T03:58:34.110"/>
    <p1510:client id="{BC399451-9E96-CB39-9250-54827DB1C0F7}" v="77" dt="2023-08-08T02:07:49.898"/>
    <p1510:client id="{E948E475-3185-8CB7-7FBD-A5ED622A4C08}" v="10" dt="2023-08-03T14:00:02.797"/>
    <p1510:client id="{E9B4154A-9A52-4F5F-D6A3-AED62D79E6CD}" v="156" dt="2023-08-04T01:38:01.338"/>
    <p1510:client id="{EF061BAE-4C92-A8CD-12BD-90779C5DF101}" v="864" dt="2023-07-31T17:26:59.9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0"/>
  </p:normalViewPr>
  <p:slideViewPr>
    <p:cSldViewPr snapToGrid="0">
      <p:cViewPr varScale="1">
        <p:scale>
          <a:sx n="144" d="100"/>
          <a:sy n="144" d="100"/>
        </p:scale>
        <p:origin x="536" y="192"/>
      </p:cViewPr>
      <p:guideLst>
        <p:guide orient="horz" pos="1557"/>
        <p:guide pos="295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6DF802-CA93-A123-76A5-BCE048B4CEA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endParaRPr lang="en-US"/>
          </a:p>
        </p:txBody>
      </p:sp>
      <p:sp>
        <p:nvSpPr>
          <p:cNvPr id="3" name="Date Placeholder 2">
            <a:extLst>
              <a:ext uri="{FF2B5EF4-FFF2-40B4-BE49-F238E27FC236}">
                <a16:creationId xmlns:a16="http://schemas.microsoft.com/office/drawing/2014/main" id="{BDB6FCD8-A0BE-0339-9245-93FBF617E07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vl1pPr>
          </a:lstStyle>
          <a:p>
            <a:fld id="{696C064A-D61B-4B21-B757-51A9B82445B8}" type="datetimeFigureOut">
              <a:rPr lang="en-US"/>
              <a:pPr/>
              <a:t>6/17/24</a:t>
            </a:fld>
            <a:endParaRPr lang="en-US"/>
          </a:p>
        </p:txBody>
      </p:sp>
      <p:sp>
        <p:nvSpPr>
          <p:cNvPr id="4" name="Footer Placeholder 3">
            <a:extLst>
              <a:ext uri="{FF2B5EF4-FFF2-40B4-BE49-F238E27FC236}">
                <a16:creationId xmlns:a16="http://schemas.microsoft.com/office/drawing/2014/main" id="{61C65055-EC50-65C6-020A-9DA109B3C34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endParaRPr lang="en-US"/>
          </a:p>
        </p:txBody>
      </p:sp>
      <p:sp>
        <p:nvSpPr>
          <p:cNvPr id="5" name="Slide Number Placeholder 4">
            <a:extLst>
              <a:ext uri="{FF2B5EF4-FFF2-40B4-BE49-F238E27FC236}">
                <a16:creationId xmlns:a16="http://schemas.microsoft.com/office/drawing/2014/main" id="{77FB3F04-8764-2DBB-A699-8BFE278AF086}"/>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B047622-8A8C-444F-848C-48E57D0FCC04}" type="slidenum">
              <a:rPr lang="en-US" altLang="zh-CN"/>
              <a:pPr/>
              <a:t>‹#›</a:t>
            </a:fld>
            <a:endParaRPr lang="en-US" altLang="zh-CN">
              <a:latin typeface="Times New Roman" panose="02020603050405020304" pitchFamily="18"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16066" name="Slide Image Placeholder 2048">
            <a:extLst>
              <a:ext uri="{FF2B5EF4-FFF2-40B4-BE49-F238E27FC236}">
                <a16:creationId xmlns:a16="http://schemas.microsoft.com/office/drawing/2014/main" id="{B4327396-5C02-3E14-B6D8-8009FD9047CC}"/>
              </a:ext>
            </a:extLst>
          </p:cNvPr>
          <p:cNvSpPr>
            <a:spLocks noGrp="1" noRot="1" noChangeAspect="1" noChangeArrowheads="1"/>
          </p:cNvSpPr>
          <p:nvPr>
            <p:ph type="sldImg" idx="4294967295"/>
          </p:nvPr>
        </p:nvSpPr>
        <p:spPr bwMode="auto">
          <a:xfrm>
            <a:off x="215900" y="812800"/>
            <a:ext cx="7126288"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16067" name="Text Placeholder 2049">
            <a:extLst>
              <a:ext uri="{FF2B5EF4-FFF2-40B4-BE49-F238E27FC236}">
                <a16:creationId xmlns:a16="http://schemas.microsoft.com/office/drawing/2014/main" id="{2056C71B-8E7A-5E58-1D6D-04F2C7D3561B}"/>
              </a:ext>
            </a:extLst>
          </p:cNvPr>
          <p:cNvSpPr>
            <a:spLocks noGrp="1" noChangeArrowheads="1"/>
          </p:cNvSpPr>
          <p:nvPr>
            <p:ph type="body" idx="4294967295"/>
          </p:nvPr>
        </p:nvSpPr>
        <p:spPr bwMode="auto">
          <a:xfrm>
            <a:off x="755650" y="5078413"/>
            <a:ext cx="6046788"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endParaRPr lang="en-US" altLang="zh-CN"/>
          </a:p>
        </p:txBody>
      </p:sp>
      <p:sp>
        <p:nvSpPr>
          <p:cNvPr id="2051" name="Header Placeholder 2050">
            <a:extLst>
              <a:ext uri="{FF2B5EF4-FFF2-40B4-BE49-F238E27FC236}">
                <a16:creationId xmlns:a16="http://schemas.microsoft.com/office/drawing/2014/main" id="{AC280045-9F8D-C846-CD5F-3D0ACA93978C}"/>
              </a:ext>
            </a:extLst>
          </p:cNvPr>
          <p:cNvSpPr>
            <a:spLocks noGrp="1"/>
          </p:cNvSpPr>
          <p:nvPr>
            <p:ph type="hdr"/>
          </p:nvPr>
        </p:nvSpPr>
        <p:spPr>
          <a:xfrm>
            <a:off x="0" y="0"/>
            <a:ext cx="3279775" cy="533400"/>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 pos="2695575" algn="l"/>
                <a:tab pos="3145155" algn="l"/>
              </a:tabLst>
              <a:defRPr sz="1400" noProof="1" dirty="0" err="1">
                <a:latin typeface="Times New Roman" panose="02020603050405020304" pitchFamily="16" charset="0"/>
                <a:ea typeface="DejaVu Sans" panose="020B0603030804020204" charset="0"/>
                <a:cs typeface="DejaVu Sans" panose="020B0603030804020204" charset="0"/>
              </a:defRPr>
            </a:lvl1pPr>
          </a:lstStyle>
          <a:p>
            <a:endParaRPr lang="en-IN" altLang="x-none"/>
          </a:p>
        </p:txBody>
      </p:sp>
      <p:sp>
        <p:nvSpPr>
          <p:cNvPr id="2052" name="Date Placeholder 2051">
            <a:extLst>
              <a:ext uri="{FF2B5EF4-FFF2-40B4-BE49-F238E27FC236}">
                <a16:creationId xmlns:a16="http://schemas.microsoft.com/office/drawing/2014/main" id="{DF0E2C61-2AC8-D97E-CA78-A629522F6B32}"/>
              </a:ext>
            </a:extLst>
          </p:cNvPr>
          <p:cNvSpPr>
            <a:spLocks noGrp="1"/>
          </p:cNvSpPr>
          <p:nvPr>
            <p:ph type="dt"/>
          </p:nvPr>
        </p:nvSpPr>
        <p:spPr>
          <a:xfrm>
            <a:off x="4278313" y="0"/>
            <a:ext cx="3279775" cy="533400"/>
          </a:xfrm>
          <a:prstGeom prst="rect">
            <a:avLst/>
          </a:prstGeom>
          <a:noFill/>
          <a:ln w="9525">
            <a:noFill/>
          </a:ln>
        </p:spPr>
        <p:txBody>
          <a:bodyPr wrap="square" lIns="0" tIns="0" rIns="0" bIns="0" anchor="t" anchorCtr="0"/>
          <a:lstStyle>
            <a:lvl1pPr algn="r" defTabSz="449580">
              <a:tabLst>
                <a:tab pos="449580" algn="l"/>
                <a:tab pos="898525" algn="l"/>
                <a:tab pos="1348105" algn="l"/>
                <a:tab pos="1797050" algn="l"/>
                <a:tab pos="2246630" algn="l"/>
                <a:tab pos="2695575" algn="l"/>
                <a:tab pos="3145155" algn="l"/>
              </a:tabLst>
              <a:defRPr sz="1400" noProof="1" dirty="0" err="1">
                <a:latin typeface="Times New Roman" panose="02020603050405020304" pitchFamily="16" charset="0"/>
                <a:ea typeface="DejaVu Sans" panose="020B0603030804020204" charset="0"/>
                <a:cs typeface="DejaVu Sans" panose="020B0603030804020204" charset="0"/>
              </a:defRPr>
            </a:lvl1pPr>
          </a:lstStyle>
          <a:p>
            <a:endParaRPr lang="en-IN" altLang="x-none"/>
          </a:p>
        </p:txBody>
      </p:sp>
      <p:sp>
        <p:nvSpPr>
          <p:cNvPr id="2053" name="Footer Placeholder 2052">
            <a:extLst>
              <a:ext uri="{FF2B5EF4-FFF2-40B4-BE49-F238E27FC236}">
                <a16:creationId xmlns:a16="http://schemas.microsoft.com/office/drawing/2014/main" id="{382C4B6E-F14E-24DE-9740-AAC2518F872C}"/>
              </a:ext>
            </a:extLst>
          </p:cNvPr>
          <p:cNvSpPr>
            <a:spLocks noGrp="1"/>
          </p:cNvSpPr>
          <p:nvPr>
            <p:ph type="ftr"/>
          </p:nvPr>
        </p:nvSpPr>
        <p:spPr>
          <a:xfrm>
            <a:off x="0" y="10156825"/>
            <a:ext cx="3279775" cy="533400"/>
          </a:xfrm>
          <a:prstGeom prst="rect">
            <a:avLst/>
          </a:prstGeom>
          <a:noFill/>
          <a:ln w="9525">
            <a:noFill/>
          </a:ln>
        </p:spPr>
        <p:txBody>
          <a:bodyPr wrap="square" lIns="0" tIns="0" rIns="0" bIns="0" anchor="b" anchorCtr="0"/>
          <a:lstStyle>
            <a:lvl1pPr defTabSz="449580">
              <a:tabLst>
                <a:tab pos="449580" algn="l"/>
                <a:tab pos="898525" algn="l"/>
                <a:tab pos="1348105" algn="l"/>
                <a:tab pos="1797050" algn="l"/>
                <a:tab pos="2246630" algn="l"/>
                <a:tab pos="2695575" algn="l"/>
                <a:tab pos="3145155" algn="l"/>
              </a:tabLst>
              <a:defRPr sz="1400" noProof="1" dirty="0" err="1">
                <a:latin typeface="Times New Roman" panose="02020603050405020304" pitchFamily="16" charset="0"/>
                <a:ea typeface="DejaVu Sans" panose="020B0603030804020204" charset="0"/>
                <a:cs typeface="DejaVu Sans" panose="020B0603030804020204" charset="0"/>
              </a:defRPr>
            </a:lvl1pPr>
          </a:lstStyle>
          <a:p>
            <a:endParaRPr lang="en-IN" altLang="x-none"/>
          </a:p>
        </p:txBody>
      </p:sp>
      <p:sp>
        <p:nvSpPr>
          <p:cNvPr id="2054" name="Slide Number Placeholder 2053">
            <a:extLst>
              <a:ext uri="{FF2B5EF4-FFF2-40B4-BE49-F238E27FC236}">
                <a16:creationId xmlns:a16="http://schemas.microsoft.com/office/drawing/2014/main" id="{B92798B2-89F8-0589-6F38-DA9D80B2FC56}"/>
              </a:ext>
            </a:extLst>
          </p:cNvPr>
          <p:cNvSpPr>
            <a:spLocks noGrp="1"/>
          </p:cNvSpPr>
          <p:nvPr>
            <p:ph type="sldNum"/>
          </p:nvPr>
        </p:nvSpPr>
        <p:spPr>
          <a:xfrm>
            <a:off x="4278313" y="10156825"/>
            <a:ext cx="3279775" cy="533400"/>
          </a:xfrm>
          <a:prstGeom prst="rect">
            <a:avLst/>
          </a:prstGeom>
          <a:noFill/>
          <a:ln w="9525">
            <a:noFill/>
          </a:ln>
        </p:spPr>
        <p:txBody>
          <a:bodyPr vert="horz" wrap="square" lIns="0" tIns="0" rIns="0" bIns="0" numCol="1" anchor="b" anchorCtr="0" compatLnSpc="1">
            <a:prstTxWarp prst="textNoShape">
              <a:avLst/>
            </a:prstTxWarp>
          </a:bodyPr>
          <a:lstStyle>
            <a:lvl1pPr algn="r">
              <a:tabLst>
                <a:tab pos="449263" algn="l"/>
                <a:tab pos="898525" algn="l"/>
                <a:tab pos="1347788" algn="l"/>
                <a:tab pos="1797050" algn="l"/>
                <a:tab pos="2246313" algn="l"/>
                <a:tab pos="2695575" algn="l"/>
                <a:tab pos="3144838" algn="l"/>
              </a:tabLst>
              <a:defRPr sz="1400">
                <a:latin typeface="Times New Roman" panose="02020603050405020304" pitchFamily="18" charset="0"/>
              </a:defRPr>
            </a:lvl1pPr>
          </a:lstStyle>
          <a:p>
            <a:fld id="{F63068E3-5883-42B1-A36D-176F6B9D0BE3}" type="slidenum">
              <a:rPr lang="en-IN" altLang="en-US"/>
              <a:pPr/>
              <a:t>‹#›</a:t>
            </a:fld>
            <a:endParaRPr lang="en-IN"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SzPct val="100000"/>
      <a:buFont typeface="Times New Roman" panose="02020603050405020304" pitchFamily="18" charset="0"/>
      <a:defRPr sz="1200" kern="1200">
        <a:solidFill>
          <a:srgbClr val="000000"/>
        </a:solidFill>
        <a:latin typeface="Times New Roman" panose="02020603050405020304" pitchFamily="16" charset="0"/>
      </a:defRPr>
    </a:lvl1pPr>
    <a:lvl2pPr marL="742950" lvl="1" indent="-285750" algn="l" defTabSz="449263" rtl="0" eaLnBrk="0" fontAlgn="base" hangingPunct="0">
      <a:spcBef>
        <a:spcPct val="30000"/>
      </a:spcBef>
      <a:spcAft>
        <a:spcPct val="0"/>
      </a:spcAft>
      <a:buSzPct val="100000"/>
      <a:buFont typeface="Times New Roman" panose="02020603050405020304" pitchFamily="18" charset="0"/>
      <a:defRPr sz="1200" kern="1200">
        <a:solidFill>
          <a:srgbClr val="000000"/>
        </a:solidFill>
        <a:latin typeface="Times New Roman" panose="02020603050405020304" pitchFamily="16" charset="0"/>
      </a:defRPr>
    </a:lvl2pPr>
    <a:lvl3pPr marL="1143000" lvl="2" indent="-228600" algn="l" defTabSz="449263" rtl="0" eaLnBrk="0" fontAlgn="base" hangingPunct="0">
      <a:spcBef>
        <a:spcPct val="30000"/>
      </a:spcBef>
      <a:spcAft>
        <a:spcPct val="0"/>
      </a:spcAft>
      <a:buSzPct val="100000"/>
      <a:buFont typeface="Times New Roman" panose="02020603050405020304" pitchFamily="18" charset="0"/>
      <a:defRPr sz="1200" kern="1200">
        <a:solidFill>
          <a:srgbClr val="000000"/>
        </a:solidFill>
        <a:latin typeface="Times New Roman" panose="02020603050405020304" pitchFamily="16" charset="0"/>
      </a:defRPr>
    </a:lvl3pPr>
    <a:lvl4pPr marL="1600200" lvl="3" indent="-228600" algn="l" defTabSz="449263" rtl="0" eaLnBrk="0" fontAlgn="base" hangingPunct="0">
      <a:spcBef>
        <a:spcPct val="30000"/>
      </a:spcBef>
      <a:spcAft>
        <a:spcPct val="0"/>
      </a:spcAft>
      <a:buSzPct val="100000"/>
      <a:buFont typeface="Times New Roman" panose="02020603050405020304" pitchFamily="18" charset="0"/>
      <a:defRPr sz="1200" kern="1200">
        <a:solidFill>
          <a:srgbClr val="000000"/>
        </a:solidFill>
        <a:latin typeface="Times New Roman" panose="02020603050405020304" pitchFamily="16" charset="0"/>
      </a:defRPr>
    </a:lvl4pPr>
    <a:lvl5pPr marL="2057400" lvl="4" indent="-228600" algn="l" defTabSz="449263" rtl="0" eaLnBrk="0" fontAlgn="base" hangingPunct="0">
      <a:spcBef>
        <a:spcPct val="30000"/>
      </a:spcBef>
      <a:spcAft>
        <a:spcPct val="0"/>
      </a:spcAft>
      <a:buSzPct val="100000"/>
      <a:buFont typeface="Times New Roman" panose="02020603050405020304" pitchFamily="18" charset="0"/>
      <a:defRPr sz="1200" kern="1200">
        <a:solidFill>
          <a:srgbClr val="000000"/>
        </a:solidFill>
        <a:latin typeface="Times New Roman" panose="02020603050405020304" pitchFamily="16" charset="0"/>
      </a:defRPr>
    </a:lvl5pPr>
    <a:lvl6pPr marL="2286000" lvl="5" indent="-228600" algn="l" defTabSz="449580" rtl="0" eaLnBrk="0" fontAlgn="base" latinLnBrk="0" hangingPunct="0">
      <a:lnSpc>
        <a:spcPct val="100000"/>
      </a:lnSpc>
      <a:spcBef>
        <a:spcPct val="30000"/>
      </a:spcBef>
      <a:spcAft>
        <a:spcPct val="0"/>
      </a:spcAft>
      <a:buClr>
        <a:srgbClr val="000000"/>
      </a:buClr>
      <a:buSzPct val="100000"/>
      <a:buFont typeface="Times New Roman" panose="02020603050405020304" pitchFamily="16" charset="0"/>
      <a:buNone/>
      <a:defRPr sz="1200" b="0" i="0" u="none" kern="1200" baseline="0">
        <a:solidFill>
          <a:srgbClr val="000000"/>
        </a:solidFill>
        <a:latin typeface="Times New Roman" panose="02020603050405020304" pitchFamily="16" charset="0"/>
      </a:defRPr>
    </a:lvl6pPr>
    <a:lvl7pPr marL="2743200" lvl="6" indent="-228600" algn="l" defTabSz="449580" rtl="0" eaLnBrk="0" fontAlgn="base" latinLnBrk="0" hangingPunct="0">
      <a:lnSpc>
        <a:spcPct val="100000"/>
      </a:lnSpc>
      <a:spcBef>
        <a:spcPct val="30000"/>
      </a:spcBef>
      <a:spcAft>
        <a:spcPct val="0"/>
      </a:spcAft>
      <a:buClr>
        <a:srgbClr val="000000"/>
      </a:buClr>
      <a:buSzPct val="100000"/>
      <a:buFont typeface="Times New Roman" panose="02020603050405020304" pitchFamily="16" charset="0"/>
      <a:buNone/>
      <a:defRPr sz="1200" b="0" i="0" u="none" kern="1200" baseline="0">
        <a:solidFill>
          <a:srgbClr val="000000"/>
        </a:solidFill>
        <a:latin typeface="Times New Roman" panose="02020603050405020304" pitchFamily="16" charset="0"/>
      </a:defRPr>
    </a:lvl7pPr>
    <a:lvl8pPr marL="3200400" lvl="7" indent="-228600" algn="l" defTabSz="449580" rtl="0" eaLnBrk="0" fontAlgn="base" latinLnBrk="0" hangingPunct="0">
      <a:lnSpc>
        <a:spcPct val="100000"/>
      </a:lnSpc>
      <a:spcBef>
        <a:spcPct val="30000"/>
      </a:spcBef>
      <a:spcAft>
        <a:spcPct val="0"/>
      </a:spcAft>
      <a:buClr>
        <a:srgbClr val="000000"/>
      </a:buClr>
      <a:buSzPct val="100000"/>
      <a:buFont typeface="Times New Roman" panose="02020603050405020304" pitchFamily="16" charset="0"/>
      <a:buNone/>
      <a:defRPr sz="1200" b="0" i="0" u="none" kern="1200" baseline="0">
        <a:solidFill>
          <a:srgbClr val="000000"/>
        </a:solidFill>
        <a:latin typeface="Times New Roman" panose="02020603050405020304" pitchFamily="16" charset="0"/>
      </a:defRPr>
    </a:lvl8pPr>
    <a:lvl9pPr marL="3657600" lvl="8" indent="-228600" algn="l" defTabSz="449580" rtl="0" eaLnBrk="0" fontAlgn="base" latinLnBrk="0" hangingPunct="0">
      <a:lnSpc>
        <a:spcPct val="100000"/>
      </a:lnSpc>
      <a:spcBef>
        <a:spcPct val="30000"/>
      </a:spcBef>
      <a:spcAft>
        <a:spcPct val="0"/>
      </a:spcAft>
      <a:buClr>
        <a:srgbClr val="000000"/>
      </a:buClr>
      <a:buSzPct val="100000"/>
      <a:buFont typeface="Times New Roman" panose="02020603050405020304" pitchFamily="16" charset="0"/>
      <a:buNone/>
      <a:defRPr sz="1200" b="0" i="0" u="none" kern="1200" baseline="0">
        <a:solidFill>
          <a:srgbClr val="000000"/>
        </a:solidFill>
        <a:latin typeface="Times New Roman" panose="02020603050405020304" pitchFamily="16"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18114" name="Slide Number Placeholder 1">
            <a:extLst>
              <a:ext uri="{FF2B5EF4-FFF2-40B4-BE49-F238E27FC236}">
                <a16:creationId xmlns:a16="http://schemas.microsoft.com/office/drawing/2014/main" id="{31DDE24F-1B70-9D71-2B86-D89CB57A1B86}"/>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fld id="{92E65452-BA54-4E97-A500-2CBF0C22DAAA}" type="slidenum">
              <a:rPr lang="en-IN" altLang="en-US">
                <a:latin typeface="Times New Roman" panose="02020603050405020304" pitchFamily="18" charset="0"/>
              </a:rPr>
              <a:pPr/>
              <a:t>1</a:t>
            </a:fld>
            <a:endParaRPr lang="en-IN" altLang="en-US">
              <a:latin typeface="Times New Roman" panose="02020603050405020304" pitchFamily="18" charset="0"/>
            </a:endParaRPr>
          </a:p>
        </p:txBody>
      </p:sp>
      <p:sp>
        <p:nvSpPr>
          <p:cNvPr id="218115" name="Slide Image Placeholder 53248">
            <a:extLst>
              <a:ext uri="{FF2B5EF4-FFF2-40B4-BE49-F238E27FC236}">
                <a16:creationId xmlns:a16="http://schemas.microsoft.com/office/drawing/2014/main" id="{DA32D84F-FEC2-0894-67B6-5EAF7BD8427B}"/>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18116" name="Text Placeholder 53249">
            <a:extLst>
              <a:ext uri="{FF2B5EF4-FFF2-40B4-BE49-F238E27FC236}">
                <a16:creationId xmlns:a16="http://schemas.microsoft.com/office/drawing/2014/main" id="{133709FE-A312-D55B-EB27-7DF830838F46}"/>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65218" name="Slide Number Placeholder 1">
            <a:extLst>
              <a:ext uri="{FF2B5EF4-FFF2-40B4-BE49-F238E27FC236}">
                <a16:creationId xmlns:a16="http://schemas.microsoft.com/office/drawing/2014/main" id="{6F2939CF-CE11-2702-F672-0D3391C06EFE}"/>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1AE70D91-341C-44F8-BE4E-E62462487DF8}" type="slidenum">
              <a:rPr lang="en-IN" altLang="en-US">
                <a:latin typeface="Times New Roman" panose="02020603050405020304" pitchFamily="18" charset="0"/>
              </a:rPr>
              <a:pPr hangingPunct="0"/>
              <a:t>6</a:t>
            </a:fld>
            <a:endParaRPr lang="en-IN" altLang="en-US">
              <a:latin typeface="Times New Roman" panose="02020603050405020304" pitchFamily="18" charset="0"/>
            </a:endParaRPr>
          </a:p>
        </p:txBody>
      </p:sp>
      <p:sp>
        <p:nvSpPr>
          <p:cNvPr id="265219" name="Slide Image Placeholder 76800">
            <a:extLst>
              <a:ext uri="{FF2B5EF4-FFF2-40B4-BE49-F238E27FC236}">
                <a16:creationId xmlns:a16="http://schemas.microsoft.com/office/drawing/2014/main" id="{1FE19B38-28FB-A4E6-8014-EF88BF9AA76F}"/>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65220" name="Text Placeholder 76801">
            <a:extLst>
              <a:ext uri="{FF2B5EF4-FFF2-40B4-BE49-F238E27FC236}">
                <a16:creationId xmlns:a16="http://schemas.microsoft.com/office/drawing/2014/main" id="{CEBC259C-0F8A-0064-B7AB-9171840B0715}"/>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67266" name="Slide Number Placeholder 1">
            <a:extLst>
              <a:ext uri="{FF2B5EF4-FFF2-40B4-BE49-F238E27FC236}">
                <a16:creationId xmlns:a16="http://schemas.microsoft.com/office/drawing/2014/main" id="{5920A44F-8F9F-CDB1-E899-079FE4EC3A30}"/>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39D9D4D6-DB28-465F-9982-4047FE0C9E5A}" type="slidenum">
              <a:rPr lang="en-IN" altLang="en-US">
                <a:latin typeface="Times New Roman" panose="02020603050405020304" pitchFamily="18" charset="0"/>
              </a:rPr>
              <a:pPr hangingPunct="0"/>
              <a:t>7</a:t>
            </a:fld>
            <a:endParaRPr lang="en-IN" altLang="en-US">
              <a:latin typeface="Times New Roman" panose="02020603050405020304" pitchFamily="18" charset="0"/>
            </a:endParaRPr>
          </a:p>
        </p:txBody>
      </p:sp>
      <p:sp>
        <p:nvSpPr>
          <p:cNvPr id="267267" name="Slide Image Placeholder 76800">
            <a:extLst>
              <a:ext uri="{FF2B5EF4-FFF2-40B4-BE49-F238E27FC236}">
                <a16:creationId xmlns:a16="http://schemas.microsoft.com/office/drawing/2014/main" id="{63A79015-A144-7DD0-596E-94A3256FE65A}"/>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67268" name="Text Placeholder 76801">
            <a:extLst>
              <a:ext uri="{FF2B5EF4-FFF2-40B4-BE49-F238E27FC236}">
                <a16:creationId xmlns:a16="http://schemas.microsoft.com/office/drawing/2014/main" id="{34596D18-1A41-20DA-B68E-5B429C95A7E5}"/>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69314" name="Slide Number Placeholder 1">
            <a:extLst>
              <a:ext uri="{FF2B5EF4-FFF2-40B4-BE49-F238E27FC236}">
                <a16:creationId xmlns:a16="http://schemas.microsoft.com/office/drawing/2014/main" id="{FDE9B6C4-49F8-269C-111F-0F28388E0963}"/>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8BDC463B-D5F0-4F56-A2CB-8A62148E79B7}" type="slidenum">
              <a:rPr lang="en-IN" altLang="en-US">
                <a:latin typeface="Times New Roman" panose="02020603050405020304" pitchFamily="18" charset="0"/>
              </a:rPr>
              <a:pPr hangingPunct="0"/>
              <a:t>8</a:t>
            </a:fld>
            <a:endParaRPr lang="en-IN" altLang="en-US">
              <a:latin typeface="Times New Roman" panose="02020603050405020304" pitchFamily="18" charset="0"/>
            </a:endParaRPr>
          </a:p>
        </p:txBody>
      </p:sp>
      <p:sp>
        <p:nvSpPr>
          <p:cNvPr id="269315" name="Slide Image Placeholder 76800">
            <a:extLst>
              <a:ext uri="{FF2B5EF4-FFF2-40B4-BE49-F238E27FC236}">
                <a16:creationId xmlns:a16="http://schemas.microsoft.com/office/drawing/2014/main" id="{2793A114-1E10-3C76-9FD5-89ED597AAA6D}"/>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69316" name="Text Placeholder 76801">
            <a:extLst>
              <a:ext uri="{FF2B5EF4-FFF2-40B4-BE49-F238E27FC236}">
                <a16:creationId xmlns:a16="http://schemas.microsoft.com/office/drawing/2014/main" id="{A7AA1F2B-9978-DC16-043C-56F1F47477CF}"/>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71362" name="Slide Number Placeholder 1">
            <a:extLst>
              <a:ext uri="{FF2B5EF4-FFF2-40B4-BE49-F238E27FC236}">
                <a16:creationId xmlns:a16="http://schemas.microsoft.com/office/drawing/2014/main" id="{46DF4969-F0F2-2442-5C60-77A84FC1F97B}"/>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57D0DA3C-F3F5-488A-9408-9DD4797388FC}" type="slidenum">
              <a:rPr lang="en-IN" altLang="en-US">
                <a:latin typeface="Times New Roman" panose="02020603050405020304" pitchFamily="18" charset="0"/>
              </a:rPr>
              <a:pPr hangingPunct="0"/>
              <a:t>9</a:t>
            </a:fld>
            <a:endParaRPr lang="en-IN" altLang="en-US">
              <a:latin typeface="Times New Roman" panose="02020603050405020304" pitchFamily="18" charset="0"/>
            </a:endParaRPr>
          </a:p>
        </p:txBody>
      </p:sp>
      <p:sp>
        <p:nvSpPr>
          <p:cNvPr id="271363" name="Slide Image Placeholder 76800">
            <a:extLst>
              <a:ext uri="{FF2B5EF4-FFF2-40B4-BE49-F238E27FC236}">
                <a16:creationId xmlns:a16="http://schemas.microsoft.com/office/drawing/2014/main" id="{9DE51783-587B-CD0B-972E-B4A8C477B37B}"/>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71364" name="Text Placeholder 76801">
            <a:extLst>
              <a:ext uri="{FF2B5EF4-FFF2-40B4-BE49-F238E27FC236}">
                <a16:creationId xmlns:a16="http://schemas.microsoft.com/office/drawing/2014/main" id="{F690FB87-3627-0156-437B-0DF40CA44804}"/>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88770" name="Slide Number Placeholder 1">
            <a:extLst>
              <a:ext uri="{FF2B5EF4-FFF2-40B4-BE49-F238E27FC236}">
                <a16:creationId xmlns:a16="http://schemas.microsoft.com/office/drawing/2014/main" id="{6C4B64AF-8FBD-8AE6-7E83-3B88E8152475}"/>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9C679166-F4AC-4EB9-AAD9-5F7BA40157C2}" type="slidenum">
              <a:rPr lang="en-IN" altLang="en-US">
                <a:latin typeface="Times New Roman" panose="02020603050405020304" pitchFamily="18" charset="0"/>
              </a:rPr>
              <a:pPr hangingPunct="0"/>
              <a:t>14</a:t>
            </a:fld>
            <a:endParaRPr lang="en-IN" altLang="en-US">
              <a:latin typeface="Times New Roman" panose="02020603050405020304" pitchFamily="18" charset="0"/>
            </a:endParaRPr>
          </a:p>
        </p:txBody>
      </p:sp>
      <p:sp>
        <p:nvSpPr>
          <p:cNvPr id="288771" name="Slide Image Placeholder 80896">
            <a:extLst>
              <a:ext uri="{FF2B5EF4-FFF2-40B4-BE49-F238E27FC236}">
                <a16:creationId xmlns:a16="http://schemas.microsoft.com/office/drawing/2014/main" id="{74F509DB-A102-931F-F733-AC86DD24F0CC}"/>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88772" name="Text Placeholder 80897">
            <a:extLst>
              <a:ext uri="{FF2B5EF4-FFF2-40B4-BE49-F238E27FC236}">
                <a16:creationId xmlns:a16="http://schemas.microsoft.com/office/drawing/2014/main" id="{B5905C71-4E46-799D-D4A2-1A156D85A824}"/>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88770" name="Slide Number Placeholder 1">
            <a:extLst>
              <a:ext uri="{FF2B5EF4-FFF2-40B4-BE49-F238E27FC236}">
                <a16:creationId xmlns:a16="http://schemas.microsoft.com/office/drawing/2014/main" id="{6C4B64AF-8FBD-8AE6-7E83-3B88E8152475}"/>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9C679166-F4AC-4EB9-AAD9-5F7BA40157C2}" type="slidenum">
              <a:rPr lang="en-IN" altLang="en-US">
                <a:latin typeface="Times New Roman" panose="02020603050405020304" pitchFamily="18" charset="0"/>
              </a:rPr>
              <a:pPr hangingPunct="0"/>
              <a:t>15</a:t>
            </a:fld>
            <a:endParaRPr lang="en-IN" altLang="en-US">
              <a:latin typeface="Times New Roman" panose="02020603050405020304" pitchFamily="18" charset="0"/>
            </a:endParaRPr>
          </a:p>
        </p:txBody>
      </p:sp>
      <p:sp>
        <p:nvSpPr>
          <p:cNvPr id="288771" name="Slide Image Placeholder 80896">
            <a:extLst>
              <a:ext uri="{FF2B5EF4-FFF2-40B4-BE49-F238E27FC236}">
                <a16:creationId xmlns:a16="http://schemas.microsoft.com/office/drawing/2014/main" id="{74F509DB-A102-931F-F733-AC86DD24F0CC}"/>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288772" name="Text Placeholder 80897">
            <a:extLst>
              <a:ext uri="{FF2B5EF4-FFF2-40B4-BE49-F238E27FC236}">
                <a16:creationId xmlns:a16="http://schemas.microsoft.com/office/drawing/2014/main" id="{B5905C71-4E46-799D-D4A2-1A156D85A824}"/>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813164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10274" name="Slide Number Placeholder 1">
            <a:extLst>
              <a:ext uri="{FF2B5EF4-FFF2-40B4-BE49-F238E27FC236}">
                <a16:creationId xmlns:a16="http://schemas.microsoft.com/office/drawing/2014/main" id="{C52D08C1-B504-1EBD-F87F-7B345B48E8E5}"/>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Noto Sans CJK SC" charset="-122"/>
              </a:defRPr>
            </a:lvl9pPr>
          </a:lstStyle>
          <a:p>
            <a:pPr hangingPunct="0"/>
            <a:fld id="{230ECD6E-D457-4F7A-BC68-EC63CAE7CE80}" type="slidenum">
              <a:rPr lang="en-IN" altLang="en-US">
                <a:latin typeface="Times New Roman" panose="02020603050405020304" pitchFamily="18" charset="0"/>
              </a:rPr>
              <a:pPr hangingPunct="0"/>
              <a:t>19</a:t>
            </a:fld>
            <a:endParaRPr lang="en-IN" altLang="en-US">
              <a:latin typeface="Times New Roman" panose="02020603050405020304" pitchFamily="18" charset="0"/>
            </a:endParaRPr>
          </a:p>
        </p:txBody>
      </p:sp>
      <p:sp>
        <p:nvSpPr>
          <p:cNvPr id="310275" name="Slide Image Placeholder 96256">
            <a:extLst>
              <a:ext uri="{FF2B5EF4-FFF2-40B4-BE49-F238E27FC236}">
                <a16:creationId xmlns:a16="http://schemas.microsoft.com/office/drawing/2014/main" id="{5545A5D8-A03A-E065-DF01-F388509F9949}"/>
              </a:ext>
            </a:extLst>
          </p:cNvPr>
          <p:cNvSpPr>
            <a:spLocks noGrp="1" noRot="1" noChangeAspect="1" noChangeArrowheads="1"/>
          </p:cNvSpPr>
          <p:nvPr>
            <p:ph type="sldImg" idx="4294967295"/>
          </p:nvPr>
        </p:nvSpPr>
        <p:spPr>
          <a:xfrm>
            <a:off x="217488" y="812800"/>
            <a:ext cx="7124700" cy="4008438"/>
          </a:xfrm>
          <a:solidFill>
            <a:srgbClr val="FFFFFF"/>
          </a:solidFill>
          <a:ln>
            <a:solidFill>
              <a:srgbClr val="000000"/>
            </a:solidFill>
            <a:miter lim="800000"/>
            <a:headEnd/>
            <a:tailEnd/>
          </a:ln>
        </p:spPr>
      </p:sp>
      <p:sp>
        <p:nvSpPr>
          <p:cNvPr id="310276" name="Text Placeholder 96257">
            <a:extLst>
              <a:ext uri="{FF2B5EF4-FFF2-40B4-BE49-F238E27FC236}">
                <a16:creationId xmlns:a16="http://schemas.microsoft.com/office/drawing/2014/main" id="{BC56F003-DE98-A16E-ABDE-B39CABCC5136}"/>
              </a:ext>
            </a:extLst>
          </p:cNvPr>
          <p:cNvSpPr>
            <a:spLocks noGrp="1" noChangeArrowheads="1"/>
          </p:cNvSpPr>
          <p:nvPr>
            <p:ph type="body" idx="4294967295"/>
          </p:nvPr>
        </p:nvSpPr>
        <p:spPr>
          <a:xfrm>
            <a:off x="755650" y="5078413"/>
            <a:ext cx="6048375" cy="4811712"/>
          </a:xfrm>
        </p:spPr>
        <p:txBody>
          <a:bodyPr wrap="none" anchor="ctr"/>
          <a:lstStyle/>
          <a:p>
            <a:endParaRPr lang="en-US" altLang="zh-CN">
              <a:latin typeface="Times New Roman" panose="02020603050405020304" pitchFamily="18" charset="0"/>
              <a:ea typeface="SimSun"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3112" cy="40068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FE00F1-FF08-0C45-9A61-8274010797CE}" type="slidenum">
              <a:rPr lang="en-US" smtClean="0"/>
              <a:t>21</a:t>
            </a:fld>
            <a:endParaRPr lang="en-US"/>
          </a:p>
        </p:txBody>
      </p:sp>
    </p:spTree>
    <p:extLst>
      <p:ext uri="{BB962C8B-B14F-4D97-AF65-F5344CB8AC3E}">
        <p14:creationId xmlns:p14="http://schemas.microsoft.com/office/powerpoint/2010/main" val="190965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FD78F13B-56B5-E312-1846-5C9DB5AB90DC}"/>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68A45227-48D2-722C-830D-DAA758AF34D7}"/>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04CE6F77-9ACD-019B-B14E-5872564FE4DA}"/>
              </a:ext>
            </a:extLst>
          </p:cNvPr>
          <p:cNvSpPr>
            <a:spLocks noGrp="1"/>
          </p:cNvSpPr>
          <p:nvPr>
            <p:ph type="sldNum" idx="12"/>
          </p:nvPr>
        </p:nvSpPr>
        <p:spPr>
          <a:ln/>
        </p:spPr>
        <p:txBody>
          <a:bodyPr/>
          <a:lstStyle>
            <a:lvl1pPr>
              <a:defRPr/>
            </a:lvl1pPr>
          </a:lstStyle>
          <a:p>
            <a:fld id="{BEAB310D-0C6F-4A73-A37F-9A3A291F3853}" type="slidenum">
              <a:rPr lang="en-IN" altLang="en-US"/>
              <a:pPr/>
              <a:t>‹#›</a:t>
            </a:fld>
            <a:endParaRPr lang="en-IN" altLang="en-US"/>
          </a:p>
        </p:txBody>
      </p:sp>
    </p:spTree>
    <p:extLst>
      <p:ext uri="{BB962C8B-B14F-4D97-AF65-F5344CB8AC3E}">
        <p14:creationId xmlns:p14="http://schemas.microsoft.com/office/powerpoint/2010/main" val="393234934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93B5EBEC-F81D-9064-E291-00A59BBA5402}"/>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AE288DE7-61EB-4631-CB32-BCE9DD7AE036}"/>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D2128681-AC9F-674F-E1B4-38BA34CCD2E7}"/>
              </a:ext>
            </a:extLst>
          </p:cNvPr>
          <p:cNvSpPr>
            <a:spLocks noGrp="1"/>
          </p:cNvSpPr>
          <p:nvPr>
            <p:ph type="sldNum" sz="quarter" idx="12"/>
          </p:nvPr>
        </p:nvSpPr>
        <p:spPr/>
        <p:txBody>
          <a:bodyPr/>
          <a:lstStyle>
            <a:lvl1pPr>
              <a:defRPr/>
            </a:lvl1pPr>
          </a:lstStyle>
          <a:p>
            <a:fld id="{AD99AD26-D25B-47E1-8D4C-25B238F0A7F3}" type="slidenum">
              <a:rPr lang="en-IN" altLang="en-US"/>
              <a:pPr/>
              <a:t>‹#›</a:t>
            </a:fld>
            <a:endParaRPr lang="en-IN" altLang="en-US"/>
          </a:p>
        </p:txBody>
      </p:sp>
    </p:spTree>
    <p:extLst>
      <p:ext uri="{BB962C8B-B14F-4D97-AF65-F5344CB8AC3E}">
        <p14:creationId xmlns:p14="http://schemas.microsoft.com/office/powerpoint/2010/main" val="103146896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BAC882EF-E1BF-967A-62C7-4E6933798FD6}"/>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4465358D-9400-2330-9CC3-4305D0FC53EA}"/>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5A48022A-5558-7FB7-D8F2-AD16B8074138}"/>
              </a:ext>
            </a:extLst>
          </p:cNvPr>
          <p:cNvSpPr>
            <a:spLocks noGrp="1"/>
          </p:cNvSpPr>
          <p:nvPr>
            <p:ph type="sldNum" sz="quarter" idx="12"/>
          </p:nvPr>
        </p:nvSpPr>
        <p:spPr/>
        <p:txBody>
          <a:bodyPr/>
          <a:lstStyle>
            <a:lvl1pPr>
              <a:defRPr/>
            </a:lvl1pPr>
          </a:lstStyle>
          <a:p>
            <a:fld id="{B188B3E8-6881-4959-9D5F-56603422AF9D}" type="slidenum">
              <a:rPr lang="en-IN" altLang="en-US"/>
              <a:pPr/>
              <a:t>‹#›</a:t>
            </a:fld>
            <a:endParaRPr lang="en-IN" altLang="en-US"/>
          </a:p>
        </p:txBody>
      </p:sp>
    </p:spTree>
    <p:extLst>
      <p:ext uri="{BB962C8B-B14F-4D97-AF65-F5344CB8AC3E}">
        <p14:creationId xmlns:p14="http://schemas.microsoft.com/office/powerpoint/2010/main" val="395027519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0DBE0C31-4A09-D4C2-1E65-3038E2D3FB3D}"/>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D4AF704F-9D46-C921-3EB1-8B2A65EC4E23}"/>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075E18E0-7A96-063F-CE99-C3E25B60407C}"/>
              </a:ext>
            </a:extLst>
          </p:cNvPr>
          <p:cNvSpPr>
            <a:spLocks noGrp="1"/>
          </p:cNvSpPr>
          <p:nvPr>
            <p:ph type="sldNum" idx="12"/>
          </p:nvPr>
        </p:nvSpPr>
        <p:spPr>
          <a:ln/>
        </p:spPr>
        <p:txBody>
          <a:bodyPr/>
          <a:lstStyle>
            <a:lvl1pPr>
              <a:defRPr/>
            </a:lvl1pPr>
          </a:lstStyle>
          <a:p>
            <a:fld id="{20EA93A6-BAA1-4A10-82CA-9C59612CF9F1}" type="slidenum">
              <a:rPr lang="en-IN" altLang="en-US"/>
              <a:pPr/>
              <a:t>‹#›</a:t>
            </a:fld>
            <a:endParaRPr lang="en-IN" altLang="en-US"/>
          </a:p>
        </p:txBody>
      </p:sp>
    </p:spTree>
    <p:extLst>
      <p:ext uri="{BB962C8B-B14F-4D97-AF65-F5344CB8AC3E}">
        <p14:creationId xmlns:p14="http://schemas.microsoft.com/office/powerpoint/2010/main" val="280856111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4B6D5410-6EEE-A87E-6EE9-C0BF05720EFD}"/>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8DA2FFD6-6D4B-07C9-E311-162309E195C4}"/>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E4EDFF8B-1CA8-B050-9654-4BB42302F5E0}"/>
              </a:ext>
            </a:extLst>
          </p:cNvPr>
          <p:cNvSpPr>
            <a:spLocks noGrp="1"/>
          </p:cNvSpPr>
          <p:nvPr>
            <p:ph type="sldNum" sz="quarter" idx="12"/>
          </p:nvPr>
        </p:nvSpPr>
        <p:spPr/>
        <p:txBody>
          <a:bodyPr/>
          <a:lstStyle>
            <a:lvl1pPr>
              <a:defRPr/>
            </a:lvl1pPr>
          </a:lstStyle>
          <a:p>
            <a:fld id="{E9D3FDA2-E2B5-4454-B35A-DD0AA30FC372}" type="slidenum">
              <a:rPr lang="en-IN" altLang="en-US"/>
              <a:pPr/>
              <a:t>‹#›</a:t>
            </a:fld>
            <a:endParaRPr lang="en-IN" altLang="en-US"/>
          </a:p>
        </p:txBody>
      </p:sp>
    </p:spTree>
    <p:extLst>
      <p:ext uri="{BB962C8B-B14F-4D97-AF65-F5344CB8AC3E}">
        <p14:creationId xmlns:p14="http://schemas.microsoft.com/office/powerpoint/2010/main" val="35183766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DD279EF3-F51C-64AB-4D4E-8F045C056EF4}"/>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EEEB1392-0CC5-031F-B493-C8D3DF68D919}"/>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0C247CB9-1507-FB08-0ED8-5B8A913BC188}"/>
              </a:ext>
            </a:extLst>
          </p:cNvPr>
          <p:cNvSpPr>
            <a:spLocks noGrp="1"/>
          </p:cNvSpPr>
          <p:nvPr>
            <p:ph type="sldNum" sz="quarter" idx="12"/>
          </p:nvPr>
        </p:nvSpPr>
        <p:spPr/>
        <p:txBody>
          <a:bodyPr/>
          <a:lstStyle>
            <a:lvl1pPr>
              <a:defRPr/>
            </a:lvl1pPr>
          </a:lstStyle>
          <a:p>
            <a:fld id="{3430791B-B11F-4E66-AA4F-C8F3F70C5E60}" type="slidenum">
              <a:rPr lang="en-IN" altLang="en-US"/>
              <a:pPr/>
              <a:t>‹#›</a:t>
            </a:fld>
            <a:endParaRPr lang="en-IN" altLang="en-US"/>
          </a:p>
        </p:txBody>
      </p:sp>
    </p:spTree>
    <p:extLst>
      <p:ext uri="{BB962C8B-B14F-4D97-AF65-F5344CB8AC3E}">
        <p14:creationId xmlns:p14="http://schemas.microsoft.com/office/powerpoint/2010/main" val="377192201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A67CAA3F-8ED5-0DBE-2F73-2AD3BBE42483}"/>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CBD02535-160F-2304-90F4-AEFB4AD7A74B}"/>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62846A13-AC81-C91F-C15B-BA3C607653E5}"/>
              </a:ext>
            </a:extLst>
          </p:cNvPr>
          <p:cNvSpPr>
            <a:spLocks noGrp="1"/>
          </p:cNvSpPr>
          <p:nvPr>
            <p:ph type="sldNum" sz="quarter" idx="12"/>
          </p:nvPr>
        </p:nvSpPr>
        <p:spPr/>
        <p:txBody>
          <a:bodyPr/>
          <a:lstStyle>
            <a:lvl1pPr>
              <a:defRPr/>
            </a:lvl1pPr>
          </a:lstStyle>
          <a:p>
            <a:fld id="{F8C90298-0958-4462-A32E-3C4DB458617C}" type="slidenum">
              <a:rPr lang="en-IN" altLang="en-US"/>
              <a:pPr/>
              <a:t>‹#›</a:t>
            </a:fld>
            <a:endParaRPr lang="en-IN" altLang="en-US"/>
          </a:p>
        </p:txBody>
      </p:sp>
    </p:spTree>
    <p:extLst>
      <p:ext uri="{BB962C8B-B14F-4D97-AF65-F5344CB8AC3E}">
        <p14:creationId xmlns:p14="http://schemas.microsoft.com/office/powerpoint/2010/main" val="416156687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D4690A62-9CAE-E74A-169B-39909AEA3291}"/>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48518365-99D0-DDE3-74B0-A1BAABEB9AE1}"/>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D00B515F-82E3-587E-83DD-8E5CCCA588B9}"/>
              </a:ext>
            </a:extLst>
          </p:cNvPr>
          <p:cNvSpPr>
            <a:spLocks noGrp="1"/>
          </p:cNvSpPr>
          <p:nvPr>
            <p:ph type="sldNum" sz="quarter" idx="12"/>
          </p:nvPr>
        </p:nvSpPr>
        <p:spPr/>
        <p:txBody>
          <a:bodyPr/>
          <a:lstStyle>
            <a:lvl1pPr>
              <a:defRPr/>
            </a:lvl1pPr>
          </a:lstStyle>
          <a:p>
            <a:fld id="{9351595C-D7A2-4C2C-98B2-DE0BD45C3785}" type="slidenum">
              <a:rPr lang="en-IN" altLang="en-US"/>
              <a:pPr/>
              <a:t>‹#›</a:t>
            </a:fld>
            <a:endParaRPr lang="en-IN" altLang="en-US"/>
          </a:p>
        </p:txBody>
      </p:sp>
    </p:spTree>
    <p:extLst>
      <p:ext uri="{BB962C8B-B14F-4D97-AF65-F5344CB8AC3E}">
        <p14:creationId xmlns:p14="http://schemas.microsoft.com/office/powerpoint/2010/main" val="149829524"/>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2F55A4D1-E11F-F5CA-A040-01A308A68CD1}"/>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1429B32A-3BC1-DA3C-821B-393B20B35850}"/>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4EFAA07F-560D-CA68-BC3A-805933A93009}"/>
              </a:ext>
            </a:extLst>
          </p:cNvPr>
          <p:cNvSpPr>
            <a:spLocks noGrp="1"/>
          </p:cNvSpPr>
          <p:nvPr>
            <p:ph type="sldNum" sz="quarter" idx="12"/>
          </p:nvPr>
        </p:nvSpPr>
        <p:spPr/>
        <p:txBody>
          <a:bodyPr/>
          <a:lstStyle>
            <a:lvl1pPr>
              <a:defRPr/>
            </a:lvl1pPr>
          </a:lstStyle>
          <a:p>
            <a:fld id="{0BDD6663-B0DF-4A69-AD8E-55159620F669}" type="slidenum">
              <a:rPr lang="en-IN" altLang="en-US"/>
              <a:pPr/>
              <a:t>‹#›</a:t>
            </a:fld>
            <a:endParaRPr lang="en-IN" altLang="en-US"/>
          </a:p>
        </p:txBody>
      </p:sp>
    </p:spTree>
    <p:extLst>
      <p:ext uri="{BB962C8B-B14F-4D97-AF65-F5344CB8AC3E}">
        <p14:creationId xmlns:p14="http://schemas.microsoft.com/office/powerpoint/2010/main" val="10993622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577A04-E1A0-2A68-80F7-ECB693B9E770}"/>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B32C3B4B-5D89-45BA-1AD3-11A47D2B7E73}"/>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CE153442-F086-8BA6-72F1-FC7B53131533}"/>
              </a:ext>
            </a:extLst>
          </p:cNvPr>
          <p:cNvSpPr>
            <a:spLocks noGrp="1"/>
          </p:cNvSpPr>
          <p:nvPr>
            <p:ph type="sldNum" sz="quarter" idx="12"/>
          </p:nvPr>
        </p:nvSpPr>
        <p:spPr/>
        <p:txBody>
          <a:bodyPr/>
          <a:lstStyle>
            <a:lvl1pPr>
              <a:defRPr/>
            </a:lvl1pPr>
          </a:lstStyle>
          <a:p>
            <a:fld id="{E3F047E3-F66E-4305-9949-A17ADBF63E12}" type="slidenum">
              <a:rPr lang="en-IN" altLang="en-US"/>
              <a:pPr/>
              <a:t>‹#›</a:t>
            </a:fld>
            <a:endParaRPr lang="en-IN" altLang="en-US"/>
          </a:p>
        </p:txBody>
      </p:sp>
    </p:spTree>
    <p:extLst>
      <p:ext uri="{BB962C8B-B14F-4D97-AF65-F5344CB8AC3E}">
        <p14:creationId xmlns:p14="http://schemas.microsoft.com/office/powerpoint/2010/main" val="146762075"/>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D313899F-FC8C-387C-CA14-3D0793FE30E2}"/>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1BA0C4E0-DE3A-688C-9172-2597C861B145}"/>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D046796D-2C09-477E-AFD1-A827B806C4FB}"/>
              </a:ext>
            </a:extLst>
          </p:cNvPr>
          <p:cNvSpPr>
            <a:spLocks noGrp="1"/>
          </p:cNvSpPr>
          <p:nvPr>
            <p:ph type="sldNum" sz="quarter" idx="12"/>
          </p:nvPr>
        </p:nvSpPr>
        <p:spPr/>
        <p:txBody>
          <a:bodyPr/>
          <a:lstStyle>
            <a:lvl1pPr>
              <a:defRPr/>
            </a:lvl1pPr>
          </a:lstStyle>
          <a:p>
            <a:fld id="{D452E7F5-E862-4346-8ECA-7C4A5FED6CA9}" type="slidenum">
              <a:rPr lang="en-IN" altLang="en-US"/>
              <a:pPr/>
              <a:t>‹#›</a:t>
            </a:fld>
            <a:endParaRPr lang="en-IN" altLang="en-US"/>
          </a:p>
        </p:txBody>
      </p:sp>
    </p:spTree>
    <p:extLst>
      <p:ext uri="{BB962C8B-B14F-4D97-AF65-F5344CB8AC3E}">
        <p14:creationId xmlns:p14="http://schemas.microsoft.com/office/powerpoint/2010/main" val="2180502743"/>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B5DDD894-C410-EB55-6FF6-1419AB2C2068}"/>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3609F7AC-1122-1536-4FA9-A95497096A4C}"/>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F94F5B58-DE73-D42D-5182-D9C9BFB596FD}"/>
              </a:ext>
            </a:extLst>
          </p:cNvPr>
          <p:cNvSpPr>
            <a:spLocks noGrp="1"/>
          </p:cNvSpPr>
          <p:nvPr>
            <p:ph type="sldNum" sz="quarter" idx="12"/>
          </p:nvPr>
        </p:nvSpPr>
        <p:spPr/>
        <p:txBody>
          <a:bodyPr/>
          <a:lstStyle>
            <a:lvl1pPr>
              <a:defRPr/>
            </a:lvl1pPr>
          </a:lstStyle>
          <a:p>
            <a:fld id="{6056CB96-EBC4-44A4-AE92-D4C7D50E273D}" type="slidenum">
              <a:rPr lang="en-IN" altLang="en-US"/>
              <a:pPr/>
              <a:t>‹#›</a:t>
            </a:fld>
            <a:endParaRPr lang="en-IN" altLang="en-US"/>
          </a:p>
        </p:txBody>
      </p:sp>
    </p:spTree>
    <p:extLst>
      <p:ext uri="{BB962C8B-B14F-4D97-AF65-F5344CB8AC3E}">
        <p14:creationId xmlns:p14="http://schemas.microsoft.com/office/powerpoint/2010/main" val="428672986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E477730C-FEDF-B325-4F68-BBE092561D6B}"/>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CFD8A60A-F63F-C254-BB2E-582CD788857D}"/>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A503290D-3635-8414-B243-08B5A307CA04}"/>
              </a:ext>
            </a:extLst>
          </p:cNvPr>
          <p:cNvSpPr>
            <a:spLocks noGrp="1"/>
          </p:cNvSpPr>
          <p:nvPr>
            <p:ph type="sldNum" sz="quarter" idx="12"/>
          </p:nvPr>
        </p:nvSpPr>
        <p:spPr/>
        <p:txBody>
          <a:bodyPr/>
          <a:lstStyle>
            <a:lvl1pPr>
              <a:defRPr/>
            </a:lvl1pPr>
          </a:lstStyle>
          <a:p>
            <a:fld id="{13776305-F8A0-4525-8559-8505E6786AF9}" type="slidenum">
              <a:rPr lang="en-IN" altLang="en-US"/>
              <a:pPr/>
              <a:t>‹#›</a:t>
            </a:fld>
            <a:endParaRPr lang="en-IN" altLang="en-US"/>
          </a:p>
        </p:txBody>
      </p:sp>
    </p:spTree>
    <p:extLst>
      <p:ext uri="{BB962C8B-B14F-4D97-AF65-F5344CB8AC3E}">
        <p14:creationId xmlns:p14="http://schemas.microsoft.com/office/powerpoint/2010/main" val="509499658"/>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7DBB9412-575E-0C6F-EC1F-FE9609DA1F93}"/>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0490CA8E-CC47-0E48-2A94-BF4A25105853}"/>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40BAEEFD-0175-EC53-FF76-F1781352EA86}"/>
              </a:ext>
            </a:extLst>
          </p:cNvPr>
          <p:cNvSpPr>
            <a:spLocks noGrp="1"/>
          </p:cNvSpPr>
          <p:nvPr>
            <p:ph type="sldNum" sz="quarter" idx="12"/>
          </p:nvPr>
        </p:nvSpPr>
        <p:spPr/>
        <p:txBody>
          <a:bodyPr/>
          <a:lstStyle>
            <a:lvl1pPr>
              <a:defRPr/>
            </a:lvl1pPr>
          </a:lstStyle>
          <a:p>
            <a:fld id="{BFEA8E17-92A6-4470-AEA6-EE39727EE117}" type="slidenum">
              <a:rPr lang="en-IN" altLang="en-US"/>
              <a:pPr/>
              <a:t>‹#›</a:t>
            </a:fld>
            <a:endParaRPr lang="en-IN" altLang="en-US"/>
          </a:p>
        </p:txBody>
      </p:sp>
    </p:spTree>
    <p:extLst>
      <p:ext uri="{BB962C8B-B14F-4D97-AF65-F5344CB8AC3E}">
        <p14:creationId xmlns:p14="http://schemas.microsoft.com/office/powerpoint/2010/main" val="1750000973"/>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E6FDDF6C-E895-3FAF-2BB4-BDD3FBC59319}"/>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1D7D528B-15E9-DECE-9A80-BBFBDE121EC5}"/>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C98A31EF-DC0F-6C9D-2862-C9F42F159D6C}"/>
              </a:ext>
            </a:extLst>
          </p:cNvPr>
          <p:cNvSpPr>
            <a:spLocks noGrp="1"/>
          </p:cNvSpPr>
          <p:nvPr>
            <p:ph type="sldNum" sz="quarter" idx="12"/>
          </p:nvPr>
        </p:nvSpPr>
        <p:spPr/>
        <p:txBody>
          <a:bodyPr/>
          <a:lstStyle>
            <a:lvl1pPr>
              <a:defRPr/>
            </a:lvl1pPr>
          </a:lstStyle>
          <a:p>
            <a:fld id="{C972FC7D-3199-4D63-8561-F792B9A384BD}" type="slidenum">
              <a:rPr lang="en-IN" altLang="en-US"/>
              <a:pPr/>
              <a:t>‹#›</a:t>
            </a:fld>
            <a:endParaRPr lang="en-IN" altLang="en-US"/>
          </a:p>
        </p:txBody>
      </p:sp>
    </p:spTree>
    <p:extLst>
      <p:ext uri="{BB962C8B-B14F-4D97-AF65-F5344CB8AC3E}">
        <p14:creationId xmlns:p14="http://schemas.microsoft.com/office/powerpoint/2010/main" val="4201883743"/>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306F17BC-0EEC-1696-B302-633C4E624DF7}"/>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E2756043-DC69-5111-5A52-6BC5827A4D3C}"/>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0AE18195-2E13-A612-51E3-AD006F88618D}"/>
              </a:ext>
            </a:extLst>
          </p:cNvPr>
          <p:cNvSpPr>
            <a:spLocks noGrp="1"/>
          </p:cNvSpPr>
          <p:nvPr>
            <p:ph type="sldNum" idx="12"/>
          </p:nvPr>
        </p:nvSpPr>
        <p:spPr>
          <a:ln/>
        </p:spPr>
        <p:txBody>
          <a:bodyPr/>
          <a:lstStyle>
            <a:lvl1pPr>
              <a:defRPr/>
            </a:lvl1pPr>
          </a:lstStyle>
          <a:p>
            <a:fld id="{8E33C37B-7A7E-4DD4-AA23-A2A7076A1D44}" type="slidenum">
              <a:rPr lang="en-IN" altLang="en-US"/>
              <a:pPr/>
              <a:t>‹#›</a:t>
            </a:fld>
            <a:endParaRPr lang="en-IN" altLang="en-US"/>
          </a:p>
        </p:txBody>
      </p:sp>
    </p:spTree>
    <p:extLst>
      <p:ext uri="{BB962C8B-B14F-4D97-AF65-F5344CB8AC3E}">
        <p14:creationId xmlns:p14="http://schemas.microsoft.com/office/powerpoint/2010/main" val="328845041"/>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02B3FA82-9B62-58F4-0F04-7B0DDA3D68A5}"/>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7414728E-647D-7760-6529-1F5ADFA6C06E}"/>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A127E55F-C499-3AFA-4733-4A85C6FF99B6}"/>
              </a:ext>
            </a:extLst>
          </p:cNvPr>
          <p:cNvSpPr>
            <a:spLocks noGrp="1"/>
          </p:cNvSpPr>
          <p:nvPr>
            <p:ph type="sldNum" sz="quarter" idx="12"/>
          </p:nvPr>
        </p:nvSpPr>
        <p:spPr/>
        <p:txBody>
          <a:bodyPr/>
          <a:lstStyle>
            <a:lvl1pPr>
              <a:defRPr/>
            </a:lvl1pPr>
          </a:lstStyle>
          <a:p>
            <a:fld id="{6B666FD8-3CF9-40E6-B7F6-446B0282C9DF}" type="slidenum">
              <a:rPr lang="en-IN" altLang="en-US"/>
              <a:pPr/>
              <a:t>‹#›</a:t>
            </a:fld>
            <a:endParaRPr lang="en-IN" altLang="en-US"/>
          </a:p>
        </p:txBody>
      </p:sp>
    </p:spTree>
    <p:extLst>
      <p:ext uri="{BB962C8B-B14F-4D97-AF65-F5344CB8AC3E}">
        <p14:creationId xmlns:p14="http://schemas.microsoft.com/office/powerpoint/2010/main" val="2487682991"/>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FD8080ED-5342-BB62-4FA2-B4D7D335D721}"/>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55E3572F-6E6E-BE59-7DE2-934FE14BDE33}"/>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75E63EBC-7B7D-79E8-3DAB-425DD9966AEB}"/>
              </a:ext>
            </a:extLst>
          </p:cNvPr>
          <p:cNvSpPr>
            <a:spLocks noGrp="1"/>
          </p:cNvSpPr>
          <p:nvPr>
            <p:ph type="sldNum" sz="quarter" idx="12"/>
          </p:nvPr>
        </p:nvSpPr>
        <p:spPr/>
        <p:txBody>
          <a:bodyPr/>
          <a:lstStyle>
            <a:lvl1pPr>
              <a:defRPr/>
            </a:lvl1pPr>
          </a:lstStyle>
          <a:p>
            <a:fld id="{8B836A80-3782-44B1-B312-92EA2D3DFD50}" type="slidenum">
              <a:rPr lang="en-IN" altLang="en-US"/>
              <a:pPr/>
              <a:t>‹#›</a:t>
            </a:fld>
            <a:endParaRPr lang="en-IN" altLang="en-US"/>
          </a:p>
        </p:txBody>
      </p:sp>
    </p:spTree>
    <p:extLst>
      <p:ext uri="{BB962C8B-B14F-4D97-AF65-F5344CB8AC3E}">
        <p14:creationId xmlns:p14="http://schemas.microsoft.com/office/powerpoint/2010/main" val="772169994"/>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7D519348-7A46-7580-5D0F-AAFC5515C4EE}"/>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5FE96F75-4CB3-BB54-E22C-E7A401687268}"/>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CF88FAA6-0670-E038-A8F5-CB0D7D54F93F}"/>
              </a:ext>
            </a:extLst>
          </p:cNvPr>
          <p:cNvSpPr>
            <a:spLocks noGrp="1"/>
          </p:cNvSpPr>
          <p:nvPr>
            <p:ph type="sldNum" sz="quarter" idx="12"/>
          </p:nvPr>
        </p:nvSpPr>
        <p:spPr/>
        <p:txBody>
          <a:bodyPr/>
          <a:lstStyle>
            <a:lvl1pPr>
              <a:defRPr/>
            </a:lvl1pPr>
          </a:lstStyle>
          <a:p>
            <a:fld id="{0626D6B8-0F02-4D42-8ABC-1C7DD3AA54C8}" type="slidenum">
              <a:rPr lang="en-IN" altLang="en-US"/>
              <a:pPr/>
              <a:t>‹#›</a:t>
            </a:fld>
            <a:endParaRPr lang="en-IN" altLang="en-US"/>
          </a:p>
        </p:txBody>
      </p:sp>
    </p:spTree>
    <p:extLst>
      <p:ext uri="{BB962C8B-B14F-4D97-AF65-F5344CB8AC3E}">
        <p14:creationId xmlns:p14="http://schemas.microsoft.com/office/powerpoint/2010/main" val="3365110730"/>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CCFC1FA6-54A9-FB82-E08D-583536F29871}"/>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D7482FDD-68E2-FF0E-A81A-19F58B1204A7}"/>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2FAFF5D7-B572-629A-2003-9DEC052D56A1}"/>
              </a:ext>
            </a:extLst>
          </p:cNvPr>
          <p:cNvSpPr>
            <a:spLocks noGrp="1"/>
          </p:cNvSpPr>
          <p:nvPr>
            <p:ph type="sldNum" sz="quarter" idx="12"/>
          </p:nvPr>
        </p:nvSpPr>
        <p:spPr/>
        <p:txBody>
          <a:bodyPr/>
          <a:lstStyle>
            <a:lvl1pPr>
              <a:defRPr/>
            </a:lvl1pPr>
          </a:lstStyle>
          <a:p>
            <a:fld id="{B757C35C-8D1F-4914-BD83-99A75EAB09C1}" type="slidenum">
              <a:rPr lang="en-IN" altLang="en-US"/>
              <a:pPr/>
              <a:t>‹#›</a:t>
            </a:fld>
            <a:endParaRPr lang="en-IN" altLang="en-US"/>
          </a:p>
        </p:txBody>
      </p:sp>
    </p:spTree>
    <p:extLst>
      <p:ext uri="{BB962C8B-B14F-4D97-AF65-F5344CB8AC3E}">
        <p14:creationId xmlns:p14="http://schemas.microsoft.com/office/powerpoint/2010/main" val="2897688032"/>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91E3E555-1924-E2D3-FFB8-CF4F57588E29}"/>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6E2EADE5-F86D-7082-D44C-0B4D62F84CF3}"/>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B8E0ABD9-401D-8316-15FB-78B98C9611F6}"/>
              </a:ext>
            </a:extLst>
          </p:cNvPr>
          <p:cNvSpPr>
            <a:spLocks noGrp="1"/>
          </p:cNvSpPr>
          <p:nvPr>
            <p:ph type="sldNum" sz="quarter" idx="12"/>
          </p:nvPr>
        </p:nvSpPr>
        <p:spPr/>
        <p:txBody>
          <a:bodyPr/>
          <a:lstStyle>
            <a:lvl1pPr>
              <a:defRPr/>
            </a:lvl1pPr>
          </a:lstStyle>
          <a:p>
            <a:fld id="{5D0D81EE-452A-43A7-B456-F6CE383C5B3D}" type="slidenum">
              <a:rPr lang="en-IN" altLang="en-US"/>
              <a:pPr/>
              <a:t>‹#›</a:t>
            </a:fld>
            <a:endParaRPr lang="en-IN" altLang="en-US"/>
          </a:p>
        </p:txBody>
      </p:sp>
    </p:spTree>
    <p:extLst>
      <p:ext uri="{BB962C8B-B14F-4D97-AF65-F5344CB8AC3E}">
        <p14:creationId xmlns:p14="http://schemas.microsoft.com/office/powerpoint/2010/main" val="2553299294"/>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7A63CB-425A-8970-32D9-63D12DD558A4}"/>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1F447135-DECD-49B3-9D08-09AE5A8197B2}"/>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08451550-8642-778F-5E85-2640C11E8A1C}"/>
              </a:ext>
            </a:extLst>
          </p:cNvPr>
          <p:cNvSpPr>
            <a:spLocks noGrp="1"/>
          </p:cNvSpPr>
          <p:nvPr>
            <p:ph type="sldNum" sz="quarter" idx="12"/>
          </p:nvPr>
        </p:nvSpPr>
        <p:spPr/>
        <p:txBody>
          <a:bodyPr/>
          <a:lstStyle>
            <a:lvl1pPr>
              <a:defRPr/>
            </a:lvl1pPr>
          </a:lstStyle>
          <a:p>
            <a:fld id="{1E21774A-BBD9-46EE-9991-5CAE1DF36B84}" type="slidenum">
              <a:rPr lang="en-IN" altLang="en-US"/>
              <a:pPr/>
              <a:t>‹#›</a:t>
            </a:fld>
            <a:endParaRPr lang="en-IN" altLang="en-US"/>
          </a:p>
        </p:txBody>
      </p:sp>
    </p:spTree>
    <p:extLst>
      <p:ext uri="{BB962C8B-B14F-4D97-AF65-F5344CB8AC3E}">
        <p14:creationId xmlns:p14="http://schemas.microsoft.com/office/powerpoint/2010/main" val="423882724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50D2E09A-35FA-3C37-ED47-145781A27413}"/>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4321AC9F-D0D8-6FFF-62EB-BDC4273A1CBA}"/>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FF345617-D065-9862-D26E-41C8D1B8CD86}"/>
              </a:ext>
            </a:extLst>
          </p:cNvPr>
          <p:cNvSpPr>
            <a:spLocks noGrp="1"/>
          </p:cNvSpPr>
          <p:nvPr>
            <p:ph type="sldNum" sz="quarter" idx="12"/>
          </p:nvPr>
        </p:nvSpPr>
        <p:spPr/>
        <p:txBody>
          <a:bodyPr/>
          <a:lstStyle>
            <a:lvl1pPr>
              <a:defRPr/>
            </a:lvl1pPr>
          </a:lstStyle>
          <a:p>
            <a:fld id="{DD4F6719-3690-424D-8777-C257536F8EBE}" type="slidenum">
              <a:rPr lang="en-IN" altLang="en-US"/>
              <a:pPr/>
              <a:t>‹#›</a:t>
            </a:fld>
            <a:endParaRPr lang="en-IN" altLang="en-US"/>
          </a:p>
        </p:txBody>
      </p:sp>
    </p:spTree>
    <p:extLst>
      <p:ext uri="{BB962C8B-B14F-4D97-AF65-F5344CB8AC3E}">
        <p14:creationId xmlns:p14="http://schemas.microsoft.com/office/powerpoint/2010/main" val="1380934884"/>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2EA63A90-8C84-49B8-ABC8-61CCB7F6E1D2}"/>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169EA548-1B21-FA35-38A5-3E6EA81B68C5}"/>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C397B3DC-E0A4-BF2D-772F-82F3EDE33139}"/>
              </a:ext>
            </a:extLst>
          </p:cNvPr>
          <p:cNvSpPr>
            <a:spLocks noGrp="1"/>
          </p:cNvSpPr>
          <p:nvPr>
            <p:ph type="sldNum" sz="quarter" idx="12"/>
          </p:nvPr>
        </p:nvSpPr>
        <p:spPr/>
        <p:txBody>
          <a:bodyPr/>
          <a:lstStyle>
            <a:lvl1pPr>
              <a:defRPr/>
            </a:lvl1pPr>
          </a:lstStyle>
          <a:p>
            <a:fld id="{E83DA93D-5ED2-45D7-9CE8-36DFFAC90088}" type="slidenum">
              <a:rPr lang="en-IN" altLang="en-US"/>
              <a:pPr/>
              <a:t>‹#›</a:t>
            </a:fld>
            <a:endParaRPr lang="en-IN" altLang="en-US"/>
          </a:p>
        </p:txBody>
      </p:sp>
    </p:spTree>
    <p:extLst>
      <p:ext uri="{BB962C8B-B14F-4D97-AF65-F5344CB8AC3E}">
        <p14:creationId xmlns:p14="http://schemas.microsoft.com/office/powerpoint/2010/main" val="54443883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C60B1791-3883-A3C9-3F41-2FDCBD5FC476}"/>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EBDD4C90-299C-3D7B-0641-13E2205C9546}"/>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223DE2A2-2A7E-8A64-8CB3-FDE288752CFA}"/>
              </a:ext>
            </a:extLst>
          </p:cNvPr>
          <p:cNvSpPr>
            <a:spLocks noGrp="1"/>
          </p:cNvSpPr>
          <p:nvPr>
            <p:ph type="sldNum" sz="quarter" idx="12"/>
          </p:nvPr>
        </p:nvSpPr>
        <p:spPr/>
        <p:txBody>
          <a:bodyPr/>
          <a:lstStyle>
            <a:lvl1pPr>
              <a:defRPr/>
            </a:lvl1pPr>
          </a:lstStyle>
          <a:p>
            <a:fld id="{0A3C924D-B820-4979-B0D4-7F167344EFA2}" type="slidenum">
              <a:rPr lang="en-IN" altLang="en-US"/>
              <a:pPr/>
              <a:t>‹#›</a:t>
            </a:fld>
            <a:endParaRPr lang="en-IN" altLang="en-US"/>
          </a:p>
        </p:txBody>
      </p:sp>
    </p:spTree>
    <p:extLst>
      <p:ext uri="{BB962C8B-B14F-4D97-AF65-F5344CB8AC3E}">
        <p14:creationId xmlns:p14="http://schemas.microsoft.com/office/powerpoint/2010/main" val="1504187224"/>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4206A418-B339-E3E9-D021-E51387BADCC3}"/>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B65B2DC4-7CFA-CF10-FC22-8C7978DA0C78}"/>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EF83F680-35FD-713F-5B00-6F9D7FC2A76D}"/>
              </a:ext>
            </a:extLst>
          </p:cNvPr>
          <p:cNvSpPr>
            <a:spLocks noGrp="1"/>
          </p:cNvSpPr>
          <p:nvPr>
            <p:ph type="sldNum" sz="quarter" idx="12"/>
          </p:nvPr>
        </p:nvSpPr>
        <p:spPr/>
        <p:txBody>
          <a:bodyPr/>
          <a:lstStyle>
            <a:lvl1pPr>
              <a:defRPr/>
            </a:lvl1pPr>
          </a:lstStyle>
          <a:p>
            <a:fld id="{53FDA248-B178-47A4-8010-DE6029D234F7}" type="slidenum">
              <a:rPr lang="en-IN" altLang="en-US"/>
              <a:pPr/>
              <a:t>‹#›</a:t>
            </a:fld>
            <a:endParaRPr lang="en-IN" altLang="en-US"/>
          </a:p>
        </p:txBody>
      </p:sp>
    </p:spTree>
    <p:extLst>
      <p:ext uri="{BB962C8B-B14F-4D97-AF65-F5344CB8AC3E}">
        <p14:creationId xmlns:p14="http://schemas.microsoft.com/office/powerpoint/2010/main" val="1724751501"/>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1B7D9020-EA17-FE20-5AAD-F7EEA80FEA43}"/>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2A6A9756-E73C-B9AE-71B7-7BCD0C84BC81}"/>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F1BCD6FB-00E7-F453-E49C-31A469CE7B40}"/>
              </a:ext>
            </a:extLst>
          </p:cNvPr>
          <p:cNvSpPr>
            <a:spLocks noGrp="1"/>
          </p:cNvSpPr>
          <p:nvPr>
            <p:ph type="sldNum" sz="quarter" idx="12"/>
          </p:nvPr>
        </p:nvSpPr>
        <p:spPr/>
        <p:txBody>
          <a:bodyPr/>
          <a:lstStyle>
            <a:lvl1pPr>
              <a:defRPr/>
            </a:lvl1pPr>
          </a:lstStyle>
          <a:p>
            <a:fld id="{3B34EFBD-AEEA-4D15-BD00-49209B028F27}" type="slidenum">
              <a:rPr lang="en-IN" altLang="en-US"/>
              <a:pPr/>
              <a:t>‹#›</a:t>
            </a:fld>
            <a:endParaRPr lang="en-IN" altLang="en-US"/>
          </a:p>
        </p:txBody>
      </p:sp>
    </p:spTree>
    <p:extLst>
      <p:ext uri="{BB962C8B-B14F-4D97-AF65-F5344CB8AC3E}">
        <p14:creationId xmlns:p14="http://schemas.microsoft.com/office/powerpoint/2010/main" val="2354649414"/>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9C1F6B6C-7BEC-B843-FCF7-6B22DBB6D461}"/>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0FBAA23C-2776-FA75-051A-9B73AC7498DD}"/>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0C3B8DDE-1817-F9B2-88C3-6CDA3D6FE961}"/>
              </a:ext>
            </a:extLst>
          </p:cNvPr>
          <p:cNvSpPr>
            <a:spLocks noGrp="1"/>
          </p:cNvSpPr>
          <p:nvPr>
            <p:ph type="sldNum" idx="12"/>
          </p:nvPr>
        </p:nvSpPr>
        <p:spPr>
          <a:ln/>
        </p:spPr>
        <p:txBody>
          <a:bodyPr/>
          <a:lstStyle>
            <a:lvl1pPr>
              <a:defRPr/>
            </a:lvl1pPr>
          </a:lstStyle>
          <a:p>
            <a:fld id="{783DC2E1-8A45-49C5-BAC6-7EA371D2DED2}" type="slidenum">
              <a:rPr lang="en-IN" altLang="en-US"/>
              <a:pPr/>
              <a:t>‹#›</a:t>
            </a:fld>
            <a:endParaRPr lang="en-IN" altLang="en-US"/>
          </a:p>
        </p:txBody>
      </p:sp>
    </p:spTree>
    <p:extLst>
      <p:ext uri="{BB962C8B-B14F-4D97-AF65-F5344CB8AC3E}">
        <p14:creationId xmlns:p14="http://schemas.microsoft.com/office/powerpoint/2010/main" val="2291723023"/>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863523A5-6433-E9FE-0B85-B26F9009D2BD}"/>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BF81C864-0C6E-5958-48FB-4C522FD37BD8}"/>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A00697A7-FC92-3476-6122-61F15D9434D0}"/>
              </a:ext>
            </a:extLst>
          </p:cNvPr>
          <p:cNvSpPr>
            <a:spLocks noGrp="1"/>
          </p:cNvSpPr>
          <p:nvPr>
            <p:ph type="sldNum" sz="quarter" idx="12"/>
          </p:nvPr>
        </p:nvSpPr>
        <p:spPr/>
        <p:txBody>
          <a:bodyPr/>
          <a:lstStyle>
            <a:lvl1pPr>
              <a:defRPr/>
            </a:lvl1pPr>
          </a:lstStyle>
          <a:p>
            <a:fld id="{3BE6A003-0798-4311-BB44-A1F36719F767}" type="slidenum">
              <a:rPr lang="en-IN" altLang="en-US"/>
              <a:pPr/>
              <a:t>‹#›</a:t>
            </a:fld>
            <a:endParaRPr lang="en-IN" altLang="en-US"/>
          </a:p>
        </p:txBody>
      </p:sp>
    </p:spTree>
    <p:extLst>
      <p:ext uri="{BB962C8B-B14F-4D97-AF65-F5344CB8AC3E}">
        <p14:creationId xmlns:p14="http://schemas.microsoft.com/office/powerpoint/2010/main" val="853126651"/>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4CFE60B7-EE72-219D-3124-3201F9B658E1}"/>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60452415-F71E-F8D4-2560-9423FB462B76}"/>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B7029E45-B7AD-40E5-768F-64DE5A665C30}"/>
              </a:ext>
            </a:extLst>
          </p:cNvPr>
          <p:cNvSpPr>
            <a:spLocks noGrp="1"/>
          </p:cNvSpPr>
          <p:nvPr>
            <p:ph type="sldNum" sz="quarter" idx="12"/>
          </p:nvPr>
        </p:nvSpPr>
        <p:spPr/>
        <p:txBody>
          <a:bodyPr/>
          <a:lstStyle>
            <a:lvl1pPr>
              <a:defRPr/>
            </a:lvl1pPr>
          </a:lstStyle>
          <a:p>
            <a:fld id="{0DEDC6F4-66FA-4ECA-94E0-A021400A7C60}" type="slidenum">
              <a:rPr lang="en-IN" altLang="en-US"/>
              <a:pPr/>
              <a:t>‹#›</a:t>
            </a:fld>
            <a:endParaRPr lang="en-IN" altLang="en-US"/>
          </a:p>
        </p:txBody>
      </p:sp>
    </p:spTree>
    <p:extLst>
      <p:ext uri="{BB962C8B-B14F-4D97-AF65-F5344CB8AC3E}">
        <p14:creationId xmlns:p14="http://schemas.microsoft.com/office/powerpoint/2010/main" val="691111841"/>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8B673B84-8C78-BEB9-B8C5-D172B1881C70}"/>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BD932979-BEF5-FABB-4D04-B6FD72E8F001}"/>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BE8F43DA-8CD3-7342-1C9B-36FCF936E89B}"/>
              </a:ext>
            </a:extLst>
          </p:cNvPr>
          <p:cNvSpPr>
            <a:spLocks noGrp="1"/>
          </p:cNvSpPr>
          <p:nvPr>
            <p:ph type="sldNum" sz="quarter" idx="12"/>
          </p:nvPr>
        </p:nvSpPr>
        <p:spPr/>
        <p:txBody>
          <a:bodyPr/>
          <a:lstStyle>
            <a:lvl1pPr>
              <a:defRPr/>
            </a:lvl1pPr>
          </a:lstStyle>
          <a:p>
            <a:fld id="{449E63B1-B0A1-4640-A8A9-9B3C431B2B6E}" type="slidenum">
              <a:rPr lang="en-IN" altLang="en-US"/>
              <a:pPr/>
              <a:t>‹#›</a:t>
            </a:fld>
            <a:endParaRPr lang="en-IN" altLang="en-US"/>
          </a:p>
        </p:txBody>
      </p:sp>
    </p:spTree>
    <p:extLst>
      <p:ext uri="{BB962C8B-B14F-4D97-AF65-F5344CB8AC3E}">
        <p14:creationId xmlns:p14="http://schemas.microsoft.com/office/powerpoint/2010/main" val="20522162"/>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4AC6EDA0-1752-F328-7698-E667FF214EE8}"/>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F5AC48F4-6843-F6B7-C420-F9667CDA8205}"/>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97D7B4DA-E026-5FBA-C4CB-F4F18BC11572}"/>
              </a:ext>
            </a:extLst>
          </p:cNvPr>
          <p:cNvSpPr>
            <a:spLocks noGrp="1"/>
          </p:cNvSpPr>
          <p:nvPr>
            <p:ph type="sldNum" sz="quarter" idx="12"/>
          </p:nvPr>
        </p:nvSpPr>
        <p:spPr/>
        <p:txBody>
          <a:bodyPr/>
          <a:lstStyle>
            <a:lvl1pPr>
              <a:defRPr/>
            </a:lvl1pPr>
          </a:lstStyle>
          <a:p>
            <a:fld id="{0CC2672A-6838-47BE-989A-926216849E83}" type="slidenum">
              <a:rPr lang="en-IN" altLang="en-US"/>
              <a:pPr/>
              <a:t>‹#›</a:t>
            </a:fld>
            <a:endParaRPr lang="en-IN" altLang="en-US"/>
          </a:p>
        </p:txBody>
      </p:sp>
    </p:spTree>
    <p:extLst>
      <p:ext uri="{BB962C8B-B14F-4D97-AF65-F5344CB8AC3E}">
        <p14:creationId xmlns:p14="http://schemas.microsoft.com/office/powerpoint/2010/main" val="3605999339"/>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C48E6D38-E3E9-C590-B1BF-2A2961628F55}"/>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B1C7B14F-F825-BCBD-AF2B-0BCA25D0A08F}"/>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77606CE4-C07F-4E15-813F-1AFB5B7135AE}"/>
              </a:ext>
            </a:extLst>
          </p:cNvPr>
          <p:cNvSpPr>
            <a:spLocks noGrp="1"/>
          </p:cNvSpPr>
          <p:nvPr>
            <p:ph type="sldNum" sz="quarter" idx="12"/>
          </p:nvPr>
        </p:nvSpPr>
        <p:spPr/>
        <p:txBody>
          <a:bodyPr/>
          <a:lstStyle>
            <a:lvl1pPr>
              <a:defRPr/>
            </a:lvl1pPr>
          </a:lstStyle>
          <a:p>
            <a:fld id="{CB23F8F8-50AB-4F6A-B34A-E371AA435A17}" type="slidenum">
              <a:rPr lang="en-IN" altLang="en-US"/>
              <a:pPr/>
              <a:t>‹#›</a:t>
            </a:fld>
            <a:endParaRPr lang="en-IN" altLang="en-US"/>
          </a:p>
        </p:txBody>
      </p:sp>
    </p:spTree>
    <p:extLst>
      <p:ext uri="{BB962C8B-B14F-4D97-AF65-F5344CB8AC3E}">
        <p14:creationId xmlns:p14="http://schemas.microsoft.com/office/powerpoint/2010/main" val="129271547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4035F89A-2BC7-5718-CF0A-EAAE67667AF2}"/>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E7A4E22E-0EA3-AD33-60F5-FA525561CC45}"/>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099DEE57-B540-2E12-B30F-D5BAB38C3D59}"/>
              </a:ext>
            </a:extLst>
          </p:cNvPr>
          <p:cNvSpPr>
            <a:spLocks noGrp="1"/>
          </p:cNvSpPr>
          <p:nvPr>
            <p:ph type="sldNum" sz="quarter" idx="12"/>
          </p:nvPr>
        </p:nvSpPr>
        <p:spPr/>
        <p:txBody>
          <a:bodyPr/>
          <a:lstStyle>
            <a:lvl1pPr>
              <a:defRPr/>
            </a:lvl1pPr>
          </a:lstStyle>
          <a:p>
            <a:fld id="{DC1B1807-71CE-4C06-AE36-C175F9E1CDEF}" type="slidenum">
              <a:rPr lang="en-IN" altLang="en-US"/>
              <a:pPr/>
              <a:t>‹#›</a:t>
            </a:fld>
            <a:endParaRPr lang="en-IN" altLang="en-US"/>
          </a:p>
        </p:txBody>
      </p:sp>
    </p:spTree>
    <p:extLst>
      <p:ext uri="{BB962C8B-B14F-4D97-AF65-F5344CB8AC3E}">
        <p14:creationId xmlns:p14="http://schemas.microsoft.com/office/powerpoint/2010/main" val="4038633550"/>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EA03BB-4A5B-0E61-8067-303EB7E9CC99}"/>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4BE1DF5A-5455-826C-3DB7-5879FF0732C9}"/>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D73C223F-DAF3-2997-78BA-DAD15F273B2E}"/>
              </a:ext>
            </a:extLst>
          </p:cNvPr>
          <p:cNvSpPr>
            <a:spLocks noGrp="1"/>
          </p:cNvSpPr>
          <p:nvPr>
            <p:ph type="sldNum" sz="quarter" idx="12"/>
          </p:nvPr>
        </p:nvSpPr>
        <p:spPr/>
        <p:txBody>
          <a:bodyPr/>
          <a:lstStyle>
            <a:lvl1pPr>
              <a:defRPr/>
            </a:lvl1pPr>
          </a:lstStyle>
          <a:p>
            <a:fld id="{6F74F9BA-A513-4FA1-84E5-83204BA8A479}" type="slidenum">
              <a:rPr lang="en-IN" altLang="en-US"/>
              <a:pPr/>
              <a:t>‹#›</a:t>
            </a:fld>
            <a:endParaRPr lang="en-IN" altLang="en-US"/>
          </a:p>
        </p:txBody>
      </p:sp>
    </p:spTree>
    <p:extLst>
      <p:ext uri="{BB962C8B-B14F-4D97-AF65-F5344CB8AC3E}">
        <p14:creationId xmlns:p14="http://schemas.microsoft.com/office/powerpoint/2010/main" val="2589846269"/>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4221679F-7986-B5CB-A468-C31E8780C2C7}"/>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A02727C1-E96D-841D-67C1-E1706F83AE67}"/>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0E5CC305-83FD-0E46-1C86-3C513063545E}"/>
              </a:ext>
            </a:extLst>
          </p:cNvPr>
          <p:cNvSpPr>
            <a:spLocks noGrp="1"/>
          </p:cNvSpPr>
          <p:nvPr>
            <p:ph type="sldNum" sz="quarter" idx="12"/>
          </p:nvPr>
        </p:nvSpPr>
        <p:spPr/>
        <p:txBody>
          <a:bodyPr/>
          <a:lstStyle>
            <a:lvl1pPr>
              <a:defRPr/>
            </a:lvl1pPr>
          </a:lstStyle>
          <a:p>
            <a:fld id="{42BBA987-E752-42E5-A3DC-D499E09AA87A}" type="slidenum">
              <a:rPr lang="en-IN" altLang="en-US"/>
              <a:pPr/>
              <a:t>‹#›</a:t>
            </a:fld>
            <a:endParaRPr lang="en-IN" altLang="en-US"/>
          </a:p>
        </p:txBody>
      </p:sp>
    </p:spTree>
    <p:extLst>
      <p:ext uri="{BB962C8B-B14F-4D97-AF65-F5344CB8AC3E}">
        <p14:creationId xmlns:p14="http://schemas.microsoft.com/office/powerpoint/2010/main" val="3225714940"/>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17DFAE73-CA51-27B0-7599-1D5C6643B20B}"/>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7A02F74B-10DF-F993-B85D-11BD2E5B88D7}"/>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256BB148-A043-E45A-D112-5FC09A3F454E}"/>
              </a:ext>
            </a:extLst>
          </p:cNvPr>
          <p:cNvSpPr>
            <a:spLocks noGrp="1"/>
          </p:cNvSpPr>
          <p:nvPr>
            <p:ph type="sldNum" sz="quarter" idx="12"/>
          </p:nvPr>
        </p:nvSpPr>
        <p:spPr/>
        <p:txBody>
          <a:bodyPr/>
          <a:lstStyle>
            <a:lvl1pPr>
              <a:defRPr/>
            </a:lvl1pPr>
          </a:lstStyle>
          <a:p>
            <a:fld id="{9B530A24-33B9-42E2-8627-9D011186D43F}" type="slidenum">
              <a:rPr lang="en-IN" altLang="en-US"/>
              <a:pPr/>
              <a:t>‹#›</a:t>
            </a:fld>
            <a:endParaRPr lang="en-IN" altLang="en-US"/>
          </a:p>
        </p:txBody>
      </p:sp>
    </p:spTree>
    <p:extLst>
      <p:ext uri="{BB962C8B-B14F-4D97-AF65-F5344CB8AC3E}">
        <p14:creationId xmlns:p14="http://schemas.microsoft.com/office/powerpoint/2010/main" val="1956485895"/>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26A3F113-5092-136A-4AA1-AD3443896FBC}"/>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4CC001E6-E994-CDF7-BF9B-049B540377B5}"/>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73F56665-0BE4-1F88-5C64-87CE89686D7B}"/>
              </a:ext>
            </a:extLst>
          </p:cNvPr>
          <p:cNvSpPr>
            <a:spLocks noGrp="1"/>
          </p:cNvSpPr>
          <p:nvPr>
            <p:ph type="sldNum" sz="quarter" idx="12"/>
          </p:nvPr>
        </p:nvSpPr>
        <p:spPr/>
        <p:txBody>
          <a:bodyPr/>
          <a:lstStyle>
            <a:lvl1pPr>
              <a:defRPr/>
            </a:lvl1pPr>
          </a:lstStyle>
          <a:p>
            <a:fld id="{6BD95550-4DFE-4C2A-B314-5037C4456F51}" type="slidenum">
              <a:rPr lang="en-IN" altLang="en-US"/>
              <a:pPr/>
              <a:t>‹#›</a:t>
            </a:fld>
            <a:endParaRPr lang="en-IN" altLang="en-US"/>
          </a:p>
        </p:txBody>
      </p:sp>
    </p:spTree>
    <p:extLst>
      <p:ext uri="{BB962C8B-B14F-4D97-AF65-F5344CB8AC3E}">
        <p14:creationId xmlns:p14="http://schemas.microsoft.com/office/powerpoint/2010/main" val="4278108068"/>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2FDD02A9-40A6-BF00-14CE-59A07C116902}"/>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775CA89C-EA3D-FAD9-70E2-E70B8A2D441C}"/>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9733197C-9357-74DB-F882-C640D65D5764}"/>
              </a:ext>
            </a:extLst>
          </p:cNvPr>
          <p:cNvSpPr>
            <a:spLocks noGrp="1"/>
          </p:cNvSpPr>
          <p:nvPr>
            <p:ph type="sldNum" sz="quarter" idx="12"/>
          </p:nvPr>
        </p:nvSpPr>
        <p:spPr/>
        <p:txBody>
          <a:bodyPr/>
          <a:lstStyle>
            <a:lvl1pPr>
              <a:defRPr/>
            </a:lvl1pPr>
          </a:lstStyle>
          <a:p>
            <a:fld id="{BD4D12AA-7B49-40C9-8404-E5A7C723A1A1}" type="slidenum">
              <a:rPr lang="en-IN" altLang="en-US"/>
              <a:pPr/>
              <a:t>‹#›</a:t>
            </a:fld>
            <a:endParaRPr lang="en-IN" altLang="en-US"/>
          </a:p>
        </p:txBody>
      </p:sp>
    </p:spTree>
    <p:extLst>
      <p:ext uri="{BB962C8B-B14F-4D97-AF65-F5344CB8AC3E}">
        <p14:creationId xmlns:p14="http://schemas.microsoft.com/office/powerpoint/2010/main" val="938152432"/>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43278EE9-1B41-80EE-AB2A-C94CAFB2667E}"/>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DAB18159-F032-FCA8-C340-0D9B70FC471E}"/>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BCB26638-3A49-227E-3559-E247170A537B}"/>
              </a:ext>
            </a:extLst>
          </p:cNvPr>
          <p:cNvSpPr>
            <a:spLocks noGrp="1"/>
          </p:cNvSpPr>
          <p:nvPr>
            <p:ph type="sldNum" idx="12"/>
          </p:nvPr>
        </p:nvSpPr>
        <p:spPr>
          <a:ln/>
        </p:spPr>
        <p:txBody>
          <a:bodyPr/>
          <a:lstStyle>
            <a:lvl1pPr>
              <a:defRPr/>
            </a:lvl1pPr>
          </a:lstStyle>
          <a:p>
            <a:fld id="{B61F9113-1E2F-457E-ADD8-2876C7C5DDD6}" type="slidenum">
              <a:rPr lang="en-IN" altLang="en-US"/>
              <a:pPr/>
              <a:t>‹#›</a:t>
            </a:fld>
            <a:endParaRPr lang="en-IN" altLang="en-US"/>
          </a:p>
        </p:txBody>
      </p:sp>
    </p:spTree>
    <p:extLst>
      <p:ext uri="{BB962C8B-B14F-4D97-AF65-F5344CB8AC3E}">
        <p14:creationId xmlns:p14="http://schemas.microsoft.com/office/powerpoint/2010/main" val="58096051"/>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1B757041-39CD-9E9A-36DB-F58B09455667}"/>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E353AD63-F479-D019-912A-3D3761491674}"/>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DF624F66-B2DC-2A49-359A-5E7E2C835A2D}"/>
              </a:ext>
            </a:extLst>
          </p:cNvPr>
          <p:cNvSpPr>
            <a:spLocks noGrp="1"/>
          </p:cNvSpPr>
          <p:nvPr>
            <p:ph type="sldNum" sz="quarter" idx="12"/>
          </p:nvPr>
        </p:nvSpPr>
        <p:spPr/>
        <p:txBody>
          <a:bodyPr/>
          <a:lstStyle>
            <a:lvl1pPr>
              <a:defRPr/>
            </a:lvl1pPr>
          </a:lstStyle>
          <a:p>
            <a:fld id="{14FA296A-E1FC-4633-8D83-9B8206355932}" type="slidenum">
              <a:rPr lang="en-IN" altLang="en-US"/>
              <a:pPr/>
              <a:t>‹#›</a:t>
            </a:fld>
            <a:endParaRPr lang="en-IN" altLang="en-US"/>
          </a:p>
        </p:txBody>
      </p:sp>
    </p:spTree>
    <p:extLst>
      <p:ext uri="{BB962C8B-B14F-4D97-AF65-F5344CB8AC3E}">
        <p14:creationId xmlns:p14="http://schemas.microsoft.com/office/powerpoint/2010/main" val="2436284614"/>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2EB1125F-DDEA-4598-F330-E12C976CA1FB}"/>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9AAA9ED0-8256-087A-22B7-CBEA97C79858}"/>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8C425CC3-4324-BFD5-A6FE-FC2FC1B59591}"/>
              </a:ext>
            </a:extLst>
          </p:cNvPr>
          <p:cNvSpPr>
            <a:spLocks noGrp="1"/>
          </p:cNvSpPr>
          <p:nvPr>
            <p:ph type="sldNum" sz="quarter" idx="12"/>
          </p:nvPr>
        </p:nvSpPr>
        <p:spPr/>
        <p:txBody>
          <a:bodyPr/>
          <a:lstStyle>
            <a:lvl1pPr>
              <a:defRPr/>
            </a:lvl1pPr>
          </a:lstStyle>
          <a:p>
            <a:fld id="{88C2FF80-F9FE-4E63-BF8F-E5EB4BAAF343}" type="slidenum">
              <a:rPr lang="en-IN" altLang="en-US"/>
              <a:pPr/>
              <a:t>‹#›</a:t>
            </a:fld>
            <a:endParaRPr lang="en-IN" altLang="en-US"/>
          </a:p>
        </p:txBody>
      </p:sp>
    </p:spTree>
    <p:extLst>
      <p:ext uri="{BB962C8B-B14F-4D97-AF65-F5344CB8AC3E}">
        <p14:creationId xmlns:p14="http://schemas.microsoft.com/office/powerpoint/2010/main" val="1575447387"/>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4FEB087D-52C3-D6D0-3694-74F59A19B760}"/>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3C12DA2D-DEE0-A906-D4F7-0049FD1009C4}"/>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2CF9148A-E3E2-F1CB-7AA6-4C7A15A906A3}"/>
              </a:ext>
            </a:extLst>
          </p:cNvPr>
          <p:cNvSpPr>
            <a:spLocks noGrp="1"/>
          </p:cNvSpPr>
          <p:nvPr>
            <p:ph type="sldNum" sz="quarter" idx="12"/>
          </p:nvPr>
        </p:nvSpPr>
        <p:spPr/>
        <p:txBody>
          <a:bodyPr/>
          <a:lstStyle>
            <a:lvl1pPr>
              <a:defRPr/>
            </a:lvl1pPr>
          </a:lstStyle>
          <a:p>
            <a:fld id="{F0989CF4-0C7B-488A-9B44-893852C3E880}" type="slidenum">
              <a:rPr lang="en-IN" altLang="en-US"/>
              <a:pPr/>
              <a:t>‹#›</a:t>
            </a:fld>
            <a:endParaRPr lang="en-IN" altLang="en-US"/>
          </a:p>
        </p:txBody>
      </p:sp>
    </p:spTree>
    <p:extLst>
      <p:ext uri="{BB962C8B-B14F-4D97-AF65-F5344CB8AC3E}">
        <p14:creationId xmlns:p14="http://schemas.microsoft.com/office/powerpoint/2010/main" val="1899584295"/>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34BCCE2D-DB1A-6FBA-67B1-E124CDF4AAB2}"/>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C09AE7CE-4A7F-7320-B637-F00F8E319CC7}"/>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A8FD82B4-36CD-24F5-0F1B-2F7C2C5A4DFA}"/>
              </a:ext>
            </a:extLst>
          </p:cNvPr>
          <p:cNvSpPr>
            <a:spLocks noGrp="1"/>
          </p:cNvSpPr>
          <p:nvPr>
            <p:ph type="sldNum" sz="quarter" idx="12"/>
          </p:nvPr>
        </p:nvSpPr>
        <p:spPr/>
        <p:txBody>
          <a:bodyPr/>
          <a:lstStyle>
            <a:lvl1pPr>
              <a:defRPr/>
            </a:lvl1pPr>
          </a:lstStyle>
          <a:p>
            <a:fld id="{9740313E-3C92-45AD-A937-70E447784267}" type="slidenum">
              <a:rPr lang="en-IN" altLang="en-US"/>
              <a:pPr/>
              <a:t>‹#›</a:t>
            </a:fld>
            <a:endParaRPr lang="en-IN" altLang="en-US"/>
          </a:p>
        </p:txBody>
      </p:sp>
    </p:spTree>
    <p:extLst>
      <p:ext uri="{BB962C8B-B14F-4D97-AF65-F5344CB8AC3E}">
        <p14:creationId xmlns:p14="http://schemas.microsoft.com/office/powerpoint/2010/main" val="340444864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386B8175-E400-10F7-BC78-ADEA17685002}"/>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E594A2AE-609D-63D0-8F54-02C568E168FE}"/>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6B2E0BDC-6BF9-5491-3A1A-864BBFEA6961}"/>
              </a:ext>
            </a:extLst>
          </p:cNvPr>
          <p:cNvSpPr>
            <a:spLocks noGrp="1"/>
          </p:cNvSpPr>
          <p:nvPr>
            <p:ph type="sldNum" sz="quarter" idx="12"/>
          </p:nvPr>
        </p:nvSpPr>
        <p:spPr/>
        <p:txBody>
          <a:bodyPr/>
          <a:lstStyle>
            <a:lvl1pPr>
              <a:defRPr/>
            </a:lvl1pPr>
          </a:lstStyle>
          <a:p>
            <a:fld id="{C336E7DA-BC89-4154-86E8-87B1F3525F79}" type="slidenum">
              <a:rPr lang="en-IN" altLang="en-US"/>
              <a:pPr/>
              <a:t>‹#›</a:t>
            </a:fld>
            <a:endParaRPr lang="en-IN" altLang="en-US"/>
          </a:p>
        </p:txBody>
      </p:sp>
    </p:spTree>
    <p:extLst>
      <p:ext uri="{BB962C8B-B14F-4D97-AF65-F5344CB8AC3E}">
        <p14:creationId xmlns:p14="http://schemas.microsoft.com/office/powerpoint/2010/main" val="387385931"/>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86ACAC90-B077-88AB-1D0A-E6518568C8A0}"/>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AD390C6B-1503-A792-C37E-9CED80E74207}"/>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7C395E5F-96C3-650C-645D-C0E2817C9350}"/>
              </a:ext>
            </a:extLst>
          </p:cNvPr>
          <p:cNvSpPr>
            <a:spLocks noGrp="1"/>
          </p:cNvSpPr>
          <p:nvPr>
            <p:ph type="sldNum" sz="quarter" idx="12"/>
          </p:nvPr>
        </p:nvSpPr>
        <p:spPr/>
        <p:txBody>
          <a:bodyPr/>
          <a:lstStyle>
            <a:lvl1pPr>
              <a:defRPr/>
            </a:lvl1pPr>
          </a:lstStyle>
          <a:p>
            <a:fld id="{4F565EE8-374A-4179-AB77-1290DE832E44}" type="slidenum">
              <a:rPr lang="en-IN" altLang="en-US"/>
              <a:pPr/>
              <a:t>‹#›</a:t>
            </a:fld>
            <a:endParaRPr lang="en-IN" altLang="en-US"/>
          </a:p>
        </p:txBody>
      </p:sp>
    </p:spTree>
    <p:extLst>
      <p:ext uri="{BB962C8B-B14F-4D97-AF65-F5344CB8AC3E}">
        <p14:creationId xmlns:p14="http://schemas.microsoft.com/office/powerpoint/2010/main" val="906295506"/>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4085E6-1C3D-ADFE-70E5-6FB028423304}"/>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06639857-2CA7-5086-2B44-E2FCB43B3E05}"/>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3C2D755F-067B-D020-0D2E-F05487EA0829}"/>
              </a:ext>
            </a:extLst>
          </p:cNvPr>
          <p:cNvSpPr>
            <a:spLocks noGrp="1"/>
          </p:cNvSpPr>
          <p:nvPr>
            <p:ph type="sldNum" sz="quarter" idx="12"/>
          </p:nvPr>
        </p:nvSpPr>
        <p:spPr/>
        <p:txBody>
          <a:bodyPr/>
          <a:lstStyle>
            <a:lvl1pPr>
              <a:defRPr/>
            </a:lvl1pPr>
          </a:lstStyle>
          <a:p>
            <a:fld id="{3E29FD60-A290-49ED-8DC1-E4F2E09CB4D9}" type="slidenum">
              <a:rPr lang="en-IN" altLang="en-US"/>
              <a:pPr/>
              <a:t>‹#›</a:t>
            </a:fld>
            <a:endParaRPr lang="en-IN" altLang="en-US"/>
          </a:p>
        </p:txBody>
      </p:sp>
    </p:spTree>
    <p:extLst>
      <p:ext uri="{BB962C8B-B14F-4D97-AF65-F5344CB8AC3E}">
        <p14:creationId xmlns:p14="http://schemas.microsoft.com/office/powerpoint/2010/main" val="76269580"/>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48623472-8029-727A-B33C-9A3FB81A0FB1}"/>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224D915A-B92A-59E5-211A-7FF3F7FFB390}"/>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DC4921B9-B37A-B43E-4A24-70DDE091268C}"/>
              </a:ext>
            </a:extLst>
          </p:cNvPr>
          <p:cNvSpPr>
            <a:spLocks noGrp="1"/>
          </p:cNvSpPr>
          <p:nvPr>
            <p:ph type="sldNum" sz="quarter" idx="12"/>
          </p:nvPr>
        </p:nvSpPr>
        <p:spPr/>
        <p:txBody>
          <a:bodyPr/>
          <a:lstStyle>
            <a:lvl1pPr>
              <a:defRPr/>
            </a:lvl1pPr>
          </a:lstStyle>
          <a:p>
            <a:fld id="{063A9E39-4D70-48CF-BDE6-1B5376783430}" type="slidenum">
              <a:rPr lang="en-IN" altLang="en-US"/>
              <a:pPr/>
              <a:t>‹#›</a:t>
            </a:fld>
            <a:endParaRPr lang="en-IN" altLang="en-US"/>
          </a:p>
        </p:txBody>
      </p:sp>
    </p:spTree>
    <p:extLst>
      <p:ext uri="{BB962C8B-B14F-4D97-AF65-F5344CB8AC3E}">
        <p14:creationId xmlns:p14="http://schemas.microsoft.com/office/powerpoint/2010/main" val="2370524331"/>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6A3BCABC-CA09-A214-7D6B-6AC6EAE644C0}"/>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D8F2D645-98AC-3A0A-0733-C71FB78A2436}"/>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3A052491-07DD-4C95-6E6F-3E30DFB87708}"/>
              </a:ext>
            </a:extLst>
          </p:cNvPr>
          <p:cNvSpPr>
            <a:spLocks noGrp="1"/>
          </p:cNvSpPr>
          <p:nvPr>
            <p:ph type="sldNum" sz="quarter" idx="12"/>
          </p:nvPr>
        </p:nvSpPr>
        <p:spPr/>
        <p:txBody>
          <a:bodyPr/>
          <a:lstStyle>
            <a:lvl1pPr>
              <a:defRPr/>
            </a:lvl1pPr>
          </a:lstStyle>
          <a:p>
            <a:fld id="{2F13E82A-C1CD-45BE-808C-78CB01FF77DB}" type="slidenum">
              <a:rPr lang="en-IN" altLang="en-US"/>
              <a:pPr/>
              <a:t>‹#›</a:t>
            </a:fld>
            <a:endParaRPr lang="en-IN" altLang="en-US"/>
          </a:p>
        </p:txBody>
      </p:sp>
    </p:spTree>
    <p:extLst>
      <p:ext uri="{BB962C8B-B14F-4D97-AF65-F5344CB8AC3E}">
        <p14:creationId xmlns:p14="http://schemas.microsoft.com/office/powerpoint/2010/main" val="2382861582"/>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86DA53B2-99F7-5A82-2ABD-9B2F8D377F73}"/>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B94E700C-B87E-27EE-47E8-3872333545CD}"/>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8A7E8897-A10A-5B62-15AF-B482A2378CA3}"/>
              </a:ext>
            </a:extLst>
          </p:cNvPr>
          <p:cNvSpPr>
            <a:spLocks noGrp="1"/>
          </p:cNvSpPr>
          <p:nvPr>
            <p:ph type="sldNum" sz="quarter" idx="12"/>
          </p:nvPr>
        </p:nvSpPr>
        <p:spPr/>
        <p:txBody>
          <a:bodyPr/>
          <a:lstStyle>
            <a:lvl1pPr>
              <a:defRPr/>
            </a:lvl1pPr>
          </a:lstStyle>
          <a:p>
            <a:fld id="{C07281A8-EA7F-4503-A3FF-B45BA8BB85BA}" type="slidenum">
              <a:rPr lang="en-IN" altLang="en-US"/>
              <a:pPr/>
              <a:t>‹#›</a:t>
            </a:fld>
            <a:endParaRPr lang="en-IN" altLang="en-US"/>
          </a:p>
        </p:txBody>
      </p:sp>
    </p:spTree>
    <p:extLst>
      <p:ext uri="{BB962C8B-B14F-4D97-AF65-F5344CB8AC3E}">
        <p14:creationId xmlns:p14="http://schemas.microsoft.com/office/powerpoint/2010/main" val="1320062402"/>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DB1F41C5-852A-28EE-9C28-8EA8E88FF601}"/>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378BAC92-5D6D-5665-A5FA-1274C583F450}"/>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AD8A1692-9E99-8AD4-4A5E-415A7CB84706}"/>
              </a:ext>
            </a:extLst>
          </p:cNvPr>
          <p:cNvSpPr>
            <a:spLocks noGrp="1"/>
          </p:cNvSpPr>
          <p:nvPr>
            <p:ph type="sldNum" sz="quarter" idx="12"/>
          </p:nvPr>
        </p:nvSpPr>
        <p:spPr/>
        <p:txBody>
          <a:bodyPr/>
          <a:lstStyle>
            <a:lvl1pPr>
              <a:defRPr/>
            </a:lvl1pPr>
          </a:lstStyle>
          <a:p>
            <a:fld id="{7A74DC3B-50E6-4361-A933-C781E721E895}" type="slidenum">
              <a:rPr lang="en-IN" altLang="en-US"/>
              <a:pPr/>
              <a:t>‹#›</a:t>
            </a:fld>
            <a:endParaRPr lang="en-IN" altLang="en-US"/>
          </a:p>
        </p:txBody>
      </p:sp>
    </p:spTree>
    <p:extLst>
      <p:ext uri="{BB962C8B-B14F-4D97-AF65-F5344CB8AC3E}">
        <p14:creationId xmlns:p14="http://schemas.microsoft.com/office/powerpoint/2010/main" val="2902724755"/>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86FDAF45-EA57-173D-111E-ABDD7771E8B4}"/>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AFC415FA-5B98-59A2-C632-F9C1C78AEFBA}"/>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4D89B886-B272-DFE3-802A-19EA06CB3CE8}"/>
              </a:ext>
            </a:extLst>
          </p:cNvPr>
          <p:cNvSpPr>
            <a:spLocks noGrp="1"/>
          </p:cNvSpPr>
          <p:nvPr>
            <p:ph type="sldNum" idx="12"/>
          </p:nvPr>
        </p:nvSpPr>
        <p:spPr>
          <a:ln/>
        </p:spPr>
        <p:txBody>
          <a:bodyPr/>
          <a:lstStyle>
            <a:lvl1pPr>
              <a:defRPr/>
            </a:lvl1pPr>
          </a:lstStyle>
          <a:p>
            <a:fld id="{6B5EE549-D656-479B-B803-9408D6752CA2}" type="slidenum">
              <a:rPr lang="en-IN" altLang="en-US"/>
              <a:pPr/>
              <a:t>‹#›</a:t>
            </a:fld>
            <a:endParaRPr lang="en-IN" altLang="en-US"/>
          </a:p>
        </p:txBody>
      </p:sp>
    </p:spTree>
    <p:extLst>
      <p:ext uri="{BB962C8B-B14F-4D97-AF65-F5344CB8AC3E}">
        <p14:creationId xmlns:p14="http://schemas.microsoft.com/office/powerpoint/2010/main" val="2647584529"/>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7D1BEE4E-84EA-75CE-F8C6-9F0BE14A1BD0}"/>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E60D895C-9DAE-D5ED-577B-D41EFC38A6E6}"/>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9E1501CC-21D9-4B9A-B104-6A47D104563F}"/>
              </a:ext>
            </a:extLst>
          </p:cNvPr>
          <p:cNvSpPr>
            <a:spLocks noGrp="1"/>
          </p:cNvSpPr>
          <p:nvPr>
            <p:ph type="sldNum" sz="quarter" idx="12"/>
          </p:nvPr>
        </p:nvSpPr>
        <p:spPr/>
        <p:txBody>
          <a:bodyPr/>
          <a:lstStyle>
            <a:lvl1pPr>
              <a:defRPr/>
            </a:lvl1pPr>
          </a:lstStyle>
          <a:p>
            <a:fld id="{D9C2B4F5-19EB-4416-B211-739CA1727CB9}" type="slidenum">
              <a:rPr lang="en-IN" altLang="en-US"/>
              <a:pPr/>
              <a:t>‹#›</a:t>
            </a:fld>
            <a:endParaRPr lang="en-IN" altLang="en-US"/>
          </a:p>
        </p:txBody>
      </p:sp>
    </p:spTree>
    <p:extLst>
      <p:ext uri="{BB962C8B-B14F-4D97-AF65-F5344CB8AC3E}">
        <p14:creationId xmlns:p14="http://schemas.microsoft.com/office/powerpoint/2010/main" val="3954727631"/>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84E1D3E8-5B95-DDF2-0A2E-FEFA22431FAE}"/>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47743EF2-0F95-561D-8355-5ECEFCA1FFB5}"/>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6CC64805-F10D-CD5F-AE33-61EBE5D64366}"/>
              </a:ext>
            </a:extLst>
          </p:cNvPr>
          <p:cNvSpPr>
            <a:spLocks noGrp="1"/>
          </p:cNvSpPr>
          <p:nvPr>
            <p:ph type="sldNum" sz="quarter" idx="12"/>
          </p:nvPr>
        </p:nvSpPr>
        <p:spPr/>
        <p:txBody>
          <a:bodyPr/>
          <a:lstStyle>
            <a:lvl1pPr>
              <a:defRPr/>
            </a:lvl1pPr>
          </a:lstStyle>
          <a:p>
            <a:fld id="{864E4926-92C7-42D7-A4BF-6DCD7D446E33}" type="slidenum">
              <a:rPr lang="en-IN" altLang="en-US"/>
              <a:pPr/>
              <a:t>‹#›</a:t>
            </a:fld>
            <a:endParaRPr lang="en-IN" altLang="en-US"/>
          </a:p>
        </p:txBody>
      </p:sp>
    </p:spTree>
    <p:extLst>
      <p:ext uri="{BB962C8B-B14F-4D97-AF65-F5344CB8AC3E}">
        <p14:creationId xmlns:p14="http://schemas.microsoft.com/office/powerpoint/2010/main" val="2920134926"/>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C5DBD6DC-2AA9-16F0-7DBC-5B86D6C008AE}"/>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E1BD3C63-7C91-D009-4A14-F966120F6C7E}"/>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15B534DA-7508-98D0-D362-D93270791E99}"/>
              </a:ext>
            </a:extLst>
          </p:cNvPr>
          <p:cNvSpPr>
            <a:spLocks noGrp="1"/>
          </p:cNvSpPr>
          <p:nvPr>
            <p:ph type="sldNum" sz="quarter" idx="12"/>
          </p:nvPr>
        </p:nvSpPr>
        <p:spPr/>
        <p:txBody>
          <a:bodyPr/>
          <a:lstStyle>
            <a:lvl1pPr>
              <a:defRPr/>
            </a:lvl1pPr>
          </a:lstStyle>
          <a:p>
            <a:fld id="{7D9DA85F-C858-4FBD-A284-94FE565FF68C}" type="slidenum">
              <a:rPr lang="en-IN" altLang="en-US"/>
              <a:pPr/>
              <a:t>‹#›</a:t>
            </a:fld>
            <a:endParaRPr lang="en-IN" altLang="en-US"/>
          </a:p>
        </p:txBody>
      </p:sp>
    </p:spTree>
    <p:extLst>
      <p:ext uri="{BB962C8B-B14F-4D97-AF65-F5344CB8AC3E}">
        <p14:creationId xmlns:p14="http://schemas.microsoft.com/office/powerpoint/2010/main" val="415505597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1E1F5921-7ADA-88F2-75E8-83F213697AF8}"/>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8B404065-08CB-CDF7-2189-5D058AB1DBE4}"/>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3557791F-492F-F3E7-33E2-EAD05A3467DA}"/>
              </a:ext>
            </a:extLst>
          </p:cNvPr>
          <p:cNvSpPr>
            <a:spLocks noGrp="1"/>
          </p:cNvSpPr>
          <p:nvPr>
            <p:ph type="sldNum" sz="quarter" idx="12"/>
          </p:nvPr>
        </p:nvSpPr>
        <p:spPr/>
        <p:txBody>
          <a:bodyPr/>
          <a:lstStyle>
            <a:lvl1pPr>
              <a:defRPr/>
            </a:lvl1pPr>
          </a:lstStyle>
          <a:p>
            <a:fld id="{325A5560-36D3-45EE-973B-E7338028E0B6}" type="slidenum">
              <a:rPr lang="en-IN" altLang="en-US"/>
              <a:pPr/>
              <a:t>‹#›</a:t>
            </a:fld>
            <a:endParaRPr lang="en-IN" altLang="en-US"/>
          </a:p>
        </p:txBody>
      </p:sp>
    </p:spTree>
    <p:extLst>
      <p:ext uri="{BB962C8B-B14F-4D97-AF65-F5344CB8AC3E}">
        <p14:creationId xmlns:p14="http://schemas.microsoft.com/office/powerpoint/2010/main" val="172031738"/>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7CC3E37A-EB96-744D-B385-C51793ACB95A}"/>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568EBADE-D3CE-F62A-4BF9-EB3E33F981BF}"/>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ABA2ABBD-81DB-AEB5-534C-E5163EE8ECE5}"/>
              </a:ext>
            </a:extLst>
          </p:cNvPr>
          <p:cNvSpPr>
            <a:spLocks noGrp="1"/>
          </p:cNvSpPr>
          <p:nvPr>
            <p:ph type="sldNum" sz="quarter" idx="12"/>
          </p:nvPr>
        </p:nvSpPr>
        <p:spPr/>
        <p:txBody>
          <a:bodyPr/>
          <a:lstStyle>
            <a:lvl1pPr>
              <a:defRPr/>
            </a:lvl1pPr>
          </a:lstStyle>
          <a:p>
            <a:fld id="{C76CF5C7-0AF9-4142-B0C4-1A4761896593}" type="slidenum">
              <a:rPr lang="en-IN" altLang="en-US"/>
              <a:pPr/>
              <a:t>‹#›</a:t>
            </a:fld>
            <a:endParaRPr lang="en-IN" altLang="en-US"/>
          </a:p>
        </p:txBody>
      </p:sp>
    </p:spTree>
    <p:extLst>
      <p:ext uri="{BB962C8B-B14F-4D97-AF65-F5344CB8AC3E}">
        <p14:creationId xmlns:p14="http://schemas.microsoft.com/office/powerpoint/2010/main" val="561404064"/>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794B3028-9E6C-8805-F4AF-DA2ACCAE6CC2}"/>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64BE5F13-1BC5-0117-70BE-EAC9C94A5BB9}"/>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A31739A8-104F-FAB9-FE07-E25DA29D2B4A}"/>
              </a:ext>
            </a:extLst>
          </p:cNvPr>
          <p:cNvSpPr>
            <a:spLocks noGrp="1"/>
          </p:cNvSpPr>
          <p:nvPr>
            <p:ph type="sldNum" sz="quarter" idx="12"/>
          </p:nvPr>
        </p:nvSpPr>
        <p:spPr/>
        <p:txBody>
          <a:bodyPr/>
          <a:lstStyle>
            <a:lvl1pPr>
              <a:defRPr/>
            </a:lvl1pPr>
          </a:lstStyle>
          <a:p>
            <a:fld id="{C980A26C-B476-4EE0-A18A-4F5ABD348EFC}" type="slidenum">
              <a:rPr lang="en-IN" altLang="en-US"/>
              <a:pPr/>
              <a:t>‹#›</a:t>
            </a:fld>
            <a:endParaRPr lang="en-IN" altLang="en-US"/>
          </a:p>
        </p:txBody>
      </p:sp>
    </p:spTree>
    <p:extLst>
      <p:ext uri="{BB962C8B-B14F-4D97-AF65-F5344CB8AC3E}">
        <p14:creationId xmlns:p14="http://schemas.microsoft.com/office/powerpoint/2010/main" val="429752601"/>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3923BB-C72E-F076-2467-E92A2CB916C8}"/>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DB22616E-1FE9-DE78-2806-081BEC72B38A}"/>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3F40EB70-5ADB-043A-DDB1-C927845E5B67}"/>
              </a:ext>
            </a:extLst>
          </p:cNvPr>
          <p:cNvSpPr>
            <a:spLocks noGrp="1"/>
          </p:cNvSpPr>
          <p:nvPr>
            <p:ph type="sldNum" sz="quarter" idx="12"/>
          </p:nvPr>
        </p:nvSpPr>
        <p:spPr/>
        <p:txBody>
          <a:bodyPr/>
          <a:lstStyle>
            <a:lvl1pPr>
              <a:defRPr/>
            </a:lvl1pPr>
          </a:lstStyle>
          <a:p>
            <a:fld id="{25DD25A9-A8D1-42D8-81C7-1F067391DF3E}" type="slidenum">
              <a:rPr lang="en-IN" altLang="en-US"/>
              <a:pPr/>
              <a:t>‹#›</a:t>
            </a:fld>
            <a:endParaRPr lang="en-IN" altLang="en-US"/>
          </a:p>
        </p:txBody>
      </p:sp>
    </p:spTree>
    <p:extLst>
      <p:ext uri="{BB962C8B-B14F-4D97-AF65-F5344CB8AC3E}">
        <p14:creationId xmlns:p14="http://schemas.microsoft.com/office/powerpoint/2010/main" val="2791823235"/>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5F4083F8-E247-F0BA-D9A3-3998B28E92A8}"/>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4B397168-D702-1C4F-2D86-E7C93094803D}"/>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987FF89C-2DEB-F9E2-B4AD-8DDD7F29BAA3}"/>
              </a:ext>
            </a:extLst>
          </p:cNvPr>
          <p:cNvSpPr>
            <a:spLocks noGrp="1"/>
          </p:cNvSpPr>
          <p:nvPr>
            <p:ph type="sldNum" sz="quarter" idx="12"/>
          </p:nvPr>
        </p:nvSpPr>
        <p:spPr/>
        <p:txBody>
          <a:bodyPr/>
          <a:lstStyle>
            <a:lvl1pPr>
              <a:defRPr/>
            </a:lvl1pPr>
          </a:lstStyle>
          <a:p>
            <a:fld id="{E3DD0B90-2D48-4FA4-B751-3A5B07D9F889}" type="slidenum">
              <a:rPr lang="en-IN" altLang="en-US"/>
              <a:pPr/>
              <a:t>‹#›</a:t>
            </a:fld>
            <a:endParaRPr lang="en-IN" altLang="en-US"/>
          </a:p>
        </p:txBody>
      </p:sp>
    </p:spTree>
    <p:extLst>
      <p:ext uri="{BB962C8B-B14F-4D97-AF65-F5344CB8AC3E}">
        <p14:creationId xmlns:p14="http://schemas.microsoft.com/office/powerpoint/2010/main" val="1234787239"/>
      </p:ext>
    </p:extLst>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00A1E8BC-841D-4E7B-FCC2-909F40D0536A}"/>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E067CF4C-33B8-D7E5-B5C5-BC2CAA480C48}"/>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3E2ADF36-CE13-19F8-0BCC-5E06138D5675}"/>
              </a:ext>
            </a:extLst>
          </p:cNvPr>
          <p:cNvSpPr>
            <a:spLocks noGrp="1"/>
          </p:cNvSpPr>
          <p:nvPr>
            <p:ph type="sldNum" sz="quarter" idx="12"/>
          </p:nvPr>
        </p:nvSpPr>
        <p:spPr/>
        <p:txBody>
          <a:bodyPr/>
          <a:lstStyle>
            <a:lvl1pPr>
              <a:defRPr/>
            </a:lvl1pPr>
          </a:lstStyle>
          <a:p>
            <a:fld id="{74CC2FFF-BADC-4485-994F-DCD2EB42B29C}" type="slidenum">
              <a:rPr lang="en-IN" altLang="en-US"/>
              <a:pPr/>
              <a:t>‹#›</a:t>
            </a:fld>
            <a:endParaRPr lang="en-IN" altLang="en-US"/>
          </a:p>
        </p:txBody>
      </p:sp>
    </p:spTree>
    <p:extLst>
      <p:ext uri="{BB962C8B-B14F-4D97-AF65-F5344CB8AC3E}">
        <p14:creationId xmlns:p14="http://schemas.microsoft.com/office/powerpoint/2010/main" val="645672951"/>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0AA7D5F2-E953-2747-6FCF-6633DFBD9F80}"/>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387966CA-4CCB-A36E-3922-E7BD326DCB4A}"/>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EE27B74A-EEC5-2EB0-E29F-B9ECABBC4056}"/>
              </a:ext>
            </a:extLst>
          </p:cNvPr>
          <p:cNvSpPr>
            <a:spLocks noGrp="1"/>
          </p:cNvSpPr>
          <p:nvPr>
            <p:ph type="sldNum" sz="quarter" idx="12"/>
          </p:nvPr>
        </p:nvSpPr>
        <p:spPr/>
        <p:txBody>
          <a:bodyPr/>
          <a:lstStyle>
            <a:lvl1pPr>
              <a:defRPr/>
            </a:lvl1pPr>
          </a:lstStyle>
          <a:p>
            <a:fld id="{21B85558-93C0-4785-9032-B99DC966CA97}" type="slidenum">
              <a:rPr lang="en-IN" altLang="en-US"/>
              <a:pPr/>
              <a:t>‹#›</a:t>
            </a:fld>
            <a:endParaRPr lang="en-IN" altLang="en-US"/>
          </a:p>
        </p:txBody>
      </p:sp>
    </p:spTree>
    <p:extLst>
      <p:ext uri="{BB962C8B-B14F-4D97-AF65-F5344CB8AC3E}">
        <p14:creationId xmlns:p14="http://schemas.microsoft.com/office/powerpoint/2010/main" val="4174306266"/>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5CBC2F20-9F11-8974-13E6-767285DC0DF6}"/>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9FE5677E-FC78-FE3E-533C-12E56B19E9FA}"/>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79E68FFF-4447-5AC4-4BE3-36275B8DD904}"/>
              </a:ext>
            </a:extLst>
          </p:cNvPr>
          <p:cNvSpPr>
            <a:spLocks noGrp="1"/>
          </p:cNvSpPr>
          <p:nvPr>
            <p:ph type="sldNum" sz="quarter" idx="12"/>
          </p:nvPr>
        </p:nvSpPr>
        <p:spPr/>
        <p:txBody>
          <a:bodyPr/>
          <a:lstStyle>
            <a:lvl1pPr>
              <a:defRPr/>
            </a:lvl1pPr>
          </a:lstStyle>
          <a:p>
            <a:fld id="{4C1FB1BE-68F0-4817-8EB0-2593CD38E973}" type="slidenum">
              <a:rPr lang="en-IN" altLang="en-US"/>
              <a:pPr/>
              <a:t>‹#›</a:t>
            </a:fld>
            <a:endParaRPr lang="en-IN" altLang="en-US"/>
          </a:p>
        </p:txBody>
      </p:sp>
    </p:spTree>
    <p:extLst>
      <p:ext uri="{BB962C8B-B14F-4D97-AF65-F5344CB8AC3E}">
        <p14:creationId xmlns:p14="http://schemas.microsoft.com/office/powerpoint/2010/main" val="2956898372"/>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8" y="928028"/>
            <a:ext cx="7560469" cy="1974191"/>
          </a:xfrm>
        </p:spPr>
        <p:txBody>
          <a:bodyPr anchor="b"/>
          <a:lstStyle>
            <a:lvl1pPr algn="ctr">
              <a:defRPr sz="4960"/>
            </a:lvl1pPr>
          </a:lstStyle>
          <a:p>
            <a:r>
              <a:rPr lang="en-US" noProof="1"/>
              <a:t>Click to edit Master title style</a:t>
            </a:r>
          </a:p>
        </p:txBody>
      </p:sp>
      <p:sp>
        <p:nvSpPr>
          <p:cNvPr id="3" name="Subtitle 2"/>
          <p:cNvSpPr>
            <a:spLocks noGrp="1"/>
          </p:cNvSpPr>
          <p:nvPr>
            <p:ph type="subTitle" idx="1"/>
          </p:nvPr>
        </p:nvSpPr>
        <p:spPr>
          <a:xfrm>
            <a:off x="1260078" y="2978352"/>
            <a:ext cx="7560469" cy="1369070"/>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en-US" noProof="1"/>
              <a:t>Click to edit Master subtitle style</a:t>
            </a:r>
          </a:p>
        </p:txBody>
      </p:sp>
      <p:sp>
        <p:nvSpPr>
          <p:cNvPr id="4" name="Date Placeholder 1026">
            <a:extLst>
              <a:ext uri="{FF2B5EF4-FFF2-40B4-BE49-F238E27FC236}">
                <a16:creationId xmlns:a16="http://schemas.microsoft.com/office/drawing/2014/main" id="{6F6C6759-BB1D-7D71-855E-6A2189F4CCBF}"/>
              </a:ext>
            </a:extLst>
          </p:cNvPr>
          <p:cNvSpPr>
            <a:spLocks noGrp="1"/>
          </p:cNvSpPr>
          <p:nvPr>
            <p:ph type="dt" idx="10"/>
          </p:nvPr>
        </p:nvSpPr>
        <p:spPr>
          <a:ln/>
        </p:spPr>
        <p:txBody>
          <a:bodyPr/>
          <a:lstStyle>
            <a:lvl1pPr>
              <a:defRPr/>
            </a:lvl1pPr>
          </a:lstStyle>
          <a:p>
            <a:fld id="{BB962C8B-B14F-4D97-AF65-F5344CB8AC3E}" type="datetime1">
              <a:rPr lang="en-IN" altLang="x-none"/>
              <a:pPr/>
              <a:t>17/06/24</a:t>
            </a:fld>
            <a:endParaRPr lang="en-IN" altLang="x-none"/>
          </a:p>
        </p:txBody>
      </p:sp>
      <p:sp>
        <p:nvSpPr>
          <p:cNvPr id="5" name="Footer Placeholder 1027">
            <a:extLst>
              <a:ext uri="{FF2B5EF4-FFF2-40B4-BE49-F238E27FC236}">
                <a16:creationId xmlns:a16="http://schemas.microsoft.com/office/drawing/2014/main" id="{84D217FB-2639-B5A3-A060-76B651EC6565}"/>
              </a:ext>
            </a:extLst>
          </p:cNvPr>
          <p:cNvSpPr>
            <a:spLocks noGrp="1"/>
          </p:cNvSpPr>
          <p:nvPr>
            <p:ph type="ftr" idx="11"/>
          </p:nvPr>
        </p:nvSpPr>
        <p:spPr>
          <a:ln/>
        </p:spPr>
        <p:txBody>
          <a:bodyPr/>
          <a:lstStyle>
            <a:lvl1pPr>
              <a:defRPr/>
            </a:lvl1pPr>
          </a:lstStyle>
          <a:p>
            <a:endParaRPr lang="en-IN" altLang="x-none"/>
          </a:p>
        </p:txBody>
      </p:sp>
      <p:sp>
        <p:nvSpPr>
          <p:cNvPr id="6" name="Slide Number Placeholder 1028">
            <a:extLst>
              <a:ext uri="{FF2B5EF4-FFF2-40B4-BE49-F238E27FC236}">
                <a16:creationId xmlns:a16="http://schemas.microsoft.com/office/drawing/2014/main" id="{6D293ADC-1937-6796-2118-C591E6D0C796}"/>
              </a:ext>
            </a:extLst>
          </p:cNvPr>
          <p:cNvSpPr>
            <a:spLocks noGrp="1"/>
          </p:cNvSpPr>
          <p:nvPr>
            <p:ph type="sldNum" idx="12"/>
          </p:nvPr>
        </p:nvSpPr>
        <p:spPr>
          <a:ln/>
        </p:spPr>
        <p:txBody>
          <a:bodyPr/>
          <a:lstStyle>
            <a:lvl1pPr>
              <a:defRPr/>
            </a:lvl1pPr>
          </a:lstStyle>
          <a:p>
            <a:fld id="{C0254A70-16ED-4089-A5FE-59CF060134EC}" type="slidenum">
              <a:rPr lang="en-IN" altLang="en-US"/>
              <a:pPr/>
              <a:t>‹#›</a:t>
            </a:fld>
            <a:endParaRPr lang="en-IN" altLang="en-US"/>
          </a:p>
        </p:txBody>
      </p:sp>
    </p:spTree>
    <p:extLst>
      <p:ext uri="{BB962C8B-B14F-4D97-AF65-F5344CB8AC3E}">
        <p14:creationId xmlns:p14="http://schemas.microsoft.com/office/powerpoint/2010/main" val="3124690889"/>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F8DA6551-09D0-1EB8-92B0-B5498B09EC07}"/>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945759AC-D47A-EDA7-3B09-D5BBBADEFB51}"/>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36D3AFAF-097E-78E6-E244-E4A81DA584FA}"/>
              </a:ext>
            </a:extLst>
          </p:cNvPr>
          <p:cNvSpPr>
            <a:spLocks noGrp="1"/>
          </p:cNvSpPr>
          <p:nvPr>
            <p:ph type="sldNum" sz="quarter" idx="12"/>
          </p:nvPr>
        </p:nvSpPr>
        <p:spPr/>
        <p:txBody>
          <a:bodyPr/>
          <a:lstStyle>
            <a:lvl1pPr>
              <a:defRPr/>
            </a:lvl1pPr>
          </a:lstStyle>
          <a:p>
            <a:fld id="{5F1AA2AB-EBA2-44E9-A98B-06971354CC56}" type="slidenum">
              <a:rPr lang="en-IN" altLang="en-US"/>
              <a:pPr/>
              <a:t>‹#›</a:t>
            </a:fld>
            <a:endParaRPr lang="en-IN" altLang="en-US"/>
          </a:p>
        </p:txBody>
      </p:sp>
    </p:spTree>
    <p:extLst>
      <p:ext uri="{BB962C8B-B14F-4D97-AF65-F5344CB8AC3E}">
        <p14:creationId xmlns:p14="http://schemas.microsoft.com/office/powerpoint/2010/main" val="2725464368"/>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3" y="1413700"/>
            <a:ext cx="8694539" cy="2358791"/>
          </a:xfrm>
        </p:spPr>
        <p:txBody>
          <a:bodyPr anchor="b"/>
          <a:lstStyle>
            <a:lvl1pPr>
              <a:defRPr sz="4960"/>
            </a:lvl1pPr>
          </a:lstStyle>
          <a:p>
            <a:r>
              <a:rPr lang="en-US" noProof="1"/>
              <a:t>Click to edit Master title style</a:t>
            </a:r>
          </a:p>
        </p:txBody>
      </p:sp>
      <p:sp>
        <p:nvSpPr>
          <p:cNvPr id="3" name="Text Placeholder 2"/>
          <p:cNvSpPr>
            <a:spLocks noGrp="1"/>
          </p:cNvSpPr>
          <p:nvPr>
            <p:ph type="body" idx="1"/>
          </p:nvPr>
        </p:nvSpPr>
        <p:spPr>
          <a:xfrm>
            <a:off x="687793" y="3794806"/>
            <a:ext cx="8694539" cy="1240432"/>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en-US" noProof="1"/>
              <a:t>Click to edit Master text styles</a:t>
            </a:r>
          </a:p>
        </p:txBody>
      </p:sp>
      <p:sp>
        <p:nvSpPr>
          <p:cNvPr id="4" name="Date Placeholder 3">
            <a:extLst>
              <a:ext uri="{FF2B5EF4-FFF2-40B4-BE49-F238E27FC236}">
                <a16:creationId xmlns:a16="http://schemas.microsoft.com/office/drawing/2014/main" id="{05DDC131-BF59-8D8E-3FF3-36E75746333F}"/>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443E9CAC-9F65-D0E1-EABC-780D787FDC71}"/>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C5A74248-4FF6-1C14-CCA8-3457426C52B0}"/>
              </a:ext>
            </a:extLst>
          </p:cNvPr>
          <p:cNvSpPr>
            <a:spLocks noGrp="1"/>
          </p:cNvSpPr>
          <p:nvPr>
            <p:ph type="sldNum" sz="quarter" idx="12"/>
          </p:nvPr>
        </p:nvSpPr>
        <p:spPr/>
        <p:txBody>
          <a:bodyPr/>
          <a:lstStyle>
            <a:lvl1pPr>
              <a:defRPr/>
            </a:lvl1pPr>
          </a:lstStyle>
          <a:p>
            <a:fld id="{70E76CD1-8992-4F71-A056-25BA8E5F5313}" type="slidenum">
              <a:rPr lang="en-IN" altLang="en-US"/>
              <a:pPr/>
              <a:t>‹#›</a:t>
            </a:fld>
            <a:endParaRPr lang="en-IN" altLang="en-US"/>
          </a:p>
        </p:txBody>
      </p:sp>
    </p:spTree>
    <p:extLst>
      <p:ext uri="{BB962C8B-B14F-4D97-AF65-F5344CB8AC3E}">
        <p14:creationId xmlns:p14="http://schemas.microsoft.com/office/powerpoint/2010/main" val="146692795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DC3AB6-A8A6-8FA7-3982-AB999A32B012}"/>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22B8054D-D3B0-044A-6ACB-E7182504D500}"/>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EE48FA5B-3A27-46D5-59DC-C5B185E587FE}"/>
              </a:ext>
            </a:extLst>
          </p:cNvPr>
          <p:cNvSpPr>
            <a:spLocks noGrp="1"/>
          </p:cNvSpPr>
          <p:nvPr>
            <p:ph type="sldNum" sz="quarter" idx="12"/>
          </p:nvPr>
        </p:nvSpPr>
        <p:spPr/>
        <p:txBody>
          <a:bodyPr/>
          <a:lstStyle>
            <a:lvl1pPr>
              <a:defRPr/>
            </a:lvl1pPr>
          </a:lstStyle>
          <a:p>
            <a:fld id="{6220E64C-502B-4E67-9F98-9FA3535ABDEF}" type="slidenum">
              <a:rPr lang="en-IN" altLang="en-US"/>
              <a:pPr/>
              <a:t>‹#›</a:t>
            </a:fld>
            <a:endParaRPr lang="en-IN" altLang="en-US"/>
          </a:p>
        </p:txBody>
      </p:sp>
    </p:spTree>
    <p:extLst>
      <p:ext uri="{BB962C8B-B14F-4D97-AF65-F5344CB8AC3E}">
        <p14:creationId xmlns:p14="http://schemas.microsoft.com/office/powerpoint/2010/main" val="3736253424"/>
      </p:ext>
    </p:extLst>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Content Placeholder 2"/>
          <p:cNvSpPr>
            <a:spLocks noGrp="1"/>
          </p:cNvSpPr>
          <p:nvPr>
            <p:ph sz="half" idx="1"/>
          </p:nvPr>
        </p:nvSpPr>
        <p:spPr>
          <a:xfrm>
            <a:off x="503238"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5128625" y="1327150"/>
            <a:ext cx="4444000" cy="328612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Date Placeholder 4">
            <a:extLst>
              <a:ext uri="{FF2B5EF4-FFF2-40B4-BE49-F238E27FC236}">
                <a16:creationId xmlns:a16="http://schemas.microsoft.com/office/drawing/2014/main" id="{5A133401-D515-C31A-63F9-AF77401AA088}"/>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9872AFFB-B9C7-0E1C-413C-32A3320247F4}"/>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1FAB5291-8A0C-6A76-4756-0EB3C93427F6}"/>
              </a:ext>
            </a:extLst>
          </p:cNvPr>
          <p:cNvSpPr>
            <a:spLocks noGrp="1"/>
          </p:cNvSpPr>
          <p:nvPr>
            <p:ph type="sldNum" sz="quarter" idx="12"/>
          </p:nvPr>
        </p:nvSpPr>
        <p:spPr/>
        <p:txBody>
          <a:bodyPr/>
          <a:lstStyle>
            <a:lvl1pPr>
              <a:defRPr/>
            </a:lvl1pPr>
          </a:lstStyle>
          <a:p>
            <a:fld id="{70A83D8E-BE9A-4B0F-98F1-4E8942A51932}" type="slidenum">
              <a:rPr lang="en-IN" altLang="en-US"/>
              <a:pPr/>
              <a:t>‹#›</a:t>
            </a:fld>
            <a:endParaRPr lang="en-IN" altLang="en-US"/>
          </a:p>
        </p:txBody>
      </p:sp>
    </p:spTree>
    <p:extLst>
      <p:ext uri="{BB962C8B-B14F-4D97-AF65-F5344CB8AC3E}">
        <p14:creationId xmlns:p14="http://schemas.microsoft.com/office/powerpoint/2010/main" val="1677523432"/>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6" y="301904"/>
            <a:ext cx="8694539" cy="1096044"/>
          </a:xfrm>
        </p:spPr>
        <p:txBody>
          <a:bodyPr/>
          <a:lstStyle/>
          <a:p>
            <a:r>
              <a:rPr lang="en-US" noProof="1"/>
              <a:t>Click to edit Master title style</a:t>
            </a:r>
          </a:p>
        </p:txBody>
      </p:sp>
      <p:sp>
        <p:nvSpPr>
          <p:cNvPr id="3" name="Text Placeholder 2"/>
          <p:cNvSpPr>
            <a:spLocks noGrp="1"/>
          </p:cNvSpPr>
          <p:nvPr>
            <p:ph type="body" idx="1"/>
          </p:nvPr>
        </p:nvSpPr>
        <p:spPr>
          <a:xfrm>
            <a:off x="694356" y="1390073"/>
            <a:ext cx="4264576"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4" name="Content Placeholder 3"/>
          <p:cNvSpPr>
            <a:spLocks noGrp="1"/>
          </p:cNvSpPr>
          <p:nvPr>
            <p:ph sz="half" idx="2"/>
          </p:nvPr>
        </p:nvSpPr>
        <p:spPr>
          <a:xfrm>
            <a:off x="694356" y="2071326"/>
            <a:ext cx="4264576"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5103316" y="1390073"/>
            <a:ext cx="4285579" cy="681253"/>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en-US" noProof="1"/>
              <a:t>Click to edit Master text styles</a:t>
            </a:r>
          </a:p>
        </p:txBody>
      </p:sp>
      <p:sp>
        <p:nvSpPr>
          <p:cNvPr id="6" name="Content Placeholder 5"/>
          <p:cNvSpPr>
            <a:spLocks noGrp="1"/>
          </p:cNvSpPr>
          <p:nvPr>
            <p:ph sz="quarter" idx="4"/>
          </p:nvPr>
        </p:nvSpPr>
        <p:spPr>
          <a:xfrm>
            <a:off x="5103316" y="2071326"/>
            <a:ext cx="4285579" cy="3046608"/>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Date Placeholder 6">
            <a:extLst>
              <a:ext uri="{FF2B5EF4-FFF2-40B4-BE49-F238E27FC236}">
                <a16:creationId xmlns:a16="http://schemas.microsoft.com/office/drawing/2014/main" id="{6AE4C53C-0A09-A406-E04B-6F039AE34E95}"/>
              </a:ext>
            </a:extLst>
          </p:cNvPr>
          <p:cNvSpPr>
            <a:spLocks noGrp="1"/>
          </p:cNvSpPr>
          <p:nvPr>
            <p:ph type="dt" sz="half" idx="10"/>
          </p:nvPr>
        </p:nvSpPr>
        <p:spPr/>
        <p:txBody>
          <a:bodyPr/>
          <a:lstStyle>
            <a:lvl1pPr>
              <a:defRPr/>
            </a:lvl1pPr>
          </a:lstStyle>
          <a:p>
            <a:endParaRPr lang="en-IN" altLang="x-none"/>
          </a:p>
        </p:txBody>
      </p:sp>
      <p:sp>
        <p:nvSpPr>
          <p:cNvPr id="8" name="Footer Placeholder 7">
            <a:extLst>
              <a:ext uri="{FF2B5EF4-FFF2-40B4-BE49-F238E27FC236}">
                <a16:creationId xmlns:a16="http://schemas.microsoft.com/office/drawing/2014/main" id="{15CEACFD-7BA3-D339-50D7-679091B45F94}"/>
              </a:ext>
            </a:extLst>
          </p:cNvPr>
          <p:cNvSpPr>
            <a:spLocks noGrp="1"/>
          </p:cNvSpPr>
          <p:nvPr>
            <p:ph type="ftr" sz="quarter" idx="11"/>
          </p:nvPr>
        </p:nvSpPr>
        <p:spPr/>
        <p:txBody>
          <a:bodyPr/>
          <a:lstStyle>
            <a:lvl1pPr>
              <a:defRPr/>
            </a:lvl1pPr>
          </a:lstStyle>
          <a:p>
            <a:endParaRPr lang="en-IN" altLang="x-none"/>
          </a:p>
        </p:txBody>
      </p:sp>
      <p:sp>
        <p:nvSpPr>
          <p:cNvPr id="9" name="Slide Number Placeholder 8">
            <a:extLst>
              <a:ext uri="{FF2B5EF4-FFF2-40B4-BE49-F238E27FC236}">
                <a16:creationId xmlns:a16="http://schemas.microsoft.com/office/drawing/2014/main" id="{41AAD194-AFC0-4CAA-57E4-4239279AC788}"/>
              </a:ext>
            </a:extLst>
          </p:cNvPr>
          <p:cNvSpPr>
            <a:spLocks noGrp="1"/>
          </p:cNvSpPr>
          <p:nvPr>
            <p:ph type="sldNum" sz="quarter" idx="12"/>
          </p:nvPr>
        </p:nvSpPr>
        <p:spPr/>
        <p:txBody>
          <a:bodyPr/>
          <a:lstStyle>
            <a:lvl1pPr>
              <a:defRPr/>
            </a:lvl1pPr>
          </a:lstStyle>
          <a:p>
            <a:fld id="{054A537C-5CCB-43ED-8FC0-3C211B09D90D}" type="slidenum">
              <a:rPr lang="en-IN" altLang="en-US"/>
              <a:pPr/>
              <a:t>‹#›</a:t>
            </a:fld>
            <a:endParaRPr lang="en-IN" altLang="en-US"/>
          </a:p>
        </p:txBody>
      </p:sp>
    </p:spTree>
    <p:extLst>
      <p:ext uri="{BB962C8B-B14F-4D97-AF65-F5344CB8AC3E}">
        <p14:creationId xmlns:p14="http://schemas.microsoft.com/office/powerpoint/2010/main" val="2416123329"/>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Date Placeholder 2">
            <a:extLst>
              <a:ext uri="{FF2B5EF4-FFF2-40B4-BE49-F238E27FC236}">
                <a16:creationId xmlns:a16="http://schemas.microsoft.com/office/drawing/2014/main" id="{43A8748B-4FFC-471E-A17F-D66114BDC295}"/>
              </a:ext>
            </a:extLst>
          </p:cNvPr>
          <p:cNvSpPr>
            <a:spLocks noGrp="1"/>
          </p:cNvSpPr>
          <p:nvPr>
            <p:ph type="dt" sz="half" idx="10"/>
          </p:nvPr>
        </p:nvSpPr>
        <p:spPr/>
        <p:txBody>
          <a:bodyPr/>
          <a:lstStyle>
            <a:lvl1pPr>
              <a:defRPr/>
            </a:lvl1pPr>
          </a:lstStyle>
          <a:p>
            <a:endParaRPr lang="en-IN" altLang="x-none"/>
          </a:p>
        </p:txBody>
      </p:sp>
      <p:sp>
        <p:nvSpPr>
          <p:cNvPr id="4" name="Footer Placeholder 3">
            <a:extLst>
              <a:ext uri="{FF2B5EF4-FFF2-40B4-BE49-F238E27FC236}">
                <a16:creationId xmlns:a16="http://schemas.microsoft.com/office/drawing/2014/main" id="{FA13EBC9-AD85-16F1-4171-5D3E039AFCFD}"/>
              </a:ext>
            </a:extLst>
          </p:cNvPr>
          <p:cNvSpPr>
            <a:spLocks noGrp="1"/>
          </p:cNvSpPr>
          <p:nvPr>
            <p:ph type="ftr" sz="quarter" idx="11"/>
          </p:nvPr>
        </p:nvSpPr>
        <p:spPr/>
        <p:txBody>
          <a:bodyPr/>
          <a:lstStyle>
            <a:lvl1pPr>
              <a:defRPr/>
            </a:lvl1pPr>
          </a:lstStyle>
          <a:p>
            <a:endParaRPr lang="en-IN" altLang="x-none"/>
          </a:p>
        </p:txBody>
      </p:sp>
      <p:sp>
        <p:nvSpPr>
          <p:cNvPr id="5" name="Slide Number Placeholder 4">
            <a:extLst>
              <a:ext uri="{FF2B5EF4-FFF2-40B4-BE49-F238E27FC236}">
                <a16:creationId xmlns:a16="http://schemas.microsoft.com/office/drawing/2014/main" id="{A0A78A98-3560-BCD6-7096-9A4318B897B0}"/>
              </a:ext>
            </a:extLst>
          </p:cNvPr>
          <p:cNvSpPr>
            <a:spLocks noGrp="1"/>
          </p:cNvSpPr>
          <p:nvPr>
            <p:ph type="sldNum" sz="quarter" idx="12"/>
          </p:nvPr>
        </p:nvSpPr>
        <p:spPr/>
        <p:txBody>
          <a:bodyPr/>
          <a:lstStyle>
            <a:lvl1pPr>
              <a:defRPr/>
            </a:lvl1pPr>
          </a:lstStyle>
          <a:p>
            <a:fld id="{937F1570-6A0F-4F2F-810A-B25137B46AB8}" type="slidenum">
              <a:rPr lang="en-IN" altLang="en-US"/>
              <a:pPr/>
              <a:t>‹#›</a:t>
            </a:fld>
            <a:endParaRPr lang="en-IN" altLang="en-US"/>
          </a:p>
        </p:txBody>
      </p:sp>
    </p:spTree>
    <p:extLst>
      <p:ext uri="{BB962C8B-B14F-4D97-AF65-F5344CB8AC3E}">
        <p14:creationId xmlns:p14="http://schemas.microsoft.com/office/powerpoint/2010/main" val="3045853121"/>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7C2A5D-7B13-5A78-E903-154E4D2BD3C4}"/>
              </a:ext>
            </a:extLst>
          </p:cNvPr>
          <p:cNvSpPr>
            <a:spLocks noGrp="1"/>
          </p:cNvSpPr>
          <p:nvPr>
            <p:ph type="dt" sz="half" idx="10"/>
          </p:nvPr>
        </p:nvSpPr>
        <p:spPr/>
        <p:txBody>
          <a:bodyPr/>
          <a:lstStyle>
            <a:lvl1pPr>
              <a:defRPr/>
            </a:lvl1pPr>
          </a:lstStyle>
          <a:p>
            <a:endParaRPr lang="en-IN" altLang="x-none"/>
          </a:p>
        </p:txBody>
      </p:sp>
      <p:sp>
        <p:nvSpPr>
          <p:cNvPr id="3" name="Footer Placeholder 2">
            <a:extLst>
              <a:ext uri="{FF2B5EF4-FFF2-40B4-BE49-F238E27FC236}">
                <a16:creationId xmlns:a16="http://schemas.microsoft.com/office/drawing/2014/main" id="{9834C3D7-CD2E-9972-7C9C-508A32300CF8}"/>
              </a:ext>
            </a:extLst>
          </p:cNvPr>
          <p:cNvSpPr>
            <a:spLocks noGrp="1"/>
          </p:cNvSpPr>
          <p:nvPr>
            <p:ph type="ftr" sz="quarter" idx="11"/>
          </p:nvPr>
        </p:nvSpPr>
        <p:spPr/>
        <p:txBody>
          <a:bodyPr/>
          <a:lstStyle>
            <a:lvl1pPr>
              <a:defRPr/>
            </a:lvl1pPr>
          </a:lstStyle>
          <a:p>
            <a:endParaRPr lang="en-IN" altLang="x-none"/>
          </a:p>
        </p:txBody>
      </p:sp>
      <p:sp>
        <p:nvSpPr>
          <p:cNvPr id="4" name="Slide Number Placeholder 3">
            <a:extLst>
              <a:ext uri="{FF2B5EF4-FFF2-40B4-BE49-F238E27FC236}">
                <a16:creationId xmlns:a16="http://schemas.microsoft.com/office/drawing/2014/main" id="{7DEB650D-9C99-B1CE-9FD3-E9D80B6945C3}"/>
              </a:ext>
            </a:extLst>
          </p:cNvPr>
          <p:cNvSpPr>
            <a:spLocks noGrp="1"/>
          </p:cNvSpPr>
          <p:nvPr>
            <p:ph type="sldNum" sz="quarter" idx="12"/>
          </p:nvPr>
        </p:nvSpPr>
        <p:spPr/>
        <p:txBody>
          <a:bodyPr/>
          <a:lstStyle>
            <a:lvl1pPr>
              <a:defRPr/>
            </a:lvl1pPr>
          </a:lstStyle>
          <a:p>
            <a:fld id="{DB608F2D-3747-4BFC-9E42-535DA527A376}" type="slidenum">
              <a:rPr lang="en-IN" altLang="en-US"/>
              <a:pPr/>
              <a:t>‹#›</a:t>
            </a:fld>
            <a:endParaRPr lang="en-IN" altLang="en-US"/>
          </a:p>
        </p:txBody>
      </p:sp>
    </p:spTree>
    <p:extLst>
      <p:ext uri="{BB962C8B-B14F-4D97-AF65-F5344CB8AC3E}">
        <p14:creationId xmlns:p14="http://schemas.microsoft.com/office/powerpoint/2010/main" val="3096669174"/>
      </p:ext>
    </p:extLst>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F5E5DDC8-6CC4-A4D5-DF10-A390873D1416}"/>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6DB35053-571E-B239-7BF7-F6554B06E365}"/>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EB57FDBD-74C8-5958-CBBF-AA9C97FDED1E}"/>
              </a:ext>
            </a:extLst>
          </p:cNvPr>
          <p:cNvSpPr>
            <a:spLocks noGrp="1"/>
          </p:cNvSpPr>
          <p:nvPr>
            <p:ph type="sldNum" sz="quarter" idx="12"/>
          </p:nvPr>
        </p:nvSpPr>
        <p:spPr/>
        <p:txBody>
          <a:bodyPr/>
          <a:lstStyle>
            <a:lvl1pPr>
              <a:defRPr/>
            </a:lvl1pPr>
          </a:lstStyle>
          <a:p>
            <a:fld id="{3444564B-728B-4A65-A3A0-182A17C4C04B}" type="slidenum">
              <a:rPr lang="en-IN" altLang="en-US"/>
              <a:pPr/>
              <a:t>‹#›</a:t>
            </a:fld>
            <a:endParaRPr lang="en-IN" altLang="en-US"/>
          </a:p>
        </p:txBody>
      </p:sp>
    </p:spTree>
    <p:extLst>
      <p:ext uri="{BB962C8B-B14F-4D97-AF65-F5344CB8AC3E}">
        <p14:creationId xmlns:p14="http://schemas.microsoft.com/office/powerpoint/2010/main" val="2789387083"/>
      </p:ext>
    </p:extLst>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73DF1B84-9FBA-3045-E9F4-F151786BA786}"/>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69285834-7FBA-0D9A-F9C6-F4595F1571D6}"/>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C1305713-088E-AACD-71E1-B0BD82B3A8E2}"/>
              </a:ext>
            </a:extLst>
          </p:cNvPr>
          <p:cNvSpPr>
            <a:spLocks noGrp="1"/>
          </p:cNvSpPr>
          <p:nvPr>
            <p:ph type="sldNum" sz="quarter" idx="12"/>
          </p:nvPr>
        </p:nvSpPr>
        <p:spPr/>
        <p:txBody>
          <a:bodyPr/>
          <a:lstStyle>
            <a:lvl1pPr>
              <a:defRPr/>
            </a:lvl1pPr>
          </a:lstStyle>
          <a:p>
            <a:fld id="{BB30183E-7841-40E6-9769-5F13904946DC}" type="slidenum">
              <a:rPr lang="en-IN" altLang="en-US"/>
              <a:pPr/>
              <a:t>‹#›</a:t>
            </a:fld>
            <a:endParaRPr lang="en-IN" altLang="en-US"/>
          </a:p>
        </p:txBody>
      </p:sp>
    </p:spTree>
    <p:extLst>
      <p:ext uri="{BB962C8B-B14F-4D97-AF65-F5344CB8AC3E}">
        <p14:creationId xmlns:p14="http://schemas.microsoft.com/office/powerpoint/2010/main" val="1889729431"/>
      </p:ext>
    </p:extLst>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1"/>
              <a:t>Click to edit Master title style</a:t>
            </a:r>
          </a:p>
        </p:txBody>
      </p:sp>
      <p:sp>
        <p:nvSpPr>
          <p:cNvPr id="3" name="Vertical Text Placeholder 2"/>
          <p:cNvSpPr>
            <a:spLocks noGrp="1"/>
          </p:cNvSpPr>
          <p:nvPr>
            <p:ph type="body" orient="vert" idx="1"/>
          </p:nvPr>
        </p:nvSpPr>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9B55BEA9-9842-424E-B14B-0606C2953D4B}"/>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BD3E5693-12B7-C836-9B76-106D52783B63}"/>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8DF61F71-24C4-426B-9311-21AC9F23255E}"/>
              </a:ext>
            </a:extLst>
          </p:cNvPr>
          <p:cNvSpPr>
            <a:spLocks noGrp="1"/>
          </p:cNvSpPr>
          <p:nvPr>
            <p:ph type="sldNum" sz="quarter" idx="12"/>
          </p:nvPr>
        </p:nvSpPr>
        <p:spPr/>
        <p:txBody>
          <a:bodyPr/>
          <a:lstStyle>
            <a:lvl1pPr>
              <a:defRPr/>
            </a:lvl1pPr>
          </a:lstStyle>
          <a:p>
            <a:fld id="{B854EDB8-55E7-4588-97C1-3DA24FB85D7D}" type="slidenum">
              <a:rPr lang="en-IN" altLang="en-US"/>
              <a:pPr/>
              <a:t>‹#›</a:t>
            </a:fld>
            <a:endParaRPr lang="en-IN" altLang="en-US"/>
          </a:p>
        </p:txBody>
      </p:sp>
    </p:spTree>
    <p:extLst>
      <p:ext uri="{BB962C8B-B14F-4D97-AF65-F5344CB8AC3E}">
        <p14:creationId xmlns:p14="http://schemas.microsoft.com/office/powerpoint/2010/main" val="1220144584"/>
      </p:ext>
    </p:extLst>
  </p:cSld>
  <p:clrMapOvr>
    <a:masterClrMapping/>
  </p:clrMapOvr>
  <p:hf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278" y="225425"/>
            <a:ext cx="2267347" cy="4387850"/>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503238" y="225425"/>
            <a:ext cx="6670600" cy="4387850"/>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Placeholder 3">
            <a:extLst>
              <a:ext uri="{FF2B5EF4-FFF2-40B4-BE49-F238E27FC236}">
                <a16:creationId xmlns:a16="http://schemas.microsoft.com/office/drawing/2014/main" id="{56C5BA5A-53FF-177B-FFBD-6514C685B04C}"/>
              </a:ext>
            </a:extLst>
          </p:cNvPr>
          <p:cNvSpPr>
            <a:spLocks noGrp="1"/>
          </p:cNvSpPr>
          <p:nvPr>
            <p:ph type="dt" sz="half" idx="10"/>
          </p:nvPr>
        </p:nvSpPr>
        <p:spPr/>
        <p:txBody>
          <a:bodyPr/>
          <a:lstStyle>
            <a:lvl1pPr>
              <a:defRPr/>
            </a:lvl1pPr>
          </a:lstStyle>
          <a:p>
            <a:endParaRPr lang="en-IN" altLang="x-none"/>
          </a:p>
        </p:txBody>
      </p:sp>
      <p:sp>
        <p:nvSpPr>
          <p:cNvPr id="5" name="Footer Placeholder 4">
            <a:extLst>
              <a:ext uri="{FF2B5EF4-FFF2-40B4-BE49-F238E27FC236}">
                <a16:creationId xmlns:a16="http://schemas.microsoft.com/office/drawing/2014/main" id="{34BA229E-7884-F96A-40F2-FDF4523AF495}"/>
              </a:ext>
            </a:extLst>
          </p:cNvPr>
          <p:cNvSpPr>
            <a:spLocks noGrp="1"/>
          </p:cNvSpPr>
          <p:nvPr>
            <p:ph type="ftr" sz="quarter" idx="11"/>
          </p:nvPr>
        </p:nvSpPr>
        <p:spPr/>
        <p:txBody>
          <a:bodyPr/>
          <a:lstStyle>
            <a:lvl1pPr>
              <a:defRPr/>
            </a:lvl1pPr>
          </a:lstStyle>
          <a:p>
            <a:endParaRPr lang="en-IN" altLang="x-none"/>
          </a:p>
        </p:txBody>
      </p:sp>
      <p:sp>
        <p:nvSpPr>
          <p:cNvPr id="6" name="Slide Number Placeholder 5">
            <a:extLst>
              <a:ext uri="{FF2B5EF4-FFF2-40B4-BE49-F238E27FC236}">
                <a16:creationId xmlns:a16="http://schemas.microsoft.com/office/drawing/2014/main" id="{D46A9452-3A7D-BF74-5D29-D416A04B7A03}"/>
              </a:ext>
            </a:extLst>
          </p:cNvPr>
          <p:cNvSpPr>
            <a:spLocks noGrp="1"/>
          </p:cNvSpPr>
          <p:nvPr>
            <p:ph type="sldNum" sz="quarter" idx="12"/>
          </p:nvPr>
        </p:nvSpPr>
        <p:spPr/>
        <p:txBody>
          <a:bodyPr/>
          <a:lstStyle>
            <a:lvl1pPr>
              <a:defRPr/>
            </a:lvl1pPr>
          </a:lstStyle>
          <a:p>
            <a:fld id="{2E555573-FBCA-4318-8E50-F72694DED172}" type="slidenum">
              <a:rPr lang="en-IN" altLang="en-US"/>
              <a:pPr/>
              <a:t>‹#›</a:t>
            </a:fld>
            <a:endParaRPr lang="en-IN" altLang="en-US"/>
          </a:p>
        </p:txBody>
      </p:sp>
    </p:spTree>
    <p:extLst>
      <p:ext uri="{BB962C8B-B14F-4D97-AF65-F5344CB8AC3E}">
        <p14:creationId xmlns:p14="http://schemas.microsoft.com/office/powerpoint/2010/main" val="331289059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Content Placeholder 2"/>
          <p:cNvSpPr>
            <a:spLocks noGrp="1"/>
          </p:cNvSpPr>
          <p:nvPr>
            <p:ph idx="1"/>
          </p:nvPr>
        </p:nvSpPr>
        <p:spPr>
          <a:xfrm>
            <a:off x="4285579" y="816454"/>
            <a:ext cx="5103316" cy="4029766"/>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0C708932-7436-1E9C-8E02-9CE8E22F9810}"/>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081A8A62-9267-0768-9583-66068E7A2BE2}"/>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8B74084E-9F73-EC4E-ABF1-EF4E18EF6892}"/>
              </a:ext>
            </a:extLst>
          </p:cNvPr>
          <p:cNvSpPr>
            <a:spLocks noGrp="1"/>
          </p:cNvSpPr>
          <p:nvPr>
            <p:ph type="sldNum" sz="quarter" idx="12"/>
          </p:nvPr>
        </p:nvSpPr>
        <p:spPr/>
        <p:txBody>
          <a:bodyPr/>
          <a:lstStyle>
            <a:lvl1pPr>
              <a:defRPr/>
            </a:lvl1pPr>
          </a:lstStyle>
          <a:p>
            <a:fld id="{9C60F63B-1496-4A14-9D1A-B4CCC79BF49E}" type="slidenum">
              <a:rPr lang="en-IN" altLang="en-US"/>
              <a:pPr/>
              <a:t>‹#›</a:t>
            </a:fld>
            <a:endParaRPr lang="en-IN" altLang="en-US"/>
          </a:p>
        </p:txBody>
      </p:sp>
    </p:spTree>
    <p:extLst>
      <p:ext uri="{BB962C8B-B14F-4D97-AF65-F5344CB8AC3E}">
        <p14:creationId xmlns:p14="http://schemas.microsoft.com/office/powerpoint/2010/main" val="297167379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378037"/>
            <a:ext cx="3251264" cy="1323128"/>
          </a:xfrm>
        </p:spPr>
        <p:txBody>
          <a:bodyPr anchor="b"/>
          <a:lstStyle>
            <a:lvl1pPr>
              <a:defRPr sz="2645"/>
            </a:lvl1pPr>
          </a:lstStyle>
          <a:p>
            <a:r>
              <a:rPr lang="en-US" noProof="1"/>
              <a:t>Click to edit Master title style</a:t>
            </a:r>
          </a:p>
        </p:txBody>
      </p:sp>
      <p:sp>
        <p:nvSpPr>
          <p:cNvPr id="3" name="Picture Placeholder 2"/>
          <p:cNvSpPr>
            <a:spLocks noGrp="1"/>
          </p:cNvSpPr>
          <p:nvPr>
            <p:ph type="pic" idx="1"/>
          </p:nvPr>
        </p:nvSpPr>
        <p:spPr>
          <a:xfrm>
            <a:off x="4285579" y="816454"/>
            <a:ext cx="5103316" cy="4029766"/>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endParaRPr lang="en-US" noProof="1"/>
          </a:p>
        </p:txBody>
      </p:sp>
      <p:sp>
        <p:nvSpPr>
          <p:cNvPr id="4" name="Text Placeholder 3"/>
          <p:cNvSpPr>
            <a:spLocks noGrp="1"/>
          </p:cNvSpPr>
          <p:nvPr>
            <p:ph type="body" sz="half" idx="2"/>
          </p:nvPr>
        </p:nvSpPr>
        <p:spPr>
          <a:xfrm>
            <a:off x="694356" y="1701165"/>
            <a:ext cx="3251264" cy="3151619"/>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en-US" noProof="1"/>
              <a:t>Click to edit Master text styles</a:t>
            </a:r>
          </a:p>
        </p:txBody>
      </p:sp>
      <p:sp>
        <p:nvSpPr>
          <p:cNvPr id="5" name="Date Placeholder 4">
            <a:extLst>
              <a:ext uri="{FF2B5EF4-FFF2-40B4-BE49-F238E27FC236}">
                <a16:creationId xmlns:a16="http://schemas.microsoft.com/office/drawing/2014/main" id="{059DBCA3-4CC4-6A6E-B217-D256C4510918}"/>
              </a:ext>
            </a:extLst>
          </p:cNvPr>
          <p:cNvSpPr>
            <a:spLocks noGrp="1"/>
          </p:cNvSpPr>
          <p:nvPr>
            <p:ph type="dt" sz="half" idx="10"/>
          </p:nvPr>
        </p:nvSpPr>
        <p:spPr/>
        <p:txBody>
          <a:bodyPr/>
          <a:lstStyle>
            <a:lvl1pPr>
              <a:defRPr/>
            </a:lvl1pPr>
          </a:lstStyle>
          <a:p>
            <a:endParaRPr lang="en-IN" altLang="x-none"/>
          </a:p>
        </p:txBody>
      </p:sp>
      <p:sp>
        <p:nvSpPr>
          <p:cNvPr id="6" name="Footer Placeholder 5">
            <a:extLst>
              <a:ext uri="{FF2B5EF4-FFF2-40B4-BE49-F238E27FC236}">
                <a16:creationId xmlns:a16="http://schemas.microsoft.com/office/drawing/2014/main" id="{A6A1AA87-F7A6-3686-04BF-9166E6B16FCC}"/>
              </a:ext>
            </a:extLst>
          </p:cNvPr>
          <p:cNvSpPr>
            <a:spLocks noGrp="1"/>
          </p:cNvSpPr>
          <p:nvPr>
            <p:ph type="ftr" sz="quarter" idx="11"/>
          </p:nvPr>
        </p:nvSpPr>
        <p:spPr/>
        <p:txBody>
          <a:bodyPr/>
          <a:lstStyle>
            <a:lvl1pPr>
              <a:defRPr/>
            </a:lvl1pPr>
          </a:lstStyle>
          <a:p>
            <a:endParaRPr lang="en-IN" altLang="x-none"/>
          </a:p>
        </p:txBody>
      </p:sp>
      <p:sp>
        <p:nvSpPr>
          <p:cNvPr id="7" name="Slide Number Placeholder 6">
            <a:extLst>
              <a:ext uri="{FF2B5EF4-FFF2-40B4-BE49-F238E27FC236}">
                <a16:creationId xmlns:a16="http://schemas.microsoft.com/office/drawing/2014/main" id="{D73344B6-0F14-2BE3-A3C8-5C2231902BA2}"/>
              </a:ext>
            </a:extLst>
          </p:cNvPr>
          <p:cNvSpPr>
            <a:spLocks noGrp="1"/>
          </p:cNvSpPr>
          <p:nvPr>
            <p:ph type="sldNum" sz="quarter" idx="12"/>
          </p:nvPr>
        </p:nvSpPr>
        <p:spPr/>
        <p:txBody>
          <a:bodyPr/>
          <a:lstStyle>
            <a:lvl1pPr>
              <a:defRPr/>
            </a:lvl1pPr>
          </a:lstStyle>
          <a:p>
            <a:fld id="{615D3379-4513-4C60-BF81-986D7CA8DEE1}" type="slidenum">
              <a:rPr lang="en-IN" altLang="en-US"/>
              <a:pPr/>
              <a:t>‹#›</a:t>
            </a:fld>
            <a:endParaRPr lang="en-IN" altLang="en-US"/>
          </a:p>
        </p:txBody>
      </p:sp>
    </p:spTree>
    <p:extLst>
      <p:ext uri="{BB962C8B-B14F-4D97-AF65-F5344CB8AC3E}">
        <p14:creationId xmlns:p14="http://schemas.microsoft.com/office/powerpoint/2010/main" val="310527369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Title 1024">
            <a:extLst>
              <a:ext uri="{FF2B5EF4-FFF2-40B4-BE49-F238E27FC236}">
                <a16:creationId xmlns:a16="http://schemas.microsoft.com/office/drawing/2014/main" id="{1C6DED27-E2F3-F602-B740-2BDA6574FC6C}"/>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1027" name="Text Placeholder 1025">
            <a:extLst>
              <a:ext uri="{FF2B5EF4-FFF2-40B4-BE49-F238E27FC236}">
                <a16:creationId xmlns:a16="http://schemas.microsoft.com/office/drawing/2014/main" id="{E25735A5-8BC2-BEB6-23D1-D185E6AE1674}"/>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2E6F222C-3322-EA3B-A8CA-E2D24BA3BBF0}"/>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1535C3E7-E23A-ECB7-6D40-E0834C8166ED}"/>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13298867-55B0-8FE7-41CA-9B30E1D287D3}"/>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a:tabLst>
                <a:tab pos="449263" algn="l"/>
                <a:tab pos="898525" algn="l"/>
                <a:tab pos="1347788" algn="l"/>
                <a:tab pos="1797050" algn="l"/>
                <a:tab pos="2246313" algn="l"/>
              </a:tabLst>
              <a:defRPr sz="1400">
                <a:latin typeface="Times New Roman" panose="02020603050405020304" pitchFamily="18" charset="0"/>
              </a:defRPr>
            </a:lvl1pPr>
          </a:lstStyle>
          <a:p>
            <a:fld id="{39EF1F69-BA5E-4F27-A79C-577387DDA7D3}"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51" r:id="rId1"/>
    <p:sldLayoutId id="2147486170" r:id="rId2"/>
    <p:sldLayoutId id="2147486171" r:id="rId3"/>
    <p:sldLayoutId id="2147486172" r:id="rId4"/>
    <p:sldLayoutId id="2147486173" r:id="rId5"/>
    <p:sldLayoutId id="2147486174" r:id="rId6"/>
    <p:sldLayoutId id="2147486175" r:id="rId7"/>
    <p:sldLayoutId id="2147486176" r:id="rId8"/>
    <p:sldLayoutId id="2147486177" r:id="rId9"/>
    <p:sldLayoutId id="2147486178" r:id="rId10"/>
    <p:sldLayoutId id="214748617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8" name="Title 1024">
            <a:extLst>
              <a:ext uri="{FF2B5EF4-FFF2-40B4-BE49-F238E27FC236}">
                <a16:creationId xmlns:a16="http://schemas.microsoft.com/office/drawing/2014/main" id="{98CB4642-35A0-902A-4AD9-FEEA3CC6EB29}"/>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4099" name="Text Placeholder 1025">
            <a:extLst>
              <a:ext uri="{FF2B5EF4-FFF2-40B4-BE49-F238E27FC236}">
                <a16:creationId xmlns:a16="http://schemas.microsoft.com/office/drawing/2014/main" id="{EAE8B672-1D85-F66D-7EFA-F94750C8F2BF}"/>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D17B13E5-1CA0-A0DE-7899-4CBD94B06A78}"/>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78B799C8-1CCF-1981-FC24-1FFDF21F409F}"/>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FE1D0901-2207-9294-AAD3-8CC271CEB2EF}"/>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3AD7A657-2853-4094-93E0-85D27AF7ADC3}"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54" r:id="rId1"/>
    <p:sldLayoutId id="2147486200" r:id="rId2"/>
    <p:sldLayoutId id="2147486201" r:id="rId3"/>
    <p:sldLayoutId id="2147486202" r:id="rId4"/>
    <p:sldLayoutId id="2147486203" r:id="rId5"/>
    <p:sldLayoutId id="2147486204" r:id="rId6"/>
    <p:sldLayoutId id="2147486205" r:id="rId7"/>
    <p:sldLayoutId id="2147486206" r:id="rId8"/>
    <p:sldLayoutId id="2147486207" r:id="rId9"/>
    <p:sldLayoutId id="2147486208" r:id="rId10"/>
    <p:sldLayoutId id="214748620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146" name="Title 1024">
            <a:extLst>
              <a:ext uri="{FF2B5EF4-FFF2-40B4-BE49-F238E27FC236}">
                <a16:creationId xmlns:a16="http://schemas.microsoft.com/office/drawing/2014/main" id="{1DD07085-DF5B-310B-EC2C-711E270E4B4F}"/>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6147" name="Text Placeholder 1025">
            <a:extLst>
              <a:ext uri="{FF2B5EF4-FFF2-40B4-BE49-F238E27FC236}">
                <a16:creationId xmlns:a16="http://schemas.microsoft.com/office/drawing/2014/main" id="{91F2570F-899E-20BF-CDB9-1D92BBD57552}"/>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FD4C8A83-584B-7D89-ED8A-44C75030AF31}"/>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4B808F32-E990-3E75-4975-1376A3E43798}"/>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58D07E94-DEE3-FA5D-180E-B66BBB148658}"/>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3C0C86D6-D261-44AC-905F-37E0C53FB9DD}"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56" r:id="rId1"/>
    <p:sldLayoutId id="2147486220" r:id="rId2"/>
    <p:sldLayoutId id="2147486221" r:id="rId3"/>
    <p:sldLayoutId id="2147486222" r:id="rId4"/>
    <p:sldLayoutId id="2147486223" r:id="rId5"/>
    <p:sldLayoutId id="2147486224" r:id="rId6"/>
    <p:sldLayoutId id="2147486225" r:id="rId7"/>
    <p:sldLayoutId id="2147486226" r:id="rId8"/>
    <p:sldLayoutId id="2147486227" r:id="rId9"/>
    <p:sldLayoutId id="2147486228" r:id="rId10"/>
    <p:sldLayoutId id="214748622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1266" name="Title 1024">
            <a:extLst>
              <a:ext uri="{FF2B5EF4-FFF2-40B4-BE49-F238E27FC236}">
                <a16:creationId xmlns:a16="http://schemas.microsoft.com/office/drawing/2014/main" id="{3260FDB4-094C-0EB8-8DC2-30DC232E4D66}"/>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11267" name="Text Placeholder 1025">
            <a:extLst>
              <a:ext uri="{FF2B5EF4-FFF2-40B4-BE49-F238E27FC236}">
                <a16:creationId xmlns:a16="http://schemas.microsoft.com/office/drawing/2014/main" id="{3565ACF1-DB5D-EF7D-8B1B-C6B528762A73}"/>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7A3B4CA5-EB0E-83B2-D24E-0B0B8A2B3B4E}"/>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C9A00B90-0B6C-6572-F58A-AE6675D89611}"/>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D1992349-2962-3DEB-F1DA-B85938DD9A08}"/>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BB711DEA-0649-43D0-927C-0143AA4807BE}"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61" r:id="rId1"/>
    <p:sldLayoutId id="2147486270" r:id="rId2"/>
    <p:sldLayoutId id="2147486271" r:id="rId3"/>
    <p:sldLayoutId id="2147486272" r:id="rId4"/>
    <p:sldLayoutId id="2147486273" r:id="rId5"/>
    <p:sldLayoutId id="2147486274" r:id="rId6"/>
    <p:sldLayoutId id="2147486275" r:id="rId7"/>
    <p:sldLayoutId id="2147486276" r:id="rId8"/>
    <p:sldLayoutId id="2147486277" r:id="rId9"/>
    <p:sldLayoutId id="2147486278" r:id="rId10"/>
    <p:sldLayoutId id="214748627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2290" name="Title 1024">
            <a:extLst>
              <a:ext uri="{FF2B5EF4-FFF2-40B4-BE49-F238E27FC236}">
                <a16:creationId xmlns:a16="http://schemas.microsoft.com/office/drawing/2014/main" id="{2A1CBFD2-86E8-7F6E-7DD9-AEC8937E7FEC}"/>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12291" name="Text Placeholder 1025">
            <a:extLst>
              <a:ext uri="{FF2B5EF4-FFF2-40B4-BE49-F238E27FC236}">
                <a16:creationId xmlns:a16="http://schemas.microsoft.com/office/drawing/2014/main" id="{AD72926F-9747-89E8-052F-C56F93679B3E}"/>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B3A98A99-A247-0CA0-1F28-A97F926684EA}"/>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1B8B903C-8715-A3A1-DDE7-C19A7B4A17DA}"/>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B2EA9FD2-7ED3-33F2-05AB-CA2C322A8588}"/>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FAFEC29B-C8C4-4458-A25E-0BE879441AF1}"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62" r:id="rId1"/>
    <p:sldLayoutId id="2147486280" r:id="rId2"/>
    <p:sldLayoutId id="2147486281" r:id="rId3"/>
    <p:sldLayoutId id="2147486282" r:id="rId4"/>
    <p:sldLayoutId id="2147486283" r:id="rId5"/>
    <p:sldLayoutId id="2147486284" r:id="rId6"/>
    <p:sldLayoutId id="2147486285" r:id="rId7"/>
    <p:sldLayoutId id="2147486286" r:id="rId8"/>
    <p:sldLayoutId id="2147486287" r:id="rId9"/>
    <p:sldLayoutId id="2147486288" r:id="rId10"/>
    <p:sldLayoutId id="214748628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7410" name="Title 1024">
            <a:extLst>
              <a:ext uri="{FF2B5EF4-FFF2-40B4-BE49-F238E27FC236}">
                <a16:creationId xmlns:a16="http://schemas.microsoft.com/office/drawing/2014/main" id="{E3287545-4500-6BFA-815C-078E57A21293}"/>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17411" name="Text Placeholder 1025">
            <a:extLst>
              <a:ext uri="{FF2B5EF4-FFF2-40B4-BE49-F238E27FC236}">
                <a16:creationId xmlns:a16="http://schemas.microsoft.com/office/drawing/2014/main" id="{F889D2A8-9FC3-2143-6E05-AB9844E230BE}"/>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E5DC455A-9A5F-FC04-FE56-BC0B611C7540}"/>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5208B038-5370-415A-04B0-3EA8A4A98AEE}"/>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780B7D65-4683-7B2A-4D11-B26243FB4111}"/>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C273F99A-05AC-4DC8-8125-73C509D9A85B}"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67" r:id="rId1"/>
    <p:sldLayoutId id="2147486330" r:id="rId2"/>
    <p:sldLayoutId id="2147486331" r:id="rId3"/>
    <p:sldLayoutId id="2147486332" r:id="rId4"/>
    <p:sldLayoutId id="2147486333" r:id="rId5"/>
    <p:sldLayoutId id="2147486334" r:id="rId6"/>
    <p:sldLayoutId id="2147486335" r:id="rId7"/>
    <p:sldLayoutId id="2147486336" r:id="rId8"/>
    <p:sldLayoutId id="2147486337" r:id="rId9"/>
    <p:sldLayoutId id="2147486338" r:id="rId10"/>
    <p:sldLayoutId id="214748633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8434" name="Title 1024">
            <a:extLst>
              <a:ext uri="{FF2B5EF4-FFF2-40B4-BE49-F238E27FC236}">
                <a16:creationId xmlns:a16="http://schemas.microsoft.com/office/drawing/2014/main" id="{3BDBD896-BEDC-8A1A-2066-D1206F75BE2F}"/>
              </a:ext>
            </a:extLst>
          </p:cNvPr>
          <p:cNvSpPr>
            <a:spLocks noGrp="1" noChangeArrowheads="1"/>
          </p:cNvSpPr>
          <p:nvPr>
            <p:ph type="title" idx="4294967295"/>
          </p:nvPr>
        </p:nvSpPr>
        <p:spPr bwMode="auto">
          <a:xfrm>
            <a:off x="503238" y="225425"/>
            <a:ext cx="9069387"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zh-CN"/>
              <a:t>Click to edit the title text format</a:t>
            </a:r>
          </a:p>
        </p:txBody>
      </p:sp>
      <p:sp>
        <p:nvSpPr>
          <p:cNvPr id="18435" name="Text Placeholder 1025">
            <a:extLst>
              <a:ext uri="{FF2B5EF4-FFF2-40B4-BE49-F238E27FC236}">
                <a16:creationId xmlns:a16="http://schemas.microsoft.com/office/drawing/2014/main" id="{74ED209B-B00E-D103-CB39-293629D4899C}"/>
              </a:ext>
            </a:extLst>
          </p:cNvPr>
          <p:cNvSpPr>
            <a:spLocks noGrp="1" noChangeArrowheads="1"/>
          </p:cNvSpPr>
          <p:nvPr>
            <p:ph type="body" idx="4294967295"/>
          </p:nvPr>
        </p:nvSpPr>
        <p:spPr bwMode="auto">
          <a:xfrm>
            <a:off x="503238" y="1327150"/>
            <a:ext cx="90693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en-US" altLang="zh-CN"/>
              <a:t>Click to edit the outline text format</a:t>
            </a:r>
          </a:p>
          <a:p>
            <a:pPr lvl="1"/>
            <a:r>
              <a:rPr lang="en-US" altLang="zh-CN"/>
              <a:t>Second Outline Level</a:t>
            </a:r>
          </a:p>
          <a:p>
            <a:pPr lvl="2"/>
            <a:r>
              <a:rPr lang="en-US" altLang="zh-CN"/>
              <a:t>Third Outline Level</a:t>
            </a:r>
          </a:p>
          <a:p>
            <a:pPr lvl="3"/>
            <a:r>
              <a:rPr lang="en-US" altLang="zh-CN"/>
              <a:t>Fourth Outline Level</a:t>
            </a:r>
          </a:p>
          <a:p>
            <a:pPr lvl="4"/>
            <a:r>
              <a:rPr lang="en-US" altLang="zh-CN"/>
              <a:t>Fifth Outline Level</a:t>
            </a:r>
          </a:p>
          <a:p>
            <a:pPr lvl="4"/>
            <a:r>
              <a:rPr lang="en-US" altLang="zh-CN"/>
              <a:t>Sixth Outline Level</a:t>
            </a:r>
          </a:p>
          <a:p>
            <a:pPr lvl="4"/>
            <a:r>
              <a:rPr lang="en-US" altLang="zh-CN"/>
              <a:t>Seventh Outline Level</a:t>
            </a:r>
          </a:p>
        </p:txBody>
      </p:sp>
      <p:sp>
        <p:nvSpPr>
          <p:cNvPr id="2" name="Date Placeholder 1026">
            <a:extLst>
              <a:ext uri="{FF2B5EF4-FFF2-40B4-BE49-F238E27FC236}">
                <a16:creationId xmlns:a16="http://schemas.microsoft.com/office/drawing/2014/main" id="{2847D3C0-F375-6CAB-EB91-8AF518A9E864}"/>
              </a:ext>
            </a:extLst>
          </p:cNvPr>
          <p:cNvSpPr>
            <a:spLocks noGrp="1"/>
          </p:cNvSpPr>
          <p:nvPr>
            <p:ph type="dt"/>
          </p:nvPr>
        </p:nvSpPr>
        <p:spPr>
          <a:xfrm>
            <a:off x="503238" y="5165725"/>
            <a:ext cx="2346325" cy="388938"/>
          </a:xfrm>
          <a:prstGeom prst="rect">
            <a:avLst/>
          </a:prstGeom>
          <a:noFill/>
          <a:ln w="9525">
            <a:noFill/>
          </a:ln>
        </p:spPr>
        <p:txBody>
          <a:bodyPr wrap="square" lIns="0" tIns="0" rIns="0" bIns="0" anchor="t" anchorCtr="0"/>
          <a:lstStyle>
            <a:lvl1pPr defTabSz="449580">
              <a:tabLst>
                <a:tab pos="449580" algn="l"/>
                <a:tab pos="898525" algn="l"/>
                <a:tab pos="1348105" algn="l"/>
                <a:tab pos="1797050" algn="l"/>
                <a:tab pos="2246630" algn="l"/>
              </a:tabLst>
              <a:defRPr sz="1400" noProof="1" dirty="0" err="1">
                <a:solidFill>
                  <a:srgbClr val="000000"/>
                </a:solidFill>
                <a:latin typeface="Times New Roman" panose="02020603050405020304" pitchFamily="16" charset="0"/>
                <a:cs typeface="DejaVu Sans" panose="020B0603030804020204" charset="0"/>
              </a:defRPr>
            </a:lvl1pPr>
          </a:lstStyle>
          <a:p>
            <a:fld id="{BB962C8B-B14F-4D97-AF65-F5344CB8AC3E}" type="datetime1">
              <a:rPr lang="en-IN" altLang="x-none"/>
              <a:pPr/>
              <a:t>17/06/24</a:t>
            </a:fld>
            <a:endParaRPr lang="en-IN" altLang="x-none"/>
          </a:p>
        </p:txBody>
      </p:sp>
      <p:sp>
        <p:nvSpPr>
          <p:cNvPr id="1028" name="Footer Placeholder 1027">
            <a:extLst>
              <a:ext uri="{FF2B5EF4-FFF2-40B4-BE49-F238E27FC236}">
                <a16:creationId xmlns:a16="http://schemas.microsoft.com/office/drawing/2014/main" id="{0294D3EB-BB61-31F8-8930-5BD024FCE3CC}"/>
              </a:ext>
            </a:extLst>
          </p:cNvPr>
          <p:cNvSpPr>
            <a:spLocks noGrp="1"/>
          </p:cNvSpPr>
          <p:nvPr>
            <p:ph type="ftr"/>
          </p:nvPr>
        </p:nvSpPr>
        <p:spPr>
          <a:xfrm>
            <a:off x="3448050" y="5165725"/>
            <a:ext cx="3194050" cy="388938"/>
          </a:xfrm>
          <a:prstGeom prst="rect">
            <a:avLst/>
          </a:prstGeom>
          <a:noFill/>
          <a:ln w="9525">
            <a:noFill/>
          </a:ln>
        </p:spPr>
        <p:txBody>
          <a:bodyPr wrap="square" lIns="0" tIns="0" rIns="0" bIns="0" anchor="t" anchorCtr="0"/>
          <a:lstStyle>
            <a:lvl1pPr algn="ctr" defTabSz="449580">
              <a:tabLst>
                <a:tab pos="449580" algn="l"/>
                <a:tab pos="898525" algn="l"/>
                <a:tab pos="1348105" algn="l"/>
                <a:tab pos="1797050" algn="l"/>
                <a:tab pos="2246630" algn="l"/>
                <a:tab pos="2695575" algn="l"/>
                <a:tab pos="3145155" algn="l"/>
              </a:tabLst>
              <a:defRPr sz="1400" noProof="1" dirty="0" err="1">
                <a:solidFill>
                  <a:srgbClr val="000000"/>
                </a:solidFill>
                <a:latin typeface="Times New Roman" panose="02020603050405020304" pitchFamily="16" charset="0"/>
                <a:cs typeface="DejaVu Sans" panose="020B0603030804020204" charset="0"/>
              </a:defRPr>
            </a:lvl1pPr>
          </a:lstStyle>
          <a:p>
            <a:endParaRPr lang="en-IN" altLang="x-none"/>
          </a:p>
        </p:txBody>
      </p:sp>
      <p:sp>
        <p:nvSpPr>
          <p:cNvPr id="1029" name="Slide Number Placeholder 1028">
            <a:extLst>
              <a:ext uri="{FF2B5EF4-FFF2-40B4-BE49-F238E27FC236}">
                <a16:creationId xmlns:a16="http://schemas.microsoft.com/office/drawing/2014/main" id="{9E2CE721-DA0B-6C61-34D4-790E15F97BE3}"/>
              </a:ext>
            </a:extLst>
          </p:cNvPr>
          <p:cNvSpPr>
            <a:spLocks noGrp="1"/>
          </p:cNvSpPr>
          <p:nvPr>
            <p:ph type="sldNum"/>
          </p:nvPr>
        </p:nvSpPr>
        <p:spPr>
          <a:xfrm>
            <a:off x="7227888" y="5165725"/>
            <a:ext cx="2346325" cy="388938"/>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449263" algn="l"/>
                <a:tab pos="898525" algn="l"/>
                <a:tab pos="1347788" algn="l"/>
                <a:tab pos="1797050" algn="l"/>
                <a:tab pos="2246313" algn="l"/>
              </a:tabLst>
              <a:defRPr sz="1400">
                <a:latin typeface="Times New Roman" panose="02020603050405020304" pitchFamily="18" charset="0"/>
              </a:defRPr>
            </a:lvl1pPr>
          </a:lstStyle>
          <a:p>
            <a:fld id="{C30D663B-09A1-4851-9948-0EB2DF65EE90}" type="slidenum">
              <a:rPr lang="en-IN" altLang="en-US"/>
              <a:pPr/>
              <a:t>‹#›</a:t>
            </a:fld>
            <a:endParaRPr lang="en-IN" altLang="en-US"/>
          </a:p>
        </p:txBody>
      </p:sp>
    </p:spTree>
  </p:cSld>
  <p:clrMap bg1="lt1" tx1="dk1" bg2="lt2" tx2="dk2" accent1="accent1" accent2="accent2" accent3="accent3" accent4="accent4" accent5="accent5" accent6="accent6" hlink="hlink" folHlink="folHlink"/>
  <p:sldLayoutIdLst>
    <p:sldLayoutId id="2147486168" r:id="rId1"/>
    <p:sldLayoutId id="2147486340" r:id="rId2"/>
    <p:sldLayoutId id="2147486341" r:id="rId3"/>
    <p:sldLayoutId id="2147486342" r:id="rId4"/>
    <p:sldLayoutId id="2147486343" r:id="rId5"/>
    <p:sldLayoutId id="2147486344" r:id="rId6"/>
    <p:sldLayoutId id="2147486345" r:id="rId7"/>
    <p:sldLayoutId id="2147486346" r:id="rId8"/>
    <p:sldLayoutId id="2147486347" r:id="rId9"/>
    <p:sldLayoutId id="2147486348" r:id="rId10"/>
    <p:sldLayoutId id="2147486349" r:id="rId11"/>
  </p:sldLayoutIdLst>
  <p:txStyles>
    <p:titleStyle>
      <a:lvl1pPr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mj-lt"/>
          <a:ea typeface="+mj-ea"/>
          <a:cs typeface="+mj-cs"/>
        </a:defRPr>
      </a:lvl1pPr>
      <a:lvl2pPr lvl="1"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2pPr>
      <a:lvl3pPr lvl="2"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3pPr>
      <a:lvl4pPr lvl="3"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4pPr>
      <a:lvl5pPr lvl="4"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5pPr>
      <a:lvl6pPr marL="4572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6pPr>
      <a:lvl7pPr marL="9144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7pPr>
      <a:lvl8pPr marL="13716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8pPr>
      <a:lvl9pPr marL="1828800" algn="ctr" defTabSz="449263" rtl="0" fontAlgn="base" hangingPunct="0">
        <a:lnSpc>
          <a:spcPct val="93000"/>
        </a:lnSpc>
        <a:spcBef>
          <a:spcPct val="0"/>
        </a:spcBef>
        <a:spcAft>
          <a:spcPct val="0"/>
        </a:spcAft>
        <a:buSzPct val="100000"/>
        <a:buFont typeface="Times New Roman" panose="02020603050405020304" pitchFamily="18" charset="0"/>
        <a:defRPr sz="4400" kern="1200">
          <a:solidFill>
            <a:srgbClr val="000000"/>
          </a:solidFill>
          <a:latin typeface="Arial" panose="020B0604020202020204" pitchFamily="34" charset="0"/>
          <a:ea typeface="Noto Sans CJK SC" panose="020B0500000000000000" charset="-122"/>
          <a:cs typeface="+mj-cs"/>
        </a:defRPr>
      </a:lvl9pPr>
    </p:titleStyle>
    <p:bodyStyle>
      <a:lvl1pPr marL="342900" indent="-342900" algn="l" defTabSz="449263" rtl="0" fontAlgn="base" hangingPunct="0">
        <a:lnSpc>
          <a:spcPct val="93000"/>
        </a:lnSpc>
        <a:spcBef>
          <a:spcPts val="1425"/>
        </a:spcBef>
        <a:spcAft>
          <a:spcPct val="0"/>
        </a:spcAft>
        <a:buSzPct val="100000"/>
        <a:buFont typeface="Times New Roman" panose="02020603050405020304" pitchFamily="18" charset="0"/>
        <a:defRPr sz="3200" kern="1200">
          <a:solidFill>
            <a:srgbClr val="000000"/>
          </a:solidFill>
          <a:latin typeface="+mn-lt"/>
          <a:ea typeface="+mn-ea"/>
          <a:cs typeface="+mn-cs"/>
        </a:defRPr>
      </a:lvl1pPr>
      <a:lvl2pPr marL="742950" lvl="1" indent="-285750" algn="l" defTabSz="449263" rtl="0" fontAlgn="base" hangingPunct="0">
        <a:lnSpc>
          <a:spcPct val="93000"/>
        </a:lnSpc>
        <a:spcBef>
          <a:spcPts val="1138"/>
        </a:spcBef>
        <a:spcAft>
          <a:spcPct val="0"/>
        </a:spcAft>
        <a:buSzPct val="100000"/>
        <a:buFont typeface="Times New Roman" panose="02020603050405020304" pitchFamily="18" charset="0"/>
        <a:defRPr sz="2800" kern="1200">
          <a:solidFill>
            <a:srgbClr val="000000"/>
          </a:solidFill>
          <a:latin typeface="Arial" panose="020B0604020202020204" pitchFamily="34" charset="0"/>
          <a:ea typeface="Noto Sans CJK SC" panose="020B0500000000000000" charset="-122"/>
          <a:cs typeface="+mn-cs"/>
        </a:defRPr>
      </a:lvl2pPr>
      <a:lvl3pPr marL="1143000" lvl="2" indent="-228600" algn="l" defTabSz="449263" rtl="0" fontAlgn="base" hangingPunct="0">
        <a:lnSpc>
          <a:spcPct val="93000"/>
        </a:lnSpc>
        <a:spcBef>
          <a:spcPts val="850"/>
        </a:spcBef>
        <a:spcAft>
          <a:spcPct val="0"/>
        </a:spcAft>
        <a:buSzPct val="100000"/>
        <a:buFont typeface="Times New Roman" panose="02020603050405020304" pitchFamily="18" charset="0"/>
        <a:defRPr sz="2400" kern="1200">
          <a:solidFill>
            <a:srgbClr val="000000"/>
          </a:solidFill>
          <a:latin typeface="Arial" panose="020B0604020202020204" pitchFamily="34" charset="0"/>
          <a:ea typeface="Noto Sans CJK SC" panose="020B0500000000000000" charset="-122"/>
          <a:cs typeface="+mn-cs"/>
        </a:defRPr>
      </a:lvl3pPr>
      <a:lvl4pPr marL="1600200" lvl="3" indent="-228600" algn="l" defTabSz="449263" rtl="0" fontAlgn="base" hangingPunct="0">
        <a:lnSpc>
          <a:spcPct val="93000"/>
        </a:lnSpc>
        <a:spcBef>
          <a:spcPts val="575"/>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4pPr>
      <a:lvl5pPr marL="2057400" lvl="4" indent="-228600" algn="l" defTabSz="449263" rtl="0" fontAlgn="base" hangingPunct="0">
        <a:lnSpc>
          <a:spcPct val="93000"/>
        </a:lnSpc>
        <a:spcBef>
          <a:spcPts val="288"/>
        </a:spcBef>
        <a:spcAft>
          <a:spcPct val="0"/>
        </a:spcAft>
        <a:buSzPct val="100000"/>
        <a:buFont typeface="Times New Roman" panose="02020603050405020304" pitchFamily="18" charset="0"/>
        <a:defRPr sz="2000" kern="1200">
          <a:solidFill>
            <a:srgbClr val="000000"/>
          </a:solidFill>
          <a:latin typeface="Arial" panose="020B0604020202020204" pitchFamily="34" charset="0"/>
          <a:ea typeface="Noto Sans CJK SC" panose="020B0500000000000000" charset="-122"/>
          <a:cs typeface="+mn-cs"/>
        </a:defRPr>
      </a:lvl5pPr>
      <a:lvl6pPr marL="2514600" lvl="5"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6pPr>
      <a:lvl7pPr marL="2971800" lvl="6"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7pPr>
      <a:lvl8pPr marL="3429000" lvl="7"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8pPr>
      <a:lvl9pPr marL="3886200" lvl="8" indent="-228600" algn="l" defTabSz="449580" rtl="0" eaLnBrk="1" fontAlgn="base" latinLnBrk="0" hangingPunct="0">
        <a:lnSpc>
          <a:spcPct val="93000"/>
        </a:lnSpc>
        <a:spcBef>
          <a:spcPts val="290"/>
        </a:spcBef>
        <a:spcAft>
          <a:spcPct val="0"/>
        </a:spcAft>
        <a:buClr>
          <a:srgbClr val="000000"/>
        </a:buClr>
        <a:buSzPct val="100000"/>
        <a:buFont typeface="Times New Roman" panose="02020603050405020304" pitchFamily="16" charset="0"/>
        <a:buNone/>
        <a:defRPr sz="2000" b="0" i="0" u="none" kern="1200" baseline="0">
          <a:solidFill>
            <a:srgbClr val="000000"/>
          </a:solidFill>
          <a:latin typeface="Arial" panose="020B0604020202020204" pitchFamily="34" charset="0"/>
          <a:ea typeface="Noto Sans CJK SC" panose="020B0500000000000000" charset="-122"/>
          <a:cs typeface="+mn-cs"/>
        </a:defRPr>
      </a:lvl9pPr>
    </p:bodyStyle>
    <p:otherStyle>
      <a:lvl1pPr marL="0" lvl="0" indent="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mn-lt"/>
          <a:ea typeface="+mn-ea"/>
          <a:cs typeface="+mn-cs"/>
        </a:defRPr>
      </a:lvl1pPr>
      <a:lvl2pPr marL="742950" lvl="1" indent="-28575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2pPr>
      <a:lvl3pPr marL="1143000" lvl="2"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3pPr>
      <a:lvl4pPr marL="1600200" lvl="3"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4pPr>
      <a:lvl5pPr marL="2057400" lvl="4"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5pPr>
      <a:lvl6pPr marL="2286000" lvl="5"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6pPr>
      <a:lvl7pPr marL="2743200" lvl="6"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7pPr>
      <a:lvl8pPr marL="3200400" lvl="7"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8pPr>
      <a:lvl9pPr marL="3657600" lvl="8" indent="-228600" algn="l" defTabSz="449580"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1800" b="0" i="0" u="none" kern="1200" baseline="0">
          <a:solidFill>
            <a:srgbClr val="000000"/>
          </a:solidFill>
          <a:latin typeface="Arial" panose="020B0604020202020204" pitchFamily="34" charset="0"/>
          <a:ea typeface="Noto Sans CJK SC" panose="020B0500000000000000"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3.xml"/><Relationship Id="rId5" Type="http://schemas.openxmlformats.org/officeDocument/2006/relationships/image" Target="../media/image18.emf"/><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73.xml"/><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emf"/><Relationship Id="rId5" Type="http://schemas.openxmlformats.org/officeDocument/2006/relationships/image" Target="../media/image30.jpe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36.wmf"/><Relationship Id="rId1" Type="http://schemas.openxmlformats.org/officeDocument/2006/relationships/slideLayout" Target="../slideLayouts/slideLayout2.xml"/><Relationship Id="rId4" Type="http://schemas.openxmlformats.org/officeDocument/2006/relationships/image" Target="../media/image51.emf"/></Relationships>
</file>

<file path=ppt/slides/_rels/slide3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6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9.emf"/><Relationship Id="rId5" Type="http://schemas.openxmlformats.org/officeDocument/2006/relationships/image" Target="../media/image5.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89" name="Picture 1" descr="bose">
            <a:extLst>
              <a:ext uri="{FF2B5EF4-FFF2-40B4-BE49-F238E27FC236}">
                <a16:creationId xmlns:a16="http://schemas.microsoft.com/office/drawing/2014/main" id="{F05BEE44-DFCD-79FA-F81C-54472EBD7D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2312" y="87375"/>
            <a:ext cx="1016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090" name="Slide Number Placeholder 2">
            <a:extLst>
              <a:ext uri="{FF2B5EF4-FFF2-40B4-BE49-F238E27FC236}">
                <a16:creationId xmlns:a16="http://schemas.microsoft.com/office/drawing/2014/main" id="{88147D43-5639-4DEE-BDBB-205E59498F6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pPr hangingPunct="0"/>
            <a:fld id="{EB658897-7D11-4301-811F-071111878FEE}" type="slidenum">
              <a:rPr lang="en-IN" altLang="en-US">
                <a:latin typeface="Times New Roman" panose="02020603050405020304" pitchFamily="18" charset="0"/>
              </a:rPr>
              <a:pPr hangingPunct="0"/>
              <a:t>1</a:t>
            </a:fld>
            <a:endParaRPr lang="en-IN" altLang="en-US">
              <a:latin typeface="Times New Roman" panose="02020603050405020304" pitchFamily="18" charset="0"/>
            </a:endParaRPr>
          </a:p>
        </p:txBody>
      </p:sp>
      <p:sp>
        <p:nvSpPr>
          <p:cNvPr id="217091" name="Text Box 3072">
            <a:extLst>
              <a:ext uri="{FF2B5EF4-FFF2-40B4-BE49-F238E27FC236}">
                <a16:creationId xmlns:a16="http://schemas.microsoft.com/office/drawing/2014/main" id="{CDB00589-C143-F690-BEE7-04406C0D017D}"/>
              </a:ext>
            </a:extLst>
          </p:cNvPr>
          <p:cNvSpPr txBox="1">
            <a:spLocks noChangeArrowheads="1"/>
          </p:cNvSpPr>
          <p:nvPr/>
        </p:nvSpPr>
        <p:spPr bwMode="auto">
          <a:xfrm>
            <a:off x="0" y="1359877"/>
            <a:ext cx="10080625" cy="147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71670"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algn="ctr" hangingPunct="0"/>
            <a:r>
              <a:rPr lang="en-IN" altLang="en-US" sz="2800" b="1" dirty="0">
                <a:latin typeface="Cambria"/>
                <a:ea typeface="Noto Sans CJK SC"/>
              </a:rPr>
              <a:t>Stability study of GEM detector</a:t>
            </a:r>
          </a:p>
          <a:p>
            <a:pPr algn="ctr" hangingPunct="0"/>
            <a:r>
              <a:rPr lang="en-IN" altLang="en-US" sz="2800" b="1" dirty="0">
                <a:latin typeface="Cambria"/>
                <a:ea typeface="Noto Sans CJK SC"/>
              </a:rPr>
              <a:t>and</a:t>
            </a:r>
          </a:p>
          <a:p>
            <a:pPr algn="ctr" hangingPunct="0"/>
            <a:r>
              <a:rPr lang="en-IN" altLang="en-US" sz="2800" b="1" dirty="0">
                <a:latin typeface="Cambria"/>
                <a:ea typeface="Noto Sans CJK SC"/>
              </a:rPr>
              <a:t>    Performance study of a new RPC prototype</a:t>
            </a:r>
          </a:p>
        </p:txBody>
      </p:sp>
      <p:sp>
        <p:nvSpPr>
          <p:cNvPr id="217092" name="Text Box 3">
            <a:extLst>
              <a:ext uri="{FF2B5EF4-FFF2-40B4-BE49-F238E27FC236}">
                <a16:creationId xmlns:a16="http://schemas.microsoft.com/office/drawing/2014/main" id="{2B0DC723-ABD4-F8F9-12BA-4ED84615B00A}"/>
              </a:ext>
            </a:extLst>
          </p:cNvPr>
          <p:cNvSpPr txBox="1">
            <a:spLocks noChangeArrowheads="1"/>
          </p:cNvSpPr>
          <p:nvPr/>
        </p:nvSpPr>
        <p:spPr bwMode="auto">
          <a:xfrm>
            <a:off x="0" y="3313028"/>
            <a:ext cx="10080625" cy="1079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algn="ctr" hangingPunct="0"/>
            <a:r>
              <a:rPr lang="en-IN" altLang="en-US" sz="2300" dirty="0" err="1">
                <a:latin typeface="Times New Roman"/>
                <a:ea typeface="Noto Sans CJK SC"/>
                <a:cs typeface="Arial"/>
              </a:rPr>
              <a:t>Saikat</a:t>
            </a:r>
            <a:r>
              <a:rPr lang="en-IN" altLang="en-US" sz="2300" dirty="0">
                <a:latin typeface="Times New Roman"/>
                <a:ea typeface="Noto Sans CJK SC"/>
                <a:cs typeface="Arial"/>
              </a:rPr>
              <a:t> Biswas</a:t>
            </a:r>
            <a:endParaRPr lang="en-IN" altLang="en-US" sz="600" dirty="0">
              <a:latin typeface="Times New Roman"/>
              <a:ea typeface="Noto Sans CJK SC"/>
              <a:cs typeface="Arial"/>
            </a:endParaRPr>
          </a:p>
          <a:p>
            <a:pPr algn="ctr" hangingPunct="0"/>
            <a:r>
              <a:rPr lang="en-IN" altLang="en-US" sz="2300" dirty="0">
                <a:latin typeface="Times New Roman"/>
                <a:ea typeface="Noto Sans CJK SC"/>
                <a:cs typeface="Arial"/>
              </a:rPr>
              <a:t>Department of Physical Sciences</a:t>
            </a:r>
          </a:p>
          <a:p>
            <a:pPr algn="ctr" hangingPunct="0"/>
            <a:r>
              <a:rPr lang="en-IN" altLang="en-US" sz="2300" dirty="0">
                <a:latin typeface="Times New Roman"/>
                <a:ea typeface="Noto Sans CJK SC"/>
                <a:cs typeface="Arial"/>
              </a:rPr>
              <a:t>Bose Institute, India</a:t>
            </a:r>
            <a:endParaRPr lang="en-US" altLang="zh-CN" sz="2300" dirty="0">
              <a:latin typeface="Times New Roman"/>
              <a:cs typeface="Arial"/>
            </a:endParaRPr>
          </a:p>
        </p:txBody>
      </p:sp>
      <p:sp>
        <p:nvSpPr>
          <p:cNvPr id="2" name="Text Box 3">
            <a:extLst>
              <a:ext uri="{FF2B5EF4-FFF2-40B4-BE49-F238E27FC236}">
                <a16:creationId xmlns:a16="http://schemas.microsoft.com/office/drawing/2014/main" id="{1D16F1A5-3615-4E55-CD0A-87E7736A36F1}"/>
              </a:ext>
            </a:extLst>
          </p:cNvPr>
          <p:cNvSpPr txBox="1">
            <a:spLocks noChangeArrowheads="1"/>
          </p:cNvSpPr>
          <p:nvPr/>
        </p:nvSpPr>
        <p:spPr bwMode="auto">
          <a:xfrm>
            <a:off x="21" y="5180034"/>
            <a:ext cx="10080625" cy="52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algn="ctr" hangingPunct="0"/>
            <a:r>
              <a:rPr lang="en-IN" altLang="en-US" sz="1500" dirty="0">
                <a:latin typeface="Times New Roman"/>
                <a:ea typeface="Noto Sans CJK SC"/>
                <a:cs typeface="Arial"/>
              </a:rPr>
              <a:t>2</a:t>
            </a:r>
            <a:r>
              <a:rPr lang="en-IN" altLang="en-US" sz="1500" baseline="30000" dirty="0">
                <a:latin typeface="Times New Roman"/>
                <a:ea typeface="Noto Sans CJK SC"/>
                <a:cs typeface="Arial"/>
              </a:rPr>
              <a:t>nd</a:t>
            </a:r>
            <a:r>
              <a:rPr lang="en-IN" altLang="en-US" sz="1500" dirty="0">
                <a:latin typeface="Times New Roman"/>
                <a:ea typeface="Noto Sans CJK SC"/>
                <a:cs typeface="Arial"/>
              </a:rPr>
              <a:t> DRD1 Collaboration Meeting &amp; Topical Workshop on Electronics for Gaseous Detectors</a:t>
            </a:r>
          </a:p>
          <a:p>
            <a:pPr algn="ctr" hangingPunct="0"/>
            <a:r>
              <a:rPr lang="en-IN" altLang="en-US" sz="1500" dirty="0">
                <a:latin typeface="Times New Roman"/>
                <a:ea typeface="Noto Sans CJK SC"/>
                <a:cs typeface="Arial"/>
              </a:rPr>
              <a:t> June 17 – 21, 2024, CERN</a:t>
            </a:r>
            <a:endParaRPr lang="en-IN" altLang="en-US" sz="2300" dirty="0">
              <a:latin typeface="Times New Roman"/>
              <a:cs typeface="Aria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Slide Number Placeholder 1">
            <a:extLst>
              <a:ext uri="{FF2B5EF4-FFF2-40B4-BE49-F238E27FC236}">
                <a16:creationId xmlns:a16="http://schemas.microsoft.com/office/drawing/2014/main" id="{C79DC124-DA7D-FBDA-7FF3-24AFE8C87CB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6BBEB9F2-0A47-457B-BAEE-473D38AA3FAF}" type="slidenum">
              <a:rPr lang="en-IN" altLang="en-US">
                <a:latin typeface="Times New Roman" panose="02020603050405020304" pitchFamily="18" charset="0"/>
              </a:rPr>
              <a:pPr/>
              <a:t>10</a:t>
            </a:fld>
            <a:endParaRPr lang="en-IN" altLang="en-US">
              <a:latin typeface="Times New Roman" panose="02020603050405020304" pitchFamily="18" charset="0"/>
            </a:endParaRPr>
          </a:p>
        </p:txBody>
      </p:sp>
      <p:sp>
        <p:nvSpPr>
          <p:cNvPr id="285698" name="Text Box 27648">
            <a:extLst>
              <a:ext uri="{FF2B5EF4-FFF2-40B4-BE49-F238E27FC236}">
                <a16:creationId xmlns:a16="http://schemas.microsoft.com/office/drawing/2014/main" id="{E18238F1-3812-9D91-D6C6-BC1F61B4FDAB}"/>
              </a:ext>
            </a:extLst>
          </p:cNvPr>
          <p:cNvSpPr txBox="1">
            <a:spLocks noChangeArrowheads="1"/>
          </p:cNvSpPr>
          <p:nvPr/>
        </p:nvSpPr>
        <p:spPr bwMode="auto">
          <a:xfrm>
            <a:off x="17463" y="2341563"/>
            <a:ext cx="100472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algn="ctr" hangingPunct="0"/>
            <a:r>
              <a:rPr lang="en-US" altLang="en-US" sz="3000" b="1" dirty="0">
                <a:latin typeface="Times New Roman" panose="02020603050405020304" pitchFamily="18" charset="0"/>
                <a:sym typeface="Noto Sans CJK SC" charset="-122"/>
              </a:rPr>
              <a:t>Stability study of SM triple GEM prototypes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11</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Variation of different parameters with time</a:t>
            </a:r>
          </a:p>
        </p:txBody>
      </p:sp>
      <p:pic>
        <p:nvPicPr>
          <p:cNvPr id="4" name="Picture 3">
            <a:extLst>
              <a:ext uri="{FF2B5EF4-FFF2-40B4-BE49-F238E27FC236}">
                <a16:creationId xmlns:a16="http://schemas.microsoft.com/office/drawing/2014/main" id="{5205DFBB-D9EB-5C87-A7A7-8EBC410CFF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384" y="719138"/>
            <a:ext cx="7772400" cy="4496473"/>
          </a:xfrm>
          <a:prstGeom prst="rect">
            <a:avLst/>
          </a:prstGeom>
        </p:spPr>
      </p:pic>
      <p:sp>
        <p:nvSpPr>
          <p:cNvPr id="6" name="TextBox 5">
            <a:extLst>
              <a:ext uri="{FF2B5EF4-FFF2-40B4-BE49-F238E27FC236}">
                <a16:creationId xmlns:a16="http://schemas.microsoft.com/office/drawing/2014/main" id="{E3DE1E87-3C9E-4863-0215-37DD830AC10F}"/>
              </a:ext>
            </a:extLst>
          </p:cNvPr>
          <p:cNvSpPr txBox="1"/>
          <p:nvPr/>
        </p:nvSpPr>
        <p:spPr>
          <a:xfrm>
            <a:off x="1280904" y="5124645"/>
            <a:ext cx="7013359" cy="607602"/>
          </a:xfrm>
          <a:prstGeom prst="rect">
            <a:avLst/>
          </a:prstGeom>
          <a:noFill/>
        </p:spPr>
        <p:txBody>
          <a:bodyPr wrap="square">
            <a:spAutoFit/>
          </a:bodyPr>
          <a:lstStyle/>
          <a:p>
            <a:pPr algn="ctr"/>
            <a:r>
              <a:rPr lang="en-IN" sz="1800" dirty="0">
                <a:effectLst/>
                <a:latin typeface="NimbusRomNo9L"/>
              </a:rPr>
              <a:t>Variation of the measured gain, energy resolution, divider current and T/p as a function of the time</a:t>
            </a:r>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12</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Variation of current with time</a:t>
            </a:r>
          </a:p>
        </p:txBody>
      </p:sp>
      <p:sp>
        <p:nvSpPr>
          <p:cNvPr id="6" name="TextBox 5">
            <a:extLst>
              <a:ext uri="{FF2B5EF4-FFF2-40B4-BE49-F238E27FC236}">
                <a16:creationId xmlns:a16="http://schemas.microsoft.com/office/drawing/2014/main" id="{E3DE1E87-3C9E-4863-0215-37DD830AC10F}"/>
              </a:ext>
            </a:extLst>
          </p:cNvPr>
          <p:cNvSpPr txBox="1"/>
          <p:nvPr/>
        </p:nvSpPr>
        <p:spPr>
          <a:xfrm>
            <a:off x="609937" y="4991510"/>
            <a:ext cx="8860747" cy="607602"/>
          </a:xfrm>
          <a:prstGeom prst="rect">
            <a:avLst/>
          </a:prstGeom>
          <a:noFill/>
        </p:spPr>
        <p:txBody>
          <a:bodyPr wrap="square">
            <a:spAutoFit/>
          </a:bodyPr>
          <a:lstStyle/>
          <a:p>
            <a:pPr algn="ctr"/>
            <a:r>
              <a:rPr lang="en-IN" sz="1800" dirty="0">
                <a:effectLst/>
                <a:latin typeface="NimbusRomNo9L"/>
              </a:rPr>
              <a:t>Applied voltage and divider current as a function of time. The current as a function of time for the first 5 hours after applying high voltage is shown in the inset</a:t>
            </a:r>
            <a:endParaRPr lang="en-IN" dirty="0"/>
          </a:p>
        </p:txBody>
      </p:sp>
      <p:pic>
        <p:nvPicPr>
          <p:cNvPr id="3" name="Picture 2">
            <a:extLst>
              <a:ext uri="{FF2B5EF4-FFF2-40B4-BE49-F238E27FC236}">
                <a16:creationId xmlns:a16="http://schemas.microsoft.com/office/drawing/2014/main" id="{DA62ACA7-3344-D208-AE4C-6BB7673F6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7081" y="585275"/>
            <a:ext cx="7006461" cy="4500000"/>
          </a:xfrm>
          <a:prstGeom prst="rect">
            <a:avLst/>
          </a:prstGeom>
        </p:spPr>
      </p:pic>
    </p:spTree>
    <p:extLst>
      <p:ext uri="{BB962C8B-B14F-4D97-AF65-F5344CB8AC3E}">
        <p14:creationId xmlns:p14="http://schemas.microsoft.com/office/powerpoint/2010/main" val="2074266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13</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Variation of gain and energy resolution with T/p</a:t>
            </a:r>
          </a:p>
        </p:txBody>
      </p:sp>
      <p:sp>
        <p:nvSpPr>
          <p:cNvPr id="286730" name="Text Box 1">
            <a:extLst>
              <a:ext uri="{FF2B5EF4-FFF2-40B4-BE49-F238E27FC236}">
                <a16:creationId xmlns:a16="http://schemas.microsoft.com/office/drawing/2014/main" id="{526BE613-2148-FBC2-829F-0863CEB1EE6B}"/>
              </a:ext>
            </a:extLst>
          </p:cNvPr>
          <p:cNvSpPr txBox="1">
            <a:spLocks noChangeArrowheads="1"/>
          </p:cNvSpPr>
          <p:nvPr/>
        </p:nvSpPr>
        <p:spPr bwMode="auto">
          <a:xfrm>
            <a:off x="365125" y="4232275"/>
            <a:ext cx="9266238"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rgbClr val="000000"/>
                </a:solidFill>
                <a:latin typeface="Arial" panose="020B0604020202020204" pitchFamily="34" charset="0"/>
                <a:ea typeface="Noto Sans CJK SC" charset="-122"/>
              </a:defRPr>
            </a:lvl1pPr>
            <a:lvl2pPr>
              <a:defRPr>
                <a:solidFill>
                  <a:srgbClr val="000000"/>
                </a:solidFill>
                <a:latin typeface="Arial" panose="020B0604020202020204" pitchFamily="34" charset="0"/>
                <a:ea typeface="Noto Sans CJK SC" charset="-122"/>
              </a:defRPr>
            </a:lvl2pPr>
            <a:lvl3pPr>
              <a:defRPr>
                <a:solidFill>
                  <a:srgbClr val="000000"/>
                </a:solidFill>
                <a:latin typeface="Arial" panose="020B0604020202020204" pitchFamily="34" charset="0"/>
                <a:ea typeface="Noto Sans CJK SC" charset="-122"/>
              </a:defRPr>
            </a:lvl3pPr>
            <a:lvl4pPr>
              <a:defRPr>
                <a:solidFill>
                  <a:srgbClr val="000000"/>
                </a:solidFill>
                <a:latin typeface="Arial" panose="020B0604020202020204" pitchFamily="34" charset="0"/>
                <a:ea typeface="Noto Sans CJK SC" charset="-122"/>
              </a:defRPr>
            </a:lvl4pPr>
            <a:lvl5pPr>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defRPr>
                <a:solidFill>
                  <a:srgbClr val="000000"/>
                </a:solidFill>
                <a:latin typeface="Arial" panose="020B0604020202020204" pitchFamily="34" charset="0"/>
                <a:ea typeface="Noto Sans CJK SC" charset="-122"/>
              </a:defRPr>
            </a:lvl9pPr>
          </a:lstStyle>
          <a:p>
            <a:pPr>
              <a:buFont typeface="Arial" panose="020B0604020202020204" pitchFamily="34" charset="0"/>
              <a:buChar char="•"/>
            </a:pPr>
            <a:r>
              <a:rPr lang="en-US" altLang="en-US" b="1">
                <a:latin typeface="Times New Roman" panose="02020603050405020304" pitchFamily="18" charset="0"/>
              </a:rPr>
              <a:t>Gain of the chamber can be expressed as e</a:t>
            </a:r>
            <a:r>
              <a:rPr lang="en-US" altLang="en-US" b="1" baseline="30000">
                <a:latin typeface="Times New Roman" panose="02020603050405020304" pitchFamily="18" charset="0"/>
              </a:rPr>
              <a:t>α</a:t>
            </a:r>
            <a:r>
              <a:rPr lang="en-US" altLang="en-US" b="1">
                <a:latin typeface="Times New Roman" panose="02020603050405020304" pitchFamily="18" charset="0"/>
              </a:rPr>
              <a:t>, where α is the first Townsend coefficient</a:t>
            </a:r>
          </a:p>
          <a:p>
            <a:pPr>
              <a:buFont typeface="Arial" panose="020B0604020202020204" pitchFamily="34" charset="0"/>
              <a:buChar char="•"/>
            </a:pPr>
            <a:endParaRPr lang="en-US" altLang="en-US" sz="500" b="1">
              <a:latin typeface="Times New Roman" panose="02020603050405020304" pitchFamily="18" charset="0"/>
            </a:endParaRPr>
          </a:p>
          <a:p>
            <a:pPr>
              <a:buFont typeface="Arial" panose="020B0604020202020204" pitchFamily="34" charset="0"/>
              <a:buChar char="•"/>
            </a:pPr>
            <a:r>
              <a:rPr lang="en-US" altLang="en-US" b="1">
                <a:latin typeface="Times New Roman" panose="02020603050405020304" pitchFamily="18" charset="0"/>
              </a:rPr>
              <a:t>Townsend coefficient α </a:t>
            </a:r>
            <a:r>
              <a:rPr lang="en-US" altLang="en-US" sz="1400" b="1">
                <a:latin typeface="Times New Roman" panose="02020603050405020304" pitchFamily="18" charset="0"/>
              </a:rPr>
              <a:t>∝</a:t>
            </a:r>
            <a:r>
              <a:rPr lang="en-US" altLang="en-US" b="1">
                <a:latin typeface="Times New Roman" panose="02020603050405020304" pitchFamily="18" charset="0"/>
              </a:rPr>
              <a:t> 1/ρ  </a:t>
            </a:r>
            <a:r>
              <a:rPr lang="en-US" altLang="en-US" sz="1400" b="1">
                <a:latin typeface="Times New Roman" panose="02020603050405020304" pitchFamily="18" charset="0"/>
              </a:rPr>
              <a:t>∝</a:t>
            </a:r>
            <a:r>
              <a:rPr lang="en-US" altLang="en-US" b="1">
                <a:latin typeface="Times New Roman" panose="02020603050405020304" pitchFamily="18" charset="0"/>
              </a:rPr>
              <a:t> T/p</a:t>
            </a:r>
            <a:r>
              <a:rPr lang="en-US" altLang="en-US">
                <a:latin typeface="Times New Roman" panose="02020603050405020304" pitchFamily="18" charset="0"/>
              </a:rPr>
              <a:t>;</a:t>
            </a:r>
            <a:r>
              <a:rPr lang="en-US" altLang="en-US" b="1">
                <a:latin typeface="Times New Roman" panose="02020603050405020304" pitchFamily="18" charset="0"/>
              </a:rPr>
              <a:t> ρ = </a:t>
            </a:r>
            <a:r>
              <a:rPr lang="en-US" altLang="en-US">
                <a:latin typeface="Times New Roman" panose="02020603050405020304" pitchFamily="18" charset="0"/>
              </a:rPr>
              <a:t>mass density</a:t>
            </a:r>
            <a:r>
              <a:rPr lang="en-US" altLang="en-US" b="1">
                <a:latin typeface="Times New Roman" panose="02020603050405020304" pitchFamily="18" charset="0"/>
              </a:rPr>
              <a:t>, T = </a:t>
            </a:r>
            <a:r>
              <a:rPr lang="en-US" altLang="en-US">
                <a:latin typeface="Times New Roman" panose="02020603050405020304" pitchFamily="18" charset="0"/>
              </a:rPr>
              <a:t>temperature</a:t>
            </a:r>
            <a:r>
              <a:rPr lang="en-US" altLang="en-US" b="1">
                <a:latin typeface="Times New Roman" panose="02020603050405020304" pitchFamily="18" charset="0"/>
              </a:rPr>
              <a:t>, p = </a:t>
            </a:r>
            <a:r>
              <a:rPr lang="en-US" altLang="en-US">
                <a:latin typeface="Times New Roman" panose="02020603050405020304" pitchFamily="18" charset="0"/>
              </a:rPr>
              <a:t>pressure</a:t>
            </a:r>
          </a:p>
          <a:p>
            <a:pPr>
              <a:buFont typeface="Arial" panose="020B0604020202020204" pitchFamily="34" charset="0"/>
              <a:buChar char="•"/>
            </a:pPr>
            <a:endParaRPr lang="en-US" altLang="en-US" sz="500" b="1">
              <a:latin typeface="Times New Roman" panose="02020603050405020304" pitchFamily="18" charset="0"/>
            </a:endParaRPr>
          </a:p>
          <a:p>
            <a:pPr>
              <a:buFont typeface="Arial" panose="020B0604020202020204" pitchFamily="34" charset="0"/>
              <a:buChar char="•"/>
            </a:pPr>
            <a:r>
              <a:rPr lang="en-US" altLang="en-US" b="1">
                <a:latin typeface="Times New Roman" panose="02020603050405020304" pitchFamily="18" charset="0"/>
              </a:rPr>
              <a:t>Gain of the chamber depends on the variation of T/p</a:t>
            </a:r>
          </a:p>
          <a:p>
            <a:pPr>
              <a:buFont typeface="Arial" panose="020B0604020202020204" pitchFamily="34" charset="0"/>
              <a:buChar char="•"/>
            </a:pPr>
            <a:endParaRPr lang="en-US" altLang="en-US" sz="500" b="1">
              <a:latin typeface="Times New Roman" panose="02020603050405020304" pitchFamily="18" charset="0"/>
            </a:endParaRPr>
          </a:p>
          <a:p>
            <a:pPr>
              <a:buFont typeface="Arial" panose="020B0604020202020204" pitchFamily="34" charset="0"/>
              <a:buChar char="•"/>
            </a:pPr>
            <a:r>
              <a:rPr lang="en-US" altLang="en-US" b="1">
                <a:latin typeface="Times New Roman" panose="02020603050405020304" pitchFamily="18" charset="0"/>
              </a:rPr>
              <a:t>Gain is normalised using a parameterisation of the form Ae</a:t>
            </a:r>
            <a:r>
              <a:rPr lang="en-US" altLang="en-US" b="1" baseline="30000">
                <a:latin typeface="Times New Roman" panose="02020603050405020304" pitchFamily="18" charset="0"/>
              </a:rPr>
              <a:t>(BT/p)</a:t>
            </a:r>
          </a:p>
        </p:txBody>
      </p:sp>
      <p:pic>
        <p:nvPicPr>
          <p:cNvPr id="4" name="Picture 3">
            <a:extLst>
              <a:ext uri="{FF2B5EF4-FFF2-40B4-BE49-F238E27FC236}">
                <a16:creationId xmlns:a16="http://schemas.microsoft.com/office/drawing/2014/main" id="{55110662-F06B-365F-633A-5A8BA531B3C0}"/>
              </a:ext>
            </a:extLst>
          </p:cNvPr>
          <p:cNvPicPr>
            <a:picLocks noChangeAspect="1"/>
          </p:cNvPicPr>
          <p:nvPr/>
        </p:nvPicPr>
        <p:blipFill rotWithShape="1">
          <a:blip r:embed="rId2">
            <a:extLst>
              <a:ext uri="{28A0092B-C50C-407E-A947-70E740481C1C}">
                <a14:useLocalDpi xmlns:a14="http://schemas.microsoft.com/office/drawing/2010/main" val="0"/>
              </a:ext>
            </a:extLst>
          </a:blip>
          <a:srcRect t="5322" r="8309"/>
          <a:stretch/>
        </p:blipFill>
        <p:spPr>
          <a:xfrm>
            <a:off x="26988" y="968823"/>
            <a:ext cx="5040000" cy="2992199"/>
          </a:xfrm>
          <a:prstGeom prst="rect">
            <a:avLst/>
          </a:prstGeom>
        </p:spPr>
      </p:pic>
      <p:pic>
        <p:nvPicPr>
          <p:cNvPr id="7" name="Picture 6">
            <a:extLst>
              <a:ext uri="{FF2B5EF4-FFF2-40B4-BE49-F238E27FC236}">
                <a16:creationId xmlns:a16="http://schemas.microsoft.com/office/drawing/2014/main" id="{DE200341-4FD8-824C-A496-908D65C867AE}"/>
              </a:ext>
            </a:extLst>
          </p:cNvPr>
          <p:cNvPicPr>
            <a:picLocks noChangeAspect="1"/>
          </p:cNvPicPr>
          <p:nvPr/>
        </p:nvPicPr>
        <p:blipFill rotWithShape="1">
          <a:blip r:embed="rId3">
            <a:extLst>
              <a:ext uri="{28A0092B-C50C-407E-A947-70E740481C1C}">
                <a14:useLocalDpi xmlns:a14="http://schemas.microsoft.com/office/drawing/2010/main" val="0"/>
              </a:ext>
            </a:extLst>
          </a:blip>
          <a:srcRect t="5322" r="8309"/>
          <a:stretch/>
        </p:blipFill>
        <p:spPr>
          <a:xfrm>
            <a:off x="4998244" y="968822"/>
            <a:ext cx="5040000" cy="2992199"/>
          </a:xfrm>
          <a:prstGeom prst="rect">
            <a:avLst/>
          </a:prstGeom>
        </p:spPr>
      </p:pic>
      <p:sp>
        <p:nvSpPr>
          <p:cNvPr id="3" name="TextBox 2">
            <a:extLst>
              <a:ext uri="{FF2B5EF4-FFF2-40B4-BE49-F238E27FC236}">
                <a16:creationId xmlns:a16="http://schemas.microsoft.com/office/drawing/2014/main" id="{B0A2D842-2BD3-083A-EA01-1F6EC161D5DD}"/>
              </a:ext>
            </a:extLst>
          </p:cNvPr>
          <p:cNvSpPr txBox="1"/>
          <p:nvPr/>
        </p:nvSpPr>
        <p:spPr>
          <a:xfrm>
            <a:off x="572276" y="3882307"/>
            <a:ext cx="3949423" cy="349968"/>
          </a:xfrm>
          <a:prstGeom prst="rect">
            <a:avLst/>
          </a:prstGeom>
          <a:noFill/>
        </p:spPr>
        <p:txBody>
          <a:bodyPr wrap="square">
            <a:spAutoFit/>
          </a:bodyPr>
          <a:lstStyle/>
          <a:p>
            <a:pPr algn="ctr"/>
            <a:r>
              <a:rPr lang="en-IN" sz="1800" dirty="0">
                <a:effectLst/>
                <a:latin typeface="NimbusRomNo9L"/>
              </a:rPr>
              <a:t>Variation of the gain as a function of T</a:t>
            </a:r>
            <a:r>
              <a:rPr lang="en-IN" sz="1800" dirty="0">
                <a:effectLst/>
                <a:latin typeface="rtxr"/>
              </a:rPr>
              <a:t>/</a:t>
            </a:r>
            <a:r>
              <a:rPr lang="en-IN" sz="1800" dirty="0">
                <a:effectLst/>
                <a:latin typeface="NimbusRomNo9L"/>
              </a:rPr>
              <a:t>p </a:t>
            </a:r>
            <a:endParaRPr lang="en-IN" dirty="0"/>
          </a:p>
        </p:txBody>
      </p:sp>
      <p:sp>
        <p:nvSpPr>
          <p:cNvPr id="6" name="TextBox 5">
            <a:extLst>
              <a:ext uri="{FF2B5EF4-FFF2-40B4-BE49-F238E27FC236}">
                <a16:creationId xmlns:a16="http://schemas.microsoft.com/office/drawing/2014/main" id="{33B84B8F-CD91-5621-ADD0-8EB6A17F5D10}"/>
              </a:ext>
            </a:extLst>
          </p:cNvPr>
          <p:cNvSpPr txBox="1"/>
          <p:nvPr/>
        </p:nvSpPr>
        <p:spPr>
          <a:xfrm>
            <a:off x="4900063" y="3910880"/>
            <a:ext cx="5236361" cy="349968"/>
          </a:xfrm>
          <a:prstGeom prst="rect">
            <a:avLst/>
          </a:prstGeom>
          <a:noFill/>
        </p:spPr>
        <p:txBody>
          <a:bodyPr wrap="square">
            <a:spAutoFit/>
          </a:bodyPr>
          <a:lstStyle/>
          <a:p>
            <a:pPr algn="ctr"/>
            <a:r>
              <a:rPr lang="en-IN" sz="1800" dirty="0">
                <a:effectLst/>
                <a:latin typeface="NimbusRomNo9L"/>
              </a:rPr>
              <a:t>Variation of the energy resolution as a function of T</a:t>
            </a:r>
            <a:r>
              <a:rPr lang="en-IN" sz="1800" dirty="0">
                <a:effectLst/>
                <a:latin typeface="rtxr"/>
              </a:rPr>
              <a:t>/</a:t>
            </a:r>
            <a:r>
              <a:rPr lang="en-IN" sz="1800" dirty="0">
                <a:effectLst/>
                <a:latin typeface="NimbusRomNo9L"/>
              </a:rPr>
              <a:t>p </a:t>
            </a:r>
            <a:endParaRPr lang="en-IN" dirty="0"/>
          </a:p>
        </p:txBody>
      </p:sp>
    </p:spTree>
    <p:extLst>
      <p:ext uri="{BB962C8B-B14F-4D97-AF65-F5344CB8AC3E}">
        <p14:creationId xmlns:p14="http://schemas.microsoft.com/office/powerpoint/2010/main" val="198863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4" name="Slide Number Placeholder 1">
            <a:extLst>
              <a:ext uri="{FF2B5EF4-FFF2-40B4-BE49-F238E27FC236}">
                <a16:creationId xmlns:a16="http://schemas.microsoft.com/office/drawing/2014/main" id="{7D6B3DA9-F85C-5A15-5982-2F7F2A71F39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82EED327-3179-46BD-BD7D-2B31FA0B70A1}" type="slidenum">
              <a:rPr lang="en-IN" altLang="en-US">
                <a:latin typeface="Times New Roman" panose="02020603050405020304" pitchFamily="18" charset="0"/>
              </a:rPr>
              <a:pPr/>
              <a:t>14</a:t>
            </a:fld>
            <a:endParaRPr lang="en-IN" altLang="en-US">
              <a:latin typeface="Times New Roman" panose="02020603050405020304" pitchFamily="18" charset="0"/>
            </a:endParaRPr>
          </a:p>
        </p:txBody>
      </p:sp>
      <p:sp>
        <p:nvSpPr>
          <p:cNvPr id="287755" name="Text Box 31749">
            <a:extLst>
              <a:ext uri="{FF2B5EF4-FFF2-40B4-BE49-F238E27FC236}">
                <a16:creationId xmlns:a16="http://schemas.microsoft.com/office/drawing/2014/main" id="{AA02914A-8C98-A8C9-4344-16B72AB89C67}"/>
              </a:ext>
            </a:extLst>
          </p:cNvPr>
          <p:cNvSpPr txBox="1">
            <a:spLocks noChangeArrowheads="1"/>
          </p:cNvSpPr>
          <p:nvPr/>
        </p:nvSpPr>
        <p:spPr bwMode="auto">
          <a:xfrm>
            <a:off x="4550304" y="5402263"/>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S. Mandal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NIM, A 1064 (2024) 169389</a:t>
            </a:r>
          </a:p>
        </p:txBody>
      </p:sp>
      <p:sp>
        <p:nvSpPr>
          <p:cNvPr id="13323" name="Text Box 13322">
            <a:extLst>
              <a:ext uri="{FF2B5EF4-FFF2-40B4-BE49-F238E27FC236}">
                <a16:creationId xmlns:a16="http://schemas.microsoft.com/office/drawing/2014/main" id="{56CDF11D-6AB7-7BC7-73C3-42891537F436}"/>
              </a:ext>
            </a:extLst>
          </p:cNvPr>
          <p:cNvSpPr txBox="1"/>
          <p:nvPr/>
        </p:nvSpPr>
        <p:spPr>
          <a:xfrm>
            <a:off x="3575054" y="3478213"/>
            <a:ext cx="6477000" cy="1817687"/>
          </a:xfrm>
          <a:prstGeom prst="rect">
            <a:avLst/>
          </a:prstGeom>
          <a:noFill/>
          <a:ln w="9525">
            <a:noFill/>
          </a:ln>
        </p:spPr>
        <p:txBody>
          <a:bodyPr lIns="90000" tIns="61002" rIns="90000" bIns="45000"/>
          <a:lstStyle/>
          <a:p>
            <a:pPr defTabSz="449580" hangingPunct="0">
              <a:buClr>
                <a:srgbClr val="000000"/>
              </a:buClr>
              <a:buSzPct val="4500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 pos="6739255" algn="l"/>
                <a:tab pos="7188200" algn="l"/>
                <a:tab pos="7637780" algn="l"/>
                <a:tab pos="8086725" algn="l"/>
                <a:tab pos="8536305" algn="l"/>
                <a:tab pos="8985250" algn="l"/>
                <a:tab pos="9434830" algn="l"/>
              </a:tabLst>
            </a:pPr>
            <a:r>
              <a:rPr lang="en-IN" altLang="x-none" b="1" noProof="1">
                <a:latin typeface="Times New Roman" panose="02020603050405020304" pitchFamily="16" charset="0"/>
              </a:rPr>
              <a:t>Gain and energy resolution is normalised by T/p ratio to nullify the effects of temperature and pressure variations</a:t>
            </a:r>
          </a:p>
          <a:p>
            <a:pPr marL="215900" indent="-215900" defTabSz="449580" hangingPunct="0">
              <a:buClr>
                <a:srgbClr val="000000"/>
              </a:buClr>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 pos="6739255" algn="l"/>
                <a:tab pos="7188200" algn="l"/>
                <a:tab pos="7637780" algn="l"/>
                <a:tab pos="8086725" algn="l"/>
                <a:tab pos="8536305" algn="l"/>
                <a:tab pos="8985250" algn="l"/>
                <a:tab pos="9434830" algn="l"/>
              </a:tabLst>
            </a:pPr>
            <a:endParaRPr lang="en-IN" altLang="x-none" sz="1000" b="1" noProof="1">
              <a:latin typeface="Times New Roman" panose="02020603050405020304" pitchFamily="16" charset="0"/>
            </a:endParaRPr>
          </a:p>
          <a:p>
            <a:pPr defTabSz="449580" hangingPunct="0">
              <a:buClr>
                <a:srgbClr val="000000"/>
              </a:buClr>
              <a:buSzPct val="4500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 pos="6739255" algn="l"/>
                <a:tab pos="7188200" algn="l"/>
                <a:tab pos="7637780" algn="l"/>
                <a:tab pos="8086725" algn="l"/>
                <a:tab pos="8536305" algn="l"/>
                <a:tab pos="8985250" algn="l"/>
                <a:tab pos="9434830" algn="l"/>
              </a:tabLst>
            </a:pPr>
            <a:r>
              <a:rPr lang="en-IN" altLang="x-none" b="1" noProof="1">
                <a:solidFill>
                  <a:schemeClr val="tx1"/>
                </a:solidFill>
                <a:latin typeface="Times New Roman" panose="02020603050405020304" pitchFamily="16" charset="0"/>
              </a:rPr>
              <a:t>Degradation in the normalised gain and energy resolution is observed due to the change of the biased current</a:t>
            </a:r>
          </a:p>
          <a:p>
            <a:pPr defTabSz="449580" hangingPunct="0">
              <a:buClr>
                <a:srgbClr val="000000"/>
              </a:buClr>
              <a:buSzPct val="4500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 pos="6739255" algn="l"/>
                <a:tab pos="7188200" algn="l"/>
                <a:tab pos="7637780" algn="l"/>
                <a:tab pos="8086725" algn="l"/>
                <a:tab pos="8536305" algn="l"/>
                <a:tab pos="8985250" algn="l"/>
                <a:tab pos="9434830" algn="l"/>
              </a:tabLst>
            </a:pPr>
            <a:endParaRPr lang="en-IN" altLang="x-none" sz="1000" b="1" noProof="1">
              <a:latin typeface="Times New Roman" panose="02020603050405020304" pitchFamily="16" charset="0"/>
            </a:endParaRPr>
          </a:p>
          <a:p>
            <a:pPr defTabSz="449580" hangingPunct="0">
              <a:buClr>
                <a:srgbClr val="000000"/>
              </a:buClr>
              <a:buSzPct val="4500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 pos="6739255" algn="l"/>
                <a:tab pos="7188200" algn="l"/>
                <a:tab pos="7637780" algn="l"/>
                <a:tab pos="8086725" algn="l"/>
                <a:tab pos="8536305" algn="l"/>
                <a:tab pos="8985250" algn="l"/>
                <a:tab pos="9434830" algn="l"/>
              </a:tabLst>
            </a:pPr>
            <a:r>
              <a:rPr lang="en-IN" altLang="x-none" b="1" noProof="1">
                <a:latin typeface="Times New Roman" panose="02020603050405020304" pitchFamily="16" charset="0"/>
              </a:rPr>
              <a:t>Typical accumulated charge for 10 </a:t>
            </a:r>
            <a:r>
              <a:rPr lang="en-US" altLang="en-IN" b="1" noProof="1">
                <a:latin typeface="Times New Roman" panose="02020603050405020304" pitchFamily="16" charset="0"/>
              </a:rPr>
              <a:t>CBM</a:t>
            </a:r>
            <a:r>
              <a:rPr lang="en-IN" altLang="x-none" b="1" noProof="1">
                <a:latin typeface="Times New Roman" panose="02020603050405020304" pitchFamily="16" charset="0"/>
              </a:rPr>
              <a:t> years is ~ </a:t>
            </a:r>
            <a:r>
              <a:rPr lang="en-US" altLang="en-IN" b="1" noProof="1">
                <a:latin typeface="Times New Roman" panose="02020603050405020304" pitchFamily="16" charset="0"/>
              </a:rPr>
              <a:t>0</a:t>
            </a:r>
            <a:r>
              <a:rPr lang="en-IN" altLang="x-none" b="1" noProof="1">
                <a:latin typeface="Times New Roman" panose="02020603050405020304" pitchFamily="16" charset="0"/>
              </a:rPr>
              <a:t>.8 mC/mm</a:t>
            </a:r>
            <a:r>
              <a:rPr lang="en-IN" altLang="x-none" b="1" baseline="33000" noProof="1">
                <a:latin typeface="Times New Roman" panose="02020603050405020304" pitchFamily="16" charset="0"/>
              </a:rPr>
              <a:t>2</a:t>
            </a:r>
            <a:r>
              <a:rPr lang="en-IN" altLang="x-none" b="1" noProof="1">
                <a:latin typeface="Times New Roman" panose="02020603050405020304" pitchFamily="16" charset="0"/>
              </a:rPr>
              <a:t> at the gain of </a:t>
            </a:r>
            <a:r>
              <a:rPr lang="en-US" altLang="en-IN" b="1" noProof="1">
                <a:latin typeface="Times New Roman" panose="02020603050405020304" pitchFamily="16" charset="0"/>
              </a:rPr>
              <a:t>10</a:t>
            </a:r>
            <a:r>
              <a:rPr lang="en-US" altLang="en-IN" b="1" baseline="30000" noProof="1">
                <a:latin typeface="Times New Roman" panose="02020603050405020304" pitchFamily="16" charset="0"/>
              </a:rPr>
              <a:t>3</a:t>
            </a:r>
            <a:endParaRPr lang="en-IN" altLang="x-none" b="1" noProof="1">
              <a:latin typeface="Times New Roman" panose="02020603050405020304" pitchFamily="16" charset="0"/>
            </a:endParaRPr>
          </a:p>
        </p:txBody>
      </p:sp>
      <p:sp>
        <p:nvSpPr>
          <p:cNvPr id="287760" name="Text Box 35845">
            <a:extLst>
              <a:ext uri="{FF2B5EF4-FFF2-40B4-BE49-F238E27FC236}">
                <a16:creationId xmlns:a16="http://schemas.microsoft.com/office/drawing/2014/main" id="{452516C0-A3BA-63EB-7B63-0B6622E91052}"/>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IN" sz="3000" b="1" err="1">
                <a:latin typeface="Times New Roman"/>
                <a:ea typeface="Noto Sans CJK SC"/>
                <a:cs typeface="Times New Roman"/>
              </a:rPr>
              <a:t>Normalised</a:t>
            </a:r>
            <a:r>
              <a:rPr lang="en-US" altLang="en-IN" sz="3000" b="1">
                <a:latin typeface="Times New Roman"/>
                <a:ea typeface="Noto Sans CJK SC"/>
                <a:cs typeface="Times New Roman"/>
              </a:rPr>
              <a:t> gain &amp; energy resolution vs accumulated charge</a:t>
            </a:r>
          </a:p>
        </p:txBody>
      </p:sp>
      <p:sp>
        <p:nvSpPr>
          <p:cNvPr id="287761" name="Text Box 1">
            <a:extLst>
              <a:ext uri="{FF2B5EF4-FFF2-40B4-BE49-F238E27FC236}">
                <a16:creationId xmlns:a16="http://schemas.microsoft.com/office/drawing/2014/main" id="{0AA23DDD-F4CF-F165-D703-45E6CA4FB347}"/>
              </a:ext>
            </a:extLst>
          </p:cNvPr>
          <p:cNvSpPr txBox="1">
            <a:spLocks noRot="1" noChangeAspect="1" noEditPoints="1" noChangeArrowheads="1" noTextEdit="1"/>
          </p:cNvSpPr>
          <p:nvPr/>
        </p:nvSpPr>
        <p:spPr bwMode="auto">
          <a:xfrm>
            <a:off x="60325" y="3565301"/>
            <a:ext cx="2581275" cy="425450"/>
          </a:xfrm>
          <a:prstGeom prst="rect">
            <a:avLst/>
          </a:prstGeom>
          <a:blipFill dpi="0" rotWithShape="0">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a:p>
        </p:txBody>
      </p:sp>
      <p:sp>
        <p:nvSpPr>
          <p:cNvPr id="287762" name="Text Box 2">
            <a:extLst>
              <a:ext uri="{FF2B5EF4-FFF2-40B4-BE49-F238E27FC236}">
                <a16:creationId xmlns:a16="http://schemas.microsoft.com/office/drawing/2014/main" id="{274F16FF-243C-AD3F-73F0-A7FC1EF271EF}"/>
              </a:ext>
            </a:extLst>
          </p:cNvPr>
          <p:cNvSpPr txBox="1">
            <a:spLocks noChangeArrowheads="1"/>
          </p:cNvSpPr>
          <p:nvPr/>
        </p:nvSpPr>
        <p:spPr bwMode="auto">
          <a:xfrm>
            <a:off x="32658" y="4077834"/>
            <a:ext cx="3821112"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200" b="1" i="1" dirty="0"/>
              <a:t>r</a:t>
            </a:r>
            <a:r>
              <a:rPr lang="en-US" altLang="en-US" sz="1200" dirty="0"/>
              <a:t> = rate, </a:t>
            </a:r>
            <a:r>
              <a:rPr lang="en-US" altLang="en-US" sz="1200" b="1" i="1" dirty="0"/>
              <a:t>n</a:t>
            </a:r>
            <a:r>
              <a:rPr lang="en-US" altLang="en-US" sz="1200" dirty="0"/>
              <a:t> = no of primary electrons, </a:t>
            </a:r>
            <a:r>
              <a:rPr lang="en-US" altLang="en-US" sz="1200" b="1" i="1" dirty="0"/>
              <a:t>dt</a:t>
            </a:r>
            <a:r>
              <a:rPr lang="en-US" altLang="en-US" sz="1200" dirty="0"/>
              <a:t> = time  </a:t>
            </a:r>
          </a:p>
          <a:p>
            <a:r>
              <a:rPr lang="en-US" altLang="en-US" sz="1200" b="1" i="1" dirty="0"/>
              <a:t>e</a:t>
            </a:r>
            <a:r>
              <a:rPr lang="en-US" altLang="en-US" sz="1200" dirty="0"/>
              <a:t> = electronic charge, </a:t>
            </a:r>
            <a:r>
              <a:rPr lang="en-US" altLang="en-US" sz="1200" b="1" i="1" dirty="0"/>
              <a:t>G</a:t>
            </a:r>
            <a:r>
              <a:rPr lang="en-US" altLang="en-US" sz="1200" dirty="0"/>
              <a:t> = gain, </a:t>
            </a:r>
            <a:r>
              <a:rPr lang="en-US" altLang="en-US" sz="1200" b="1" i="1" dirty="0" err="1"/>
              <a:t>dA</a:t>
            </a:r>
            <a:r>
              <a:rPr lang="en-US" altLang="en-US" sz="1200" dirty="0"/>
              <a:t> = irradiated are</a:t>
            </a:r>
          </a:p>
        </p:txBody>
      </p:sp>
      <p:pic>
        <p:nvPicPr>
          <p:cNvPr id="3" name="Picture 2">
            <a:extLst>
              <a:ext uri="{FF2B5EF4-FFF2-40B4-BE49-F238E27FC236}">
                <a16:creationId xmlns:a16="http://schemas.microsoft.com/office/drawing/2014/main" id="{55281722-373D-82FC-07E0-F66C41D48D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667" y="719138"/>
            <a:ext cx="4279641" cy="2808000"/>
          </a:xfrm>
          <a:prstGeom prst="rect">
            <a:avLst/>
          </a:prstGeom>
        </p:spPr>
      </p:pic>
      <p:pic>
        <p:nvPicPr>
          <p:cNvPr id="5" name="Picture 4">
            <a:extLst>
              <a:ext uri="{FF2B5EF4-FFF2-40B4-BE49-F238E27FC236}">
                <a16:creationId xmlns:a16="http://schemas.microsoft.com/office/drawing/2014/main" id="{F249F02A-960E-7AFA-F9C1-25687BD1F1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0358" y="724076"/>
            <a:ext cx="3869600" cy="2808000"/>
          </a:xfrm>
          <a:prstGeom prst="rect">
            <a:avLst/>
          </a:prstGeom>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4" name="Slide Number Placeholder 1">
            <a:extLst>
              <a:ext uri="{FF2B5EF4-FFF2-40B4-BE49-F238E27FC236}">
                <a16:creationId xmlns:a16="http://schemas.microsoft.com/office/drawing/2014/main" id="{7D6B3DA9-F85C-5A15-5982-2F7F2A71F39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82EED327-3179-46BD-BD7D-2B31FA0B70A1}" type="slidenum">
              <a:rPr lang="en-IN" altLang="en-US">
                <a:latin typeface="Times New Roman" panose="02020603050405020304" pitchFamily="18" charset="0"/>
              </a:rPr>
              <a:pPr/>
              <a:t>15</a:t>
            </a:fld>
            <a:endParaRPr lang="en-IN" altLang="en-US">
              <a:latin typeface="Times New Roman" panose="02020603050405020304" pitchFamily="18" charset="0"/>
            </a:endParaRPr>
          </a:p>
        </p:txBody>
      </p:sp>
      <p:sp>
        <p:nvSpPr>
          <p:cNvPr id="287760" name="Text Box 35845">
            <a:extLst>
              <a:ext uri="{FF2B5EF4-FFF2-40B4-BE49-F238E27FC236}">
                <a16:creationId xmlns:a16="http://schemas.microsoft.com/office/drawing/2014/main" id="{452516C0-A3BA-63EB-7B63-0B6622E91052}"/>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IN" sz="3000" b="1" dirty="0" err="1">
                <a:latin typeface="Times New Roman"/>
                <a:ea typeface="Noto Sans CJK SC"/>
                <a:cs typeface="Times New Roman"/>
              </a:rPr>
              <a:t>Normalised</a:t>
            </a:r>
            <a:r>
              <a:rPr lang="en-US" altLang="en-IN" sz="3000" b="1" dirty="0">
                <a:latin typeface="Times New Roman"/>
                <a:ea typeface="Noto Sans CJK SC"/>
                <a:cs typeface="Times New Roman"/>
              </a:rPr>
              <a:t> gain &amp; energy resolution vs bias current</a:t>
            </a:r>
          </a:p>
        </p:txBody>
      </p:sp>
      <p:pic>
        <p:nvPicPr>
          <p:cNvPr id="4" name="Picture 3">
            <a:extLst>
              <a:ext uri="{FF2B5EF4-FFF2-40B4-BE49-F238E27FC236}">
                <a16:creationId xmlns:a16="http://schemas.microsoft.com/office/drawing/2014/main" id="{C7B30B01-7A86-8B4B-1453-990D232D07E1}"/>
              </a:ext>
            </a:extLst>
          </p:cNvPr>
          <p:cNvPicPr>
            <a:picLocks noChangeAspect="1"/>
          </p:cNvPicPr>
          <p:nvPr/>
        </p:nvPicPr>
        <p:blipFill rotWithShape="1">
          <a:blip r:embed="rId3">
            <a:extLst>
              <a:ext uri="{28A0092B-C50C-407E-A947-70E740481C1C}">
                <a14:useLocalDpi xmlns:a14="http://schemas.microsoft.com/office/drawing/2010/main" val="0"/>
              </a:ext>
            </a:extLst>
          </a:blip>
          <a:srcRect t="7267" r="8700"/>
          <a:stretch/>
        </p:blipFill>
        <p:spPr>
          <a:xfrm>
            <a:off x="0" y="955676"/>
            <a:ext cx="5042617" cy="2944800"/>
          </a:xfrm>
          <a:prstGeom prst="rect">
            <a:avLst/>
          </a:prstGeom>
        </p:spPr>
      </p:pic>
      <p:pic>
        <p:nvPicPr>
          <p:cNvPr id="7" name="Picture 6">
            <a:extLst>
              <a:ext uri="{FF2B5EF4-FFF2-40B4-BE49-F238E27FC236}">
                <a16:creationId xmlns:a16="http://schemas.microsoft.com/office/drawing/2014/main" id="{2D6E32C9-A79A-7B8B-3CE9-9FBF00DE3AB7}"/>
              </a:ext>
            </a:extLst>
          </p:cNvPr>
          <p:cNvPicPr>
            <a:picLocks noChangeAspect="1"/>
          </p:cNvPicPr>
          <p:nvPr/>
        </p:nvPicPr>
        <p:blipFill rotWithShape="1">
          <a:blip r:embed="rId4">
            <a:extLst>
              <a:ext uri="{28A0092B-C50C-407E-A947-70E740481C1C}">
                <a14:useLocalDpi xmlns:a14="http://schemas.microsoft.com/office/drawing/2010/main" val="0"/>
              </a:ext>
            </a:extLst>
          </a:blip>
          <a:srcRect t="7267" r="8700"/>
          <a:stretch/>
        </p:blipFill>
        <p:spPr>
          <a:xfrm>
            <a:off x="5038008" y="955676"/>
            <a:ext cx="5042617" cy="2944800"/>
          </a:xfrm>
          <a:prstGeom prst="rect">
            <a:avLst/>
          </a:prstGeom>
        </p:spPr>
      </p:pic>
      <p:sp>
        <p:nvSpPr>
          <p:cNvPr id="3" name="TextBox 2">
            <a:extLst>
              <a:ext uri="{FF2B5EF4-FFF2-40B4-BE49-F238E27FC236}">
                <a16:creationId xmlns:a16="http://schemas.microsoft.com/office/drawing/2014/main" id="{0DEBADBE-2540-3CA7-793C-34BC0BBD4BB3}"/>
              </a:ext>
            </a:extLst>
          </p:cNvPr>
          <p:cNvSpPr txBox="1"/>
          <p:nvPr/>
        </p:nvSpPr>
        <p:spPr>
          <a:xfrm>
            <a:off x="563662" y="4476385"/>
            <a:ext cx="8948692" cy="349968"/>
          </a:xfrm>
          <a:prstGeom prst="rect">
            <a:avLst/>
          </a:prstGeom>
          <a:noFill/>
        </p:spPr>
        <p:txBody>
          <a:bodyPr wrap="square">
            <a:spAutoFit/>
          </a:bodyPr>
          <a:lstStyle/>
          <a:p>
            <a:pPr algn="ctr"/>
            <a:r>
              <a:rPr lang="en-IN" sz="1800" dirty="0">
                <a:effectLst/>
                <a:latin typeface="NimbusRomNo9L"/>
              </a:rPr>
              <a:t>Variation of normalised gain and normalised energy resolution as a function of bias current </a:t>
            </a:r>
            <a:endParaRPr lang="en-IN" dirty="0"/>
          </a:p>
        </p:txBody>
      </p:sp>
      <p:sp>
        <p:nvSpPr>
          <p:cNvPr id="2" name="Text Box 31749">
            <a:extLst>
              <a:ext uri="{FF2B5EF4-FFF2-40B4-BE49-F238E27FC236}">
                <a16:creationId xmlns:a16="http://schemas.microsoft.com/office/drawing/2014/main" id="{1811450B-4383-C81C-F338-F16B20017859}"/>
              </a:ext>
            </a:extLst>
          </p:cNvPr>
          <p:cNvSpPr txBox="1">
            <a:spLocks noChangeArrowheads="1"/>
          </p:cNvSpPr>
          <p:nvPr/>
        </p:nvSpPr>
        <p:spPr bwMode="auto">
          <a:xfrm>
            <a:off x="4550304" y="5402263"/>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S. Mandal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NIM, A 1064 (2024) 169389</a:t>
            </a:r>
          </a:p>
        </p:txBody>
      </p:sp>
    </p:spTree>
    <p:extLst>
      <p:ext uri="{BB962C8B-B14F-4D97-AF65-F5344CB8AC3E}">
        <p14:creationId xmlns:p14="http://schemas.microsoft.com/office/powerpoint/2010/main" val="294299698"/>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16</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Bias current corrected norm. gain and norm. energy </a:t>
            </a:r>
            <a:r>
              <a:rPr lang="en-US" altLang="en-US" sz="3000" b="1" dirty="0" err="1">
                <a:latin typeface="Times New Roman"/>
                <a:ea typeface="Noto Sans CJK SC"/>
                <a:cs typeface="Times New Roman"/>
              </a:rPr>
              <a:t>reso</a:t>
            </a:r>
            <a:r>
              <a:rPr lang="en-US" altLang="en-US" sz="3000" b="1" dirty="0">
                <a:latin typeface="Times New Roman"/>
                <a:ea typeface="Noto Sans CJK SC"/>
                <a:cs typeface="Times New Roman"/>
              </a:rPr>
              <a:t>.</a:t>
            </a:r>
          </a:p>
        </p:txBody>
      </p:sp>
      <p:pic>
        <p:nvPicPr>
          <p:cNvPr id="3" name="Picture 2">
            <a:extLst>
              <a:ext uri="{FF2B5EF4-FFF2-40B4-BE49-F238E27FC236}">
                <a16:creationId xmlns:a16="http://schemas.microsoft.com/office/drawing/2014/main" id="{5C424B63-9137-1EF6-6A5E-2440FAB304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410" y="567275"/>
            <a:ext cx="6739804" cy="4536000"/>
          </a:xfrm>
          <a:prstGeom prst="rect">
            <a:avLst/>
          </a:prstGeom>
        </p:spPr>
      </p:pic>
      <p:sp>
        <p:nvSpPr>
          <p:cNvPr id="4" name="TextBox 3">
            <a:extLst>
              <a:ext uri="{FF2B5EF4-FFF2-40B4-BE49-F238E27FC236}">
                <a16:creationId xmlns:a16="http://schemas.microsoft.com/office/drawing/2014/main" id="{00BA361B-326B-62E9-9B7E-61E9FDB63E40}"/>
              </a:ext>
            </a:extLst>
          </p:cNvPr>
          <p:cNvSpPr txBox="1"/>
          <p:nvPr/>
        </p:nvSpPr>
        <p:spPr>
          <a:xfrm>
            <a:off x="743520" y="5231627"/>
            <a:ext cx="8593584" cy="349968"/>
          </a:xfrm>
          <a:prstGeom prst="rect">
            <a:avLst/>
          </a:prstGeom>
          <a:noFill/>
        </p:spPr>
        <p:txBody>
          <a:bodyPr wrap="square">
            <a:spAutoFit/>
          </a:bodyPr>
          <a:lstStyle/>
          <a:p>
            <a:pPr algn="ctr"/>
            <a:r>
              <a:rPr lang="en-IN" b="1" dirty="0">
                <a:solidFill>
                  <a:srgbClr val="FF0000"/>
                </a:solidFill>
                <a:latin typeface="NimbusRomNo9L"/>
              </a:rPr>
              <a:t>N</a:t>
            </a:r>
            <a:r>
              <a:rPr lang="en-IN" sz="1800" b="1" dirty="0">
                <a:solidFill>
                  <a:srgbClr val="FF0000"/>
                </a:solidFill>
                <a:effectLst/>
                <a:latin typeface="NimbusRomNo9L"/>
              </a:rPr>
              <a:t>o significant degradation </a:t>
            </a:r>
            <a:r>
              <a:rPr lang="en-IN" sz="1800" b="1" dirty="0">
                <a:effectLst/>
                <a:latin typeface="NimbusRomNo9L"/>
              </a:rPr>
              <a:t>is observed</a:t>
            </a:r>
            <a:endParaRPr lang="en-IN" b="1" dirty="0"/>
          </a:p>
        </p:txBody>
      </p:sp>
    </p:spTree>
    <p:extLst>
      <p:ext uri="{BB962C8B-B14F-4D97-AF65-F5344CB8AC3E}">
        <p14:creationId xmlns:p14="http://schemas.microsoft.com/office/powerpoint/2010/main" val="4256642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17</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Abnormality in the initial spectra</a:t>
            </a:r>
          </a:p>
        </p:txBody>
      </p:sp>
      <p:sp>
        <p:nvSpPr>
          <p:cNvPr id="4" name="TextBox 3">
            <a:extLst>
              <a:ext uri="{FF2B5EF4-FFF2-40B4-BE49-F238E27FC236}">
                <a16:creationId xmlns:a16="http://schemas.microsoft.com/office/drawing/2014/main" id="{00BA361B-326B-62E9-9B7E-61E9FDB63E40}"/>
              </a:ext>
            </a:extLst>
          </p:cNvPr>
          <p:cNvSpPr txBox="1"/>
          <p:nvPr/>
        </p:nvSpPr>
        <p:spPr>
          <a:xfrm>
            <a:off x="4581954" y="2253065"/>
            <a:ext cx="5040312" cy="607602"/>
          </a:xfrm>
          <a:prstGeom prst="rect">
            <a:avLst/>
          </a:prstGeom>
          <a:noFill/>
        </p:spPr>
        <p:txBody>
          <a:bodyPr wrap="square">
            <a:spAutoFit/>
          </a:bodyPr>
          <a:lstStyle/>
          <a:p>
            <a:pPr algn="ctr"/>
            <a:r>
              <a:rPr lang="en-IN" sz="1800" dirty="0">
                <a:effectLst/>
                <a:latin typeface="NimbusRomNo9L"/>
              </a:rPr>
              <a:t>The shape of </a:t>
            </a:r>
            <a:r>
              <a:rPr lang="en-IN" sz="1800" baseline="30000" dirty="0">
                <a:effectLst/>
                <a:latin typeface="NimbusRomNo9L"/>
              </a:rPr>
              <a:t>55</a:t>
            </a:r>
            <a:r>
              <a:rPr lang="en-IN" sz="1800" dirty="0">
                <a:effectLst/>
                <a:latin typeface="NimbusRomNo9L"/>
              </a:rPr>
              <a:t>Fe X-ray spectra at different times after the application of HV.</a:t>
            </a:r>
            <a:endParaRPr lang="en-IN" dirty="0"/>
          </a:p>
        </p:txBody>
      </p:sp>
      <p:pic>
        <p:nvPicPr>
          <p:cNvPr id="5" name="Picture 4">
            <a:extLst>
              <a:ext uri="{FF2B5EF4-FFF2-40B4-BE49-F238E27FC236}">
                <a16:creationId xmlns:a16="http://schemas.microsoft.com/office/drawing/2014/main" id="{BBF8AF96-046F-907C-FCF5-B6540E83DEA6}"/>
              </a:ext>
            </a:extLst>
          </p:cNvPr>
          <p:cNvPicPr>
            <a:picLocks noChangeAspect="1"/>
          </p:cNvPicPr>
          <p:nvPr/>
        </p:nvPicPr>
        <p:blipFill rotWithShape="1">
          <a:blip r:embed="rId2">
            <a:extLst>
              <a:ext uri="{28A0092B-C50C-407E-A947-70E740481C1C}">
                <a14:useLocalDpi xmlns:a14="http://schemas.microsoft.com/office/drawing/2010/main" val="0"/>
              </a:ext>
            </a:extLst>
          </a:blip>
          <a:srcRect t="1119" r="3012"/>
          <a:stretch/>
        </p:blipFill>
        <p:spPr>
          <a:xfrm>
            <a:off x="93446" y="566056"/>
            <a:ext cx="4314336" cy="5104493"/>
          </a:xfrm>
          <a:prstGeom prst="rect">
            <a:avLst/>
          </a:prstGeom>
        </p:spPr>
      </p:pic>
    </p:spTree>
    <p:extLst>
      <p:ext uri="{BB962C8B-B14F-4D97-AF65-F5344CB8AC3E}">
        <p14:creationId xmlns:p14="http://schemas.microsoft.com/office/powerpoint/2010/main" val="2681502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Slide Number Placeholder 1">
            <a:extLst>
              <a:ext uri="{FF2B5EF4-FFF2-40B4-BE49-F238E27FC236}">
                <a16:creationId xmlns:a16="http://schemas.microsoft.com/office/drawing/2014/main" id="{24665BD7-0A80-2664-AE15-78A9470D473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4FB3996-0088-4E8D-BC7C-26FAFFCCC525}" type="slidenum">
              <a:rPr lang="en-IN" altLang="en-US">
                <a:latin typeface="Times New Roman" panose="02020603050405020304" pitchFamily="18" charset="0"/>
              </a:rPr>
              <a:pPr/>
              <a:t>18</a:t>
            </a:fld>
            <a:endParaRPr lang="en-IN" altLang="en-US">
              <a:latin typeface="Times New Roman" panose="02020603050405020304" pitchFamily="18" charset="0"/>
            </a:endParaRPr>
          </a:p>
        </p:txBody>
      </p:sp>
      <p:sp>
        <p:nvSpPr>
          <p:cNvPr id="286729" name="Text Box 35845">
            <a:extLst>
              <a:ext uri="{FF2B5EF4-FFF2-40B4-BE49-F238E27FC236}">
                <a16:creationId xmlns:a16="http://schemas.microsoft.com/office/drawing/2014/main" id="{C0837F8C-2DBA-5397-1B44-97D32E3C29F7}"/>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dirty="0">
                <a:latin typeface="Times New Roman"/>
                <a:ea typeface="Noto Sans CJK SC"/>
                <a:cs typeface="Times New Roman"/>
              </a:rPr>
              <a:t>Abnormality in the initial spectra</a:t>
            </a:r>
          </a:p>
        </p:txBody>
      </p:sp>
      <p:sp>
        <p:nvSpPr>
          <p:cNvPr id="4" name="TextBox 3">
            <a:extLst>
              <a:ext uri="{FF2B5EF4-FFF2-40B4-BE49-F238E27FC236}">
                <a16:creationId xmlns:a16="http://schemas.microsoft.com/office/drawing/2014/main" id="{00BA361B-326B-62E9-9B7E-61E9FDB63E40}"/>
              </a:ext>
            </a:extLst>
          </p:cNvPr>
          <p:cNvSpPr txBox="1"/>
          <p:nvPr/>
        </p:nvSpPr>
        <p:spPr>
          <a:xfrm>
            <a:off x="4780337" y="2273839"/>
            <a:ext cx="5300287" cy="865237"/>
          </a:xfrm>
          <a:prstGeom prst="rect">
            <a:avLst/>
          </a:prstGeom>
          <a:noFill/>
        </p:spPr>
        <p:txBody>
          <a:bodyPr wrap="square">
            <a:spAutoFit/>
          </a:bodyPr>
          <a:lstStyle/>
          <a:p>
            <a:r>
              <a:rPr lang="en-IN" sz="1800" dirty="0">
                <a:effectLst/>
                <a:latin typeface="NimbusRomNo9L"/>
              </a:rPr>
              <a:t>Variation of the shape of </a:t>
            </a:r>
            <a:r>
              <a:rPr lang="en-IN" sz="1800" baseline="30000" dirty="0">
                <a:effectLst/>
                <a:latin typeface="NimbusRomNo9L"/>
              </a:rPr>
              <a:t>55</a:t>
            </a:r>
            <a:r>
              <a:rPr lang="en-IN" sz="1800" dirty="0">
                <a:effectLst/>
                <a:latin typeface="NimbusRomNo9L"/>
              </a:rPr>
              <a:t>Fe X-ray spectra after different time from the application of HV. Appearance of an abnormal double peak at the beginning</a:t>
            </a:r>
            <a:endParaRPr lang="en-IN" dirty="0"/>
          </a:p>
        </p:txBody>
      </p:sp>
      <p:pic>
        <p:nvPicPr>
          <p:cNvPr id="3" name="Picture 2">
            <a:extLst>
              <a:ext uri="{FF2B5EF4-FFF2-40B4-BE49-F238E27FC236}">
                <a16:creationId xmlns:a16="http://schemas.microsoft.com/office/drawing/2014/main" id="{6FC6BC80-BD10-64E6-F0DD-D595B32EF980}"/>
              </a:ext>
            </a:extLst>
          </p:cNvPr>
          <p:cNvPicPr>
            <a:picLocks noChangeAspect="1"/>
          </p:cNvPicPr>
          <p:nvPr/>
        </p:nvPicPr>
        <p:blipFill rotWithShape="1">
          <a:blip r:embed="rId2">
            <a:extLst>
              <a:ext uri="{28A0092B-C50C-407E-A947-70E740481C1C}">
                <a14:useLocalDpi xmlns:a14="http://schemas.microsoft.com/office/drawing/2010/main" val="0"/>
              </a:ext>
            </a:extLst>
          </a:blip>
          <a:srcRect t="1260" r="2916"/>
          <a:stretch/>
        </p:blipFill>
        <p:spPr>
          <a:xfrm>
            <a:off x="87096" y="593953"/>
            <a:ext cx="4606146" cy="5040000"/>
          </a:xfrm>
          <a:prstGeom prst="rect">
            <a:avLst/>
          </a:prstGeom>
        </p:spPr>
      </p:pic>
    </p:spTree>
    <p:extLst>
      <p:ext uri="{BB962C8B-B14F-4D97-AF65-F5344CB8AC3E}">
        <p14:creationId xmlns:p14="http://schemas.microsoft.com/office/powerpoint/2010/main" val="3039410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Number Placeholder 1">
            <a:extLst>
              <a:ext uri="{FF2B5EF4-FFF2-40B4-BE49-F238E27FC236}">
                <a16:creationId xmlns:a16="http://schemas.microsoft.com/office/drawing/2014/main" id="{74B7BCB8-C9D0-DAC5-D02E-2E76F88590F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pPr hangingPunct="0"/>
            <a:fld id="{C222BB72-1657-47B6-B0BC-7251AA3BAADD}" type="slidenum">
              <a:rPr lang="en-IN" altLang="en-US">
                <a:latin typeface="Times New Roman" panose="02020603050405020304" pitchFamily="18" charset="0"/>
              </a:rPr>
              <a:pPr hangingPunct="0"/>
              <a:t>19</a:t>
            </a:fld>
            <a:endParaRPr lang="en-IN" altLang="en-US">
              <a:latin typeface="Times New Roman" panose="02020603050405020304" pitchFamily="18" charset="0"/>
            </a:endParaRPr>
          </a:p>
        </p:txBody>
      </p:sp>
      <p:sp>
        <p:nvSpPr>
          <p:cNvPr id="309250" name="Text Box 46080">
            <a:extLst>
              <a:ext uri="{FF2B5EF4-FFF2-40B4-BE49-F238E27FC236}">
                <a16:creationId xmlns:a16="http://schemas.microsoft.com/office/drawing/2014/main" id="{DE849B0F-0BF1-AF8E-8DDF-8BFD94BC4B0D}"/>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IN" altLang="en-US" sz="3000" b="1">
                <a:latin typeface="Times New Roman"/>
                <a:ea typeface="Noto Sans CJK SC"/>
                <a:cs typeface="Times New Roman"/>
              </a:rPr>
              <a:t>Summary</a:t>
            </a:r>
          </a:p>
        </p:txBody>
      </p:sp>
      <p:sp>
        <p:nvSpPr>
          <p:cNvPr id="235523" name="Text Box 16384">
            <a:extLst>
              <a:ext uri="{FF2B5EF4-FFF2-40B4-BE49-F238E27FC236}">
                <a16:creationId xmlns:a16="http://schemas.microsoft.com/office/drawing/2014/main" id="{5CD91EDD-8655-E185-29A9-DE59004DAD9B}"/>
              </a:ext>
            </a:extLst>
          </p:cNvPr>
          <p:cNvSpPr txBox="1"/>
          <p:nvPr/>
        </p:nvSpPr>
        <p:spPr>
          <a:xfrm>
            <a:off x="188913" y="541338"/>
            <a:ext cx="9482137" cy="4187825"/>
          </a:xfrm>
          <a:prstGeom prst="rect">
            <a:avLst/>
          </a:prstGeom>
          <a:noFill/>
          <a:ln w="9525">
            <a:noFill/>
          </a:ln>
        </p:spPr>
        <p:txBody>
          <a:bodyPr lIns="90000" tIns="61002" rIns="90000" bIns="45000" anchor="t"/>
          <a:lstStyle/>
          <a:p>
            <a:pPr marL="457200" lvl="1" indent="0" defTabSz="449580" hangingPunct="0">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1000" noProof="1">
              <a:latin typeface="Times New Roman"/>
              <a:ea typeface="AR PL SungtiL GB" panose="02010600030101010101" charset="-122"/>
              <a:cs typeface="Times New Roman"/>
            </a:endParaRPr>
          </a:p>
          <a:p>
            <a:pPr marL="285750" indent="-285750" defTabSz="449580" hangingPunct="0">
              <a:buFont typeface="Arial" panose="020B0604020202020204" pitchFamily="34" charset="0"/>
              <a:buChar char="•"/>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r>
              <a:rPr lang="en-US" altLang="en-US" sz="2000" b="1" noProof="1">
                <a:latin typeface="Times New Roman"/>
                <a:ea typeface="AR PL SungtiL GB"/>
                <a:cs typeface="Times New Roman"/>
              </a:rPr>
              <a:t>Stability</a:t>
            </a:r>
            <a:r>
              <a:rPr lang="en-US" altLang="en-IN" sz="2000" b="1" noProof="1">
                <a:latin typeface="Times New Roman"/>
                <a:ea typeface="AR PL SungtiL GB"/>
                <a:cs typeface="Times New Roman"/>
              </a:rPr>
              <a:t> studies of a SM </a:t>
            </a:r>
            <a:r>
              <a:rPr lang="en-US" altLang="en-US" sz="2000" b="1" noProof="1">
                <a:latin typeface="Times New Roman"/>
                <a:ea typeface="AR PL SungtiL GB"/>
                <a:cs typeface="Times New Roman"/>
              </a:rPr>
              <a:t>triple </a:t>
            </a:r>
            <a:r>
              <a:rPr lang="en-US" altLang="en-IN" sz="2000" b="1" noProof="1">
                <a:latin typeface="Times New Roman"/>
                <a:ea typeface="AR PL SungtiL GB"/>
                <a:cs typeface="Times New Roman"/>
              </a:rPr>
              <a:t>GEM chamber</a:t>
            </a:r>
          </a:p>
          <a:p>
            <a:pPr marL="1085850" lvl="1" indent="-342900" defTabSz="449580" hangingPunct="0">
              <a:buFont typeface="Wingdings" pitchFamily="2" charset="2"/>
              <a:buChar char="v"/>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r>
              <a:rPr lang="en-US" altLang="en-IN" sz="2000" noProof="1">
                <a:latin typeface="Times New Roman"/>
                <a:ea typeface="AR PL SungtiL GB"/>
                <a:cs typeface="Times New Roman"/>
              </a:rPr>
              <a:t>The T/p normalised gain decreases with time after initial charging up phase</a:t>
            </a:r>
          </a:p>
          <a:p>
            <a:pPr marL="1085850" lvl="1" indent="-342900" defTabSz="449580" hangingPunct="0">
              <a:buFont typeface="Wingdings" pitchFamily="2" charset="2"/>
              <a:buChar char="v"/>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r>
              <a:rPr lang="en-US" altLang="en-IN" sz="2000" noProof="1">
                <a:latin typeface="Times New Roman"/>
                <a:ea typeface="AR PL SungtiL GB"/>
                <a:cs typeface="Times New Roman"/>
              </a:rPr>
              <a:t>The probable reason: The bias current started decreasing gradually. As a result, the 𝛥V across the GEM foils decrease which in turn reduce the gain of the detector</a:t>
            </a:r>
          </a:p>
          <a:p>
            <a:pPr marL="1085850" lvl="1" indent="-342900" defTabSz="449580" hangingPunct="0">
              <a:buFont typeface="Wingdings" pitchFamily="2" charset="2"/>
              <a:buChar char="v"/>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r>
              <a:rPr lang="en-US" altLang="en-IN" sz="2000" noProof="1">
                <a:latin typeface="Times New Roman"/>
                <a:ea typeface="AR PL SungtiL GB"/>
                <a:cs typeface="Times New Roman"/>
              </a:rPr>
              <a:t>The decrease in the normalised gain is directly proportional to the decrease in the bias current</a:t>
            </a:r>
          </a:p>
          <a:p>
            <a:pPr marL="1085850" lvl="1" indent="-342900" defTabSz="449580" hangingPunct="0">
              <a:buFont typeface="Wingdings" pitchFamily="2" charset="2"/>
              <a:buChar char="v"/>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r>
              <a:rPr lang="en-US" altLang="en-IN" sz="2000" noProof="1">
                <a:latin typeface="Times New Roman"/>
                <a:ea typeface="AR PL SungtiL GB"/>
                <a:cs typeface="Times New Roman"/>
              </a:rPr>
              <a:t>Long term stability study doesn’t show any significant degradation in the performance in terms of gain and energy resolution of the chamber after correction for the bias current</a:t>
            </a:r>
            <a:endParaRPr lang="en-US" altLang="en-IN" sz="500" noProof="1">
              <a:latin typeface="Times New Roman"/>
              <a:ea typeface="AR PL SungtiL GB" panose="02010600030101010101" charset="-122"/>
              <a:cs typeface="Times New Roman"/>
            </a:endParaRPr>
          </a:p>
          <a:p>
            <a:pPr marL="285750" indent="-285750" defTabSz="449580" hangingPunct="0">
              <a:buFont typeface="Arial" panose="020B0604020202020204" pitchFamily="34" charset="0"/>
              <a:buChar char="•"/>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500" noProof="1">
              <a:latin typeface="Times New Roman"/>
              <a:ea typeface="AR PL SungtiL GB" panose="02010600030101010101" charset="-122"/>
              <a:cs typeface="Times New Roman"/>
            </a:endParaRPr>
          </a:p>
          <a:p>
            <a:pPr marL="457200" lvl="1" indent="0" defTabSz="449580" hangingPunct="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2000" baseline="30000" noProof="1">
              <a:latin typeface="Times New Roman"/>
              <a:ea typeface="AR PL SungtiL GB" panose="02010600030101010101" charset="-122"/>
              <a:cs typeface="Times New Roman"/>
            </a:endParaRPr>
          </a:p>
          <a:p>
            <a:pPr marL="457200" lvl="1" indent="0" defTabSz="449580" hangingPunct="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2000" baseline="30000" noProof="1">
              <a:latin typeface="Times New Roman"/>
              <a:ea typeface="AR PL SungtiL GB" panose="02010600030101010101" charset="-122"/>
              <a:cs typeface="Times New Roman"/>
            </a:endParaRPr>
          </a:p>
          <a:p>
            <a:pPr marL="457200" lvl="1" indent="0" defTabSz="449580" hangingPunct="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2000" baseline="30000" noProof="1">
              <a:latin typeface="Times New Roman"/>
              <a:ea typeface="AR PL SungtiL GB" panose="02010600030101010101" charset="-122"/>
              <a:cs typeface="Times New Roman"/>
            </a:endParaRPr>
          </a:p>
          <a:p>
            <a:pPr marL="457200" lvl="1" indent="0" defTabSz="449580" hangingPunct="0">
              <a:buFont typeface="Arial" panose="020B0604020202020204" pitchFamily="34" charset="0"/>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 pos="5840730" algn="l"/>
                <a:tab pos="6289675" algn="l"/>
              </a:tabLst>
            </a:pPr>
            <a:endParaRPr lang="en-US" altLang="en-IN" sz="2000" baseline="30000" noProof="1">
              <a:latin typeface="Times New Roman"/>
              <a:ea typeface="AR PL SungtiL GB" panose="02010600030101010101" charset="-122"/>
              <a:cs typeface="Times New Roman"/>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Slide Number Placeholder 1">
            <a:extLst>
              <a:ext uri="{FF2B5EF4-FFF2-40B4-BE49-F238E27FC236}">
                <a16:creationId xmlns:a16="http://schemas.microsoft.com/office/drawing/2014/main" id="{2E191FC2-7A0F-1477-8345-151B907D8C7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0F6256B1-075D-4F54-8FF4-CA8420563D0E}" type="slidenum">
              <a:rPr lang="en-IN" altLang="en-US">
                <a:latin typeface="Times New Roman" panose="02020603050405020304" pitchFamily="18" charset="0"/>
              </a:rPr>
              <a:pPr/>
              <a:t>2</a:t>
            </a:fld>
            <a:endParaRPr lang="en-IN" altLang="en-US">
              <a:latin typeface="Times New Roman" panose="02020603050405020304" pitchFamily="18" charset="0"/>
            </a:endParaRPr>
          </a:p>
        </p:txBody>
      </p:sp>
      <p:sp>
        <p:nvSpPr>
          <p:cNvPr id="257027" name="Text Box 26634">
            <a:extLst>
              <a:ext uri="{FF2B5EF4-FFF2-40B4-BE49-F238E27FC236}">
                <a16:creationId xmlns:a16="http://schemas.microsoft.com/office/drawing/2014/main" id="{314910BD-6308-8F40-FF21-1387B90281E3}"/>
              </a:ext>
            </a:extLst>
          </p:cNvPr>
          <p:cNvSpPr txBox="1">
            <a:spLocks noChangeArrowheads="1"/>
          </p:cNvSpPr>
          <p:nvPr/>
        </p:nvSpPr>
        <p:spPr bwMode="auto">
          <a:xfrm>
            <a:off x="947738" y="928687"/>
            <a:ext cx="7491412" cy="436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9224" rIns="90000" bIns="45000" anchor="t"/>
          <a:lstStyle>
            <a:lvl1pPr marL="285750" indent="-28575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panose="020B0604020202020204" pitchFamily="34" charset="0"/>
                <a:ea typeface="Noto Sans CJK SC" charset="-122"/>
              </a:defRPr>
            </a:lvl9pPr>
          </a:lstStyle>
          <a:p>
            <a:pPr hangingPunct="0">
              <a:buFont typeface="Arial" panose="020B0604020202020204" pitchFamily="34" charset="0"/>
              <a:buChar char="•"/>
            </a:pPr>
            <a:r>
              <a:rPr lang="en-US" altLang="en-US" sz="2200" b="1" dirty="0">
                <a:solidFill>
                  <a:srgbClr val="0432FF"/>
                </a:solidFill>
                <a:latin typeface="Times New Roman"/>
                <a:ea typeface="Noto Sans CJK SC"/>
                <a:cs typeface="Times New Roman"/>
                <a:sym typeface="Noto Sans CJK SC" charset="-122"/>
              </a:rPr>
              <a:t>Stability study of GEM detector</a:t>
            </a:r>
          </a:p>
          <a:p>
            <a:pPr hangingPunct="0">
              <a:buFont typeface="Arial" panose="020B0604020202020204" pitchFamily="34" charset="0"/>
              <a:buChar char="•"/>
            </a:pPr>
            <a:r>
              <a:rPr lang="en-US" altLang="zh-CN" sz="2200" b="1" dirty="0">
                <a:solidFill>
                  <a:srgbClr val="0432FF"/>
                </a:solidFill>
                <a:latin typeface="Times New Roman"/>
                <a:ea typeface="Noto Sans CJK SC"/>
                <a:cs typeface="Times New Roman"/>
              </a:rPr>
              <a:t>Development of Bakelite RPC</a:t>
            </a:r>
            <a:endParaRPr lang="en-US" altLang="zh-CN" sz="2200" b="1" dirty="0">
              <a:solidFill>
                <a:srgbClr val="FF0000"/>
              </a:solidFill>
              <a:latin typeface="Times New Roman"/>
              <a:ea typeface="Noto Sans CJK SC"/>
              <a:cs typeface="Times New Roman"/>
            </a:endParaRP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Study of I-V characteristics</a:t>
            </a: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Efficiency measurement</a:t>
            </a: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Time resolution measurement</a:t>
            </a: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Stability</a:t>
            </a: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Radiation hardness</a:t>
            </a:r>
          </a:p>
          <a:p>
            <a:pPr lvl="1" hangingPunct="0">
              <a:buFont typeface="Arial" panose="020B0604020202020204" pitchFamily="34" charset="0"/>
              <a:buChar char="•"/>
            </a:pPr>
            <a:r>
              <a:rPr lang="en-US" altLang="zh-CN" sz="2200" b="1" dirty="0">
                <a:solidFill>
                  <a:srgbClr val="FF0000"/>
                </a:solidFill>
                <a:latin typeface="Times New Roman"/>
                <a:ea typeface="Noto Sans CJK SC"/>
                <a:cs typeface="Times New Roman"/>
              </a:rPr>
              <a:t>Charge sharing measurement</a:t>
            </a:r>
          </a:p>
          <a:p>
            <a:pPr hangingPunct="0">
              <a:buFont typeface="Arial" panose="020B0604020202020204" pitchFamily="34" charset="0"/>
              <a:buChar char="•"/>
            </a:pPr>
            <a:r>
              <a:rPr lang="en-US" altLang="zh-CN" sz="2200" b="1" dirty="0">
                <a:solidFill>
                  <a:srgbClr val="0432FF"/>
                </a:solidFill>
                <a:latin typeface="Times New Roman"/>
                <a:ea typeface="Noto Sans CJK SC"/>
                <a:cs typeface="Times New Roman"/>
              </a:rPr>
              <a:t>Summary</a:t>
            </a:r>
          </a:p>
          <a:p>
            <a:pPr hangingPunct="0">
              <a:buFont typeface="Arial" panose="020B0604020202020204" pitchFamily="34" charset="0"/>
              <a:buChar char="•"/>
            </a:pPr>
            <a:endParaRPr lang="en-US" altLang="zh-CN" sz="2200" b="1" dirty="0">
              <a:solidFill>
                <a:srgbClr val="FF0000"/>
              </a:solidFill>
              <a:latin typeface="Times New Roman"/>
              <a:ea typeface="Noto Sans CJK SC"/>
              <a:cs typeface="Times New Roman"/>
            </a:endParaRPr>
          </a:p>
          <a:p>
            <a:pPr hangingPunct="0">
              <a:buFont typeface="Arial" panose="020B0604020202020204" pitchFamily="34" charset="0"/>
              <a:buChar char="•"/>
            </a:pPr>
            <a:endParaRPr lang="en-US" altLang="zh-CN" sz="2200" b="1" dirty="0">
              <a:solidFill>
                <a:srgbClr val="FF0000"/>
              </a:solidFill>
              <a:latin typeface="Times New Roman"/>
              <a:ea typeface="Noto Sans CJK SC"/>
              <a:cs typeface="Times New Roman"/>
            </a:endParaRPr>
          </a:p>
        </p:txBody>
      </p:sp>
      <p:sp>
        <p:nvSpPr>
          <p:cNvPr id="2" name="Text Box 4096">
            <a:extLst>
              <a:ext uri="{FF2B5EF4-FFF2-40B4-BE49-F238E27FC236}">
                <a16:creationId xmlns:a16="http://schemas.microsoft.com/office/drawing/2014/main" id="{2E320B25-55FF-94A8-3B3D-E76D208B9DAC}"/>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IN" altLang="en-US" sz="3000" b="1" dirty="0">
                <a:latin typeface="Times New Roman"/>
                <a:ea typeface="Noto Sans CJK SC"/>
                <a:cs typeface="Times New Roman"/>
              </a:rPr>
              <a:t>Outline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63F585-A840-D385-7F9E-961EACCF2409}"/>
              </a:ext>
            </a:extLst>
          </p:cNvPr>
          <p:cNvSpPr>
            <a:spLocks noGrp="1"/>
          </p:cNvSpPr>
          <p:nvPr>
            <p:ph idx="1"/>
          </p:nvPr>
        </p:nvSpPr>
        <p:spPr>
          <a:xfrm>
            <a:off x="232119" y="834152"/>
            <a:ext cx="9616386" cy="2354688"/>
          </a:xfrm>
          <a:ln w="38100">
            <a:solidFill>
              <a:srgbClr val="C00000"/>
            </a:solidFill>
          </a:ln>
        </p:spPr>
        <p:txBody>
          <a:bodyPr>
            <a:noAutofit/>
          </a:bodyPr>
          <a:lstStyle/>
          <a:p>
            <a:pPr marL="0" indent="0" algn="ctr">
              <a:buNone/>
            </a:pPr>
            <a:r>
              <a:rPr lang="en-US" sz="3307" dirty="0"/>
              <a:t>Bakelite based RPCs have been developed using indigenous material</a:t>
            </a:r>
          </a:p>
          <a:p>
            <a:pPr marL="0" indent="0" algn="ctr">
              <a:buNone/>
            </a:pPr>
            <a:r>
              <a:rPr lang="en-US" sz="3307" dirty="0"/>
              <a:t>and</a:t>
            </a:r>
          </a:p>
          <a:p>
            <a:pPr marL="0" indent="0" algn="ctr">
              <a:buNone/>
            </a:pPr>
            <a:r>
              <a:rPr lang="en-US" sz="3307" dirty="0"/>
              <a:t>characterized in the Avalanche mode</a:t>
            </a:r>
          </a:p>
        </p:txBody>
      </p:sp>
      <p:sp>
        <p:nvSpPr>
          <p:cNvPr id="5" name="TextBox 4">
            <a:extLst>
              <a:ext uri="{FF2B5EF4-FFF2-40B4-BE49-F238E27FC236}">
                <a16:creationId xmlns:a16="http://schemas.microsoft.com/office/drawing/2014/main" id="{E361490A-5267-8DDC-43D0-92F07CB4149E}"/>
              </a:ext>
            </a:extLst>
          </p:cNvPr>
          <p:cNvSpPr txBox="1"/>
          <p:nvPr/>
        </p:nvSpPr>
        <p:spPr>
          <a:xfrm>
            <a:off x="1093362" y="3669819"/>
            <a:ext cx="7893899" cy="1275990"/>
          </a:xfrm>
          <a:prstGeom prst="rect">
            <a:avLst/>
          </a:prstGeom>
          <a:noFill/>
        </p:spPr>
        <p:txBody>
          <a:bodyPr wrap="square">
            <a:spAutoFit/>
          </a:bodyPr>
          <a:lstStyle/>
          <a:p>
            <a:pPr marL="283510" indent="-283510">
              <a:buFontTx/>
              <a:buAutoNum type="arabicPeriod"/>
            </a:pPr>
            <a:r>
              <a:rPr lang="en-US" sz="1654" dirty="0"/>
              <a:t>A. Sen </a:t>
            </a:r>
            <a:r>
              <a:rPr lang="en-US" sz="1654" i="1" dirty="0"/>
              <a:t>et al.</a:t>
            </a:r>
            <a:r>
              <a:rPr lang="en-US" sz="1654" dirty="0"/>
              <a:t>, </a:t>
            </a:r>
            <a:r>
              <a:rPr lang="en-US" sz="1654" dirty="0" err="1"/>
              <a:t>Nucl</a:t>
            </a:r>
            <a:r>
              <a:rPr lang="en-US" sz="1654" dirty="0"/>
              <a:t>. </a:t>
            </a:r>
            <a:r>
              <a:rPr lang="en-US" sz="1654" dirty="0" err="1"/>
              <a:t>Instrum</a:t>
            </a:r>
            <a:r>
              <a:rPr lang="en-US" sz="1654" dirty="0"/>
              <a:t>. Methods. A 1045 (2023) 167572</a:t>
            </a:r>
          </a:p>
          <a:p>
            <a:pPr marL="283510" indent="-283510">
              <a:buAutoNum type="arabicPeriod"/>
            </a:pPr>
            <a:r>
              <a:rPr lang="en-US" sz="1654" dirty="0"/>
              <a:t>A. Sen </a:t>
            </a:r>
            <a:r>
              <a:rPr lang="en-US" sz="1654" i="1" dirty="0"/>
              <a:t>et al.</a:t>
            </a:r>
            <a:r>
              <a:rPr lang="en-US" sz="1654" dirty="0"/>
              <a:t>, Nucl. </a:t>
            </a:r>
            <a:r>
              <a:rPr lang="en-US" sz="1654" dirty="0" err="1"/>
              <a:t>Instrum</a:t>
            </a:r>
            <a:r>
              <a:rPr lang="en-US" sz="1654" dirty="0"/>
              <a:t>. Methods. A 1024 (2022) 166095</a:t>
            </a:r>
          </a:p>
          <a:p>
            <a:pPr marL="283510" indent="-283510">
              <a:buFontTx/>
              <a:buAutoNum type="arabicPeriod"/>
            </a:pPr>
            <a:r>
              <a:rPr lang="en-US" sz="1654" dirty="0"/>
              <a:t>A. Sen </a:t>
            </a:r>
            <a:r>
              <a:rPr lang="en-US" sz="1654" i="1" dirty="0"/>
              <a:t>et al.</a:t>
            </a:r>
            <a:r>
              <a:rPr lang="en-US" sz="1654" dirty="0"/>
              <a:t>, </a:t>
            </a:r>
            <a:r>
              <a:rPr lang="en-IN" sz="1654" dirty="0"/>
              <a:t>2020 JINST 15 C06055 </a:t>
            </a:r>
          </a:p>
          <a:p>
            <a:pPr marL="283510" indent="-283510">
              <a:buFontTx/>
              <a:buAutoNum type="arabicPeriod"/>
            </a:pPr>
            <a:r>
              <a:rPr lang="en-IN" sz="1654" dirty="0"/>
              <a:t>A. Sen </a:t>
            </a:r>
            <a:r>
              <a:rPr lang="en-US" sz="1654" i="1" dirty="0"/>
              <a:t>et al.</a:t>
            </a:r>
            <a:r>
              <a:rPr lang="en-US" sz="1654" dirty="0"/>
              <a:t>,</a:t>
            </a:r>
            <a:r>
              <a:rPr lang="en-IN" sz="1654" dirty="0"/>
              <a:t> CBM Progress report 2021, 106</a:t>
            </a:r>
          </a:p>
          <a:p>
            <a:pPr marL="283510" indent="-283510">
              <a:buFontTx/>
              <a:buAutoNum type="arabicPeriod"/>
            </a:pPr>
            <a:r>
              <a:rPr lang="en-IN" sz="1654" dirty="0"/>
              <a:t>A. Sen </a:t>
            </a:r>
            <a:r>
              <a:rPr lang="en-US" sz="1654" i="1" dirty="0"/>
              <a:t>et al.</a:t>
            </a:r>
            <a:r>
              <a:rPr lang="en-US" sz="1654" dirty="0"/>
              <a:t>,</a:t>
            </a:r>
            <a:r>
              <a:rPr lang="en-IN" sz="1654" dirty="0"/>
              <a:t> Proc. of the DAE-BRNS </a:t>
            </a:r>
            <a:r>
              <a:rPr lang="en-IN" sz="1654" dirty="0" err="1"/>
              <a:t>Symp</a:t>
            </a:r>
            <a:r>
              <a:rPr lang="en-IN" sz="1654" dirty="0"/>
              <a:t>. on </a:t>
            </a:r>
            <a:r>
              <a:rPr lang="en-IN" sz="1654" dirty="0" err="1"/>
              <a:t>Nucl</a:t>
            </a:r>
            <a:r>
              <a:rPr lang="en-IN" sz="1654" dirty="0"/>
              <a:t>. Phys. Vol. 64 (2019), 996</a:t>
            </a:r>
          </a:p>
        </p:txBody>
      </p:sp>
      <p:sp>
        <p:nvSpPr>
          <p:cNvPr id="6" name="Slide Number Placeholder 5">
            <a:extLst>
              <a:ext uri="{FF2B5EF4-FFF2-40B4-BE49-F238E27FC236}">
                <a16:creationId xmlns:a16="http://schemas.microsoft.com/office/drawing/2014/main" id="{548B895C-E754-BD5C-CF78-9F973F8903D1}"/>
              </a:ext>
            </a:extLst>
          </p:cNvPr>
          <p:cNvSpPr>
            <a:spLocks noGrp="1"/>
          </p:cNvSpPr>
          <p:nvPr>
            <p:ph type="sldNum" sz="quarter" idx="12"/>
          </p:nvPr>
        </p:nvSpPr>
        <p:spPr/>
        <p:txBody>
          <a:bodyPr/>
          <a:lstStyle/>
          <a:p>
            <a:fld id="{64DFDDDB-692B-2146-AF95-4ED764A11235}" type="slidenum">
              <a:rPr lang="en-US" smtClean="0"/>
              <a:t>20</a:t>
            </a:fld>
            <a:endParaRPr lang="en-US"/>
          </a:p>
        </p:txBody>
      </p:sp>
    </p:spTree>
    <p:extLst>
      <p:ext uri="{BB962C8B-B14F-4D97-AF65-F5344CB8AC3E}">
        <p14:creationId xmlns:p14="http://schemas.microsoft.com/office/powerpoint/2010/main" val="527950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a:extLst>
              <a:ext uri="{FF2B5EF4-FFF2-40B4-BE49-F238E27FC236}">
                <a16:creationId xmlns:a16="http://schemas.microsoft.com/office/drawing/2014/main" id="{752CDF9D-C1D6-84E9-ED1D-8CAC93BF0F5B}"/>
              </a:ext>
            </a:extLst>
          </p:cNvPr>
          <p:cNvPicPr/>
          <p:nvPr/>
        </p:nvPicPr>
        <p:blipFill>
          <a:blip r:embed="rId3"/>
          <a:stretch/>
        </p:blipFill>
        <p:spPr>
          <a:xfrm>
            <a:off x="1002895" y="1227126"/>
            <a:ext cx="3238175" cy="1970679"/>
          </a:xfrm>
          <a:prstGeom prst="rect">
            <a:avLst/>
          </a:prstGeom>
          <a:ln>
            <a:noFill/>
          </a:ln>
        </p:spPr>
      </p:pic>
      <p:pic>
        <p:nvPicPr>
          <p:cNvPr id="6" name="Picture 81">
            <a:extLst>
              <a:ext uri="{FF2B5EF4-FFF2-40B4-BE49-F238E27FC236}">
                <a16:creationId xmlns:a16="http://schemas.microsoft.com/office/drawing/2014/main" id="{C2F2DC75-E5EF-F93D-B02A-39EB7F8B8C92}"/>
              </a:ext>
            </a:extLst>
          </p:cNvPr>
          <p:cNvPicPr/>
          <p:nvPr/>
        </p:nvPicPr>
        <p:blipFill>
          <a:blip r:embed="rId4"/>
          <a:stretch/>
        </p:blipFill>
        <p:spPr>
          <a:xfrm>
            <a:off x="987921" y="3300361"/>
            <a:ext cx="3435668" cy="2257208"/>
          </a:xfrm>
          <a:prstGeom prst="rect">
            <a:avLst/>
          </a:prstGeom>
          <a:ln>
            <a:noFill/>
          </a:ln>
        </p:spPr>
      </p:pic>
      <p:sp>
        <p:nvSpPr>
          <p:cNvPr id="7" name="CustomShape 2">
            <a:extLst>
              <a:ext uri="{FF2B5EF4-FFF2-40B4-BE49-F238E27FC236}">
                <a16:creationId xmlns:a16="http://schemas.microsoft.com/office/drawing/2014/main" id="{D8E4261A-6654-2704-62A7-D3D26CF3C826}"/>
              </a:ext>
            </a:extLst>
          </p:cNvPr>
          <p:cNvSpPr/>
          <p:nvPr/>
        </p:nvSpPr>
        <p:spPr>
          <a:xfrm>
            <a:off x="3546128" y="3457464"/>
            <a:ext cx="877461" cy="383209"/>
          </a:xfrm>
          <a:prstGeom prst="borderCallout1">
            <a:avLst>
              <a:gd name="adj1" fmla="val 18750"/>
              <a:gd name="adj2" fmla="val -128"/>
              <a:gd name="adj3" fmla="val 207547"/>
              <a:gd name="adj4" fmla="val -12212"/>
            </a:avLst>
          </a:prstGeom>
          <a:ln w="25400">
            <a:round/>
          </a:ln>
        </p:spPr>
        <p:style>
          <a:lnRef idx="2">
            <a:schemeClr val="dk1">
              <a:shade val="50000"/>
            </a:schemeClr>
          </a:lnRef>
          <a:fillRef idx="1">
            <a:schemeClr val="dk1"/>
          </a:fillRef>
          <a:effectRef idx="0">
            <a:schemeClr val="dk1"/>
          </a:effectRef>
          <a:fontRef idx="minor"/>
        </p:style>
        <p:txBody>
          <a:bodyPr lIns="74414" tIns="37207" rIns="74414" bIns="37207" anchor="ctr"/>
          <a:lstStyle/>
          <a:p>
            <a:pPr algn="ctr">
              <a:lnSpc>
                <a:spcPct val="100000"/>
              </a:lnSpc>
            </a:pPr>
            <a:r>
              <a:rPr lang="en-IN" sz="1400" spc="-1" dirty="0">
                <a:solidFill>
                  <a:srgbClr val="FFFFFF"/>
                </a:solidFill>
                <a:latin typeface="Arial"/>
                <a:ea typeface="DejaVu Sans"/>
              </a:rPr>
              <a:t>Material</a:t>
            </a:r>
            <a:endParaRPr lang="en-IN" sz="1400" spc="-1" dirty="0">
              <a:latin typeface="Arial"/>
            </a:endParaRPr>
          </a:p>
        </p:txBody>
      </p:sp>
      <p:sp>
        <p:nvSpPr>
          <p:cNvPr id="8" name="CustomShape 3">
            <a:extLst>
              <a:ext uri="{FF2B5EF4-FFF2-40B4-BE49-F238E27FC236}">
                <a16:creationId xmlns:a16="http://schemas.microsoft.com/office/drawing/2014/main" id="{56B7C8C9-0CB6-5AE2-2433-FD932A5719A4}"/>
              </a:ext>
            </a:extLst>
          </p:cNvPr>
          <p:cNvSpPr/>
          <p:nvPr/>
        </p:nvSpPr>
        <p:spPr>
          <a:xfrm>
            <a:off x="23756" y="4265322"/>
            <a:ext cx="851413" cy="289200"/>
          </a:xfrm>
          <a:prstGeom prst="borderCallout1">
            <a:avLst>
              <a:gd name="adj1" fmla="val 23750"/>
              <a:gd name="adj2" fmla="val 99886"/>
              <a:gd name="adj3" fmla="val 55119"/>
              <a:gd name="adj4" fmla="val 229134"/>
            </a:avLst>
          </a:prstGeom>
          <a:ln w="25400">
            <a:round/>
          </a:ln>
        </p:spPr>
        <p:style>
          <a:lnRef idx="2">
            <a:schemeClr val="dk1">
              <a:shade val="50000"/>
            </a:schemeClr>
          </a:lnRef>
          <a:fillRef idx="1">
            <a:schemeClr val="dk1"/>
          </a:fillRef>
          <a:effectRef idx="0">
            <a:schemeClr val="dk1"/>
          </a:effectRef>
          <a:fontRef idx="minor"/>
        </p:style>
        <p:txBody>
          <a:bodyPr lIns="74414" tIns="37207" rIns="74414" bIns="37207" anchor="ctr"/>
          <a:lstStyle/>
          <a:p>
            <a:pPr algn="ctr">
              <a:lnSpc>
                <a:spcPct val="100000"/>
              </a:lnSpc>
            </a:pPr>
            <a:r>
              <a:rPr lang="en-IN" sz="1400" spc="-1" dirty="0">
                <a:solidFill>
                  <a:srgbClr val="FFFFFF"/>
                </a:solidFill>
                <a:latin typeface="Arial"/>
                <a:ea typeface="DejaVu Sans"/>
              </a:rPr>
              <a:t>Display</a:t>
            </a:r>
            <a:endParaRPr lang="en-IN" sz="1400" spc="-1" dirty="0">
              <a:latin typeface="Arial"/>
            </a:endParaRPr>
          </a:p>
        </p:txBody>
      </p:sp>
      <p:sp>
        <p:nvSpPr>
          <p:cNvPr id="9" name="CustomShape 4">
            <a:extLst>
              <a:ext uri="{FF2B5EF4-FFF2-40B4-BE49-F238E27FC236}">
                <a16:creationId xmlns:a16="http://schemas.microsoft.com/office/drawing/2014/main" id="{FF6CD6DA-F26B-46AC-5372-6D5B53FEC171}"/>
              </a:ext>
            </a:extLst>
          </p:cNvPr>
          <p:cNvSpPr/>
          <p:nvPr/>
        </p:nvSpPr>
        <p:spPr>
          <a:xfrm>
            <a:off x="3444269" y="4612355"/>
            <a:ext cx="966926" cy="383208"/>
          </a:xfrm>
          <a:prstGeom prst="borderCallout1">
            <a:avLst>
              <a:gd name="adj1" fmla="val 24872"/>
              <a:gd name="adj2" fmla="val 342"/>
              <a:gd name="adj3" fmla="val 38530"/>
              <a:gd name="adj4" fmla="val -50228"/>
            </a:avLst>
          </a:prstGeom>
          <a:ln w="25400">
            <a:round/>
          </a:ln>
        </p:spPr>
        <p:style>
          <a:lnRef idx="2">
            <a:schemeClr val="dk1">
              <a:shade val="50000"/>
            </a:schemeClr>
          </a:lnRef>
          <a:fillRef idx="1">
            <a:schemeClr val="dk1"/>
          </a:fillRef>
          <a:effectRef idx="0">
            <a:schemeClr val="dk1"/>
          </a:effectRef>
          <a:fontRef idx="minor"/>
        </p:style>
        <p:txBody>
          <a:bodyPr lIns="74414" tIns="37207" rIns="74414" bIns="37207" anchor="ctr"/>
          <a:lstStyle/>
          <a:p>
            <a:pPr algn="ctr">
              <a:lnSpc>
                <a:spcPct val="100000"/>
              </a:lnSpc>
            </a:pPr>
            <a:r>
              <a:rPr lang="en-IN" sz="1400" spc="-1" dirty="0">
                <a:solidFill>
                  <a:srgbClr val="FFFFFF"/>
                </a:solidFill>
                <a:latin typeface="Arial"/>
                <a:ea typeface="DejaVu Sans"/>
              </a:rPr>
              <a:t>Pressure sensor</a:t>
            </a:r>
            <a:endParaRPr lang="en-IN" sz="1400" spc="-1" dirty="0">
              <a:latin typeface="Arial"/>
            </a:endParaRPr>
          </a:p>
        </p:txBody>
      </p:sp>
      <p:sp>
        <p:nvSpPr>
          <p:cNvPr id="10" name="CustomShape 5">
            <a:extLst>
              <a:ext uri="{FF2B5EF4-FFF2-40B4-BE49-F238E27FC236}">
                <a16:creationId xmlns:a16="http://schemas.microsoft.com/office/drawing/2014/main" id="{5F98D677-6599-95D4-2922-8DDFBCA6F728}"/>
              </a:ext>
            </a:extLst>
          </p:cNvPr>
          <p:cNvSpPr/>
          <p:nvPr/>
        </p:nvSpPr>
        <p:spPr>
          <a:xfrm>
            <a:off x="23755" y="3197805"/>
            <a:ext cx="1185414" cy="642868"/>
          </a:xfrm>
          <a:prstGeom prst="borderCallout1">
            <a:avLst>
              <a:gd name="adj1" fmla="val 26477"/>
              <a:gd name="adj2" fmla="val 99748"/>
              <a:gd name="adj3" fmla="val 114400"/>
              <a:gd name="adj4" fmla="val 229314"/>
            </a:avLst>
          </a:prstGeom>
          <a:ln w="25400">
            <a:round/>
          </a:ln>
        </p:spPr>
        <p:style>
          <a:lnRef idx="2">
            <a:schemeClr val="dk1">
              <a:shade val="50000"/>
            </a:schemeClr>
          </a:lnRef>
          <a:fillRef idx="1">
            <a:schemeClr val="dk1"/>
          </a:fillRef>
          <a:effectRef idx="0">
            <a:schemeClr val="dk1"/>
          </a:effectRef>
          <a:fontRef idx="minor"/>
        </p:style>
        <p:txBody>
          <a:bodyPr lIns="74414" tIns="37207" rIns="74414" bIns="37207" anchor="ctr"/>
          <a:lstStyle/>
          <a:p>
            <a:pPr algn="ctr">
              <a:lnSpc>
                <a:spcPct val="100000"/>
              </a:lnSpc>
            </a:pPr>
            <a:r>
              <a:rPr lang="en-IN" sz="1400" spc="-1" dirty="0">
                <a:solidFill>
                  <a:srgbClr val="FFFFFF"/>
                </a:solidFill>
                <a:latin typeface="Arial"/>
                <a:ea typeface="DejaVu Sans"/>
              </a:rPr>
              <a:t>Humidity &amp; temperature sensor</a:t>
            </a:r>
            <a:endParaRPr lang="en-IN" sz="1400" spc="-1" dirty="0">
              <a:latin typeface="Arial"/>
            </a:endParaRPr>
          </a:p>
        </p:txBody>
      </p:sp>
      <p:pic>
        <p:nvPicPr>
          <p:cNvPr id="12" name="Picture 11">
            <a:extLst>
              <a:ext uri="{FF2B5EF4-FFF2-40B4-BE49-F238E27FC236}">
                <a16:creationId xmlns:a16="http://schemas.microsoft.com/office/drawing/2014/main" id="{A050304E-9337-4E4F-BA14-E8CD0B7CDC94}"/>
              </a:ext>
            </a:extLst>
          </p:cNvPr>
          <p:cNvPicPr>
            <a:picLocks noChangeAspect="1"/>
          </p:cNvPicPr>
          <p:nvPr/>
        </p:nvPicPr>
        <p:blipFill>
          <a:blip r:embed="rId5"/>
          <a:stretch>
            <a:fillRect/>
          </a:stretch>
        </p:blipFill>
        <p:spPr>
          <a:xfrm>
            <a:off x="4423590" y="1227126"/>
            <a:ext cx="5657035" cy="3312408"/>
          </a:xfrm>
          <a:prstGeom prst="rect">
            <a:avLst/>
          </a:prstGeom>
        </p:spPr>
      </p:pic>
      <p:sp>
        <p:nvSpPr>
          <p:cNvPr id="16" name="Title 1">
            <a:extLst>
              <a:ext uri="{FF2B5EF4-FFF2-40B4-BE49-F238E27FC236}">
                <a16:creationId xmlns:a16="http://schemas.microsoft.com/office/drawing/2014/main" id="{0282B997-7957-7569-AEFA-D2F3B50CB8BA}"/>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Measurement of bulk resistivity</a:t>
            </a:r>
          </a:p>
        </p:txBody>
      </p:sp>
      <p:sp>
        <p:nvSpPr>
          <p:cNvPr id="13" name="CustomShape 3">
            <a:extLst>
              <a:ext uri="{FF2B5EF4-FFF2-40B4-BE49-F238E27FC236}">
                <a16:creationId xmlns:a16="http://schemas.microsoft.com/office/drawing/2014/main" id="{0486C2C4-9719-29E1-C08F-AF10CC88B052}"/>
              </a:ext>
            </a:extLst>
          </p:cNvPr>
          <p:cNvSpPr/>
          <p:nvPr/>
        </p:nvSpPr>
        <p:spPr>
          <a:xfrm>
            <a:off x="4241069" y="4565431"/>
            <a:ext cx="5839555" cy="992137"/>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marL="283361" indent="-282468">
              <a:spcBef>
                <a:spcPts val="396"/>
              </a:spcBef>
              <a:buClr>
                <a:srgbClr val="000000"/>
              </a:buClr>
              <a:buFont typeface="Arial"/>
              <a:buChar char="•"/>
            </a:pPr>
            <a:r>
              <a:rPr lang="en-US" sz="1984" spc="-1" dirty="0">
                <a:solidFill>
                  <a:srgbClr val="000000"/>
                </a:solidFill>
                <a:latin typeface="Cambria"/>
                <a:ea typeface="DejaVu Sans"/>
              </a:rPr>
              <a:t>Bakelite Sample 1: Bulk resistivity 2 × 10</a:t>
            </a:r>
            <a:r>
              <a:rPr lang="en-US" sz="1984" spc="-1" baseline="30000" dirty="0">
                <a:solidFill>
                  <a:srgbClr val="000000"/>
                </a:solidFill>
                <a:latin typeface="Cambria"/>
                <a:ea typeface="DejaVu Sans"/>
              </a:rPr>
              <a:t>11</a:t>
            </a:r>
            <a:r>
              <a:rPr lang="en-US" sz="1984" spc="-1" dirty="0">
                <a:solidFill>
                  <a:srgbClr val="000000"/>
                </a:solidFill>
                <a:latin typeface="Cambria"/>
                <a:ea typeface="DejaVu Sans"/>
              </a:rPr>
              <a:t> </a:t>
            </a:r>
            <a:r>
              <a:rPr lang="en-US" sz="1984" spc="-1" dirty="0" err="1">
                <a:solidFill>
                  <a:srgbClr val="000000"/>
                </a:solidFill>
                <a:latin typeface="Cambria"/>
                <a:ea typeface="DejaVu Sans"/>
              </a:rPr>
              <a:t>Ω</a:t>
            </a:r>
            <a:r>
              <a:rPr lang="en-US" sz="1984" spc="-1" dirty="0">
                <a:solidFill>
                  <a:srgbClr val="000000"/>
                </a:solidFill>
                <a:latin typeface="Cambria"/>
                <a:ea typeface="DejaVu Sans"/>
              </a:rPr>
              <a:t> cm</a:t>
            </a:r>
            <a:endParaRPr lang="en-US" sz="1984" spc="-1" dirty="0">
              <a:latin typeface="Arial"/>
            </a:endParaRPr>
          </a:p>
          <a:p>
            <a:pPr marL="283361" indent="-282468">
              <a:spcBef>
                <a:spcPts val="396"/>
              </a:spcBef>
              <a:buClr>
                <a:srgbClr val="000000"/>
              </a:buClr>
              <a:buFont typeface="Arial"/>
              <a:buChar char="•"/>
            </a:pPr>
            <a:r>
              <a:rPr lang="en-US" sz="1984" spc="-1" dirty="0">
                <a:solidFill>
                  <a:srgbClr val="000000"/>
                </a:solidFill>
                <a:latin typeface="Cambria"/>
                <a:ea typeface="DejaVu Sans"/>
              </a:rPr>
              <a:t>Bakelite Sample 2: Bulk resistivity 3 × 10</a:t>
            </a:r>
            <a:r>
              <a:rPr lang="en-US" sz="1984" spc="-1" baseline="30000" dirty="0">
                <a:solidFill>
                  <a:srgbClr val="000000"/>
                </a:solidFill>
                <a:latin typeface="Cambria"/>
                <a:ea typeface="DejaVu Sans"/>
              </a:rPr>
              <a:t>10</a:t>
            </a:r>
            <a:r>
              <a:rPr lang="en-US" sz="1984" spc="-1" dirty="0">
                <a:solidFill>
                  <a:srgbClr val="000000"/>
                </a:solidFill>
                <a:latin typeface="Cambria"/>
                <a:ea typeface="DejaVu Sans"/>
              </a:rPr>
              <a:t> </a:t>
            </a:r>
            <a:r>
              <a:rPr lang="en-US" sz="1984" spc="-1" dirty="0" err="1">
                <a:solidFill>
                  <a:srgbClr val="000000"/>
                </a:solidFill>
                <a:latin typeface="Cambria"/>
                <a:ea typeface="DejaVu Sans"/>
              </a:rPr>
              <a:t>Ω</a:t>
            </a:r>
            <a:r>
              <a:rPr lang="en-US" sz="1984" spc="-1" dirty="0">
                <a:solidFill>
                  <a:srgbClr val="000000"/>
                </a:solidFill>
                <a:latin typeface="Cambria"/>
                <a:ea typeface="DejaVu Sans"/>
              </a:rPr>
              <a:t> cm</a:t>
            </a:r>
          </a:p>
          <a:p>
            <a:pPr marL="283361" indent="-282468">
              <a:spcBef>
                <a:spcPts val="396"/>
              </a:spcBef>
              <a:buClr>
                <a:srgbClr val="000000"/>
              </a:buClr>
              <a:buFont typeface="Arial"/>
              <a:buChar char="•"/>
            </a:pPr>
            <a:r>
              <a:rPr lang="en-US" sz="1984" spc="-1" dirty="0">
                <a:solidFill>
                  <a:srgbClr val="000000"/>
                </a:solidFill>
                <a:latin typeface="Cambria"/>
              </a:rPr>
              <a:t>@ Temp: 22 ℃ and RH: 60 %</a:t>
            </a:r>
          </a:p>
        </p:txBody>
      </p:sp>
      <p:sp>
        <p:nvSpPr>
          <p:cNvPr id="4" name="Slide Number Placeholder 3">
            <a:extLst>
              <a:ext uri="{FF2B5EF4-FFF2-40B4-BE49-F238E27FC236}">
                <a16:creationId xmlns:a16="http://schemas.microsoft.com/office/drawing/2014/main" id="{9B13AAF1-A49B-DD28-0902-320A584761BC}"/>
              </a:ext>
            </a:extLst>
          </p:cNvPr>
          <p:cNvSpPr>
            <a:spLocks noGrp="1"/>
          </p:cNvSpPr>
          <p:nvPr>
            <p:ph type="sldNum" sz="quarter" idx="12"/>
          </p:nvPr>
        </p:nvSpPr>
        <p:spPr/>
        <p:txBody>
          <a:bodyPr/>
          <a:lstStyle/>
          <a:p>
            <a:fld id="{64DFDDDB-692B-2146-AF95-4ED764A11235}" type="slidenum">
              <a:rPr lang="en-US" smtClean="0"/>
              <a:t>21</a:t>
            </a:fld>
            <a:endParaRPr lang="en-US"/>
          </a:p>
        </p:txBody>
      </p:sp>
    </p:spTree>
    <p:extLst>
      <p:ext uri="{BB962C8B-B14F-4D97-AF65-F5344CB8AC3E}">
        <p14:creationId xmlns:p14="http://schemas.microsoft.com/office/powerpoint/2010/main" val="3434177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Picture 4"/>
          <p:cNvPicPr/>
          <p:nvPr/>
        </p:nvPicPr>
        <p:blipFill>
          <a:blip r:embed="rId2"/>
          <a:srcRect t="21575" r="28655" b="11957"/>
          <a:stretch/>
        </p:blipFill>
        <p:spPr>
          <a:xfrm>
            <a:off x="503932" y="1028204"/>
            <a:ext cx="2540198" cy="1814513"/>
          </a:xfrm>
          <a:prstGeom prst="rect">
            <a:avLst/>
          </a:prstGeom>
          <a:ln>
            <a:noFill/>
          </a:ln>
        </p:spPr>
      </p:pic>
      <p:sp>
        <p:nvSpPr>
          <p:cNvPr id="341" name="CustomShape 4"/>
          <p:cNvSpPr/>
          <p:nvPr/>
        </p:nvSpPr>
        <p:spPr>
          <a:xfrm>
            <a:off x="442317" y="2857204"/>
            <a:ext cx="2751237" cy="301526"/>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488" spc="-1">
                <a:latin typeface="Century Gothic"/>
                <a:ea typeface="DejaVu Sans"/>
              </a:rPr>
              <a:t>Assembling of Components</a:t>
            </a:r>
            <a:endParaRPr lang="en-US" sz="1488" spc="-1">
              <a:latin typeface="Arial"/>
            </a:endParaRPr>
          </a:p>
        </p:txBody>
      </p:sp>
      <p:sp>
        <p:nvSpPr>
          <p:cNvPr id="348" name="CustomShape 7"/>
          <p:cNvSpPr/>
          <p:nvPr/>
        </p:nvSpPr>
        <p:spPr>
          <a:xfrm>
            <a:off x="824656" y="5071137"/>
            <a:ext cx="1898749" cy="301526"/>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488" spc="-1">
                <a:latin typeface="Century Gothic"/>
                <a:ea typeface="DejaVu Sans"/>
              </a:rPr>
              <a:t>Complete RPC</a:t>
            </a:r>
            <a:endParaRPr lang="en-US" sz="1488" spc="-1">
              <a:latin typeface="Arial"/>
            </a:endParaRPr>
          </a:p>
        </p:txBody>
      </p:sp>
      <p:pic>
        <p:nvPicPr>
          <p:cNvPr id="349" name="Picture 12"/>
          <p:cNvPicPr/>
          <p:nvPr/>
        </p:nvPicPr>
        <p:blipFill>
          <a:blip r:embed="rId3"/>
          <a:srcRect l="6347" t="4934" r="14294" b="6118"/>
          <a:stretch/>
        </p:blipFill>
        <p:spPr>
          <a:xfrm>
            <a:off x="545009" y="3242137"/>
            <a:ext cx="2407163" cy="1829000"/>
          </a:xfrm>
          <a:prstGeom prst="rect">
            <a:avLst/>
          </a:prstGeom>
          <a:ln>
            <a:noFill/>
          </a:ln>
        </p:spPr>
      </p:pic>
      <p:sp>
        <p:nvSpPr>
          <p:cNvPr id="19" name="Title 1">
            <a:extLst>
              <a:ext uri="{FF2B5EF4-FFF2-40B4-BE49-F238E27FC236}">
                <a16:creationId xmlns:a16="http://schemas.microsoft.com/office/drawing/2014/main" id="{840D76D2-405E-EC11-8067-890A61E9231E}"/>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Fabrication of the first prototype</a:t>
            </a:r>
          </a:p>
        </p:txBody>
      </p:sp>
      <p:pic>
        <p:nvPicPr>
          <p:cNvPr id="21" name="Picture 5">
            <a:extLst>
              <a:ext uri="{FF2B5EF4-FFF2-40B4-BE49-F238E27FC236}">
                <a16:creationId xmlns:a16="http://schemas.microsoft.com/office/drawing/2014/main" id="{4A305BBB-B3BD-B435-B3B1-EBE350E6820A}"/>
              </a:ext>
            </a:extLst>
          </p:cNvPr>
          <p:cNvPicPr/>
          <p:nvPr/>
        </p:nvPicPr>
        <p:blipFill>
          <a:blip r:embed="rId4"/>
          <a:srcRect l="6521" t="22667" r="5191" b="12314"/>
          <a:stretch/>
        </p:blipFill>
        <p:spPr>
          <a:xfrm>
            <a:off x="3218019" y="3007967"/>
            <a:ext cx="1817787" cy="1785045"/>
          </a:xfrm>
          <a:prstGeom prst="rect">
            <a:avLst/>
          </a:prstGeom>
          <a:ln>
            <a:noFill/>
          </a:ln>
        </p:spPr>
      </p:pic>
      <p:pic>
        <p:nvPicPr>
          <p:cNvPr id="22" name="Picture 9">
            <a:extLst>
              <a:ext uri="{FF2B5EF4-FFF2-40B4-BE49-F238E27FC236}">
                <a16:creationId xmlns:a16="http://schemas.microsoft.com/office/drawing/2014/main" id="{A4B06C48-1838-7144-B282-810B7BFC8672}"/>
              </a:ext>
            </a:extLst>
          </p:cNvPr>
          <p:cNvPicPr/>
          <p:nvPr/>
        </p:nvPicPr>
        <p:blipFill>
          <a:blip r:embed="rId5"/>
          <a:srcRect l="3999" t="10105" r="630" b="13247"/>
          <a:stretch/>
        </p:blipFill>
        <p:spPr>
          <a:xfrm>
            <a:off x="3218019" y="1023736"/>
            <a:ext cx="1817787" cy="1799779"/>
          </a:xfrm>
          <a:prstGeom prst="rect">
            <a:avLst/>
          </a:prstGeom>
          <a:ln>
            <a:noFill/>
          </a:ln>
        </p:spPr>
      </p:pic>
      <p:sp>
        <p:nvSpPr>
          <p:cNvPr id="23" name="CustomShape 7">
            <a:extLst>
              <a:ext uri="{FF2B5EF4-FFF2-40B4-BE49-F238E27FC236}">
                <a16:creationId xmlns:a16="http://schemas.microsoft.com/office/drawing/2014/main" id="{7182DBEB-2656-7147-C101-0B8C9CAAB63C}"/>
              </a:ext>
            </a:extLst>
          </p:cNvPr>
          <p:cNvSpPr/>
          <p:nvPr/>
        </p:nvSpPr>
        <p:spPr>
          <a:xfrm>
            <a:off x="3454547" y="4842571"/>
            <a:ext cx="1344731" cy="301823"/>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488" spc="-1" dirty="0">
                <a:latin typeface="Century Gothic"/>
                <a:ea typeface="DejaVu Sans"/>
              </a:rPr>
              <a:t>Pick-up strips</a:t>
            </a:r>
            <a:endParaRPr lang="en-US" sz="1488" spc="-1" dirty="0">
              <a:latin typeface="Arial"/>
            </a:endParaRPr>
          </a:p>
        </p:txBody>
      </p:sp>
      <p:sp>
        <p:nvSpPr>
          <p:cNvPr id="2" name="TextBox 1">
            <a:extLst>
              <a:ext uri="{FF2B5EF4-FFF2-40B4-BE49-F238E27FC236}">
                <a16:creationId xmlns:a16="http://schemas.microsoft.com/office/drawing/2014/main" id="{DDA1CAE4-DA0B-1973-08A7-D9846888AA46}"/>
              </a:ext>
            </a:extLst>
          </p:cNvPr>
          <p:cNvSpPr txBox="1"/>
          <p:nvPr/>
        </p:nvSpPr>
        <p:spPr>
          <a:xfrm>
            <a:off x="1350083" y="1472855"/>
            <a:ext cx="1522895" cy="493084"/>
          </a:xfrm>
          <a:prstGeom prst="rect">
            <a:avLst/>
          </a:prstGeom>
          <a:noFill/>
        </p:spPr>
        <p:txBody>
          <a:bodyPr wrap="square" rtlCol="0">
            <a:spAutoFit/>
          </a:bodyPr>
          <a:lstStyle/>
          <a:p>
            <a:r>
              <a:rPr lang="en-US" sz="1400" dirty="0"/>
              <a:t>Resistivity </a:t>
            </a:r>
          </a:p>
          <a:p>
            <a:r>
              <a:rPr lang="el-GR" sz="1400" dirty="0"/>
              <a:t>3 × 10</a:t>
            </a:r>
            <a:r>
              <a:rPr lang="el-GR" sz="1400" baseline="30000" dirty="0"/>
              <a:t>10</a:t>
            </a:r>
            <a:r>
              <a:rPr lang="el-GR" sz="1400" dirty="0"/>
              <a:t> Ω </a:t>
            </a:r>
            <a:r>
              <a:rPr lang="en-US" sz="1400" dirty="0"/>
              <a:t>cm</a:t>
            </a:r>
          </a:p>
        </p:txBody>
      </p:sp>
      <p:pic>
        <p:nvPicPr>
          <p:cNvPr id="4" name="Picture 3">
            <a:extLst>
              <a:ext uri="{FF2B5EF4-FFF2-40B4-BE49-F238E27FC236}">
                <a16:creationId xmlns:a16="http://schemas.microsoft.com/office/drawing/2014/main" id="{72E41C0A-324B-281D-C59A-DC4547DC0611}"/>
              </a:ext>
            </a:extLst>
          </p:cNvPr>
          <p:cNvPicPr>
            <a:picLocks noChangeAspect="1"/>
          </p:cNvPicPr>
          <p:nvPr/>
        </p:nvPicPr>
        <p:blipFill rotWithShape="1">
          <a:blip r:embed="rId6"/>
          <a:srcRect t="5559" r="7674"/>
          <a:stretch/>
        </p:blipFill>
        <p:spPr>
          <a:xfrm>
            <a:off x="5265442" y="908708"/>
            <a:ext cx="4419412" cy="2678906"/>
          </a:xfrm>
          <a:prstGeom prst="rect">
            <a:avLst/>
          </a:prstGeom>
        </p:spPr>
      </p:pic>
      <p:pic>
        <p:nvPicPr>
          <p:cNvPr id="5" name="Picture 4" descr="Chart&#10;&#10;Description automatically generated with medium confidence">
            <a:extLst>
              <a:ext uri="{FF2B5EF4-FFF2-40B4-BE49-F238E27FC236}">
                <a16:creationId xmlns:a16="http://schemas.microsoft.com/office/drawing/2014/main" id="{A417F4D3-CE7B-5684-F6AC-913384431FD4}"/>
              </a:ext>
            </a:extLst>
          </p:cNvPr>
          <p:cNvPicPr>
            <a:picLocks noChangeAspect="1"/>
          </p:cNvPicPr>
          <p:nvPr/>
        </p:nvPicPr>
        <p:blipFill>
          <a:blip r:embed="rId7"/>
          <a:stretch>
            <a:fillRect/>
          </a:stretch>
        </p:blipFill>
        <p:spPr>
          <a:xfrm>
            <a:off x="5588914" y="3570615"/>
            <a:ext cx="2564504" cy="2073641"/>
          </a:xfrm>
          <a:prstGeom prst="rect">
            <a:avLst/>
          </a:prstGeom>
        </p:spPr>
      </p:pic>
      <p:sp>
        <p:nvSpPr>
          <p:cNvPr id="16" name="TextBox 15">
            <a:extLst>
              <a:ext uri="{FF2B5EF4-FFF2-40B4-BE49-F238E27FC236}">
                <a16:creationId xmlns:a16="http://schemas.microsoft.com/office/drawing/2014/main" id="{8A83EAFF-0EBE-E35D-8349-3A7F449DEEBF}"/>
              </a:ext>
            </a:extLst>
          </p:cNvPr>
          <p:cNvSpPr txBox="1"/>
          <p:nvPr/>
        </p:nvSpPr>
        <p:spPr>
          <a:xfrm>
            <a:off x="8253512" y="3727076"/>
            <a:ext cx="1565405" cy="1582934"/>
          </a:xfrm>
          <a:prstGeom prst="rect">
            <a:avLst/>
          </a:prstGeom>
          <a:noFill/>
        </p:spPr>
        <p:txBody>
          <a:bodyPr wrap="square">
            <a:spAutoFit/>
          </a:bodyPr>
          <a:lstStyle/>
          <a:p>
            <a:pPr algn="just"/>
            <a:r>
              <a:rPr lang="en-IN" sz="1488" dirty="0">
                <a:latin typeface="SFRM1200"/>
              </a:rPr>
              <a:t>Typical induced pulse on a pick-up strip observed in oscilloscope with 10 mV/div, 100 ns/div and 50 Ω</a:t>
            </a:r>
            <a:r>
              <a:rPr lang="en-IN" sz="1488" dirty="0">
                <a:latin typeface="CMR12"/>
              </a:rPr>
              <a:t> </a:t>
            </a:r>
            <a:r>
              <a:rPr lang="en-IN" sz="1488" dirty="0">
                <a:latin typeface="SFRM1200"/>
              </a:rPr>
              <a:t>termination</a:t>
            </a:r>
            <a:endParaRPr lang="en-IN" dirty="0"/>
          </a:p>
        </p:txBody>
      </p:sp>
      <p:sp>
        <p:nvSpPr>
          <p:cNvPr id="3" name="Slide Number Placeholder 1">
            <a:extLst>
              <a:ext uri="{FF2B5EF4-FFF2-40B4-BE49-F238E27FC236}">
                <a16:creationId xmlns:a16="http://schemas.microsoft.com/office/drawing/2014/main" id="{9F7D5C34-1480-9647-BA63-BB9861108BC5}"/>
              </a:ext>
            </a:extLst>
          </p:cNvPr>
          <p:cNvSpPr txBox="1">
            <a:spLocks/>
          </p:cNvSpPr>
          <p:nvPr/>
        </p:nvSpPr>
        <p:spPr>
          <a:xfrm>
            <a:off x="7245449" y="5381683"/>
            <a:ext cx="2268141" cy="301894"/>
          </a:xfrm>
          <a:prstGeom prst="rect">
            <a:avLst/>
          </a:prstGeom>
        </p:spPr>
        <p:txBody>
          <a:bodyPr vert="horz" lIns="75605" tIns="37802" rIns="75605" bIns="3780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4DFDDDB-692B-2146-AF95-4ED764A11235}" type="slidenum">
              <a:rPr lang="en-US" sz="992"/>
              <a:pPr/>
              <a:t>22</a:t>
            </a:fld>
            <a:endParaRPr lang="en-US" sz="992"/>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768AEBCD-4360-DC99-DDBB-60247D68100F}"/>
              </a:ext>
            </a:extLst>
          </p:cNvPr>
          <p:cNvPicPr/>
          <p:nvPr/>
        </p:nvPicPr>
        <p:blipFill>
          <a:blip r:embed="rId2"/>
          <a:stretch/>
        </p:blipFill>
        <p:spPr>
          <a:xfrm>
            <a:off x="126443" y="1048135"/>
            <a:ext cx="3139127" cy="3899606"/>
          </a:xfrm>
          <a:prstGeom prst="rect">
            <a:avLst/>
          </a:prstGeom>
          <a:ln>
            <a:noFill/>
          </a:ln>
        </p:spPr>
      </p:pic>
      <p:pic>
        <p:nvPicPr>
          <p:cNvPr id="7" name="Picture 57">
            <a:extLst>
              <a:ext uri="{FF2B5EF4-FFF2-40B4-BE49-F238E27FC236}">
                <a16:creationId xmlns:a16="http://schemas.microsoft.com/office/drawing/2014/main" id="{B3D2E5B6-057B-2C65-A66C-98CDF66528C9}"/>
              </a:ext>
            </a:extLst>
          </p:cNvPr>
          <p:cNvPicPr/>
          <p:nvPr/>
        </p:nvPicPr>
        <p:blipFill>
          <a:blip r:embed="rId3"/>
          <a:srcRect r="13284"/>
          <a:stretch/>
        </p:blipFill>
        <p:spPr>
          <a:xfrm>
            <a:off x="3513760" y="1048135"/>
            <a:ext cx="5994670" cy="2764781"/>
          </a:xfrm>
          <a:prstGeom prst="rect">
            <a:avLst/>
          </a:prstGeom>
          <a:ln>
            <a:noFill/>
          </a:ln>
        </p:spPr>
      </p:pic>
      <p:sp>
        <p:nvSpPr>
          <p:cNvPr id="8" name="CustomShape 3">
            <a:extLst>
              <a:ext uri="{FF2B5EF4-FFF2-40B4-BE49-F238E27FC236}">
                <a16:creationId xmlns:a16="http://schemas.microsoft.com/office/drawing/2014/main" id="{887F18AD-8F41-1BB7-888D-BC30AABF33B2}"/>
              </a:ext>
            </a:extLst>
          </p:cNvPr>
          <p:cNvSpPr/>
          <p:nvPr/>
        </p:nvSpPr>
        <p:spPr>
          <a:xfrm>
            <a:off x="703447" y="5019926"/>
            <a:ext cx="3389709" cy="546940"/>
          </a:xfrm>
          <a:prstGeom prst="rect">
            <a:avLst/>
          </a:prstGeom>
          <a:noFill/>
          <a:ln>
            <a:noFill/>
          </a:ln>
        </p:spPr>
        <p:style>
          <a:lnRef idx="0">
            <a:scrgbClr r="0" g="0" b="0"/>
          </a:lnRef>
          <a:fillRef idx="0">
            <a:scrgbClr r="0" g="0" b="0"/>
          </a:fillRef>
          <a:effectRef idx="0">
            <a:scrgbClr r="0" g="0" b="0"/>
          </a:effectRef>
          <a:fontRef idx="minor"/>
        </p:style>
        <p:txBody>
          <a:bodyPr wrap="none" lIns="74414" tIns="37207" rIns="74414" bIns="37207"/>
          <a:lstStyle/>
          <a:p>
            <a:pPr marL="236333" indent="-235440">
              <a:buClr>
                <a:srgbClr val="000000"/>
              </a:buClr>
              <a:buFont typeface="Arial"/>
              <a:buChar char="•"/>
            </a:pPr>
            <a:r>
              <a:rPr lang="en-US" sz="1654" spc="-1">
                <a:solidFill>
                  <a:srgbClr val="000000"/>
                </a:solidFill>
                <a:latin typeface="Calibri"/>
                <a:ea typeface="DejaVu Sans"/>
              </a:rPr>
              <a:t>Threshold to the Sc: - 15 mV</a:t>
            </a:r>
            <a:endParaRPr lang="en-US" sz="1654" spc="-1">
              <a:latin typeface="Arial"/>
            </a:endParaRPr>
          </a:p>
          <a:p>
            <a:pPr marL="236333" indent="-235440">
              <a:buClr>
                <a:srgbClr val="000000"/>
              </a:buClr>
              <a:buFont typeface="Arial"/>
              <a:buChar char="•"/>
            </a:pPr>
            <a:r>
              <a:rPr lang="en-US" sz="1654" spc="-1">
                <a:solidFill>
                  <a:srgbClr val="000000"/>
                </a:solidFill>
                <a:latin typeface="Calibri"/>
                <a:ea typeface="DejaVu Sans"/>
              </a:rPr>
              <a:t>Threshold to RPC: - 15 mV  </a:t>
            </a:r>
            <a:endParaRPr lang="en-US" sz="1654" spc="-1">
              <a:latin typeface="Arial"/>
            </a:endParaRPr>
          </a:p>
        </p:txBody>
      </p:sp>
      <p:sp>
        <p:nvSpPr>
          <p:cNvPr id="13" name="Title 1">
            <a:extLst>
              <a:ext uri="{FF2B5EF4-FFF2-40B4-BE49-F238E27FC236}">
                <a16:creationId xmlns:a16="http://schemas.microsoft.com/office/drawing/2014/main" id="{DBBCFA45-3C4C-B1C2-2CF4-E09601495337}"/>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Efficiency measurement</a:t>
            </a:r>
          </a:p>
        </p:txBody>
      </p:sp>
      <p:sp>
        <p:nvSpPr>
          <p:cNvPr id="2" name="TextBox 1">
            <a:extLst>
              <a:ext uri="{FF2B5EF4-FFF2-40B4-BE49-F238E27FC236}">
                <a16:creationId xmlns:a16="http://schemas.microsoft.com/office/drawing/2014/main" id="{E7CBF045-945A-7860-5CB1-952F8173EA6F}"/>
              </a:ext>
            </a:extLst>
          </p:cNvPr>
          <p:cNvSpPr txBox="1"/>
          <p:nvPr/>
        </p:nvSpPr>
        <p:spPr>
          <a:xfrm>
            <a:off x="6861125" y="3334849"/>
            <a:ext cx="2784773" cy="397673"/>
          </a:xfrm>
          <a:prstGeom prst="rect">
            <a:avLst/>
          </a:prstGeom>
          <a:noFill/>
        </p:spPr>
        <p:txBody>
          <a:bodyPr wrap="square" rtlCol="0">
            <a:spAutoFit/>
          </a:bodyPr>
          <a:lstStyle/>
          <a:p>
            <a:r>
              <a:rPr lang="en-US" sz="1984" b="1" dirty="0"/>
              <a:t>Trigger window = 20 cm</a:t>
            </a:r>
            <a:r>
              <a:rPr lang="en-US" sz="1984" b="1" baseline="30000" dirty="0"/>
              <a:t>2</a:t>
            </a:r>
          </a:p>
        </p:txBody>
      </p:sp>
      <p:grpSp>
        <p:nvGrpSpPr>
          <p:cNvPr id="5" name="Group 4">
            <a:extLst>
              <a:ext uri="{FF2B5EF4-FFF2-40B4-BE49-F238E27FC236}">
                <a16:creationId xmlns:a16="http://schemas.microsoft.com/office/drawing/2014/main" id="{182316FE-9D11-FA26-58DF-D853BBF68375}"/>
              </a:ext>
            </a:extLst>
          </p:cNvPr>
          <p:cNvGrpSpPr/>
          <p:nvPr/>
        </p:nvGrpSpPr>
        <p:grpSpPr>
          <a:xfrm>
            <a:off x="3467183" y="4221626"/>
            <a:ext cx="7304516" cy="1260078"/>
            <a:chOff x="3193875" y="5029200"/>
            <a:chExt cx="8834438" cy="1524000"/>
          </a:xfrm>
        </p:grpSpPr>
        <p:sp>
          <p:nvSpPr>
            <p:cNvPr id="9" name="AutoShape 13">
              <a:extLst>
                <a:ext uri="{FF2B5EF4-FFF2-40B4-BE49-F238E27FC236}">
                  <a16:creationId xmlns:a16="http://schemas.microsoft.com/office/drawing/2014/main" id="{8EEC0F1A-C496-4AB2-9C4E-4D8EB589B9B3}"/>
                </a:ext>
              </a:extLst>
            </p:cNvPr>
            <p:cNvSpPr>
              <a:spLocks noChangeArrowheads="1"/>
            </p:cNvSpPr>
            <p:nvPr/>
          </p:nvSpPr>
          <p:spPr bwMode="auto">
            <a:xfrm>
              <a:off x="3193875" y="5029200"/>
              <a:ext cx="7896491" cy="1524000"/>
            </a:xfrm>
            <a:prstGeom prst="foldedCorner">
              <a:avLst>
                <a:gd name="adj" fmla="val 12500"/>
              </a:avLst>
            </a:prstGeom>
            <a:solidFill>
              <a:srgbClr val="FFFF99">
                <a:alpha val="50195"/>
              </a:srgb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230">
                <a:cs typeface="Arial" panose="020B0604020202020204" pitchFamily="34" charset="0"/>
              </a:endParaRPr>
            </a:p>
          </p:txBody>
        </p:sp>
        <p:sp>
          <p:nvSpPr>
            <p:cNvPr id="10" name="Rectangle 3">
              <a:extLst>
                <a:ext uri="{FF2B5EF4-FFF2-40B4-BE49-F238E27FC236}">
                  <a16:creationId xmlns:a16="http://schemas.microsoft.com/office/drawing/2014/main" id="{F671710F-83ED-B29A-0EE8-37E3A624FA23}"/>
                </a:ext>
              </a:extLst>
            </p:cNvPr>
            <p:cNvSpPr>
              <a:spLocks noChangeArrowheads="1"/>
            </p:cNvSpPr>
            <p:nvPr/>
          </p:nvSpPr>
          <p:spPr bwMode="auto">
            <a:xfrm>
              <a:off x="3574876" y="5097463"/>
              <a:ext cx="5520475" cy="464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a:lnSpc>
                  <a:spcPct val="102000"/>
                </a:lnSpc>
                <a:buClr>
                  <a:srgbClr val="FF0000"/>
                </a:buClr>
              </a:pPr>
              <a:r>
                <a:rPr lang="en-GB" altLang="en-US" sz="1984" b="1" dirty="0">
                  <a:solidFill>
                    <a:srgbClr val="CC0000"/>
                  </a:solidFill>
                  <a:cs typeface="Arial" panose="020B0604020202020204" pitchFamily="34" charset="0"/>
                </a:rPr>
                <a:t>Trigger</a:t>
              </a:r>
              <a:r>
                <a:rPr lang="en-GB" altLang="en-US" sz="1984" dirty="0">
                  <a:solidFill>
                    <a:srgbClr val="FF0000"/>
                  </a:solidFill>
                  <a:cs typeface="Arial" panose="020B0604020202020204" pitchFamily="34" charset="0"/>
                </a:rPr>
                <a:t> </a:t>
              </a:r>
              <a:r>
                <a:rPr lang="en-GB" altLang="en-US" sz="1984" b="1" dirty="0">
                  <a:solidFill>
                    <a:srgbClr val="CC0000"/>
                  </a:solidFill>
                  <a:cs typeface="Arial" panose="020B0604020202020204" pitchFamily="34" charset="0"/>
                </a:rPr>
                <a:t>= SC1 .AND. SC2 .AND. SC3</a:t>
              </a:r>
              <a:r>
                <a:rPr lang="en-GB" altLang="en-US" sz="1984" dirty="0">
                  <a:solidFill>
                    <a:srgbClr val="CC0000"/>
                  </a:solidFill>
                  <a:cs typeface="Arial" panose="020B0604020202020204" pitchFamily="34" charset="0"/>
                </a:rPr>
                <a:t> </a:t>
              </a:r>
            </a:p>
          </p:txBody>
        </p:sp>
        <p:sp>
          <p:nvSpPr>
            <p:cNvPr id="11" name="Rectangle 4">
              <a:extLst>
                <a:ext uri="{FF2B5EF4-FFF2-40B4-BE49-F238E27FC236}">
                  <a16:creationId xmlns:a16="http://schemas.microsoft.com/office/drawing/2014/main" id="{622B1BC4-5FE0-6B01-8C9F-3D9B81A5080F}"/>
                </a:ext>
              </a:extLst>
            </p:cNvPr>
            <p:cNvSpPr>
              <a:spLocks noChangeArrowheads="1"/>
            </p:cNvSpPr>
            <p:nvPr/>
          </p:nvSpPr>
          <p:spPr bwMode="auto">
            <a:xfrm>
              <a:off x="3193875" y="5638800"/>
              <a:ext cx="2133599" cy="480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Clr>
                  <a:srgbClr val="FF0000"/>
                </a:buClr>
              </a:pPr>
              <a:r>
                <a:rPr lang="en-GB" altLang="en-US" sz="1984" b="1" dirty="0">
                  <a:solidFill>
                    <a:srgbClr val="800080"/>
                  </a:solidFill>
                  <a:cs typeface="Arial" panose="020B0604020202020204" pitchFamily="34" charset="0"/>
                </a:rPr>
                <a:t> Efficiency</a:t>
              </a:r>
              <a:r>
                <a:rPr lang="en-GB" altLang="en-US" sz="1984" dirty="0">
                  <a:solidFill>
                    <a:srgbClr val="800080"/>
                  </a:solidFill>
                  <a:cs typeface="Arial" panose="020B0604020202020204" pitchFamily="34" charset="0"/>
                </a:rPr>
                <a:t> =</a:t>
              </a:r>
              <a:endParaRPr lang="en-US" altLang="en-US" sz="1984" dirty="0">
                <a:solidFill>
                  <a:srgbClr val="800080"/>
                </a:solidFill>
                <a:cs typeface="Arial" panose="020B0604020202020204" pitchFamily="34" charset="0"/>
              </a:endParaRPr>
            </a:p>
          </p:txBody>
        </p:sp>
        <p:sp>
          <p:nvSpPr>
            <p:cNvPr id="12" name="Rectangle 5">
              <a:extLst>
                <a:ext uri="{FF2B5EF4-FFF2-40B4-BE49-F238E27FC236}">
                  <a16:creationId xmlns:a16="http://schemas.microsoft.com/office/drawing/2014/main" id="{B657A3B0-635D-4D3C-08ED-2036E1402518}"/>
                </a:ext>
              </a:extLst>
            </p:cNvPr>
            <p:cNvSpPr>
              <a:spLocks noChangeArrowheads="1"/>
            </p:cNvSpPr>
            <p:nvPr/>
          </p:nvSpPr>
          <p:spPr bwMode="auto">
            <a:xfrm>
              <a:off x="5098875" y="5562600"/>
              <a:ext cx="6929438" cy="78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819" b="1" u="sng" dirty="0">
                  <a:solidFill>
                    <a:srgbClr val="800080"/>
                  </a:solidFill>
                  <a:cs typeface="Arial" panose="020B0604020202020204" pitchFamily="34" charset="0"/>
                </a:rPr>
                <a:t>RPC signal in coincidence with trigger (4F) </a:t>
              </a:r>
              <a:r>
                <a:rPr lang="en-GB" altLang="en-US" sz="1819" b="1" dirty="0">
                  <a:solidFill>
                    <a:srgbClr val="800080"/>
                  </a:solidFill>
                  <a:cs typeface="Arial" panose="020B0604020202020204" pitchFamily="34" charset="0"/>
                </a:rPr>
                <a:t>                                     </a:t>
              </a:r>
            </a:p>
            <a:p>
              <a:pPr eaLnBrk="1" hangingPunct="1"/>
              <a:r>
                <a:rPr lang="en-GB" altLang="en-US" sz="1819" b="1" dirty="0">
                  <a:solidFill>
                    <a:srgbClr val="800080"/>
                  </a:solidFill>
                  <a:cs typeface="Arial" panose="020B0604020202020204" pitchFamily="34" charset="0"/>
                </a:rPr>
                <a:t>                             Trigger (3F)</a:t>
              </a:r>
            </a:p>
          </p:txBody>
        </p:sp>
      </p:grpSp>
      <p:sp>
        <p:nvSpPr>
          <p:cNvPr id="15" name="Slide Number Placeholder 14">
            <a:extLst>
              <a:ext uri="{FF2B5EF4-FFF2-40B4-BE49-F238E27FC236}">
                <a16:creationId xmlns:a16="http://schemas.microsoft.com/office/drawing/2014/main" id="{74863249-5644-1086-5540-7CD2AAC1DB03}"/>
              </a:ext>
            </a:extLst>
          </p:cNvPr>
          <p:cNvSpPr>
            <a:spLocks noGrp="1"/>
          </p:cNvSpPr>
          <p:nvPr>
            <p:ph type="sldNum" sz="quarter" idx="12"/>
          </p:nvPr>
        </p:nvSpPr>
        <p:spPr/>
        <p:txBody>
          <a:bodyPr/>
          <a:lstStyle/>
          <a:p>
            <a:fld id="{64DFDDDB-692B-2146-AF95-4ED764A11235}" type="slidenum">
              <a:rPr lang="en-US" smtClean="0"/>
              <a:t>23</a:t>
            </a:fld>
            <a:endParaRPr lang="en-US"/>
          </a:p>
        </p:txBody>
      </p:sp>
      <p:sp>
        <p:nvSpPr>
          <p:cNvPr id="4" name="Text Box 31749">
            <a:extLst>
              <a:ext uri="{FF2B5EF4-FFF2-40B4-BE49-F238E27FC236}">
                <a16:creationId xmlns:a16="http://schemas.microsoft.com/office/drawing/2014/main" id="{6A61DAC2-FFE7-91B5-380F-32A00FF3A6C6}"/>
              </a:ext>
            </a:extLst>
          </p:cNvPr>
          <p:cNvSpPr txBox="1">
            <a:spLocks noChangeArrowheads="1"/>
          </p:cNvSpPr>
          <p:nvPr/>
        </p:nvSpPr>
        <p:spPr bwMode="auto">
          <a:xfrm>
            <a:off x="5829713"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2020 JINST 15 C06055</a:t>
            </a:r>
          </a:p>
        </p:txBody>
      </p:sp>
    </p:spTree>
    <p:extLst>
      <p:ext uri="{BB962C8B-B14F-4D97-AF65-F5344CB8AC3E}">
        <p14:creationId xmlns:p14="http://schemas.microsoft.com/office/powerpoint/2010/main" val="1205643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6701D21-6C94-3512-E15F-F79C90988F45}"/>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Efficiency vs voltage</a:t>
            </a:r>
          </a:p>
        </p:txBody>
      </p:sp>
      <p:sp>
        <p:nvSpPr>
          <p:cNvPr id="8" name="CustomShape 4">
            <a:extLst>
              <a:ext uri="{FF2B5EF4-FFF2-40B4-BE49-F238E27FC236}">
                <a16:creationId xmlns:a16="http://schemas.microsoft.com/office/drawing/2014/main" id="{A91A541B-080C-277C-9138-BE54173E9574}"/>
              </a:ext>
            </a:extLst>
          </p:cNvPr>
          <p:cNvSpPr/>
          <p:nvPr/>
        </p:nvSpPr>
        <p:spPr>
          <a:xfrm>
            <a:off x="5940406" y="2914246"/>
            <a:ext cx="3447176" cy="927518"/>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gn="ctr">
              <a:lnSpc>
                <a:spcPct val="100000"/>
              </a:lnSpc>
            </a:pPr>
            <a:r>
              <a:rPr lang="en-US" sz="2315" b="1" spc="-1" dirty="0">
                <a:solidFill>
                  <a:srgbClr val="FF0000"/>
                </a:solidFill>
                <a:highlight>
                  <a:srgbClr val="FFFF00"/>
                </a:highlight>
                <a:ea typeface="DejaVu Sans"/>
              </a:rPr>
              <a:t>Efficiency ∼70±3%</a:t>
            </a:r>
            <a:endParaRPr lang="en-US" sz="2315" spc="-1" dirty="0">
              <a:highlight>
                <a:srgbClr val="FFFF00"/>
              </a:highlight>
            </a:endParaRPr>
          </a:p>
        </p:txBody>
      </p:sp>
      <p:pic>
        <p:nvPicPr>
          <p:cNvPr id="3" name="Picture 2">
            <a:extLst>
              <a:ext uri="{FF2B5EF4-FFF2-40B4-BE49-F238E27FC236}">
                <a16:creationId xmlns:a16="http://schemas.microsoft.com/office/drawing/2014/main" id="{6084A2CE-A811-31D1-2D9E-8275E3CD2143}"/>
              </a:ext>
            </a:extLst>
          </p:cNvPr>
          <p:cNvPicPr>
            <a:picLocks noChangeAspect="1"/>
          </p:cNvPicPr>
          <p:nvPr/>
        </p:nvPicPr>
        <p:blipFill rotWithShape="1">
          <a:blip r:embed="rId2"/>
          <a:srcRect l="1672" t="3141" r="8475"/>
          <a:stretch/>
        </p:blipFill>
        <p:spPr>
          <a:xfrm>
            <a:off x="145006" y="819050"/>
            <a:ext cx="5684707" cy="4851500"/>
          </a:xfrm>
          <a:prstGeom prst="rect">
            <a:avLst/>
          </a:prstGeom>
        </p:spPr>
      </p:pic>
      <p:sp>
        <p:nvSpPr>
          <p:cNvPr id="7" name="CustomShape 5">
            <a:extLst>
              <a:ext uri="{FF2B5EF4-FFF2-40B4-BE49-F238E27FC236}">
                <a16:creationId xmlns:a16="http://schemas.microsoft.com/office/drawing/2014/main" id="{A74017ED-C926-62AC-08FF-C87B61874DC5}"/>
              </a:ext>
            </a:extLst>
          </p:cNvPr>
          <p:cNvSpPr/>
          <p:nvPr/>
        </p:nvSpPr>
        <p:spPr>
          <a:xfrm>
            <a:off x="1641060" y="1064431"/>
            <a:ext cx="2692598" cy="333568"/>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488" b="1" spc="-1" dirty="0">
                <a:solidFill>
                  <a:srgbClr val="215968"/>
                </a:solidFill>
                <a:latin typeface="Century Gothic"/>
                <a:ea typeface="DejaVu Sans"/>
              </a:rPr>
              <a:t>Gas: 100 % Tetrafluroethane</a:t>
            </a:r>
            <a:endParaRPr lang="en-US" sz="1488" spc="-1" dirty="0">
              <a:latin typeface="Arial"/>
            </a:endParaRPr>
          </a:p>
        </p:txBody>
      </p:sp>
      <p:sp>
        <p:nvSpPr>
          <p:cNvPr id="2" name="Slide Number Placeholder 1">
            <a:extLst>
              <a:ext uri="{FF2B5EF4-FFF2-40B4-BE49-F238E27FC236}">
                <a16:creationId xmlns:a16="http://schemas.microsoft.com/office/drawing/2014/main" id="{2D287133-2CB8-DC1D-4BDC-DE3917CBF7CE}"/>
              </a:ext>
            </a:extLst>
          </p:cNvPr>
          <p:cNvSpPr txBox="1">
            <a:spLocks/>
          </p:cNvSpPr>
          <p:nvPr/>
        </p:nvSpPr>
        <p:spPr>
          <a:xfrm>
            <a:off x="7245449" y="5381683"/>
            <a:ext cx="2268141" cy="301894"/>
          </a:xfrm>
          <a:prstGeom prst="rect">
            <a:avLst/>
          </a:prstGeom>
        </p:spPr>
        <p:txBody>
          <a:bodyPr vert="horz" lIns="75605" tIns="37802" rIns="75605" bIns="3780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4DFDDDB-692B-2146-AF95-4ED764A11235}" type="slidenum">
              <a:rPr lang="en-US" sz="992"/>
              <a:pPr/>
              <a:t>24</a:t>
            </a:fld>
            <a:endParaRPr lang="en-US" sz="992"/>
          </a:p>
        </p:txBody>
      </p:sp>
      <p:sp>
        <p:nvSpPr>
          <p:cNvPr id="11" name="Text Box 31749">
            <a:extLst>
              <a:ext uri="{FF2B5EF4-FFF2-40B4-BE49-F238E27FC236}">
                <a16:creationId xmlns:a16="http://schemas.microsoft.com/office/drawing/2014/main" id="{6E3A4BF9-E033-C449-7F5A-B6C89627C9F2}"/>
              </a:ext>
            </a:extLst>
          </p:cNvPr>
          <p:cNvSpPr txBox="1">
            <a:spLocks noChangeArrowheads="1"/>
          </p:cNvSpPr>
          <p:nvPr/>
        </p:nvSpPr>
        <p:spPr bwMode="auto">
          <a:xfrm>
            <a:off x="5829713"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2020 JINST 15 C06055</a:t>
            </a:r>
          </a:p>
        </p:txBody>
      </p:sp>
    </p:spTree>
    <p:extLst>
      <p:ext uri="{BB962C8B-B14F-4D97-AF65-F5344CB8AC3E}">
        <p14:creationId xmlns:p14="http://schemas.microsoft.com/office/powerpoint/2010/main" val="3876369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6">
            <a:extLst>
              <a:ext uri="{FF2B5EF4-FFF2-40B4-BE49-F238E27FC236}">
                <a16:creationId xmlns:a16="http://schemas.microsoft.com/office/drawing/2014/main" id="{15D5188C-5697-A60E-CC92-86A5B8FE1CCC}"/>
              </a:ext>
            </a:extLst>
          </p:cNvPr>
          <p:cNvPicPr/>
          <p:nvPr/>
        </p:nvPicPr>
        <p:blipFill>
          <a:blip r:embed="rId2"/>
          <a:stretch/>
        </p:blipFill>
        <p:spPr>
          <a:xfrm>
            <a:off x="3440184" y="1575197"/>
            <a:ext cx="6562907" cy="2919180"/>
          </a:xfrm>
          <a:prstGeom prst="rect">
            <a:avLst/>
          </a:prstGeom>
          <a:ln>
            <a:noFill/>
          </a:ln>
        </p:spPr>
      </p:pic>
      <p:sp>
        <p:nvSpPr>
          <p:cNvPr id="15" name="Title 1">
            <a:extLst>
              <a:ext uri="{FF2B5EF4-FFF2-40B4-BE49-F238E27FC236}">
                <a16:creationId xmlns:a16="http://schemas.microsoft.com/office/drawing/2014/main" id="{E57C2677-4FA5-088E-3D7B-7BECA1B03899}"/>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Time resolution measurement</a:t>
            </a:r>
          </a:p>
        </p:txBody>
      </p:sp>
      <p:pic>
        <p:nvPicPr>
          <p:cNvPr id="3" name="Picture 2" descr="A picture containing text, indoor&#10;&#10;Description automatically generated">
            <a:extLst>
              <a:ext uri="{FF2B5EF4-FFF2-40B4-BE49-F238E27FC236}">
                <a16:creationId xmlns:a16="http://schemas.microsoft.com/office/drawing/2014/main" id="{AE4DE15C-5F83-BB46-85B8-5AF8178319E7}"/>
              </a:ext>
            </a:extLst>
          </p:cNvPr>
          <p:cNvPicPr>
            <a:picLocks noChangeAspect="1"/>
          </p:cNvPicPr>
          <p:nvPr/>
        </p:nvPicPr>
        <p:blipFill>
          <a:blip r:embed="rId3"/>
          <a:stretch>
            <a:fillRect/>
          </a:stretch>
        </p:blipFill>
        <p:spPr>
          <a:xfrm>
            <a:off x="442620" y="1065195"/>
            <a:ext cx="2916369" cy="4216732"/>
          </a:xfrm>
          <a:prstGeom prst="rect">
            <a:avLst/>
          </a:prstGeom>
        </p:spPr>
      </p:pic>
      <p:sp>
        <p:nvSpPr>
          <p:cNvPr id="5" name="Slide Number Placeholder 4">
            <a:extLst>
              <a:ext uri="{FF2B5EF4-FFF2-40B4-BE49-F238E27FC236}">
                <a16:creationId xmlns:a16="http://schemas.microsoft.com/office/drawing/2014/main" id="{DD6A70E7-BDE0-4630-A8D6-8BEEFD6DC027}"/>
              </a:ext>
            </a:extLst>
          </p:cNvPr>
          <p:cNvSpPr>
            <a:spLocks noGrp="1"/>
          </p:cNvSpPr>
          <p:nvPr>
            <p:ph type="sldNum" sz="quarter" idx="12"/>
          </p:nvPr>
        </p:nvSpPr>
        <p:spPr/>
        <p:txBody>
          <a:bodyPr/>
          <a:lstStyle/>
          <a:p>
            <a:fld id="{64DFDDDB-692B-2146-AF95-4ED764A11235}" type="slidenum">
              <a:rPr lang="en-US" smtClean="0"/>
              <a:t>25</a:t>
            </a:fld>
            <a:endParaRPr lang="en-US"/>
          </a:p>
        </p:txBody>
      </p:sp>
      <p:sp>
        <p:nvSpPr>
          <p:cNvPr id="2" name="Text Box 31749">
            <a:extLst>
              <a:ext uri="{FF2B5EF4-FFF2-40B4-BE49-F238E27FC236}">
                <a16:creationId xmlns:a16="http://schemas.microsoft.com/office/drawing/2014/main" id="{F1BB9A93-0433-FC5C-F07E-0ECACCC273EC}"/>
              </a:ext>
            </a:extLst>
          </p:cNvPr>
          <p:cNvSpPr txBox="1">
            <a:spLocks noChangeArrowheads="1"/>
          </p:cNvSpPr>
          <p:nvPr/>
        </p:nvSpPr>
        <p:spPr bwMode="auto">
          <a:xfrm>
            <a:off x="5829713"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2020 JINST 15 C06055</a:t>
            </a:r>
          </a:p>
        </p:txBody>
      </p:sp>
    </p:spTree>
    <p:extLst>
      <p:ext uri="{BB962C8B-B14F-4D97-AF65-F5344CB8AC3E}">
        <p14:creationId xmlns:p14="http://schemas.microsoft.com/office/powerpoint/2010/main" val="3668218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3089335-FB66-4351-4808-C1602DF9E282}"/>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Time resolution vs voltage</a:t>
            </a:r>
          </a:p>
        </p:txBody>
      </p:sp>
      <p:pic>
        <p:nvPicPr>
          <p:cNvPr id="7" name="Picture 6">
            <a:extLst>
              <a:ext uri="{FF2B5EF4-FFF2-40B4-BE49-F238E27FC236}">
                <a16:creationId xmlns:a16="http://schemas.microsoft.com/office/drawing/2014/main" id="{D82C845E-6139-C1C2-8D02-1726B2495C4C}"/>
              </a:ext>
            </a:extLst>
          </p:cNvPr>
          <p:cNvPicPr>
            <a:picLocks noChangeAspect="1"/>
          </p:cNvPicPr>
          <p:nvPr/>
        </p:nvPicPr>
        <p:blipFill>
          <a:blip r:embed="rId2"/>
          <a:stretch>
            <a:fillRect/>
          </a:stretch>
        </p:blipFill>
        <p:spPr>
          <a:xfrm>
            <a:off x="96613" y="816733"/>
            <a:ext cx="4385155" cy="2598611"/>
          </a:xfrm>
          <a:prstGeom prst="rect">
            <a:avLst/>
          </a:prstGeom>
        </p:spPr>
      </p:pic>
      <p:pic>
        <p:nvPicPr>
          <p:cNvPr id="6" name="Picture 5">
            <a:extLst>
              <a:ext uri="{FF2B5EF4-FFF2-40B4-BE49-F238E27FC236}">
                <a16:creationId xmlns:a16="http://schemas.microsoft.com/office/drawing/2014/main" id="{8C6EC413-119E-86DD-0799-02A8CB6F2A34}"/>
              </a:ext>
            </a:extLst>
          </p:cNvPr>
          <p:cNvPicPr/>
          <p:nvPr/>
        </p:nvPicPr>
        <p:blipFill>
          <a:blip r:embed="rId3"/>
          <a:stretch/>
        </p:blipFill>
        <p:spPr>
          <a:xfrm>
            <a:off x="4129455" y="1756326"/>
            <a:ext cx="5933168" cy="3585822"/>
          </a:xfrm>
          <a:prstGeom prst="rect">
            <a:avLst/>
          </a:prstGeom>
          <a:ln>
            <a:noFill/>
          </a:ln>
        </p:spPr>
      </p:pic>
      <p:sp>
        <p:nvSpPr>
          <p:cNvPr id="8" name="CustomShape 4">
            <a:extLst>
              <a:ext uri="{FF2B5EF4-FFF2-40B4-BE49-F238E27FC236}">
                <a16:creationId xmlns:a16="http://schemas.microsoft.com/office/drawing/2014/main" id="{7434567D-C85C-056C-7A9A-4FFB03792024}"/>
              </a:ext>
            </a:extLst>
          </p:cNvPr>
          <p:cNvSpPr/>
          <p:nvPr/>
        </p:nvSpPr>
        <p:spPr>
          <a:xfrm>
            <a:off x="186431" y="4379035"/>
            <a:ext cx="3943024" cy="426364"/>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984" b="1" spc="-1" dirty="0">
                <a:solidFill>
                  <a:srgbClr val="FF0000"/>
                </a:solidFill>
                <a:highlight>
                  <a:srgbClr val="FFFF00"/>
                </a:highlight>
                <a:latin typeface="Calibri"/>
                <a:ea typeface="DejaVu Sans"/>
              </a:rPr>
              <a:t>Time resolution </a:t>
            </a:r>
            <a:r>
              <a:rPr lang="en-US" sz="1984" b="1" spc="-1" dirty="0">
                <a:solidFill>
                  <a:srgbClr val="FF0000"/>
                </a:solidFill>
                <a:highlight>
                  <a:srgbClr val="FFFF00"/>
                </a:highlight>
                <a:ea typeface="DejaVu Sans"/>
              </a:rPr>
              <a:t>∼1.2±0.03 </a:t>
            </a:r>
            <a:r>
              <a:rPr lang="en-US" sz="1984" b="1" spc="-1" dirty="0">
                <a:solidFill>
                  <a:srgbClr val="FF0000"/>
                </a:solidFill>
                <a:highlight>
                  <a:srgbClr val="FFFF00"/>
                </a:highlight>
                <a:latin typeface="Calibri"/>
                <a:ea typeface="DejaVu Sans"/>
              </a:rPr>
              <a:t>ns (𝝈)</a:t>
            </a:r>
            <a:endParaRPr lang="en-US" sz="1984" spc="-1" dirty="0">
              <a:highlight>
                <a:srgbClr val="FFFF00"/>
              </a:highlight>
              <a:latin typeface="Arial"/>
            </a:endParaRPr>
          </a:p>
        </p:txBody>
      </p:sp>
      <p:sp>
        <p:nvSpPr>
          <p:cNvPr id="9" name="CustomShape 5">
            <a:extLst>
              <a:ext uri="{FF2B5EF4-FFF2-40B4-BE49-F238E27FC236}">
                <a16:creationId xmlns:a16="http://schemas.microsoft.com/office/drawing/2014/main" id="{B03F4273-B470-C1ED-E010-B1484799F3D5}"/>
              </a:ext>
            </a:extLst>
          </p:cNvPr>
          <p:cNvSpPr/>
          <p:nvPr/>
        </p:nvSpPr>
        <p:spPr>
          <a:xfrm>
            <a:off x="5925457" y="1540905"/>
            <a:ext cx="3111103" cy="398960"/>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654" b="1" spc="-1" dirty="0">
                <a:solidFill>
                  <a:srgbClr val="215968"/>
                </a:solidFill>
                <a:latin typeface="Century Gothic"/>
                <a:ea typeface="DejaVu Sans"/>
              </a:rPr>
              <a:t>Gas: 100 % Tetrafluroethane</a:t>
            </a:r>
            <a:endParaRPr lang="en-US" sz="1654" spc="-1" dirty="0">
              <a:latin typeface="Arial"/>
            </a:endParaRPr>
          </a:p>
        </p:txBody>
      </p:sp>
      <p:sp>
        <p:nvSpPr>
          <p:cNvPr id="10" name="CustomShape 2">
            <a:extLst>
              <a:ext uri="{FF2B5EF4-FFF2-40B4-BE49-F238E27FC236}">
                <a16:creationId xmlns:a16="http://schemas.microsoft.com/office/drawing/2014/main" id="{0E5A0562-31AC-0E49-C1BE-3365F7FE63F1}"/>
              </a:ext>
            </a:extLst>
          </p:cNvPr>
          <p:cNvSpPr/>
          <p:nvPr/>
        </p:nvSpPr>
        <p:spPr>
          <a:xfrm>
            <a:off x="1344428" y="3452254"/>
            <a:ext cx="1889522" cy="301823"/>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654" spc="-1" dirty="0">
                <a:latin typeface="Calibri"/>
                <a:ea typeface="DejaVu Sans"/>
              </a:rPr>
              <a:t>Timing Spectrum</a:t>
            </a:r>
            <a:endParaRPr lang="en-US" sz="1654" spc="-1" dirty="0">
              <a:latin typeface="Arial"/>
            </a:endParaRPr>
          </a:p>
        </p:txBody>
      </p:sp>
      <p:sp>
        <p:nvSpPr>
          <p:cNvPr id="2" name="Slide Number Placeholder 1">
            <a:extLst>
              <a:ext uri="{FF2B5EF4-FFF2-40B4-BE49-F238E27FC236}">
                <a16:creationId xmlns:a16="http://schemas.microsoft.com/office/drawing/2014/main" id="{45F88C88-D590-6355-FB93-6062B5289ECC}"/>
              </a:ext>
            </a:extLst>
          </p:cNvPr>
          <p:cNvSpPr txBox="1">
            <a:spLocks/>
          </p:cNvSpPr>
          <p:nvPr/>
        </p:nvSpPr>
        <p:spPr>
          <a:xfrm>
            <a:off x="7245449" y="5381683"/>
            <a:ext cx="2268141" cy="301894"/>
          </a:xfrm>
          <a:prstGeom prst="rect">
            <a:avLst/>
          </a:prstGeom>
        </p:spPr>
        <p:txBody>
          <a:bodyPr vert="horz" lIns="75605" tIns="37802" rIns="75605" bIns="3780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4DFDDDB-692B-2146-AF95-4ED764A11235}" type="slidenum">
              <a:rPr lang="en-US" sz="992"/>
              <a:pPr/>
              <a:t>26</a:t>
            </a:fld>
            <a:endParaRPr lang="en-US" sz="992"/>
          </a:p>
        </p:txBody>
      </p:sp>
      <p:sp>
        <p:nvSpPr>
          <p:cNvPr id="3" name="Text Box 31749">
            <a:extLst>
              <a:ext uri="{FF2B5EF4-FFF2-40B4-BE49-F238E27FC236}">
                <a16:creationId xmlns:a16="http://schemas.microsoft.com/office/drawing/2014/main" id="{45B731C8-18BF-FC14-FA2A-F5298B3E12E4}"/>
              </a:ext>
            </a:extLst>
          </p:cNvPr>
          <p:cNvSpPr txBox="1">
            <a:spLocks noChangeArrowheads="1"/>
          </p:cNvSpPr>
          <p:nvPr/>
        </p:nvSpPr>
        <p:spPr bwMode="auto">
          <a:xfrm>
            <a:off x="5829713"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2020 JINST 15 C06055</a:t>
            </a:r>
          </a:p>
        </p:txBody>
      </p:sp>
    </p:spTree>
    <p:extLst>
      <p:ext uri="{BB962C8B-B14F-4D97-AF65-F5344CB8AC3E}">
        <p14:creationId xmlns:p14="http://schemas.microsoft.com/office/powerpoint/2010/main" val="2611240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ustomShape 2"/>
          <p:cNvSpPr/>
          <p:nvPr/>
        </p:nvSpPr>
        <p:spPr>
          <a:xfrm>
            <a:off x="503931" y="1323181"/>
            <a:ext cx="9067205" cy="3736777"/>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normAutofit/>
          </a:bodyPr>
          <a:lstStyle/>
          <a:p>
            <a:pPr marL="283361" indent="-278003" algn="just">
              <a:spcBef>
                <a:spcPts val="396"/>
              </a:spcBef>
              <a:buClr>
                <a:srgbClr val="000000"/>
              </a:buClr>
              <a:buFont typeface="Arial"/>
              <a:buChar char="•"/>
            </a:pPr>
            <a:r>
              <a:rPr lang="en-US" sz="1819" spc="-1" dirty="0">
                <a:solidFill>
                  <a:srgbClr val="00B050"/>
                </a:solidFill>
                <a:ea typeface="DejaVu Sans"/>
              </a:rPr>
              <a:t>In the present work the linseed oil coating is done on </a:t>
            </a:r>
            <a:r>
              <a:rPr lang="en-US" sz="1819" spc="-1" dirty="0" err="1">
                <a:solidFill>
                  <a:srgbClr val="00B050"/>
                </a:solidFill>
                <a:ea typeface="DejaVu Sans"/>
              </a:rPr>
              <a:t>bakelite</a:t>
            </a:r>
            <a:r>
              <a:rPr lang="en-US" sz="1819" spc="-1" dirty="0">
                <a:solidFill>
                  <a:srgbClr val="00B050"/>
                </a:solidFill>
                <a:ea typeface="DejaVu Sans"/>
              </a:rPr>
              <a:t> plate before making the gas gap.</a:t>
            </a:r>
          </a:p>
          <a:p>
            <a:pPr marL="283361" indent="-278003" algn="just">
              <a:spcBef>
                <a:spcPts val="396"/>
              </a:spcBef>
              <a:buClr>
                <a:srgbClr val="000000"/>
              </a:buClr>
              <a:buFont typeface="Arial"/>
              <a:buChar char="•"/>
            </a:pPr>
            <a:r>
              <a:rPr lang="en-US" sz="1819" spc="-1" dirty="0">
                <a:solidFill>
                  <a:srgbClr val="00B050"/>
                </a:solidFill>
                <a:ea typeface="DejaVu Sans"/>
              </a:rPr>
              <a:t>We take about 2g of linseed oil is applied over the 27 cm × 27 cm area of each plate.</a:t>
            </a:r>
          </a:p>
          <a:p>
            <a:pPr marL="283361" indent="-278003" algn="just">
              <a:spcBef>
                <a:spcPts val="396"/>
              </a:spcBef>
              <a:buClr>
                <a:srgbClr val="000000"/>
              </a:buClr>
              <a:buFont typeface="Arial"/>
              <a:buChar char="•"/>
            </a:pPr>
            <a:r>
              <a:rPr lang="en-US" sz="1819" spc="-1" dirty="0">
                <a:solidFill>
                  <a:srgbClr val="00B050"/>
                </a:solidFill>
                <a:ea typeface="DejaVu Sans"/>
              </a:rPr>
              <a:t>The linseed oil is distributed over the surfaces and both the plates are left for 15 days in a sealed box for curing.</a:t>
            </a:r>
          </a:p>
          <a:p>
            <a:pPr marL="283361" indent="-278003" algn="just">
              <a:spcBef>
                <a:spcPts val="396"/>
              </a:spcBef>
              <a:buClr>
                <a:srgbClr val="000000"/>
              </a:buClr>
              <a:buFont typeface="Arial"/>
              <a:buChar char="•"/>
            </a:pPr>
            <a:r>
              <a:rPr lang="en-US" sz="1819" spc="-1" dirty="0">
                <a:solidFill>
                  <a:srgbClr val="00B050"/>
                </a:solidFill>
                <a:ea typeface="DejaVu Sans"/>
              </a:rPr>
              <a:t>The advantage of this procedure is that after linseed oil coating it can be checked visually whether the curing is properly done or any uncured droplet of linseed oil is present.</a:t>
            </a:r>
          </a:p>
          <a:p>
            <a:pPr marL="283361" indent="-278003" algn="just">
              <a:spcBef>
                <a:spcPts val="396"/>
              </a:spcBef>
              <a:buClr>
                <a:srgbClr val="000000"/>
              </a:buClr>
              <a:buFont typeface="Arial"/>
              <a:buChar char="•"/>
            </a:pPr>
            <a:endParaRPr lang="en-US" sz="1819" spc="-1" dirty="0">
              <a:solidFill>
                <a:srgbClr val="000000"/>
              </a:solidFill>
              <a:ea typeface="DejaVu Sans"/>
            </a:endParaRPr>
          </a:p>
        </p:txBody>
      </p:sp>
      <p:sp>
        <p:nvSpPr>
          <p:cNvPr id="4" name="Title 1">
            <a:extLst>
              <a:ext uri="{FF2B5EF4-FFF2-40B4-BE49-F238E27FC236}">
                <a16:creationId xmlns:a16="http://schemas.microsoft.com/office/drawing/2014/main" id="{D25601BD-FEC1-B36F-993F-ED9C91000E22}"/>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New technique of linseed oil coating</a:t>
            </a:r>
          </a:p>
        </p:txBody>
      </p:sp>
      <p:sp>
        <p:nvSpPr>
          <p:cNvPr id="5" name="Slide Number Placeholder 4">
            <a:extLst>
              <a:ext uri="{FF2B5EF4-FFF2-40B4-BE49-F238E27FC236}">
                <a16:creationId xmlns:a16="http://schemas.microsoft.com/office/drawing/2014/main" id="{C9398DB6-7B1D-D05B-3160-5277FD3EC29F}"/>
              </a:ext>
            </a:extLst>
          </p:cNvPr>
          <p:cNvSpPr>
            <a:spLocks noGrp="1"/>
          </p:cNvSpPr>
          <p:nvPr>
            <p:ph type="sldNum" sz="quarter" idx="12"/>
          </p:nvPr>
        </p:nvSpPr>
        <p:spPr/>
        <p:txBody>
          <a:bodyPr/>
          <a:lstStyle/>
          <a:p>
            <a:fld id="{64DFDDDB-692B-2146-AF95-4ED764A11235}" type="slidenum">
              <a:rPr lang="en-US" smtClean="0"/>
              <a:t>27</a:t>
            </a:fld>
            <a:endParaRPr lang="en-US"/>
          </a:p>
        </p:txBody>
      </p:sp>
    </p:spTree>
    <p:extLst>
      <p:ext uri="{BB962C8B-B14F-4D97-AF65-F5344CB8AC3E}">
        <p14:creationId xmlns:p14="http://schemas.microsoft.com/office/powerpoint/2010/main" val="2546799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rrow: Right 16">
            <a:extLst>
              <a:ext uri="{FF2B5EF4-FFF2-40B4-BE49-F238E27FC236}">
                <a16:creationId xmlns:a16="http://schemas.microsoft.com/office/drawing/2014/main" id="{726CBD4E-C8A6-4A2F-81B3-E6580BCC9570}"/>
              </a:ext>
            </a:extLst>
          </p:cNvPr>
          <p:cNvSpPr/>
          <p:nvPr/>
        </p:nvSpPr>
        <p:spPr>
          <a:xfrm>
            <a:off x="3155923" y="1746329"/>
            <a:ext cx="218545" cy="226420"/>
          </a:xfrm>
          <a:prstGeom prst="right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116"/>
          </a:p>
        </p:txBody>
      </p:sp>
      <p:sp>
        <p:nvSpPr>
          <p:cNvPr id="18" name="Arrow: Right 17">
            <a:extLst>
              <a:ext uri="{FF2B5EF4-FFF2-40B4-BE49-F238E27FC236}">
                <a16:creationId xmlns:a16="http://schemas.microsoft.com/office/drawing/2014/main" id="{8FABE9E3-8204-407E-8A25-B936A211849C}"/>
              </a:ext>
            </a:extLst>
          </p:cNvPr>
          <p:cNvSpPr/>
          <p:nvPr/>
        </p:nvSpPr>
        <p:spPr>
          <a:xfrm>
            <a:off x="6478549" y="1951716"/>
            <a:ext cx="218545" cy="226420"/>
          </a:xfrm>
          <a:prstGeom prst="right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116"/>
          </a:p>
        </p:txBody>
      </p:sp>
      <p:sp>
        <p:nvSpPr>
          <p:cNvPr id="19" name="Arrow: Right 18">
            <a:extLst>
              <a:ext uri="{FF2B5EF4-FFF2-40B4-BE49-F238E27FC236}">
                <a16:creationId xmlns:a16="http://schemas.microsoft.com/office/drawing/2014/main" id="{81EE101A-BBE3-48FE-B37E-EF608FDAAB60}"/>
              </a:ext>
            </a:extLst>
          </p:cNvPr>
          <p:cNvSpPr/>
          <p:nvPr/>
        </p:nvSpPr>
        <p:spPr>
          <a:xfrm rot="5400000">
            <a:off x="8079315" y="3000560"/>
            <a:ext cx="218545" cy="226420"/>
          </a:xfrm>
          <a:prstGeom prst="right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116"/>
          </a:p>
        </p:txBody>
      </p:sp>
      <p:sp>
        <p:nvSpPr>
          <p:cNvPr id="20" name="Arrow: Right 19">
            <a:extLst>
              <a:ext uri="{FF2B5EF4-FFF2-40B4-BE49-F238E27FC236}">
                <a16:creationId xmlns:a16="http://schemas.microsoft.com/office/drawing/2014/main" id="{5B2391DE-2CCA-4D5A-B4D6-B0FBE0B1B62C}"/>
              </a:ext>
            </a:extLst>
          </p:cNvPr>
          <p:cNvSpPr/>
          <p:nvPr/>
        </p:nvSpPr>
        <p:spPr>
          <a:xfrm rot="10800000">
            <a:off x="6478549" y="3822437"/>
            <a:ext cx="218545" cy="226420"/>
          </a:xfrm>
          <a:prstGeom prst="right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116"/>
          </a:p>
        </p:txBody>
      </p:sp>
      <p:sp>
        <p:nvSpPr>
          <p:cNvPr id="21" name="Arrow: Right 20">
            <a:extLst>
              <a:ext uri="{FF2B5EF4-FFF2-40B4-BE49-F238E27FC236}">
                <a16:creationId xmlns:a16="http://schemas.microsoft.com/office/drawing/2014/main" id="{2F5808BF-9FF3-4EA6-B520-B9716F78D11D}"/>
              </a:ext>
            </a:extLst>
          </p:cNvPr>
          <p:cNvSpPr/>
          <p:nvPr/>
        </p:nvSpPr>
        <p:spPr>
          <a:xfrm rot="10800000">
            <a:off x="3283615" y="4090593"/>
            <a:ext cx="218545" cy="226420"/>
          </a:xfrm>
          <a:prstGeom prst="rightArrow">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116"/>
          </a:p>
        </p:txBody>
      </p:sp>
      <p:sp>
        <p:nvSpPr>
          <p:cNvPr id="22" name="TextBox 21">
            <a:extLst>
              <a:ext uri="{FF2B5EF4-FFF2-40B4-BE49-F238E27FC236}">
                <a16:creationId xmlns:a16="http://schemas.microsoft.com/office/drawing/2014/main" id="{FFC505E2-E429-4AFF-B813-CF73546A51DC}"/>
              </a:ext>
            </a:extLst>
          </p:cNvPr>
          <p:cNvSpPr txBox="1"/>
          <p:nvPr/>
        </p:nvSpPr>
        <p:spPr>
          <a:xfrm>
            <a:off x="337629" y="2792227"/>
            <a:ext cx="3006937" cy="550279"/>
          </a:xfrm>
          <a:prstGeom prst="rect">
            <a:avLst/>
          </a:prstGeom>
          <a:noFill/>
        </p:spPr>
        <p:txBody>
          <a:bodyPr wrap="square" rtlCol="0">
            <a:spAutoFit/>
          </a:bodyPr>
          <a:lstStyle/>
          <a:p>
            <a:pPr algn="ctr"/>
            <a:r>
              <a:rPr lang="en-US" sz="1600" dirty="0"/>
              <a:t>Application of linseed oil on the </a:t>
            </a:r>
            <a:r>
              <a:rPr lang="en-US" sz="1600" dirty="0" err="1"/>
              <a:t>bakelite</a:t>
            </a:r>
            <a:r>
              <a:rPr lang="en-US" sz="1600" dirty="0"/>
              <a:t> surface</a:t>
            </a:r>
            <a:endParaRPr lang="en-IN" sz="1600" dirty="0"/>
          </a:p>
        </p:txBody>
      </p:sp>
      <p:sp>
        <p:nvSpPr>
          <p:cNvPr id="23" name="TextBox 22">
            <a:extLst>
              <a:ext uri="{FF2B5EF4-FFF2-40B4-BE49-F238E27FC236}">
                <a16:creationId xmlns:a16="http://schemas.microsoft.com/office/drawing/2014/main" id="{1780F148-74A7-4D3E-B4B3-A80AB351D4D7}"/>
              </a:ext>
            </a:extLst>
          </p:cNvPr>
          <p:cNvSpPr txBox="1"/>
          <p:nvPr/>
        </p:nvSpPr>
        <p:spPr>
          <a:xfrm>
            <a:off x="3816435" y="2756496"/>
            <a:ext cx="2491445" cy="550279"/>
          </a:xfrm>
          <a:prstGeom prst="rect">
            <a:avLst/>
          </a:prstGeom>
          <a:noFill/>
        </p:spPr>
        <p:txBody>
          <a:bodyPr wrap="square" rtlCol="0">
            <a:spAutoFit/>
          </a:bodyPr>
          <a:lstStyle/>
          <a:p>
            <a:pPr algn="ctr"/>
            <a:r>
              <a:rPr lang="en-US" sz="1600" dirty="0"/>
              <a:t>Cured linseed oil coated </a:t>
            </a:r>
            <a:r>
              <a:rPr lang="en-US" sz="1600" dirty="0" err="1"/>
              <a:t>bakelite</a:t>
            </a:r>
            <a:r>
              <a:rPr lang="en-US" sz="1600" dirty="0"/>
              <a:t> surface</a:t>
            </a:r>
            <a:endParaRPr lang="en-IN" sz="1600" dirty="0"/>
          </a:p>
        </p:txBody>
      </p:sp>
      <p:sp>
        <p:nvSpPr>
          <p:cNvPr id="25" name="TextBox 24">
            <a:extLst>
              <a:ext uri="{FF2B5EF4-FFF2-40B4-BE49-F238E27FC236}">
                <a16:creationId xmlns:a16="http://schemas.microsoft.com/office/drawing/2014/main" id="{B01D1A45-E132-4750-A5AD-59D37AAC534B}"/>
              </a:ext>
            </a:extLst>
          </p:cNvPr>
          <p:cNvSpPr txBox="1"/>
          <p:nvPr/>
        </p:nvSpPr>
        <p:spPr>
          <a:xfrm>
            <a:off x="6893078" y="2713022"/>
            <a:ext cx="2591021" cy="321306"/>
          </a:xfrm>
          <a:prstGeom prst="rect">
            <a:avLst/>
          </a:prstGeom>
          <a:noFill/>
        </p:spPr>
        <p:txBody>
          <a:bodyPr wrap="square">
            <a:spAutoFit/>
          </a:bodyPr>
          <a:lstStyle/>
          <a:p>
            <a:pPr algn="ctr"/>
            <a:r>
              <a:rPr lang="en-US" sz="1600" dirty="0"/>
              <a:t>Gas nozzles and spacers</a:t>
            </a:r>
            <a:endParaRPr lang="en-IN" sz="1600" dirty="0"/>
          </a:p>
        </p:txBody>
      </p:sp>
      <p:sp>
        <p:nvSpPr>
          <p:cNvPr id="26" name="TextBox 25">
            <a:extLst>
              <a:ext uri="{FF2B5EF4-FFF2-40B4-BE49-F238E27FC236}">
                <a16:creationId xmlns:a16="http://schemas.microsoft.com/office/drawing/2014/main" id="{35978C4A-C674-4510-897B-FFCE667B2E23}"/>
              </a:ext>
            </a:extLst>
          </p:cNvPr>
          <p:cNvSpPr txBox="1"/>
          <p:nvPr/>
        </p:nvSpPr>
        <p:spPr>
          <a:xfrm>
            <a:off x="7263687" y="5138163"/>
            <a:ext cx="1849800" cy="550279"/>
          </a:xfrm>
          <a:prstGeom prst="rect">
            <a:avLst/>
          </a:prstGeom>
          <a:noFill/>
        </p:spPr>
        <p:txBody>
          <a:bodyPr wrap="square" rtlCol="0">
            <a:spAutoFit/>
          </a:bodyPr>
          <a:lstStyle/>
          <a:p>
            <a:pPr algn="ctr"/>
            <a:r>
              <a:rPr lang="en-US" sz="1600" dirty="0"/>
              <a:t>Gluing of spacers and nozzles</a:t>
            </a:r>
            <a:endParaRPr lang="en-IN" sz="1600" dirty="0"/>
          </a:p>
        </p:txBody>
      </p:sp>
      <p:sp>
        <p:nvSpPr>
          <p:cNvPr id="27" name="TextBox 26">
            <a:extLst>
              <a:ext uri="{FF2B5EF4-FFF2-40B4-BE49-F238E27FC236}">
                <a16:creationId xmlns:a16="http://schemas.microsoft.com/office/drawing/2014/main" id="{EBA3BCD3-7449-4E51-9CE7-64A42512C236}"/>
              </a:ext>
            </a:extLst>
          </p:cNvPr>
          <p:cNvSpPr txBox="1"/>
          <p:nvPr/>
        </p:nvSpPr>
        <p:spPr>
          <a:xfrm>
            <a:off x="3963183" y="5172043"/>
            <a:ext cx="2157543" cy="321306"/>
          </a:xfrm>
          <a:prstGeom prst="rect">
            <a:avLst/>
          </a:prstGeom>
          <a:noFill/>
        </p:spPr>
        <p:txBody>
          <a:bodyPr wrap="square" rtlCol="0">
            <a:spAutoFit/>
          </a:bodyPr>
          <a:lstStyle/>
          <a:p>
            <a:pPr algn="ctr"/>
            <a:r>
              <a:rPr lang="en-US" sz="1600" dirty="0"/>
              <a:t>Making of gas gap</a:t>
            </a:r>
            <a:endParaRPr lang="en-IN" sz="1600" dirty="0"/>
          </a:p>
        </p:txBody>
      </p:sp>
      <p:sp>
        <p:nvSpPr>
          <p:cNvPr id="28" name="TextBox 27">
            <a:extLst>
              <a:ext uri="{FF2B5EF4-FFF2-40B4-BE49-F238E27FC236}">
                <a16:creationId xmlns:a16="http://schemas.microsoft.com/office/drawing/2014/main" id="{3A41F7ED-1034-4B5A-8073-E42828BA8ADA}"/>
              </a:ext>
            </a:extLst>
          </p:cNvPr>
          <p:cNvSpPr txBox="1"/>
          <p:nvPr/>
        </p:nvSpPr>
        <p:spPr>
          <a:xfrm>
            <a:off x="319500" y="5120271"/>
            <a:ext cx="3006937" cy="550279"/>
          </a:xfrm>
          <a:prstGeom prst="rect">
            <a:avLst/>
          </a:prstGeom>
          <a:noFill/>
        </p:spPr>
        <p:txBody>
          <a:bodyPr wrap="square" rtlCol="0">
            <a:spAutoFit/>
          </a:bodyPr>
          <a:lstStyle/>
          <a:p>
            <a:pPr algn="ctr"/>
            <a:r>
              <a:rPr lang="en-US" sz="1600" dirty="0"/>
              <a:t>Complete RPC module after graphite coating</a:t>
            </a:r>
            <a:endParaRPr lang="en-IN" sz="1600" dirty="0"/>
          </a:p>
        </p:txBody>
      </p:sp>
      <p:pic>
        <p:nvPicPr>
          <p:cNvPr id="5" name="Picture 4">
            <a:extLst>
              <a:ext uri="{FF2B5EF4-FFF2-40B4-BE49-F238E27FC236}">
                <a16:creationId xmlns:a16="http://schemas.microsoft.com/office/drawing/2014/main" id="{6E2AB28A-4E05-C82F-95EB-EA787FF555F5}"/>
              </a:ext>
            </a:extLst>
          </p:cNvPr>
          <p:cNvPicPr>
            <a:picLocks noChangeAspect="1"/>
          </p:cNvPicPr>
          <p:nvPr/>
        </p:nvPicPr>
        <p:blipFill>
          <a:blip r:embed="rId2"/>
          <a:stretch>
            <a:fillRect/>
          </a:stretch>
        </p:blipFill>
        <p:spPr>
          <a:xfrm>
            <a:off x="3921355" y="956496"/>
            <a:ext cx="2272994" cy="1800000"/>
          </a:xfrm>
          <a:prstGeom prst="rect">
            <a:avLst/>
          </a:prstGeom>
        </p:spPr>
      </p:pic>
      <p:pic>
        <p:nvPicPr>
          <p:cNvPr id="7" name="Picture 6">
            <a:extLst>
              <a:ext uri="{FF2B5EF4-FFF2-40B4-BE49-F238E27FC236}">
                <a16:creationId xmlns:a16="http://schemas.microsoft.com/office/drawing/2014/main" id="{E8D47CF5-E9FE-3961-1C93-FDAF0175023C}"/>
              </a:ext>
            </a:extLst>
          </p:cNvPr>
          <p:cNvPicPr>
            <a:picLocks noChangeAspect="1"/>
          </p:cNvPicPr>
          <p:nvPr/>
        </p:nvPicPr>
        <p:blipFill>
          <a:blip r:embed="rId3"/>
          <a:stretch>
            <a:fillRect/>
          </a:stretch>
        </p:blipFill>
        <p:spPr>
          <a:xfrm>
            <a:off x="3895460" y="3335200"/>
            <a:ext cx="2289704" cy="1800000"/>
          </a:xfrm>
          <a:prstGeom prst="rect">
            <a:avLst/>
          </a:prstGeom>
        </p:spPr>
      </p:pic>
      <p:pic>
        <p:nvPicPr>
          <p:cNvPr id="9" name="Picture 8">
            <a:extLst>
              <a:ext uri="{FF2B5EF4-FFF2-40B4-BE49-F238E27FC236}">
                <a16:creationId xmlns:a16="http://schemas.microsoft.com/office/drawing/2014/main" id="{E1E0AECF-42B2-19B3-CB1A-6A329EEF3095}"/>
              </a:ext>
            </a:extLst>
          </p:cNvPr>
          <p:cNvPicPr>
            <a:picLocks noChangeAspect="1"/>
          </p:cNvPicPr>
          <p:nvPr/>
        </p:nvPicPr>
        <p:blipFill>
          <a:blip r:embed="rId4"/>
          <a:stretch>
            <a:fillRect/>
          </a:stretch>
        </p:blipFill>
        <p:spPr>
          <a:xfrm>
            <a:off x="700080" y="3335200"/>
            <a:ext cx="2276469" cy="1800000"/>
          </a:xfrm>
          <a:prstGeom prst="rect">
            <a:avLst/>
          </a:prstGeom>
        </p:spPr>
      </p:pic>
      <p:pic>
        <p:nvPicPr>
          <p:cNvPr id="13" name="Picture 12">
            <a:extLst>
              <a:ext uri="{FF2B5EF4-FFF2-40B4-BE49-F238E27FC236}">
                <a16:creationId xmlns:a16="http://schemas.microsoft.com/office/drawing/2014/main" id="{E7079444-7C1A-EE1F-0A1B-40F3BB045933}"/>
              </a:ext>
            </a:extLst>
          </p:cNvPr>
          <p:cNvPicPr>
            <a:picLocks noChangeAspect="1"/>
          </p:cNvPicPr>
          <p:nvPr/>
        </p:nvPicPr>
        <p:blipFill>
          <a:blip r:embed="rId5"/>
          <a:stretch>
            <a:fillRect/>
          </a:stretch>
        </p:blipFill>
        <p:spPr>
          <a:xfrm>
            <a:off x="7043736" y="3303803"/>
            <a:ext cx="2289704" cy="1800000"/>
          </a:xfrm>
          <a:prstGeom prst="rect">
            <a:avLst/>
          </a:prstGeom>
        </p:spPr>
      </p:pic>
      <p:pic>
        <p:nvPicPr>
          <p:cNvPr id="24" name="Picture 23">
            <a:extLst>
              <a:ext uri="{FF2B5EF4-FFF2-40B4-BE49-F238E27FC236}">
                <a16:creationId xmlns:a16="http://schemas.microsoft.com/office/drawing/2014/main" id="{D88C59F8-961B-57B5-1B73-1BA855A9901A}"/>
              </a:ext>
            </a:extLst>
          </p:cNvPr>
          <p:cNvPicPr>
            <a:picLocks noChangeAspect="1"/>
          </p:cNvPicPr>
          <p:nvPr/>
        </p:nvPicPr>
        <p:blipFill>
          <a:blip r:embed="rId6"/>
          <a:stretch>
            <a:fillRect/>
          </a:stretch>
        </p:blipFill>
        <p:spPr>
          <a:xfrm>
            <a:off x="7052092" y="913022"/>
            <a:ext cx="2272994" cy="1800000"/>
          </a:xfrm>
          <a:prstGeom prst="rect">
            <a:avLst/>
          </a:prstGeom>
        </p:spPr>
      </p:pic>
      <p:sp>
        <p:nvSpPr>
          <p:cNvPr id="11" name="Slide Number Placeholder 10">
            <a:extLst>
              <a:ext uri="{FF2B5EF4-FFF2-40B4-BE49-F238E27FC236}">
                <a16:creationId xmlns:a16="http://schemas.microsoft.com/office/drawing/2014/main" id="{1F63056F-66B7-81A0-7CB9-1E4E9C748E98}"/>
              </a:ext>
            </a:extLst>
          </p:cNvPr>
          <p:cNvSpPr>
            <a:spLocks noGrp="1"/>
          </p:cNvSpPr>
          <p:nvPr>
            <p:ph type="sldNum" sz="quarter" idx="12"/>
          </p:nvPr>
        </p:nvSpPr>
        <p:spPr/>
        <p:txBody>
          <a:bodyPr/>
          <a:lstStyle/>
          <a:p>
            <a:fld id="{64DFDDDB-692B-2146-AF95-4ED764A11235}" type="slidenum">
              <a:rPr lang="en-US" smtClean="0"/>
              <a:t>28</a:t>
            </a:fld>
            <a:endParaRPr lang="en-US" dirty="0"/>
          </a:p>
        </p:txBody>
      </p:sp>
      <p:sp>
        <p:nvSpPr>
          <p:cNvPr id="10" name="Title 1">
            <a:extLst>
              <a:ext uri="{FF2B5EF4-FFF2-40B4-BE49-F238E27FC236}">
                <a16:creationId xmlns:a16="http://schemas.microsoft.com/office/drawing/2014/main" id="{CF6FD8C4-2176-C0E4-FB00-6B891EA8AA7C}"/>
              </a:ext>
            </a:extLst>
          </p:cNvPr>
          <p:cNvSpPr txBox="1">
            <a:spLocks/>
          </p:cNvSpPr>
          <p:nvPr/>
        </p:nvSpPr>
        <p:spPr>
          <a:xfrm>
            <a:off x="693043" y="171361"/>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Fabrication steps</a:t>
            </a:r>
          </a:p>
        </p:txBody>
      </p:sp>
      <p:sp>
        <p:nvSpPr>
          <p:cNvPr id="12" name="TextBox 11">
            <a:extLst>
              <a:ext uri="{FF2B5EF4-FFF2-40B4-BE49-F238E27FC236}">
                <a16:creationId xmlns:a16="http://schemas.microsoft.com/office/drawing/2014/main" id="{7664A752-D576-C00E-0502-8280928C7159}"/>
              </a:ext>
            </a:extLst>
          </p:cNvPr>
          <p:cNvSpPr txBox="1"/>
          <p:nvPr/>
        </p:nvSpPr>
        <p:spPr>
          <a:xfrm>
            <a:off x="725701" y="662570"/>
            <a:ext cx="2892298" cy="349968"/>
          </a:xfrm>
          <a:prstGeom prst="rect">
            <a:avLst/>
          </a:prstGeom>
          <a:noFill/>
        </p:spPr>
        <p:txBody>
          <a:bodyPr wrap="square" rtlCol="0">
            <a:spAutoFit/>
          </a:bodyPr>
          <a:lstStyle/>
          <a:p>
            <a:r>
              <a:rPr lang="en-US" dirty="0"/>
              <a:t>Resistivity= 3</a:t>
            </a:r>
            <a:r>
              <a:rPr lang="el-GR" dirty="0"/>
              <a:t> × 10</a:t>
            </a:r>
            <a:r>
              <a:rPr lang="el-GR" baseline="30000" dirty="0"/>
              <a:t>10</a:t>
            </a:r>
            <a:r>
              <a:rPr lang="el-GR" dirty="0"/>
              <a:t> Ω </a:t>
            </a:r>
            <a:r>
              <a:rPr lang="en-US" dirty="0"/>
              <a:t>cm</a:t>
            </a:r>
          </a:p>
        </p:txBody>
      </p:sp>
      <p:pic>
        <p:nvPicPr>
          <p:cNvPr id="8" name="Picture 7">
            <a:extLst>
              <a:ext uri="{FF2B5EF4-FFF2-40B4-BE49-F238E27FC236}">
                <a16:creationId xmlns:a16="http://schemas.microsoft.com/office/drawing/2014/main" id="{DF48A92A-24AD-8C88-B2BE-756F92716D05}"/>
              </a:ext>
            </a:extLst>
          </p:cNvPr>
          <p:cNvPicPr>
            <a:picLocks noChangeAspect="1"/>
          </p:cNvPicPr>
          <p:nvPr/>
        </p:nvPicPr>
        <p:blipFill>
          <a:blip r:embed="rId7"/>
          <a:stretch>
            <a:fillRect/>
          </a:stretch>
        </p:blipFill>
        <p:spPr>
          <a:xfrm>
            <a:off x="693043" y="1012538"/>
            <a:ext cx="2259853" cy="1800000"/>
          </a:xfrm>
          <a:prstGeom prst="rect">
            <a:avLst/>
          </a:prstGeom>
        </p:spPr>
      </p:pic>
      <p:cxnSp>
        <p:nvCxnSpPr>
          <p:cNvPr id="15" name="Straight Arrow Connector 14">
            <a:extLst>
              <a:ext uri="{FF2B5EF4-FFF2-40B4-BE49-F238E27FC236}">
                <a16:creationId xmlns:a16="http://schemas.microsoft.com/office/drawing/2014/main" id="{0C222045-24F9-8838-FDB0-CA1FB0CA84D2}"/>
              </a:ext>
            </a:extLst>
          </p:cNvPr>
          <p:cNvCxnSpPr>
            <a:cxnSpLocks/>
          </p:cNvCxnSpPr>
          <p:nvPr/>
        </p:nvCxnSpPr>
        <p:spPr>
          <a:xfrm>
            <a:off x="1534057" y="1492861"/>
            <a:ext cx="307041" cy="247242"/>
          </a:xfrm>
          <a:prstGeom prst="straightConnector1">
            <a:avLst/>
          </a:prstGeom>
          <a:ln w="1905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5A32EBC-07E0-F45C-0BD3-DFE994F9F0CB}"/>
              </a:ext>
            </a:extLst>
          </p:cNvPr>
          <p:cNvSpPr txBox="1"/>
          <p:nvPr/>
        </p:nvSpPr>
        <p:spPr>
          <a:xfrm>
            <a:off x="1221757" y="1136633"/>
            <a:ext cx="830679" cy="378565"/>
          </a:xfrm>
          <a:prstGeom prst="rect">
            <a:avLst/>
          </a:prstGeom>
          <a:noFill/>
        </p:spPr>
        <p:txBody>
          <a:bodyPr wrap="square" rtlCol="0">
            <a:spAutoFit/>
          </a:bodyPr>
          <a:lstStyle/>
          <a:p>
            <a:r>
              <a:rPr lang="en-US" sz="2000" b="1" dirty="0">
                <a:solidFill>
                  <a:schemeClr val="tx1"/>
                </a:solidFill>
              </a:rPr>
              <a:t>Oil</a:t>
            </a:r>
          </a:p>
        </p:txBody>
      </p:sp>
    </p:spTree>
    <p:extLst>
      <p:ext uri="{BB962C8B-B14F-4D97-AF65-F5344CB8AC3E}">
        <p14:creationId xmlns:p14="http://schemas.microsoft.com/office/powerpoint/2010/main" val="2288266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10" presetClass="entr" presetSubtype="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5" grpId="0"/>
      <p:bldP spid="26" grpId="0"/>
      <p:bldP spid="27" grpId="0"/>
      <p:bldP spid="28"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A1B54E2-5608-43F4-B4FB-53B02225BA64}"/>
              </a:ext>
            </a:extLst>
          </p:cNvPr>
          <p:cNvSpPr txBox="1"/>
          <p:nvPr/>
        </p:nvSpPr>
        <p:spPr>
          <a:xfrm>
            <a:off x="834631" y="3225109"/>
            <a:ext cx="4137256" cy="281616"/>
          </a:xfrm>
          <a:prstGeom prst="rect">
            <a:avLst/>
          </a:prstGeom>
          <a:noFill/>
        </p:spPr>
        <p:txBody>
          <a:bodyPr wrap="square" rtlCol="0">
            <a:spAutoFit/>
          </a:bodyPr>
          <a:lstStyle/>
          <a:p>
            <a:r>
              <a:rPr lang="en-US" sz="1230"/>
              <a:t>Leakage current as a function of the applied voltage</a:t>
            </a:r>
            <a:endParaRPr lang="en-IN" sz="1230"/>
          </a:p>
        </p:txBody>
      </p:sp>
      <p:pic>
        <p:nvPicPr>
          <p:cNvPr id="9" name="Picture 8">
            <a:extLst>
              <a:ext uri="{FF2B5EF4-FFF2-40B4-BE49-F238E27FC236}">
                <a16:creationId xmlns:a16="http://schemas.microsoft.com/office/drawing/2014/main" id="{B97D2757-90A0-6A4C-5C10-2C0A0E209E42}"/>
              </a:ext>
            </a:extLst>
          </p:cNvPr>
          <p:cNvPicPr/>
          <p:nvPr/>
        </p:nvPicPr>
        <p:blipFill>
          <a:blip r:embed="rId2"/>
          <a:stretch/>
        </p:blipFill>
        <p:spPr>
          <a:xfrm>
            <a:off x="5517486" y="709211"/>
            <a:ext cx="4448198" cy="3848237"/>
          </a:xfrm>
          <a:prstGeom prst="rect">
            <a:avLst/>
          </a:prstGeom>
          <a:ln>
            <a:noFill/>
          </a:ln>
        </p:spPr>
      </p:pic>
      <p:pic>
        <p:nvPicPr>
          <p:cNvPr id="10" name="Picture 9">
            <a:extLst>
              <a:ext uri="{FF2B5EF4-FFF2-40B4-BE49-F238E27FC236}">
                <a16:creationId xmlns:a16="http://schemas.microsoft.com/office/drawing/2014/main" id="{EC73496D-09DC-E8D0-3BFF-A392F879540E}"/>
              </a:ext>
            </a:extLst>
          </p:cNvPr>
          <p:cNvPicPr/>
          <p:nvPr/>
        </p:nvPicPr>
        <p:blipFill rotWithShape="1">
          <a:blip r:embed="rId3"/>
          <a:srcRect l="1933" t="7636" r="8076"/>
          <a:stretch/>
        </p:blipFill>
        <p:spPr>
          <a:xfrm>
            <a:off x="1009420" y="957193"/>
            <a:ext cx="3787677" cy="2267916"/>
          </a:xfrm>
          <a:prstGeom prst="rect">
            <a:avLst/>
          </a:prstGeom>
          <a:ln>
            <a:noFill/>
          </a:ln>
        </p:spPr>
      </p:pic>
      <p:sp>
        <p:nvSpPr>
          <p:cNvPr id="13" name="Title 1">
            <a:extLst>
              <a:ext uri="{FF2B5EF4-FFF2-40B4-BE49-F238E27FC236}">
                <a16:creationId xmlns:a16="http://schemas.microsoft.com/office/drawing/2014/main" id="{D34F66AE-B06B-1757-040D-34E8557CF7D6}"/>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Results</a:t>
            </a:r>
          </a:p>
        </p:txBody>
      </p:sp>
      <p:sp>
        <p:nvSpPr>
          <p:cNvPr id="11" name="TextBox 10">
            <a:extLst>
              <a:ext uri="{FF2B5EF4-FFF2-40B4-BE49-F238E27FC236}">
                <a16:creationId xmlns:a16="http://schemas.microsoft.com/office/drawing/2014/main" id="{AA21D749-707C-648F-1838-6423A014A036}"/>
              </a:ext>
            </a:extLst>
          </p:cNvPr>
          <p:cNvSpPr txBox="1"/>
          <p:nvPr/>
        </p:nvSpPr>
        <p:spPr>
          <a:xfrm>
            <a:off x="462281" y="3599340"/>
            <a:ext cx="4881953" cy="1466940"/>
          </a:xfrm>
          <a:prstGeom prst="rect">
            <a:avLst/>
          </a:prstGeom>
          <a:noFill/>
        </p:spPr>
        <p:txBody>
          <a:bodyPr wrap="square">
            <a:spAutoFit/>
          </a:bodyPr>
          <a:lstStyle/>
          <a:p>
            <a:pPr lvl="0">
              <a:lnSpc>
                <a:spcPct val="90000"/>
              </a:lnSpc>
              <a:defRPr/>
            </a:pPr>
            <a:r>
              <a:rPr lang="en-US" sz="1654" b="1" dirty="0">
                <a:solidFill>
                  <a:srgbClr val="C00000"/>
                </a:solidFill>
              </a:rPr>
              <a:t>@ -15 mV threshold</a:t>
            </a:r>
          </a:p>
          <a:p>
            <a:pPr marL="189006" indent="-189006">
              <a:lnSpc>
                <a:spcPct val="90000"/>
              </a:lnSpc>
              <a:buFont typeface="Arial" panose="020B0604020202020204" pitchFamily="34" charset="0"/>
              <a:buChar char="•"/>
              <a:defRPr/>
            </a:pPr>
            <a:r>
              <a:rPr lang="en-US" sz="1654" b="1" dirty="0">
                <a:solidFill>
                  <a:prstClr val="black"/>
                </a:solidFill>
              </a:rPr>
              <a:t>Efficiency: ∼ 95±1% from 9.4 kV onwards </a:t>
            </a:r>
          </a:p>
          <a:p>
            <a:pPr marL="189006" indent="-189006">
              <a:lnSpc>
                <a:spcPct val="90000"/>
              </a:lnSpc>
              <a:buFont typeface="Arial" panose="020B0604020202020204" pitchFamily="34" charset="0"/>
              <a:buChar char="•"/>
              <a:defRPr/>
            </a:pPr>
            <a:r>
              <a:rPr lang="en-US" sz="1654" b="1" dirty="0">
                <a:solidFill>
                  <a:prstClr val="black"/>
                </a:solidFill>
              </a:rPr>
              <a:t>Noise rate ∼ 500 Hz/cm</a:t>
            </a:r>
            <a:r>
              <a:rPr lang="en-US" sz="1654" b="1" baseline="30000" dirty="0">
                <a:solidFill>
                  <a:prstClr val="black"/>
                </a:solidFill>
              </a:rPr>
              <a:t>2</a:t>
            </a:r>
          </a:p>
          <a:p>
            <a:pPr lvl="0">
              <a:lnSpc>
                <a:spcPct val="90000"/>
              </a:lnSpc>
              <a:defRPr/>
            </a:pPr>
            <a:r>
              <a:rPr lang="en-US" sz="1654" b="1" dirty="0">
                <a:solidFill>
                  <a:srgbClr val="C00000"/>
                </a:solidFill>
              </a:rPr>
              <a:t>@-20 mV threshold</a:t>
            </a:r>
          </a:p>
          <a:p>
            <a:pPr marL="189006" indent="-189006">
              <a:lnSpc>
                <a:spcPct val="90000"/>
              </a:lnSpc>
              <a:buFont typeface="Arial" panose="020B0604020202020204" pitchFamily="34" charset="0"/>
              <a:buChar char="•"/>
              <a:defRPr/>
            </a:pPr>
            <a:r>
              <a:rPr lang="en-US" sz="1654" b="1" dirty="0">
                <a:solidFill>
                  <a:prstClr val="black"/>
                </a:solidFill>
              </a:rPr>
              <a:t>Efficiency: ∼ 85±5% from 10.1 kV onwards </a:t>
            </a:r>
          </a:p>
          <a:p>
            <a:pPr marL="189006" indent="-189006">
              <a:lnSpc>
                <a:spcPct val="90000"/>
              </a:lnSpc>
              <a:buFont typeface="Arial" panose="020B0604020202020204" pitchFamily="34" charset="0"/>
              <a:buChar char="•"/>
              <a:defRPr/>
            </a:pPr>
            <a:r>
              <a:rPr lang="en-US" sz="1654" b="1" dirty="0">
                <a:solidFill>
                  <a:prstClr val="black"/>
                </a:solidFill>
              </a:rPr>
              <a:t>Noise rate ∼ 200 Hz/cm</a:t>
            </a:r>
            <a:r>
              <a:rPr lang="en-US" sz="1654" b="1" baseline="30000" dirty="0">
                <a:solidFill>
                  <a:prstClr val="black"/>
                </a:solidFill>
              </a:rPr>
              <a:t>2</a:t>
            </a:r>
            <a:endParaRPr lang="en-US" sz="1654" b="1" dirty="0">
              <a:solidFill>
                <a:prstClr val="black"/>
              </a:solidFill>
            </a:endParaRPr>
          </a:p>
        </p:txBody>
      </p:sp>
      <p:sp>
        <p:nvSpPr>
          <p:cNvPr id="12" name="Rectangle 11">
            <a:extLst>
              <a:ext uri="{FF2B5EF4-FFF2-40B4-BE49-F238E27FC236}">
                <a16:creationId xmlns:a16="http://schemas.microsoft.com/office/drawing/2014/main" id="{1CBF2381-0102-0386-95B8-A00BFF2AB1A8}"/>
              </a:ext>
            </a:extLst>
          </p:cNvPr>
          <p:cNvSpPr/>
          <p:nvPr/>
        </p:nvSpPr>
        <p:spPr>
          <a:xfrm>
            <a:off x="1561875" y="1291066"/>
            <a:ext cx="1537600" cy="397673"/>
          </a:xfrm>
          <a:prstGeom prst="rect">
            <a:avLst/>
          </a:prstGeom>
        </p:spPr>
        <p:txBody>
          <a:bodyPr wrap="none">
            <a:spAutoFit/>
          </a:bodyPr>
          <a:lstStyle/>
          <a:p>
            <a:r>
              <a:rPr lang="en-US" sz="1984">
                <a:solidFill>
                  <a:prstClr val="black"/>
                </a:solidFill>
              </a:rPr>
              <a:t>100% C</a:t>
            </a:r>
            <a:r>
              <a:rPr lang="en-US" sz="1984" baseline="-25000">
                <a:solidFill>
                  <a:prstClr val="black"/>
                </a:solidFill>
              </a:rPr>
              <a:t>2</a:t>
            </a:r>
            <a:r>
              <a:rPr lang="en-US" sz="1984">
                <a:solidFill>
                  <a:prstClr val="black"/>
                </a:solidFill>
              </a:rPr>
              <a:t>H</a:t>
            </a:r>
            <a:r>
              <a:rPr lang="en-US" sz="1984" baseline="-25000">
                <a:solidFill>
                  <a:prstClr val="black"/>
                </a:solidFill>
              </a:rPr>
              <a:t>2</a:t>
            </a:r>
            <a:r>
              <a:rPr lang="en-US" sz="1984">
                <a:solidFill>
                  <a:prstClr val="black"/>
                </a:solidFill>
              </a:rPr>
              <a:t>F</a:t>
            </a:r>
            <a:r>
              <a:rPr lang="en-US" sz="1984" baseline="-25000">
                <a:solidFill>
                  <a:prstClr val="black"/>
                </a:solidFill>
              </a:rPr>
              <a:t>4</a:t>
            </a:r>
            <a:r>
              <a:rPr lang="en-US" sz="1984">
                <a:solidFill>
                  <a:prstClr val="black"/>
                </a:solidFill>
              </a:rPr>
              <a:t> </a:t>
            </a:r>
            <a:endParaRPr lang="en-US" sz="1984"/>
          </a:p>
        </p:txBody>
      </p:sp>
      <p:sp>
        <p:nvSpPr>
          <p:cNvPr id="7" name="TextBox 6">
            <a:extLst>
              <a:ext uri="{FF2B5EF4-FFF2-40B4-BE49-F238E27FC236}">
                <a16:creationId xmlns:a16="http://schemas.microsoft.com/office/drawing/2014/main" id="{C63CA0E1-C008-6AFC-939F-9D8273B3558E}"/>
              </a:ext>
            </a:extLst>
          </p:cNvPr>
          <p:cNvSpPr txBox="1"/>
          <p:nvPr/>
        </p:nvSpPr>
        <p:spPr>
          <a:xfrm>
            <a:off x="5344234" y="4501139"/>
            <a:ext cx="4827361" cy="565796"/>
          </a:xfrm>
          <a:prstGeom prst="rect">
            <a:avLst/>
          </a:prstGeom>
          <a:noFill/>
        </p:spPr>
        <p:txBody>
          <a:bodyPr wrap="square" rtlCol="0">
            <a:spAutoFit/>
          </a:bodyPr>
          <a:lstStyle/>
          <a:p>
            <a:r>
              <a:rPr lang="en-US" sz="1654" dirty="0"/>
              <a:t>(a) The efficiency vs the applied voltage</a:t>
            </a:r>
          </a:p>
          <a:p>
            <a:r>
              <a:rPr lang="en-US" sz="1654" dirty="0"/>
              <a:t>(b) Noise rate as a function of the applied voltage</a:t>
            </a:r>
            <a:endParaRPr lang="en-IN" sz="1654" dirty="0"/>
          </a:p>
        </p:txBody>
      </p:sp>
      <p:sp>
        <p:nvSpPr>
          <p:cNvPr id="4" name="Slide Number Placeholder 3">
            <a:extLst>
              <a:ext uri="{FF2B5EF4-FFF2-40B4-BE49-F238E27FC236}">
                <a16:creationId xmlns:a16="http://schemas.microsoft.com/office/drawing/2014/main" id="{ADEB1DD5-7BB8-0438-46F9-F6E6ECE73981}"/>
              </a:ext>
            </a:extLst>
          </p:cNvPr>
          <p:cNvSpPr>
            <a:spLocks noGrp="1"/>
          </p:cNvSpPr>
          <p:nvPr>
            <p:ph type="sldNum" sz="quarter" idx="12"/>
          </p:nvPr>
        </p:nvSpPr>
        <p:spPr/>
        <p:txBody>
          <a:bodyPr/>
          <a:lstStyle/>
          <a:p>
            <a:fld id="{64DFDDDB-692B-2146-AF95-4ED764A11235}" type="slidenum">
              <a:rPr lang="en-US" smtClean="0"/>
              <a:t>29</a:t>
            </a:fld>
            <a:endParaRPr lang="en-US"/>
          </a:p>
        </p:txBody>
      </p:sp>
      <p:sp>
        <p:nvSpPr>
          <p:cNvPr id="3" name="Text Box 31749">
            <a:extLst>
              <a:ext uri="{FF2B5EF4-FFF2-40B4-BE49-F238E27FC236}">
                <a16:creationId xmlns:a16="http://schemas.microsoft.com/office/drawing/2014/main" id="{D16C8710-A091-5FD7-594D-7EE192B7F7AA}"/>
              </a:ext>
            </a:extLst>
          </p:cNvPr>
          <p:cNvSpPr txBox="1">
            <a:spLocks noChangeArrowheads="1"/>
          </p:cNvSpPr>
          <p:nvPr/>
        </p:nvSpPr>
        <p:spPr bwMode="auto">
          <a:xfrm>
            <a:off x="5742625"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NIM A 1024 (2022) 166095</a:t>
            </a:r>
          </a:p>
        </p:txBody>
      </p:sp>
    </p:spTree>
    <p:extLst>
      <p:ext uri="{BB962C8B-B14F-4D97-AF65-F5344CB8AC3E}">
        <p14:creationId xmlns:p14="http://schemas.microsoft.com/office/powerpoint/2010/main" val="3792127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Number Placeholder 1">
            <a:extLst>
              <a:ext uri="{FF2B5EF4-FFF2-40B4-BE49-F238E27FC236}">
                <a16:creationId xmlns:a16="http://schemas.microsoft.com/office/drawing/2014/main" id="{E0ACE60D-41B5-A500-694D-879EDD8971D5}"/>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F7804172-1DE5-442D-82A9-270ED4B15939}" type="slidenum">
              <a:rPr lang="en-IN" altLang="en-US">
                <a:latin typeface="Times New Roman" panose="02020603050405020304" pitchFamily="18" charset="0"/>
              </a:rPr>
              <a:pPr/>
              <a:t>3</a:t>
            </a:fld>
            <a:endParaRPr lang="en-IN" altLang="en-US">
              <a:latin typeface="Times New Roman" panose="02020603050405020304" pitchFamily="18" charset="0"/>
            </a:endParaRPr>
          </a:p>
        </p:txBody>
      </p:sp>
      <p:sp>
        <p:nvSpPr>
          <p:cNvPr id="261122" name="Text Box 26624">
            <a:extLst>
              <a:ext uri="{FF2B5EF4-FFF2-40B4-BE49-F238E27FC236}">
                <a16:creationId xmlns:a16="http://schemas.microsoft.com/office/drawing/2014/main" id="{3D2CBF00-654D-864F-A61E-AD45682E235A}"/>
              </a:ext>
            </a:extLst>
          </p:cNvPr>
          <p:cNvSpPr txBox="1">
            <a:spLocks noChangeArrowheads="1"/>
          </p:cNvSpPr>
          <p:nvPr/>
        </p:nvSpPr>
        <p:spPr bwMode="auto">
          <a:xfrm>
            <a:off x="0" y="71438"/>
            <a:ext cx="100356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2800" b="1" dirty="0">
                <a:latin typeface="Times New Roman"/>
                <a:ea typeface="Noto Sans CJK SC"/>
                <a:cs typeface="Times New Roman"/>
              </a:rPr>
              <a:t>Triple GEM chambers prototype under testing</a:t>
            </a:r>
          </a:p>
        </p:txBody>
      </p:sp>
      <p:pic>
        <p:nvPicPr>
          <p:cNvPr id="261123" name="Content Placeholder 4" descr="IMG_4133.jpg">
            <a:extLst>
              <a:ext uri="{FF2B5EF4-FFF2-40B4-BE49-F238E27FC236}">
                <a16:creationId xmlns:a16="http://schemas.microsoft.com/office/drawing/2014/main" id="{2AD1B3AE-A329-E7AE-8AF6-28AB1D372B0E}"/>
              </a:ext>
            </a:extLst>
          </p:cNvPr>
          <p:cNvPicPr>
            <a:picLocks noGrp="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077913"/>
            <a:ext cx="4597400" cy="370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124" name="Picture 2" descr="WhatsApp Image 2021-11-08 at 3.01.06 PM">
            <a:extLst>
              <a:ext uri="{FF2B5EF4-FFF2-40B4-BE49-F238E27FC236}">
                <a16:creationId xmlns:a16="http://schemas.microsoft.com/office/drawing/2014/main" id="{24332331-F79E-6899-F6FE-B03117A5D96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680075" y="682626"/>
            <a:ext cx="3703637" cy="449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1125" name="Text Box 1">
            <a:extLst>
              <a:ext uri="{FF2B5EF4-FFF2-40B4-BE49-F238E27FC236}">
                <a16:creationId xmlns:a16="http://schemas.microsoft.com/office/drawing/2014/main" id="{ECBA2BD5-B3D3-B19A-8379-FCF9FB0D7BF5}"/>
              </a:ext>
            </a:extLst>
          </p:cNvPr>
          <p:cNvSpPr txBox="1">
            <a:spLocks noChangeArrowheads="1"/>
          </p:cNvSpPr>
          <p:nvPr/>
        </p:nvSpPr>
        <p:spPr bwMode="auto">
          <a:xfrm>
            <a:off x="381000" y="4879975"/>
            <a:ext cx="45688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pPr algn="ctr"/>
            <a:r>
              <a:rPr lang="en-US" altLang="en-US">
                <a:latin typeface="Times New Roman"/>
                <a:ea typeface="Noto Sans CJK SC"/>
                <a:cs typeface="Times New Roman"/>
              </a:rPr>
              <a:t>Double Mask (DM) triple GEM chamber</a:t>
            </a:r>
          </a:p>
        </p:txBody>
      </p:sp>
      <p:sp>
        <p:nvSpPr>
          <p:cNvPr id="261126" name="Text Box 2">
            <a:extLst>
              <a:ext uri="{FF2B5EF4-FFF2-40B4-BE49-F238E27FC236}">
                <a16:creationId xmlns:a16="http://schemas.microsoft.com/office/drawing/2014/main" id="{2E51AB61-7D72-6D5A-5006-C40DCB439426}"/>
              </a:ext>
            </a:extLst>
          </p:cNvPr>
          <p:cNvSpPr txBox="1">
            <a:spLocks noChangeArrowheads="1"/>
          </p:cNvSpPr>
          <p:nvPr/>
        </p:nvSpPr>
        <p:spPr bwMode="auto">
          <a:xfrm>
            <a:off x="5264150" y="4873625"/>
            <a:ext cx="45688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pPr algn="ctr"/>
            <a:r>
              <a:rPr lang="en-US" altLang="en-US">
                <a:latin typeface="Times New Roman"/>
                <a:ea typeface="Noto Sans CJK SC"/>
                <a:cs typeface="Times New Roman"/>
              </a:rPr>
              <a:t>Single Mask (SM) triple GEM chamber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40F11E-902F-0EFC-0FB3-D1C674BC4CD3}"/>
              </a:ext>
            </a:extLst>
          </p:cNvPr>
          <p:cNvPicPr>
            <a:picLocks noChangeAspect="1"/>
          </p:cNvPicPr>
          <p:nvPr/>
        </p:nvPicPr>
        <p:blipFill rotWithShape="1">
          <a:blip r:embed="rId2">
            <a:extLst>
              <a:ext uri="{28A0092B-C50C-407E-A947-70E740481C1C}">
                <a14:useLocalDpi xmlns:a14="http://schemas.microsoft.com/office/drawing/2010/main" val="0"/>
              </a:ext>
            </a:extLst>
          </a:blip>
          <a:srcRect l="2572" t="8000"/>
          <a:stretch/>
        </p:blipFill>
        <p:spPr>
          <a:xfrm rot="5400000">
            <a:off x="810392" y="645339"/>
            <a:ext cx="4322497" cy="4851797"/>
          </a:xfrm>
          <a:prstGeom prst="rect">
            <a:avLst/>
          </a:prstGeom>
        </p:spPr>
      </p:pic>
      <p:sp>
        <p:nvSpPr>
          <p:cNvPr id="6" name="Rectangle 5">
            <a:extLst>
              <a:ext uri="{FF2B5EF4-FFF2-40B4-BE49-F238E27FC236}">
                <a16:creationId xmlns:a16="http://schemas.microsoft.com/office/drawing/2014/main" id="{7CA18123-9958-224A-D05A-717D15020845}"/>
              </a:ext>
            </a:extLst>
          </p:cNvPr>
          <p:cNvSpPr/>
          <p:nvPr/>
        </p:nvSpPr>
        <p:spPr>
          <a:xfrm>
            <a:off x="1307383" y="3371116"/>
            <a:ext cx="2573140" cy="397673"/>
          </a:xfrm>
          <a:prstGeom prst="rect">
            <a:avLst/>
          </a:prstGeom>
        </p:spPr>
        <p:txBody>
          <a:bodyPr wrap="none">
            <a:spAutoFit/>
          </a:bodyPr>
          <a:lstStyle/>
          <a:p>
            <a:r>
              <a:rPr lang="en-US" sz="1984" dirty="0">
                <a:solidFill>
                  <a:prstClr val="black"/>
                </a:solidFill>
              </a:rPr>
              <a:t>C</a:t>
            </a:r>
            <a:r>
              <a:rPr lang="en-US" sz="1984" baseline="-25000" dirty="0">
                <a:solidFill>
                  <a:prstClr val="black"/>
                </a:solidFill>
              </a:rPr>
              <a:t>2</a:t>
            </a:r>
            <a:r>
              <a:rPr lang="en-US" sz="1984" dirty="0">
                <a:solidFill>
                  <a:prstClr val="black"/>
                </a:solidFill>
              </a:rPr>
              <a:t>H</a:t>
            </a:r>
            <a:r>
              <a:rPr lang="en-US" sz="1984" baseline="-25000" dirty="0">
                <a:solidFill>
                  <a:prstClr val="black"/>
                </a:solidFill>
              </a:rPr>
              <a:t>2</a:t>
            </a:r>
            <a:r>
              <a:rPr lang="en-US" sz="1984" dirty="0">
                <a:solidFill>
                  <a:prstClr val="black"/>
                </a:solidFill>
              </a:rPr>
              <a:t>F</a:t>
            </a:r>
            <a:r>
              <a:rPr lang="en-US" sz="1984" baseline="-25000" dirty="0">
                <a:solidFill>
                  <a:prstClr val="black"/>
                </a:solidFill>
              </a:rPr>
              <a:t>4 </a:t>
            </a:r>
            <a:r>
              <a:rPr lang="en-US" sz="1984" dirty="0">
                <a:solidFill>
                  <a:prstClr val="black"/>
                </a:solidFill>
              </a:rPr>
              <a:t>/ i-C</a:t>
            </a:r>
            <a:r>
              <a:rPr lang="en-US" sz="1984" baseline="-25000" dirty="0">
                <a:solidFill>
                  <a:prstClr val="black"/>
                </a:solidFill>
              </a:rPr>
              <a:t>4</a:t>
            </a:r>
            <a:r>
              <a:rPr lang="en-US" sz="1984" dirty="0">
                <a:solidFill>
                  <a:prstClr val="black"/>
                </a:solidFill>
              </a:rPr>
              <a:t>H</a:t>
            </a:r>
            <a:r>
              <a:rPr lang="en-US" sz="1984" baseline="-25000" dirty="0">
                <a:solidFill>
                  <a:prstClr val="black"/>
                </a:solidFill>
              </a:rPr>
              <a:t>10 </a:t>
            </a:r>
            <a:r>
              <a:rPr lang="en-US" sz="1984" dirty="0">
                <a:solidFill>
                  <a:prstClr val="black"/>
                </a:solidFill>
              </a:rPr>
              <a:t>: 90/10 </a:t>
            </a:r>
            <a:endParaRPr lang="en-US" sz="1984" dirty="0"/>
          </a:p>
        </p:txBody>
      </p:sp>
      <p:sp>
        <p:nvSpPr>
          <p:cNvPr id="7" name="TextBox 6">
            <a:extLst>
              <a:ext uri="{FF2B5EF4-FFF2-40B4-BE49-F238E27FC236}">
                <a16:creationId xmlns:a16="http://schemas.microsoft.com/office/drawing/2014/main" id="{C24E9267-5482-479E-3FC2-EC04EB770036}"/>
              </a:ext>
            </a:extLst>
          </p:cNvPr>
          <p:cNvSpPr txBox="1"/>
          <p:nvPr/>
        </p:nvSpPr>
        <p:spPr>
          <a:xfrm>
            <a:off x="5522348" y="4070353"/>
            <a:ext cx="4456788" cy="856004"/>
          </a:xfrm>
          <a:prstGeom prst="rect">
            <a:avLst/>
          </a:prstGeom>
          <a:noFill/>
        </p:spPr>
        <p:txBody>
          <a:bodyPr wrap="square" rtlCol="0">
            <a:spAutoFit/>
          </a:bodyPr>
          <a:lstStyle/>
          <a:p>
            <a:r>
              <a:rPr lang="en-US" sz="1654" b="1" dirty="0"/>
              <a:t>(a) The efficiency vs the applied voltage</a:t>
            </a:r>
          </a:p>
          <a:p>
            <a:r>
              <a:rPr lang="en-US" sz="1654" b="1" dirty="0"/>
              <a:t>(b) Noise rate as a function of the applied voltage</a:t>
            </a:r>
            <a:endParaRPr lang="en-IN" sz="1654" b="1" dirty="0"/>
          </a:p>
        </p:txBody>
      </p:sp>
      <p:sp>
        <p:nvSpPr>
          <p:cNvPr id="8" name="TextBox 7">
            <a:extLst>
              <a:ext uri="{FF2B5EF4-FFF2-40B4-BE49-F238E27FC236}">
                <a16:creationId xmlns:a16="http://schemas.microsoft.com/office/drawing/2014/main" id="{F5556C58-E122-8C98-67D1-3D188D1BC061}"/>
              </a:ext>
            </a:extLst>
          </p:cNvPr>
          <p:cNvSpPr txBox="1"/>
          <p:nvPr/>
        </p:nvSpPr>
        <p:spPr>
          <a:xfrm>
            <a:off x="5754766" y="1920599"/>
            <a:ext cx="4095064" cy="1466940"/>
          </a:xfrm>
          <a:prstGeom prst="rect">
            <a:avLst/>
          </a:prstGeom>
          <a:noFill/>
        </p:spPr>
        <p:txBody>
          <a:bodyPr wrap="square">
            <a:spAutoFit/>
          </a:bodyPr>
          <a:lstStyle/>
          <a:p>
            <a:pPr lvl="0">
              <a:lnSpc>
                <a:spcPct val="90000"/>
              </a:lnSpc>
              <a:defRPr/>
            </a:pPr>
            <a:r>
              <a:rPr lang="en-US" sz="1654" b="1" dirty="0">
                <a:solidFill>
                  <a:srgbClr val="C00000"/>
                </a:solidFill>
              </a:rPr>
              <a:t>@ -20 mV threshold</a:t>
            </a:r>
          </a:p>
          <a:p>
            <a:pPr marL="189006" indent="-189006">
              <a:lnSpc>
                <a:spcPct val="90000"/>
              </a:lnSpc>
              <a:buFont typeface="Arial" panose="020B0604020202020204" pitchFamily="34" charset="0"/>
              <a:buChar char="•"/>
              <a:defRPr/>
            </a:pPr>
            <a:r>
              <a:rPr lang="en-US" sz="1654" b="1" dirty="0">
                <a:solidFill>
                  <a:prstClr val="black"/>
                </a:solidFill>
              </a:rPr>
              <a:t>Efficiency: ∼ 95±2% from 10 kV onwards </a:t>
            </a:r>
          </a:p>
          <a:p>
            <a:pPr marL="189006" indent="-189006">
              <a:lnSpc>
                <a:spcPct val="90000"/>
              </a:lnSpc>
              <a:buFont typeface="Arial" panose="020B0604020202020204" pitchFamily="34" charset="0"/>
              <a:buChar char="•"/>
              <a:defRPr/>
            </a:pPr>
            <a:r>
              <a:rPr lang="en-US" sz="1654" b="1" dirty="0">
                <a:solidFill>
                  <a:prstClr val="black"/>
                </a:solidFill>
              </a:rPr>
              <a:t>Noise rate ∼ 120 Hz/cm</a:t>
            </a:r>
            <a:r>
              <a:rPr lang="en-US" sz="1654" b="1" baseline="30000" dirty="0">
                <a:solidFill>
                  <a:prstClr val="black"/>
                </a:solidFill>
              </a:rPr>
              <a:t>2</a:t>
            </a:r>
          </a:p>
          <a:p>
            <a:pPr lvl="0">
              <a:lnSpc>
                <a:spcPct val="90000"/>
              </a:lnSpc>
              <a:defRPr/>
            </a:pPr>
            <a:r>
              <a:rPr lang="en-US" sz="1654" b="1" dirty="0">
                <a:solidFill>
                  <a:srgbClr val="C00000"/>
                </a:solidFill>
              </a:rPr>
              <a:t>@-25 mV threshold</a:t>
            </a:r>
          </a:p>
          <a:p>
            <a:pPr marL="189006" indent="-189006">
              <a:lnSpc>
                <a:spcPct val="90000"/>
              </a:lnSpc>
              <a:buFont typeface="Arial" panose="020B0604020202020204" pitchFamily="34" charset="0"/>
              <a:buChar char="•"/>
              <a:defRPr/>
            </a:pPr>
            <a:r>
              <a:rPr lang="en-US" sz="1654" b="1" dirty="0">
                <a:solidFill>
                  <a:prstClr val="black"/>
                </a:solidFill>
              </a:rPr>
              <a:t>Efficiency: ∼ 95±2% from 10 kV onwards </a:t>
            </a:r>
          </a:p>
          <a:p>
            <a:pPr marL="189006" indent="-189006">
              <a:lnSpc>
                <a:spcPct val="90000"/>
              </a:lnSpc>
              <a:buFont typeface="Arial" panose="020B0604020202020204" pitchFamily="34" charset="0"/>
              <a:buChar char="•"/>
              <a:defRPr/>
            </a:pPr>
            <a:r>
              <a:rPr lang="en-US" sz="1654" b="1" dirty="0">
                <a:solidFill>
                  <a:prstClr val="black"/>
                </a:solidFill>
              </a:rPr>
              <a:t>Noise rate ∼ 80 Hz/cm</a:t>
            </a:r>
            <a:r>
              <a:rPr lang="en-US" sz="1654" b="1" baseline="30000" dirty="0">
                <a:solidFill>
                  <a:prstClr val="black"/>
                </a:solidFill>
              </a:rPr>
              <a:t>2</a:t>
            </a:r>
            <a:endParaRPr lang="en-US" sz="1654" b="1" dirty="0">
              <a:solidFill>
                <a:prstClr val="black"/>
              </a:solidFill>
            </a:endParaRPr>
          </a:p>
        </p:txBody>
      </p:sp>
      <p:sp>
        <p:nvSpPr>
          <p:cNvPr id="9" name="Title 1">
            <a:extLst>
              <a:ext uri="{FF2B5EF4-FFF2-40B4-BE49-F238E27FC236}">
                <a16:creationId xmlns:a16="http://schemas.microsoft.com/office/drawing/2014/main" id="{BCCD937A-02E4-D657-D460-2899BC3DA9BE}"/>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Results</a:t>
            </a:r>
          </a:p>
        </p:txBody>
      </p:sp>
      <p:sp>
        <p:nvSpPr>
          <p:cNvPr id="4" name="Slide Number Placeholder 3">
            <a:extLst>
              <a:ext uri="{FF2B5EF4-FFF2-40B4-BE49-F238E27FC236}">
                <a16:creationId xmlns:a16="http://schemas.microsoft.com/office/drawing/2014/main" id="{1D520F61-47C5-C82B-B767-AEBC5DF6879B}"/>
              </a:ext>
            </a:extLst>
          </p:cNvPr>
          <p:cNvSpPr>
            <a:spLocks noGrp="1"/>
          </p:cNvSpPr>
          <p:nvPr>
            <p:ph type="sldNum" sz="quarter" idx="12"/>
          </p:nvPr>
        </p:nvSpPr>
        <p:spPr/>
        <p:txBody>
          <a:bodyPr/>
          <a:lstStyle/>
          <a:p>
            <a:fld id="{64DFDDDB-692B-2146-AF95-4ED764A11235}" type="slidenum">
              <a:rPr lang="en-US" smtClean="0"/>
              <a:t>30</a:t>
            </a:fld>
            <a:endParaRPr lang="en-US"/>
          </a:p>
        </p:txBody>
      </p:sp>
      <p:sp>
        <p:nvSpPr>
          <p:cNvPr id="2" name="Text Box 31749">
            <a:extLst>
              <a:ext uri="{FF2B5EF4-FFF2-40B4-BE49-F238E27FC236}">
                <a16:creationId xmlns:a16="http://schemas.microsoft.com/office/drawing/2014/main" id="{2C3B2931-3B72-9CB5-D766-637099FDAFE6}"/>
              </a:ext>
            </a:extLst>
          </p:cNvPr>
          <p:cNvSpPr txBox="1">
            <a:spLocks noChangeArrowheads="1"/>
          </p:cNvSpPr>
          <p:nvPr/>
        </p:nvSpPr>
        <p:spPr bwMode="auto">
          <a:xfrm>
            <a:off x="5742625" y="5405356"/>
            <a:ext cx="4886664"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3890"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rgbClr val="000000"/>
                </a:solidFill>
                <a:latin typeface="Arial" panose="020B0604020202020204" pitchFamily="34" charset="0"/>
                <a:ea typeface="Noto Sans CJK SC" charset="-122"/>
              </a:defRPr>
            </a:lvl9pPr>
          </a:lstStyle>
          <a:p>
            <a:pPr hangingPunct="0"/>
            <a:r>
              <a:rPr lang="en-IN" altLang="en-US" sz="1500" b="1" dirty="0">
                <a:solidFill>
                  <a:srgbClr val="FF0000"/>
                </a:solidFill>
                <a:latin typeface="Times New Roman" panose="02020603050405020304" pitchFamily="18" charset="0"/>
                <a:ea typeface="AR PL SungtiL GB" charset="-122"/>
              </a:rPr>
              <a:t>Reference : A. Sen </a:t>
            </a:r>
            <a:r>
              <a:rPr lang="en-IN" altLang="en-US" sz="1500" b="1" i="1" dirty="0">
                <a:solidFill>
                  <a:srgbClr val="FF0000"/>
                </a:solidFill>
                <a:latin typeface="Times New Roman" panose="02020603050405020304" pitchFamily="18" charset="0"/>
                <a:ea typeface="AR PL SungtiL GB" charset="-122"/>
              </a:rPr>
              <a:t>et al.</a:t>
            </a:r>
            <a:r>
              <a:rPr lang="en-IN" altLang="en-US" sz="1500" b="1" dirty="0">
                <a:solidFill>
                  <a:srgbClr val="FF0000"/>
                </a:solidFill>
                <a:latin typeface="Times New Roman" panose="02020603050405020304" pitchFamily="18" charset="0"/>
                <a:ea typeface="AR PL SungtiL GB" charset="-122"/>
              </a:rPr>
              <a:t>, NIM A 1045 (2023) 167572</a:t>
            </a:r>
          </a:p>
        </p:txBody>
      </p:sp>
    </p:spTree>
    <p:extLst>
      <p:ext uri="{BB962C8B-B14F-4D97-AF65-F5344CB8AC3E}">
        <p14:creationId xmlns:p14="http://schemas.microsoft.com/office/powerpoint/2010/main" val="1734010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B2F15B1-7DAC-48CC-27A1-7E2AC95822C1}"/>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Stability test result</a:t>
            </a:r>
          </a:p>
        </p:txBody>
      </p:sp>
      <p:pic>
        <p:nvPicPr>
          <p:cNvPr id="10" name="Picture 9">
            <a:extLst>
              <a:ext uri="{FF2B5EF4-FFF2-40B4-BE49-F238E27FC236}">
                <a16:creationId xmlns:a16="http://schemas.microsoft.com/office/drawing/2014/main" id="{029A9DB3-EDC5-50CB-89DB-ED5A36B6D860}"/>
              </a:ext>
            </a:extLst>
          </p:cNvPr>
          <p:cNvPicPr>
            <a:picLocks noChangeAspect="1"/>
          </p:cNvPicPr>
          <p:nvPr/>
        </p:nvPicPr>
        <p:blipFill>
          <a:blip r:embed="rId2"/>
          <a:stretch>
            <a:fillRect/>
          </a:stretch>
        </p:blipFill>
        <p:spPr>
          <a:xfrm rot="5400000">
            <a:off x="2886841" y="-641856"/>
            <a:ext cx="3848185" cy="6801697"/>
          </a:xfrm>
          <a:prstGeom prst="rect">
            <a:avLst/>
          </a:prstGeom>
        </p:spPr>
      </p:pic>
      <p:sp>
        <p:nvSpPr>
          <p:cNvPr id="9" name="TextBox 8">
            <a:extLst>
              <a:ext uri="{FF2B5EF4-FFF2-40B4-BE49-F238E27FC236}">
                <a16:creationId xmlns:a16="http://schemas.microsoft.com/office/drawing/2014/main" id="{2F8CAD28-0249-1E29-853A-9B55C22327F7}"/>
              </a:ext>
            </a:extLst>
          </p:cNvPr>
          <p:cNvSpPr txBox="1"/>
          <p:nvPr/>
        </p:nvSpPr>
        <p:spPr>
          <a:xfrm>
            <a:off x="1164772" y="4787160"/>
            <a:ext cx="7571081" cy="757130"/>
          </a:xfrm>
          <a:prstGeom prst="rect">
            <a:avLst/>
          </a:prstGeom>
          <a:noFill/>
        </p:spPr>
        <p:txBody>
          <a:bodyPr wrap="square">
            <a:spAutoFit/>
          </a:bodyPr>
          <a:lstStyle/>
          <a:p>
            <a:pPr lvl="0">
              <a:lnSpc>
                <a:spcPct val="90000"/>
              </a:lnSpc>
              <a:defRPr/>
            </a:pPr>
            <a:r>
              <a:rPr lang="en-US" sz="1600" b="1" dirty="0">
                <a:solidFill>
                  <a:srgbClr val="C00000"/>
                </a:solidFill>
              </a:rPr>
              <a:t>@ 10.2 kV applied voltage</a:t>
            </a:r>
          </a:p>
          <a:p>
            <a:pPr marL="189006" indent="-189006">
              <a:lnSpc>
                <a:spcPct val="90000"/>
              </a:lnSpc>
              <a:buFont typeface="Arial" panose="020B0604020202020204" pitchFamily="34" charset="0"/>
              <a:buChar char="•"/>
              <a:defRPr/>
            </a:pPr>
            <a:r>
              <a:rPr lang="en-US" sz="1600" b="1" dirty="0">
                <a:solidFill>
                  <a:prstClr val="black"/>
                </a:solidFill>
              </a:rPr>
              <a:t>Efficiency: 88±6% from Noise rate ∼ 189 Hz/cm</a:t>
            </a:r>
            <a:r>
              <a:rPr lang="en-US" sz="1600" b="1" baseline="30000" dirty="0">
                <a:solidFill>
                  <a:prstClr val="black"/>
                </a:solidFill>
              </a:rPr>
              <a:t>2  </a:t>
            </a:r>
            <a:r>
              <a:rPr lang="en-US" sz="1600" b="1" dirty="0">
                <a:solidFill>
                  <a:prstClr val="black"/>
                </a:solidFill>
              </a:rPr>
              <a:t>for C</a:t>
            </a:r>
            <a:r>
              <a:rPr lang="en-US" sz="1600" b="1" baseline="-25000" dirty="0">
                <a:solidFill>
                  <a:prstClr val="black"/>
                </a:solidFill>
              </a:rPr>
              <a:t>2</a:t>
            </a:r>
            <a:r>
              <a:rPr lang="en-US" sz="1600" b="1" dirty="0">
                <a:solidFill>
                  <a:prstClr val="black"/>
                </a:solidFill>
              </a:rPr>
              <a:t>H</a:t>
            </a:r>
            <a:r>
              <a:rPr lang="en-US" sz="1600" b="1" baseline="-25000" dirty="0">
                <a:solidFill>
                  <a:prstClr val="black"/>
                </a:solidFill>
              </a:rPr>
              <a:t>2</a:t>
            </a:r>
            <a:r>
              <a:rPr lang="en-US" sz="1600" b="1" dirty="0">
                <a:solidFill>
                  <a:prstClr val="black"/>
                </a:solidFill>
              </a:rPr>
              <a:t>F</a:t>
            </a:r>
            <a:r>
              <a:rPr lang="en-US" sz="1600" b="1" baseline="-25000" dirty="0">
                <a:solidFill>
                  <a:prstClr val="black"/>
                </a:solidFill>
              </a:rPr>
              <a:t>4 </a:t>
            </a:r>
            <a:r>
              <a:rPr lang="en-US" sz="1600" b="1" dirty="0">
                <a:solidFill>
                  <a:prstClr val="black"/>
                </a:solidFill>
              </a:rPr>
              <a:t>/ i-C</a:t>
            </a:r>
            <a:r>
              <a:rPr lang="en-US" sz="1600" b="1" baseline="-25000" dirty="0">
                <a:solidFill>
                  <a:prstClr val="black"/>
                </a:solidFill>
              </a:rPr>
              <a:t>4</a:t>
            </a:r>
            <a:r>
              <a:rPr lang="en-US" sz="1600" b="1" dirty="0">
                <a:solidFill>
                  <a:prstClr val="black"/>
                </a:solidFill>
              </a:rPr>
              <a:t>H</a:t>
            </a:r>
            <a:r>
              <a:rPr lang="en-US" sz="1600" b="1" baseline="-25000" dirty="0">
                <a:solidFill>
                  <a:prstClr val="black"/>
                </a:solidFill>
              </a:rPr>
              <a:t>10 </a:t>
            </a:r>
            <a:r>
              <a:rPr lang="en-US" sz="1600" b="1" dirty="0">
                <a:solidFill>
                  <a:prstClr val="black"/>
                </a:solidFill>
              </a:rPr>
              <a:t>: 90/10 </a:t>
            </a:r>
            <a:endParaRPr lang="en-US" sz="1600" b="1" dirty="0"/>
          </a:p>
          <a:p>
            <a:pPr marL="189006" indent="-189006">
              <a:lnSpc>
                <a:spcPct val="90000"/>
              </a:lnSpc>
              <a:buFont typeface="Arial" panose="020B0604020202020204" pitchFamily="34" charset="0"/>
              <a:buChar char="•"/>
              <a:defRPr/>
            </a:pPr>
            <a:r>
              <a:rPr lang="en-US" sz="1600" b="1" dirty="0">
                <a:solidFill>
                  <a:prstClr val="black"/>
                </a:solidFill>
              </a:rPr>
              <a:t>Efficiency: 93±6% from Noise rate ∼ 207 Hz/cm</a:t>
            </a:r>
            <a:r>
              <a:rPr lang="en-US" sz="1600" b="1" baseline="30000" dirty="0">
                <a:solidFill>
                  <a:prstClr val="black"/>
                </a:solidFill>
              </a:rPr>
              <a:t>2 </a:t>
            </a:r>
            <a:r>
              <a:rPr lang="en-US" sz="1600" b="1" dirty="0">
                <a:solidFill>
                  <a:prstClr val="black"/>
                </a:solidFill>
              </a:rPr>
              <a:t>for C</a:t>
            </a:r>
            <a:r>
              <a:rPr lang="en-US" sz="1600" b="1" baseline="-25000" dirty="0">
                <a:solidFill>
                  <a:prstClr val="black"/>
                </a:solidFill>
              </a:rPr>
              <a:t>2</a:t>
            </a:r>
            <a:r>
              <a:rPr lang="en-US" sz="1600" b="1" dirty="0">
                <a:solidFill>
                  <a:prstClr val="black"/>
                </a:solidFill>
              </a:rPr>
              <a:t>H</a:t>
            </a:r>
            <a:r>
              <a:rPr lang="en-US" sz="1600" b="1" baseline="-25000" dirty="0">
                <a:solidFill>
                  <a:prstClr val="black"/>
                </a:solidFill>
              </a:rPr>
              <a:t>2</a:t>
            </a:r>
            <a:r>
              <a:rPr lang="en-US" sz="1600" b="1" dirty="0">
                <a:solidFill>
                  <a:prstClr val="black"/>
                </a:solidFill>
              </a:rPr>
              <a:t>F</a:t>
            </a:r>
            <a:r>
              <a:rPr lang="en-US" sz="1600" b="1" baseline="-25000" dirty="0">
                <a:solidFill>
                  <a:prstClr val="black"/>
                </a:solidFill>
              </a:rPr>
              <a:t>4 </a:t>
            </a:r>
            <a:r>
              <a:rPr lang="en-US" sz="1600" b="1" dirty="0">
                <a:solidFill>
                  <a:prstClr val="black"/>
                </a:solidFill>
              </a:rPr>
              <a:t>: 100% </a:t>
            </a:r>
          </a:p>
        </p:txBody>
      </p:sp>
      <p:sp>
        <p:nvSpPr>
          <p:cNvPr id="4" name="Slide Number Placeholder 3">
            <a:extLst>
              <a:ext uri="{FF2B5EF4-FFF2-40B4-BE49-F238E27FC236}">
                <a16:creationId xmlns:a16="http://schemas.microsoft.com/office/drawing/2014/main" id="{81B8976E-0895-9BA7-AB71-AF18EE2826EE}"/>
              </a:ext>
            </a:extLst>
          </p:cNvPr>
          <p:cNvSpPr>
            <a:spLocks noGrp="1"/>
          </p:cNvSpPr>
          <p:nvPr>
            <p:ph type="sldNum" sz="quarter" idx="12"/>
          </p:nvPr>
        </p:nvSpPr>
        <p:spPr/>
        <p:txBody>
          <a:bodyPr/>
          <a:lstStyle/>
          <a:p>
            <a:fld id="{64DFDDDB-692B-2146-AF95-4ED764A11235}" type="slidenum">
              <a:rPr lang="en-US" smtClean="0"/>
              <a:t>31</a:t>
            </a:fld>
            <a:endParaRPr lang="en-US"/>
          </a:p>
        </p:txBody>
      </p:sp>
    </p:spTree>
    <p:extLst>
      <p:ext uri="{BB962C8B-B14F-4D97-AF65-F5344CB8AC3E}">
        <p14:creationId xmlns:p14="http://schemas.microsoft.com/office/powerpoint/2010/main" val="14162888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6">
            <a:extLst>
              <a:ext uri="{FF2B5EF4-FFF2-40B4-BE49-F238E27FC236}">
                <a16:creationId xmlns:a16="http://schemas.microsoft.com/office/drawing/2014/main" id="{15D5188C-5697-A60E-CC92-86A5B8FE1CCC}"/>
              </a:ext>
            </a:extLst>
          </p:cNvPr>
          <p:cNvPicPr/>
          <p:nvPr/>
        </p:nvPicPr>
        <p:blipFill>
          <a:blip r:embed="rId2"/>
          <a:stretch/>
        </p:blipFill>
        <p:spPr>
          <a:xfrm>
            <a:off x="813196" y="1144794"/>
            <a:ext cx="7190780" cy="1964531"/>
          </a:xfrm>
          <a:prstGeom prst="rect">
            <a:avLst/>
          </a:prstGeom>
          <a:ln>
            <a:noFill/>
          </a:ln>
        </p:spPr>
      </p:pic>
      <p:pic>
        <p:nvPicPr>
          <p:cNvPr id="12" name="Picture 11">
            <a:extLst>
              <a:ext uri="{FF2B5EF4-FFF2-40B4-BE49-F238E27FC236}">
                <a16:creationId xmlns:a16="http://schemas.microsoft.com/office/drawing/2014/main" id="{350E756A-0853-59EE-5E4D-8DB40D109500}"/>
              </a:ext>
            </a:extLst>
          </p:cNvPr>
          <p:cNvPicPr>
            <a:picLocks noChangeAspect="1"/>
          </p:cNvPicPr>
          <p:nvPr/>
        </p:nvPicPr>
        <p:blipFill>
          <a:blip r:embed="rId3"/>
          <a:srcRect/>
          <a:stretch/>
        </p:blipFill>
        <p:spPr>
          <a:xfrm rot="5400000">
            <a:off x="1160811" y="2042339"/>
            <a:ext cx="2448539" cy="4581921"/>
          </a:xfrm>
          <a:prstGeom prst="rect">
            <a:avLst/>
          </a:prstGeom>
        </p:spPr>
      </p:pic>
      <p:pic>
        <p:nvPicPr>
          <p:cNvPr id="5" name="Picture 4">
            <a:extLst>
              <a:ext uri="{FF2B5EF4-FFF2-40B4-BE49-F238E27FC236}">
                <a16:creationId xmlns:a16="http://schemas.microsoft.com/office/drawing/2014/main" id="{A14FE024-AA3D-733F-F7FC-C00665EBC44F}"/>
              </a:ext>
            </a:extLst>
          </p:cNvPr>
          <p:cNvPicPr/>
          <p:nvPr/>
        </p:nvPicPr>
        <p:blipFill rotWithShape="1">
          <a:blip r:embed="rId4"/>
          <a:srcRect l="2111" t="5211" r="765" b="2218"/>
          <a:stretch/>
        </p:blipFill>
        <p:spPr>
          <a:xfrm rot="5400000">
            <a:off x="5600551" y="1695404"/>
            <a:ext cx="2850296" cy="5099804"/>
          </a:xfrm>
          <a:prstGeom prst="rect">
            <a:avLst/>
          </a:prstGeom>
          <a:ln>
            <a:noFill/>
          </a:ln>
        </p:spPr>
      </p:pic>
      <p:sp>
        <p:nvSpPr>
          <p:cNvPr id="7" name="CustomShape 2">
            <a:extLst>
              <a:ext uri="{FF2B5EF4-FFF2-40B4-BE49-F238E27FC236}">
                <a16:creationId xmlns:a16="http://schemas.microsoft.com/office/drawing/2014/main" id="{5A1C4296-F095-235A-792F-A5669B728B44}"/>
              </a:ext>
            </a:extLst>
          </p:cNvPr>
          <p:cNvSpPr/>
          <p:nvPr/>
        </p:nvSpPr>
        <p:spPr>
          <a:xfrm>
            <a:off x="1561365" y="5368628"/>
            <a:ext cx="1889522" cy="301823"/>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654" spc="-1" dirty="0">
                <a:solidFill>
                  <a:srgbClr val="000000"/>
                </a:solidFill>
                <a:latin typeface="Calibri"/>
                <a:ea typeface="DejaVu Sans"/>
              </a:rPr>
              <a:t>Timing Spectrum</a:t>
            </a:r>
            <a:endParaRPr lang="en-US" sz="1654" spc="-1" dirty="0">
              <a:latin typeface="Arial"/>
            </a:endParaRPr>
          </a:p>
        </p:txBody>
      </p:sp>
      <p:sp>
        <p:nvSpPr>
          <p:cNvPr id="8" name="CustomShape 4">
            <a:extLst>
              <a:ext uri="{FF2B5EF4-FFF2-40B4-BE49-F238E27FC236}">
                <a16:creationId xmlns:a16="http://schemas.microsoft.com/office/drawing/2014/main" id="{FC1D095E-425C-C91A-CE0A-2540E09FD457}"/>
              </a:ext>
            </a:extLst>
          </p:cNvPr>
          <p:cNvSpPr/>
          <p:nvPr/>
        </p:nvSpPr>
        <p:spPr>
          <a:xfrm>
            <a:off x="8003976" y="1803929"/>
            <a:ext cx="2076648" cy="735347"/>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gn="ctr">
              <a:lnSpc>
                <a:spcPct val="100000"/>
              </a:lnSpc>
            </a:pPr>
            <a:r>
              <a:rPr lang="en-US" sz="1984" b="1" spc="-1" dirty="0">
                <a:solidFill>
                  <a:srgbClr val="FF0000"/>
                </a:solidFill>
                <a:highlight>
                  <a:srgbClr val="FFFF00"/>
                </a:highlight>
                <a:latin typeface="Calibri"/>
                <a:ea typeface="DejaVu Sans"/>
              </a:rPr>
              <a:t>Time resolution </a:t>
            </a:r>
            <a:endParaRPr lang="en-US" sz="1984" spc="-1" dirty="0">
              <a:highlight>
                <a:srgbClr val="FFFF00"/>
              </a:highlight>
              <a:latin typeface="Arial"/>
            </a:endParaRPr>
          </a:p>
          <a:p>
            <a:pPr algn="ctr">
              <a:lnSpc>
                <a:spcPct val="100000"/>
              </a:lnSpc>
            </a:pPr>
            <a:r>
              <a:rPr lang="en-US" sz="1984" b="1" spc="-1" dirty="0">
                <a:solidFill>
                  <a:srgbClr val="FF0000"/>
                </a:solidFill>
                <a:highlight>
                  <a:srgbClr val="FFFF00"/>
                </a:highlight>
                <a:ea typeface="DejaVu Sans"/>
              </a:rPr>
              <a:t>∼0.8±0.06</a:t>
            </a:r>
            <a:r>
              <a:rPr lang="en-US" sz="1984" b="1" spc="-1" dirty="0">
                <a:solidFill>
                  <a:srgbClr val="FF0000"/>
                </a:solidFill>
                <a:highlight>
                  <a:srgbClr val="FFFF00"/>
                </a:highlight>
                <a:latin typeface="Calibri"/>
                <a:ea typeface="DejaVu Sans"/>
              </a:rPr>
              <a:t> ns (𝝈)</a:t>
            </a:r>
            <a:endParaRPr lang="en-US" sz="1984" spc="-1" dirty="0">
              <a:highlight>
                <a:srgbClr val="FFFF00"/>
              </a:highlight>
              <a:latin typeface="Arial"/>
            </a:endParaRPr>
          </a:p>
        </p:txBody>
      </p:sp>
      <p:sp>
        <p:nvSpPr>
          <p:cNvPr id="9" name="CustomShape 5">
            <a:extLst>
              <a:ext uri="{FF2B5EF4-FFF2-40B4-BE49-F238E27FC236}">
                <a16:creationId xmlns:a16="http://schemas.microsoft.com/office/drawing/2014/main" id="{25F4E86F-84E1-D03F-E202-DBB93DC9E572}"/>
              </a:ext>
            </a:extLst>
          </p:cNvPr>
          <p:cNvSpPr/>
          <p:nvPr/>
        </p:nvSpPr>
        <p:spPr>
          <a:xfrm>
            <a:off x="6124033" y="1093078"/>
            <a:ext cx="3517064" cy="683716"/>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654" b="1" spc="-1" dirty="0">
                <a:solidFill>
                  <a:srgbClr val="215968"/>
                </a:solidFill>
                <a:latin typeface="Century Gothic"/>
                <a:ea typeface="DejaVu Sans"/>
              </a:rPr>
              <a:t>Gas: 100 % Tetrafluroethane</a:t>
            </a:r>
            <a:endParaRPr lang="en-US" sz="1654" spc="-1" dirty="0">
              <a:latin typeface="Arial"/>
            </a:endParaRPr>
          </a:p>
        </p:txBody>
      </p:sp>
      <p:sp>
        <p:nvSpPr>
          <p:cNvPr id="15" name="Title 1">
            <a:extLst>
              <a:ext uri="{FF2B5EF4-FFF2-40B4-BE49-F238E27FC236}">
                <a16:creationId xmlns:a16="http://schemas.microsoft.com/office/drawing/2014/main" id="{E57C2677-4FA5-088E-3D7B-7BECA1B03899}"/>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Time resolution measurement</a:t>
            </a:r>
          </a:p>
        </p:txBody>
      </p:sp>
      <p:sp>
        <p:nvSpPr>
          <p:cNvPr id="2" name="TextBox 1">
            <a:extLst>
              <a:ext uri="{FF2B5EF4-FFF2-40B4-BE49-F238E27FC236}">
                <a16:creationId xmlns:a16="http://schemas.microsoft.com/office/drawing/2014/main" id="{E04E2CF5-CC98-C4F1-7657-F1D4AB2A2152}"/>
              </a:ext>
            </a:extLst>
          </p:cNvPr>
          <p:cNvSpPr txBox="1"/>
          <p:nvPr/>
        </p:nvSpPr>
        <p:spPr>
          <a:xfrm>
            <a:off x="5412462" y="1680323"/>
            <a:ext cx="646075" cy="283154"/>
          </a:xfrm>
          <a:prstGeom prst="rect">
            <a:avLst/>
          </a:prstGeom>
          <a:solidFill>
            <a:schemeClr val="bg1"/>
          </a:solidFill>
        </p:spPr>
        <p:txBody>
          <a:bodyPr wrap="square" rtlCol="0">
            <a:spAutoFit/>
          </a:bodyPr>
          <a:lstStyle/>
          <a:p>
            <a:r>
              <a:rPr lang="en-US" sz="1240" dirty="0">
                <a:latin typeface="Arial Narrow" panose="020B0604020202020204" pitchFamily="34" charset="0"/>
                <a:cs typeface="Arial Narrow" panose="020B0604020202020204" pitchFamily="34" charset="0"/>
              </a:rPr>
              <a:t>START</a:t>
            </a:r>
          </a:p>
        </p:txBody>
      </p:sp>
      <p:sp>
        <p:nvSpPr>
          <p:cNvPr id="13" name="TextBox 12">
            <a:extLst>
              <a:ext uri="{FF2B5EF4-FFF2-40B4-BE49-F238E27FC236}">
                <a16:creationId xmlns:a16="http://schemas.microsoft.com/office/drawing/2014/main" id="{01E05598-8F69-63BC-A65E-48390CB3A98F}"/>
              </a:ext>
            </a:extLst>
          </p:cNvPr>
          <p:cNvSpPr txBox="1"/>
          <p:nvPr/>
        </p:nvSpPr>
        <p:spPr>
          <a:xfrm>
            <a:off x="5477962" y="2463136"/>
            <a:ext cx="646071" cy="269817"/>
          </a:xfrm>
          <a:prstGeom prst="rect">
            <a:avLst/>
          </a:prstGeom>
          <a:solidFill>
            <a:schemeClr val="bg1"/>
          </a:solidFill>
        </p:spPr>
        <p:txBody>
          <a:bodyPr wrap="square" rtlCol="0">
            <a:spAutoFit/>
          </a:bodyPr>
          <a:lstStyle/>
          <a:p>
            <a:r>
              <a:rPr lang="en-US" sz="1240" dirty="0">
                <a:latin typeface="Arial Narrow" panose="020B0604020202020204" pitchFamily="34" charset="0"/>
                <a:cs typeface="Arial Narrow" panose="020B0604020202020204" pitchFamily="34" charset="0"/>
              </a:rPr>
              <a:t>STOP</a:t>
            </a:r>
          </a:p>
        </p:txBody>
      </p:sp>
      <p:sp>
        <p:nvSpPr>
          <p:cNvPr id="3" name="Rectangle 2">
            <a:extLst>
              <a:ext uri="{FF2B5EF4-FFF2-40B4-BE49-F238E27FC236}">
                <a16:creationId xmlns:a16="http://schemas.microsoft.com/office/drawing/2014/main" id="{BF9486A1-70F1-5876-D1E1-0BD830600990}"/>
              </a:ext>
            </a:extLst>
          </p:cNvPr>
          <p:cNvSpPr/>
          <p:nvPr/>
        </p:nvSpPr>
        <p:spPr>
          <a:xfrm>
            <a:off x="1707202" y="2124232"/>
            <a:ext cx="2851833" cy="5310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30"/>
          </a:p>
        </p:txBody>
      </p:sp>
      <p:cxnSp>
        <p:nvCxnSpPr>
          <p:cNvPr id="14" name="Straight Arrow Connector 13">
            <a:extLst>
              <a:ext uri="{FF2B5EF4-FFF2-40B4-BE49-F238E27FC236}">
                <a16:creationId xmlns:a16="http://schemas.microsoft.com/office/drawing/2014/main" id="{CF18EA5F-F548-CCD6-CF34-A238F89FBB06}"/>
              </a:ext>
            </a:extLst>
          </p:cNvPr>
          <p:cNvCxnSpPr>
            <a:cxnSpLocks/>
          </p:cNvCxnSpPr>
          <p:nvPr/>
        </p:nvCxnSpPr>
        <p:spPr>
          <a:xfrm>
            <a:off x="1641292" y="2418132"/>
            <a:ext cx="526362"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191E67C-7B70-0F65-030C-7D4C9DA8BBAC}"/>
              </a:ext>
            </a:extLst>
          </p:cNvPr>
          <p:cNvCxnSpPr/>
          <p:nvPr/>
        </p:nvCxnSpPr>
        <p:spPr>
          <a:xfrm>
            <a:off x="3237007" y="2025225"/>
            <a:ext cx="0" cy="705111"/>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6D21AB4D-145F-D984-FD13-B90BF0CA6C09}"/>
              </a:ext>
            </a:extLst>
          </p:cNvPr>
          <p:cNvSpPr/>
          <p:nvPr/>
        </p:nvSpPr>
        <p:spPr>
          <a:xfrm>
            <a:off x="2177223" y="2263458"/>
            <a:ext cx="779972" cy="296676"/>
          </a:xfrm>
          <a:prstGeom prst="rect">
            <a:avLst/>
          </a:prstGeom>
          <a:solidFill>
            <a:srgbClr val="05369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92" dirty="0">
                <a:latin typeface="Arial" panose="020B0604020202020204" pitchFamily="34" charset="0"/>
                <a:cs typeface="Arial" panose="020B0604020202020204" pitchFamily="34" charset="0"/>
              </a:rPr>
              <a:t>DISC</a:t>
            </a:r>
            <a:endParaRPr lang="en-US" sz="1158" dirty="0">
              <a:latin typeface="Arial" panose="020B0604020202020204" pitchFamily="34" charset="0"/>
              <a:cs typeface="Arial" panose="020B0604020202020204" pitchFamily="34" charset="0"/>
            </a:endParaRPr>
          </a:p>
        </p:txBody>
      </p:sp>
      <p:cxnSp>
        <p:nvCxnSpPr>
          <p:cNvPr id="20" name="Straight Arrow Connector 19">
            <a:extLst>
              <a:ext uri="{FF2B5EF4-FFF2-40B4-BE49-F238E27FC236}">
                <a16:creationId xmlns:a16="http://schemas.microsoft.com/office/drawing/2014/main" id="{FC6CF763-B615-D1D2-3167-5593AA3D0FDA}"/>
              </a:ext>
            </a:extLst>
          </p:cNvPr>
          <p:cNvCxnSpPr>
            <a:cxnSpLocks/>
          </p:cNvCxnSpPr>
          <p:nvPr/>
        </p:nvCxnSpPr>
        <p:spPr>
          <a:xfrm>
            <a:off x="2966768" y="2408562"/>
            <a:ext cx="1631721"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1" name="Slide Number Placeholder 10">
            <a:extLst>
              <a:ext uri="{FF2B5EF4-FFF2-40B4-BE49-F238E27FC236}">
                <a16:creationId xmlns:a16="http://schemas.microsoft.com/office/drawing/2014/main" id="{BDC8E176-1882-32E6-33C3-D9B72B8031F0}"/>
              </a:ext>
            </a:extLst>
          </p:cNvPr>
          <p:cNvSpPr>
            <a:spLocks noGrp="1"/>
          </p:cNvSpPr>
          <p:nvPr>
            <p:ph type="sldNum" sz="quarter" idx="12"/>
          </p:nvPr>
        </p:nvSpPr>
        <p:spPr/>
        <p:txBody>
          <a:bodyPr/>
          <a:lstStyle/>
          <a:p>
            <a:fld id="{64DFDDDB-692B-2146-AF95-4ED764A11235}" type="slidenum">
              <a:rPr lang="en-US" smtClean="0"/>
              <a:t>32</a:t>
            </a:fld>
            <a:endParaRPr lang="en-US"/>
          </a:p>
        </p:txBody>
      </p:sp>
    </p:spTree>
    <p:extLst>
      <p:ext uri="{BB962C8B-B14F-4D97-AF65-F5344CB8AC3E}">
        <p14:creationId xmlns:p14="http://schemas.microsoft.com/office/powerpoint/2010/main" val="738873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020B465-DA5F-B917-8249-9537DA3A55D7}"/>
              </a:ext>
            </a:extLst>
          </p:cNvPr>
          <p:cNvSpPr txBox="1">
            <a:spLocks/>
          </p:cNvSpPr>
          <p:nvPr/>
        </p:nvSpPr>
        <p:spPr>
          <a:xfrm>
            <a:off x="693042" y="301993"/>
            <a:ext cx="8896586"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dirty="0">
                <a:solidFill>
                  <a:srgbClr val="FF0000"/>
                </a:solidFill>
              </a:rPr>
              <a:t>Charge sharing measurement</a:t>
            </a:r>
          </a:p>
        </p:txBody>
      </p:sp>
      <p:pic>
        <p:nvPicPr>
          <p:cNvPr id="11" name="Picture 10">
            <a:extLst>
              <a:ext uri="{FF2B5EF4-FFF2-40B4-BE49-F238E27FC236}">
                <a16:creationId xmlns:a16="http://schemas.microsoft.com/office/drawing/2014/main" id="{98A819D6-7AC2-EEA5-3C0C-0834529AC7E3}"/>
              </a:ext>
            </a:extLst>
          </p:cNvPr>
          <p:cNvPicPr>
            <a:picLocks noChangeAspect="1"/>
          </p:cNvPicPr>
          <p:nvPr/>
        </p:nvPicPr>
        <p:blipFill>
          <a:blip r:embed="rId2"/>
          <a:stretch>
            <a:fillRect/>
          </a:stretch>
        </p:blipFill>
        <p:spPr>
          <a:xfrm>
            <a:off x="490997" y="785679"/>
            <a:ext cx="6079877" cy="2541158"/>
          </a:xfrm>
          <a:prstGeom prst="rect">
            <a:avLst/>
          </a:prstGeom>
        </p:spPr>
      </p:pic>
      <p:pic>
        <p:nvPicPr>
          <p:cNvPr id="13" name="Picture 12">
            <a:extLst>
              <a:ext uri="{FF2B5EF4-FFF2-40B4-BE49-F238E27FC236}">
                <a16:creationId xmlns:a16="http://schemas.microsoft.com/office/drawing/2014/main" id="{1EDC4105-9F83-0F4C-3BA9-5EC5B20B2F66}"/>
              </a:ext>
            </a:extLst>
          </p:cNvPr>
          <p:cNvPicPr>
            <a:picLocks noChangeAspect="1"/>
          </p:cNvPicPr>
          <p:nvPr/>
        </p:nvPicPr>
        <p:blipFill rotWithShape="1">
          <a:blip r:embed="rId3"/>
          <a:srcRect t="6293"/>
          <a:stretch/>
        </p:blipFill>
        <p:spPr>
          <a:xfrm>
            <a:off x="3904810" y="2534256"/>
            <a:ext cx="6135562" cy="3052190"/>
          </a:xfrm>
          <a:prstGeom prst="rect">
            <a:avLst/>
          </a:prstGeom>
        </p:spPr>
      </p:pic>
      <p:sp>
        <p:nvSpPr>
          <p:cNvPr id="14" name="CustomShape 4">
            <a:extLst>
              <a:ext uri="{FF2B5EF4-FFF2-40B4-BE49-F238E27FC236}">
                <a16:creationId xmlns:a16="http://schemas.microsoft.com/office/drawing/2014/main" id="{93AAE6D8-04C2-BB3F-8BEF-A7DC6C9AFAFA}"/>
              </a:ext>
            </a:extLst>
          </p:cNvPr>
          <p:cNvSpPr/>
          <p:nvPr/>
        </p:nvSpPr>
        <p:spPr>
          <a:xfrm>
            <a:off x="40253" y="4258720"/>
            <a:ext cx="4133845" cy="395843"/>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gn="ctr">
              <a:lnSpc>
                <a:spcPct val="100000"/>
              </a:lnSpc>
            </a:pPr>
            <a:r>
              <a:rPr lang="en-US" sz="1984" b="1" spc="-1" dirty="0">
                <a:solidFill>
                  <a:srgbClr val="FF0000"/>
                </a:solidFill>
                <a:highlight>
                  <a:srgbClr val="FFFF00"/>
                </a:highlight>
                <a:latin typeface="Calibri"/>
                <a:ea typeface="DejaVu Sans"/>
              </a:rPr>
              <a:t>Shared charge between strips</a:t>
            </a:r>
            <a:r>
              <a:rPr lang="en-US" sz="1984" spc="-1" dirty="0">
                <a:highlight>
                  <a:srgbClr val="FFFF00"/>
                </a:highlight>
                <a:latin typeface="Arial"/>
              </a:rPr>
              <a:t> </a:t>
            </a:r>
            <a:r>
              <a:rPr lang="en-US" sz="1984" b="1" spc="-1" dirty="0">
                <a:solidFill>
                  <a:srgbClr val="FF0000"/>
                </a:solidFill>
                <a:highlight>
                  <a:srgbClr val="FFFF00"/>
                </a:highlight>
                <a:ea typeface="DejaVu Sans"/>
              </a:rPr>
              <a:t>∼ 30%</a:t>
            </a:r>
            <a:endParaRPr lang="en-US" sz="1984" spc="-1" dirty="0">
              <a:highlight>
                <a:srgbClr val="FFFF00"/>
              </a:highlight>
              <a:latin typeface="Arial"/>
            </a:endParaRPr>
          </a:p>
        </p:txBody>
      </p:sp>
      <p:sp>
        <p:nvSpPr>
          <p:cNvPr id="15" name="CustomShape 5">
            <a:extLst>
              <a:ext uri="{FF2B5EF4-FFF2-40B4-BE49-F238E27FC236}">
                <a16:creationId xmlns:a16="http://schemas.microsoft.com/office/drawing/2014/main" id="{C5B59209-A011-98FC-86E6-78D631ABB780}"/>
              </a:ext>
            </a:extLst>
          </p:cNvPr>
          <p:cNvSpPr/>
          <p:nvPr/>
        </p:nvSpPr>
        <p:spPr>
          <a:xfrm>
            <a:off x="6207907" y="1008811"/>
            <a:ext cx="3179675" cy="329471"/>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230" b="1" spc="-1" dirty="0">
                <a:solidFill>
                  <a:srgbClr val="215968"/>
                </a:solidFill>
                <a:latin typeface="Century Gothic"/>
                <a:ea typeface="DejaVu Sans"/>
              </a:rPr>
              <a:t>Gas: 90 % C</a:t>
            </a:r>
            <a:r>
              <a:rPr lang="en-US" sz="1230" b="1" spc="-1" baseline="-25000" dirty="0">
                <a:solidFill>
                  <a:srgbClr val="215968"/>
                </a:solidFill>
                <a:latin typeface="Century Gothic"/>
                <a:ea typeface="DejaVu Sans"/>
              </a:rPr>
              <a:t>2</a:t>
            </a:r>
            <a:r>
              <a:rPr lang="en-US" sz="1230" b="1" spc="-1" dirty="0">
                <a:solidFill>
                  <a:srgbClr val="215968"/>
                </a:solidFill>
                <a:latin typeface="Century Gothic"/>
                <a:ea typeface="DejaVu Sans"/>
              </a:rPr>
              <a:t>H</a:t>
            </a:r>
            <a:r>
              <a:rPr lang="en-US" sz="1230" b="1" spc="-1" baseline="-25000" dirty="0">
                <a:solidFill>
                  <a:srgbClr val="215968"/>
                </a:solidFill>
                <a:latin typeface="Century Gothic"/>
                <a:ea typeface="DejaVu Sans"/>
              </a:rPr>
              <a:t>2</a:t>
            </a:r>
            <a:r>
              <a:rPr lang="en-US" sz="1230" b="1" spc="-1" dirty="0">
                <a:solidFill>
                  <a:srgbClr val="215968"/>
                </a:solidFill>
                <a:latin typeface="Century Gothic"/>
                <a:ea typeface="DejaVu Sans"/>
              </a:rPr>
              <a:t>F</a:t>
            </a:r>
            <a:r>
              <a:rPr lang="en-US" sz="1230" b="1" spc="-1" baseline="-25000" dirty="0">
                <a:solidFill>
                  <a:srgbClr val="215968"/>
                </a:solidFill>
                <a:latin typeface="Century Gothic"/>
                <a:ea typeface="DejaVu Sans"/>
              </a:rPr>
              <a:t>4</a:t>
            </a:r>
            <a:r>
              <a:rPr lang="en-US" sz="1230" b="1" spc="-1" dirty="0">
                <a:solidFill>
                  <a:srgbClr val="215968"/>
                </a:solidFill>
                <a:latin typeface="Century Gothic"/>
                <a:ea typeface="DejaVu Sans"/>
              </a:rPr>
              <a:t> + 10 % i-C</a:t>
            </a:r>
            <a:r>
              <a:rPr lang="en-US" sz="1230" b="1" spc="-1" baseline="-25000" dirty="0">
                <a:solidFill>
                  <a:srgbClr val="215968"/>
                </a:solidFill>
                <a:latin typeface="Century Gothic"/>
                <a:ea typeface="DejaVu Sans"/>
              </a:rPr>
              <a:t>4</a:t>
            </a:r>
            <a:r>
              <a:rPr lang="en-US" sz="1230" b="1" spc="-1" dirty="0">
                <a:solidFill>
                  <a:srgbClr val="215968"/>
                </a:solidFill>
                <a:latin typeface="Century Gothic"/>
                <a:ea typeface="DejaVu Sans"/>
              </a:rPr>
              <a:t>H</a:t>
            </a:r>
            <a:r>
              <a:rPr lang="en-US" sz="1230" b="1" spc="-1" baseline="-25000" dirty="0">
                <a:solidFill>
                  <a:srgbClr val="215968"/>
                </a:solidFill>
                <a:latin typeface="Century Gothic"/>
                <a:ea typeface="DejaVu Sans"/>
              </a:rPr>
              <a:t>10</a:t>
            </a:r>
            <a:endParaRPr lang="en-US" sz="1230" spc="-1" baseline="-25000" dirty="0">
              <a:latin typeface="Arial"/>
            </a:endParaRPr>
          </a:p>
        </p:txBody>
      </p:sp>
      <p:sp>
        <p:nvSpPr>
          <p:cNvPr id="3" name="Slide Number Placeholder 2">
            <a:extLst>
              <a:ext uri="{FF2B5EF4-FFF2-40B4-BE49-F238E27FC236}">
                <a16:creationId xmlns:a16="http://schemas.microsoft.com/office/drawing/2014/main" id="{2E6EE170-929D-1B1C-8F8F-E8E342C507DB}"/>
              </a:ext>
            </a:extLst>
          </p:cNvPr>
          <p:cNvSpPr>
            <a:spLocks noGrp="1"/>
          </p:cNvSpPr>
          <p:nvPr>
            <p:ph type="sldNum" sz="quarter" idx="12"/>
          </p:nvPr>
        </p:nvSpPr>
        <p:spPr/>
        <p:txBody>
          <a:bodyPr/>
          <a:lstStyle/>
          <a:p>
            <a:fld id="{64DFDDDB-692B-2146-AF95-4ED764A11235}" type="slidenum">
              <a:rPr lang="en-US" smtClean="0"/>
              <a:t>33</a:t>
            </a:fld>
            <a:endParaRPr lang="en-US"/>
          </a:p>
        </p:txBody>
      </p:sp>
    </p:spTree>
    <p:extLst>
      <p:ext uri="{BB962C8B-B14F-4D97-AF65-F5344CB8AC3E}">
        <p14:creationId xmlns:p14="http://schemas.microsoft.com/office/powerpoint/2010/main" val="35143682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E57C2677-4FA5-088E-3D7B-7BECA1B03899}"/>
              </a:ext>
            </a:extLst>
          </p:cNvPr>
          <p:cNvSpPr txBox="1">
            <a:spLocks/>
          </p:cNvSpPr>
          <p:nvPr/>
        </p:nvSpPr>
        <p:spPr>
          <a:xfrm>
            <a:off x="693042" y="301993"/>
            <a:ext cx="8896586"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FF0000"/>
                </a:solidFill>
              </a:rPr>
              <a:t>Efficiency measurement in Gamma ray background</a:t>
            </a:r>
          </a:p>
        </p:txBody>
      </p:sp>
      <p:pic>
        <p:nvPicPr>
          <p:cNvPr id="19" name="Picture 18">
            <a:extLst>
              <a:ext uri="{FF2B5EF4-FFF2-40B4-BE49-F238E27FC236}">
                <a16:creationId xmlns:a16="http://schemas.microsoft.com/office/drawing/2014/main" id="{AAA77C92-85AF-E7D4-90B9-623EA7164E17}"/>
              </a:ext>
            </a:extLst>
          </p:cNvPr>
          <p:cNvPicPr>
            <a:picLocks noChangeAspect="1"/>
          </p:cNvPicPr>
          <p:nvPr/>
        </p:nvPicPr>
        <p:blipFill>
          <a:blip r:embed="rId2"/>
          <a:srcRect/>
          <a:stretch/>
        </p:blipFill>
        <p:spPr>
          <a:xfrm>
            <a:off x="226931" y="1118363"/>
            <a:ext cx="4206053" cy="3154539"/>
          </a:xfrm>
          <a:prstGeom prst="rect">
            <a:avLst/>
          </a:prstGeom>
        </p:spPr>
      </p:pic>
      <p:sp>
        <p:nvSpPr>
          <p:cNvPr id="21" name="CustomShape 5">
            <a:extLst>
              <a:ext uri="{FF2B5EF4-FFF2-40B4-BE49-F238E27FC236}">
                <a16:creationId xmlns:a16="http://schemas.microsoft.com/office/drawing/2014/main" id="{D08BC183-100F-EF2C-2A18-5426721D955F}"/>
              </a:ext>
            </a:extLst>
          </p:cNvPr>
          <p:cNvSpPr/>
          <p:nvPr/>
        </p:nvSpPr>
        <p:spPr>
          <a:xfrm>
            <a:off x="866652" y="4333391"/>
            <a:ext cx="3566333" cy="656167"/>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984" b="1" spc="-1" dirty="0">
                <a:solidFill>
                  <a:srgbClr val="215968"/>
                </a:solidFill>
                <a:latin typeface="Century Gothic"/>
                <a:ea typeface="DejaVu Sans"/>
              </a:rPr>
              <a:t>Source: Cs</a:t>
            </a:r>
            <a:r>
              <a:rPr lang="en-US" sz="1984" b="1" spc="-1" baseline="30000" dirty="0">
                <a:solidFill>
                  <a:srgbClr val="215968"/>
                </a:solidFill>
                <a:latin typeface="Century Gothic"/>
                <a:ea typeface="DejaVu Sans"/>
              </a:rPr>
              <a:t>137</a:t>
            </a:r>
          </a:p>
          <a:p>
            <a:pPr>
              <a:lnSpc>
                <a:spcPct val="100000"/>
              </a:lnSpc>
            </a:pPr>
            <a:r>
              <a:rPr lang="en-US" sz="1984" b="1" spc="-1" dirty="0">
                <a:solidFill>
                  <a:srgbClr val="215968"/>
                </a:solidFill>
                <a:latin typeface="Century Gothic"/>
                <a:ea typeface="DejaVu Sans"/>
              </a:rPr>
              <a:t>Activity: 0.6 </a:t>
            </a:r>
            <a:r>
              <a:rPr lang="en-US" sz="1984" b="1" spc="-1" dirty="0" err="1">
                <a:solidFill>
                  <a:srgbClr val="215968"/>
                </a:solidFill>
                <a:latin typeface="Century Gothic"/>
                <a:ea typeface="DejaVu Sans"/>
              </a:rPr>
              <a:t>GBq</a:t>
            </a:r>
            <a:endParaRPr lang="en-US" sz="1984" b="1" spc="-1" dirty="0">
              <a:solidFill>
                <a:srgbClr val="215968"/>
              </a:solidFill>
              <a:latin typeface="Century Gothic"/>
              <a:ea typeface="DejaVu Sans"/>
            </a:endParaRPr>
          </a:p>
        </p:txBody>
      </p:sp>
      <p:sp>
        <p:nvSpPr>
          <p:cNvPr id="22" name="CustomShape 4">
            <a:extLst>
              <a:ext uri="{FF2B5EF4-FFF2-40B4-BE49-F238E27FC236}">
                <a16:creationId xmlns:a16="http://schemas.microsoft.com/office/drawing/2014/main" id="{256AA1B7-7D7B-05AD-C6E5-F2C1DA3E36D2}"/>
              </a:ext>
            </a:extLst>
          </p:cNvPr>
          <p:cNvSpPr/>
          <p:nvPr/>
        </p:nvSpPr>
        <p:spPr>
          <a:xfrm>
            <a:off x="4040940" y="4809875"/>
            <a:ext cx="5647639" cy="438816"/>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gn="ctr">
              <a:lnSpc>
                <a:spcPct val="100000"/>
              </a:lnSpc>
            </a:pPr>
            <a:r>
              <a:rPr lang="en-US" sz="1984" b="1" spc="-1" dirty="0">
                <a:solidFill>
                  <a:srgbClr val="FF0000"/>
                </a:solidFill>
                <a:highlight>
                  <a:srgbClr val="FFFF00"/>
                </a:highlight>
                <a:latin typeface="Calibri"/>
                <a:ea typeface="DejaVu Sans"/>
              </a:rPr>
              <a:t>High efficiency even </a:t>
            </a:r>
            <a:r>
              <a:rPr lang="en-US" sz="1984" b="1" spc="-1" dirty="0">
                <a:solidFill>
                  <a:srgbClr val="FF0000"/>
                </a:solidFill>
                <a:highlight>
                  <a:srgbClr val="FFFF00"/>
                </a:highlight>
                <a:ea typeface="DejaVu Sans"/>
              </a:rPr>
              <a:t>with ∼46 </a:t>
            </a:r>
            <a:r>
              <a:rPr lang="en-US" sz="1984" b="1" spc="-1" dirty="0">
                <a:solidFill>
                  <a:srgbClr val="FF0000"/>
                </a:solidFill>
                <a:highlight>
                  <a:srgbClr val="FFFF00"/>
                </a:highlight>
                <a:latin typeface="Calibri"/>
                <a:ea typeface="DejaVu Sans"/>
              </a:rPr>
              <a:t>kHz/cm</a:t>
            </a:r>
            <a:r>
              <a:rPr lang="en-US" sz="1984" b="1" spc="-1" baseline="30000" dirty="0">
                <a:solidFill>
                  <a:srgbClr val="FF0000"/>
                </a:solidFill>
                <a:highlight>
                  <a:srgbClr val="FFFF00"/>
                </a:highlight>
                <a:latin typeface="Calibri"/>
                <a:ea typeface="DejaVu Sans"/>
              </a:rPr>
              <a:t>2</a:t>
            </a:r>
            <a:r>
              <a:rPr lang="en-US" sz="1984" b="1" spc="-1" dirty="0">
                <a:solidFill>
                  <a:srgbClr val="FF0000"/>
                </a:solidFill>
                <a:highlight>
                  <a:srgbClr val="FFFF00"/>
                </a:highlight>
                <a:latin typeface="Calibri"/>
                <a:ea typeface="DejaVu Sans"/>
              </a:rPr>
              <a:t> gamma flux</a:t>
            </a:r>
            <a:endParaRPr lang="en-US" sz="1984" spc="-1" dirty="0">
              <a:highlight>
                <a:srgbClr val="FFFF00"/>
              </a:highlight>
              <a:latin typeface="Arial"/>
            </a:endParaRPr>
          </a:p>
        </p:txBody>
      </p:sp>
      <p:pic>
        <p:nvPicPr>
          <p:cNvPr id="3" name="Picture 2">
            <a:extLst>
              <a:ext uri="{FF2B5EF4-FFF2-40B4-BE49-F238E27FC236}">
                <a16:creationId xmlns:a16="http://schemas.microsoft.com/office/drawing/2014/main" id="{23F78F50-BC84-657D-1F7D-97F0F94C7AE4}"/>
              </a:ext>
            </a:extLst>
          </p:cNvPr>
          <p:cNvPicPr>
            <a:picLocks noChangeAspect="1"/>
          </p:cNvPicPr>
          <p:nvPr/>
        </p:nvPicPr>
        <p:blipFill rotWithShape="1">
          <a:blip r:embed="rId3"/>
          <a:srcRect t="6127"/>
          <a:stretch/>
        </p:blipFill>
        <p:spPr>
          <a:xfrm rot="5400000">
            <a:off x="5401185" y="5645"/>
            <a:ext cx="3567544" cy="5503945"/>
          </a:xfrm>
          <a:prstGeom prst="rect">
            <a:avLst/>
          </a:prstGeom>
        </p:spPr>
      </p:pic>
      <p:sp>
        <p:nvSpPr>
          <p:cNvPr id="9" name="CustomShape 5">
            <a:extLst>
              <a:ext uri="{FF2B5EF4-FFF2-40B4-BE49-F238E27FC236}">
                <a16:creationId xmlns:a16="http://schemas.microsoft.com/office/drawing/2014/main" id="{25F4E86F-84E1-D03F-E202-DBB93DC9E572}"/>
              </a:ext>
            </a:extLst>
          </p:cNvPr>
          <p:cNvSpPr/>
          <p:nvPr/>
        </p:nvSpPr>
        <p:spPr>
          <a:xfrm>
            <a:off x="6663674" y="3429263"/>
            <a:ext cx="3179675" cy="329471"/>
          </a:xfrm>
          <a:prstGeom prst="rect">
            <a:avLst/>
          </a:prstGeom>
          <a:noFill/>
          <a:ln>
            <a:noFill/>
          </a:ln>
        </p:spPr>
        <p:style>
          <a:lnRef idx="0">
            <a:scrgbClr r="0" g="0" b="0"/>
          </a:lnRef>
          <a:fillRef idx="0">
            <a:scrgbClr r="0" g="0" b="0"/>
          </a:fillRef>
          <a:effectRef idx="0">
            <a:scrgbClr r="0" g="0" b="0"/>
          </a:effectRef>
          <a:fontRef idx="minor"/>
        </p:style>
        <p:txBody>
          <a:bodyPr lIns="74414" tIns="37207" rIns="74414" bIns="37207"/>
          <a:lstStyle/>
          <a:p>
            <a:pPr>
              <a:lnSpc>
                <a:spcPct val="100000"/>
              </a:lnSpc>
            </a:pPr>
            <a:r>
              <a:rPr lang="en-US" sz="1230" b="1" spc="-1" dirty="0">
                <a:solidFill>
                  <a:srgbClr val="215968"/>
                </a:solidFill>
                <a:latin typeface="Century Gothic"/>
                <a:ea typeface="DejaVu Sans"/>
              </a:rPr>
              <a:t>Gas: 90 % C</a:t>
            </a:r>
            <a:r>
              <a:rPr lang="en-US" sz="1230" b="1" spc="-1" baseline="-25000" dirty="0">
                <a:solidFill>
                  <a:srgbClr val="215968"/>
                </a:solidFill>
                <a:latin typeface="Century Gothic"/>
                <a:ea typeface="DejaVu Sans"/>
              </a:rPr>
              <a:t>2</a:t>
            </a:r>
            <a:r>
              <a:rPr lang="en-US" sz="1230" b="1" spc="-1" dirty="0">
                <a:solidFill>
                  <a:srgbClr val="215968"/>
                </a:solidFill>
                <a:latin typeface="Century Gothic"/>
                <a:ea typeface="DejaVu Sans"/>
              </a:rPr>
              <a:t>H</a:t>
            </a:r>
            <a:r>
              <a:rPr lang="en-US" sz="1230" b="1" spc="-1" baseline="-25000" dirty="0">
                <a:solidFill>
                  <a:srgbClr val="215968"/>
                </a:solidFill>
                <a:latin typeface="Century Gothic"/>
                <a:ea typeface="DejaVu Sans"/>
              </a:rPr>
              <a:t>2</a:t>
            </a:r>
            <a:r>
              <a:rPr lang="en-US" sz="1230" b="1" spc="-1" dirty="0">
                <a:solidFill>
                  <a:srgbClr val="215968"/>
                </a:solidFill>
                <a:latin typeface="Century Gothic"/>
                <a:ea typeface="DejaVu Sans"/>
              </a:rPr>
              <a:t>F</a:t>
            </a:r>
            <a:r>
              <a:rPr lang="en-US" sz="1230" b="1" spc="-1" baseline="-25000" dirty="0">
                <a:solidFill>
                  <a:srgbClr val="215968"/>
                </a:solidFill>
                <a:latin typeface="Century Gothic"/>
                <a:ea typeface="DejaVu Sans"/>
              </a:rPr>
              <a:t>4</a:t>
            </a:r>
            <a:r>
              <a:rPr lang="en-US" sz="1230" b="1" spc="-1" dirty="0">
                <a:solidFill>
                  <a:srgbClr val="215968"/>
                </a:solidFill>
                <a:latin typeface="Century Gothic"/>
                <a:ea typeface="DejaVu Sans"/>
              </a:rPr>
              <a:t> + 10 % i-C</a:t>
            </a:r>
            <a:r>
              <a:rPr lang="en-US" sz="1230" b="1" spc="-1" baseline="-25000" dirty="0">
                <a:solidFill>
                  <a:srgbClr val="215968"/>
                </a:solidFill>
                <a:latin typeface="Century Gothic"/>
                <a:ea typeface="DejaVu Sans"/>
              </a:rPr>
              <a:t>4</a:t>
            </a:r>
            <a:r>
              <a:rPr lang="en-US" sz="1230" b="1" spc="-1" dirty="0">
                <a:solidFill>
                  <a:srgbClr val="215968"/>
                </a:solidFill>
                <a:latin typeface="Century Gothic"/>
                <a:ea typeface="DejaVu Sans"/>
              </a:rPr>
              <a:t>H</a:t>
            </a:r>
            <a:r>
              <a:rPr lang="en-US" sz="1230" b="1" spc="-1" baseline="-25000" dirty="0">
                <a:solidFill>
                  <a:srgbClr val="215968"/>
                </a:solidFill>
                <a:latin typeface="Century Gothic"/>
                <a:ea typeface="DejaVu Sans"/>
              </a:rPr>
              <a:t>10</a:t>
            </a:r>
            <a:endParaRPr lang="en-US" sz="1230" spc="-1" baseline="-25000" dirty="0">
              <a:latin typeface="Arial"/>
            </a:endParaRPr>
          </a:p>
        </p:txBody>
      </p:sp>
      <p:sp>
        <p:nvSpPr>
          <p:cNvPr id="4" name="Oval 3">
            <a:extLst>
              <a:ext uri="{FF2B5EF4-FFF2-40B4-BE49-F238E27FC236}">
                <a16:creationId xmlns:a16="http://schemas.microsoft.com/office/drawing/2014/main" id="{F811C049-267E-885F-50F5-512AF9E30B51}"/>
              </a:ext>
            </a:extLst>
          </p:cNvPr>
          <p:cNvSpPr/>
          <p:nvPr/>
        </p:nvSpPr>
        <p:spPr>
          <a:xfrm>
            <a:off x="1996118" y="2186876"/>
            <a:ext cx="299514" cy="281738"/>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30"/>
          </a:p>
        </p:txBody>
      </p:sp>
      <p:cxnSp>
        <p:nvCxnSpPr>
          <p:cNvPr id="6" name="Straight Arrow Connector 5">
            <a:extLst>
              <a:ext uri="{FF2B5EF4-FFF2-40B4-BE49-F238E27FC236}">
                <a16:creationId xmlns:a16="http://schemas.microsoft.com/office/drawing/2014/main" id="{08D6E10E-01A9-CF0B-7F2B-A203FDDBF099}"/>
              </a:ext>
            </a:extLst>
          </p:cNvPr>
          <p:cNvCxnSpPr>
            <a:cxnSpLocks/>
            <a:stCxn id="8" idx="1"/>
          </p:cNvCxnSpPr>
          <p:nvPr/>
        </p:nvCxnSpPr>
        <p:spPr>
          <a:xfrm flipH="1" flipV="1">
            <a:off x="2329957" y="2327745"/>
            <a:ext cx="319861" cy="709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55F9BB2-BCF6-F8F8-1CDB-A2F92EDA4654}"/>
              </a:ext>
            </a:extLst>
          </p:cNvPr>
          <p:cNvSpPr txBox="1"/>
          <p:nvPr/>
        </p:nvSpPr>
        <p:spPr>
          <a:xfrm>
            <a:off x="2649818" y="2186876"/>
            <a:ext cx="1391122" cy="423642"/>
          </a:xfrm>
          <a:prstGeom prst="rect">
            <a:avLst/>
          </a:prstGeom>
          <a:noFill/>
        </p:spPr>
        <p:txBody>
          <a:bodyPr wrap="square" rtlCol="0">
            <a:spAutoFit/>
          </a:bodyPr>
          <a:lstStyle/>
          <a:p>
            <a:r>
              <a:rPr lang="en-US" sz="2315" b="1" dirty="0">
                <a:solidFill>
                  <a:srgbClr val="FF0000"/>
                </a:solidFill>
              </a:rPr>
              <a:t>source</a:t>
            </a:r>
          </a:p>
        </p:txBody>
      </p:sp>
      <p:sp>
        <p:nvSpPr>
          <p:cNvPr id="5" name="Slide Number Placeholder 4">
            <a:extLst>
              <a:ext uri="{FF2B5EF4-FFF2-40B4-BE49-F238E27FC236}">
                <a16:creationId xmlns:a16="http://schemas.microsoft.com/office/drawing/2014/main" id="{8069B5DA-4E54-19CC-0B78-9C4D77F65B62}"/>
              </a:ext>
            </a:extLst>
          </p:cNvPr>
          <p:cNvSpPr>
            <a:spLocks noGrp="1"/>
          </p:cNvSpPr>
          <p:nvPr>
            <p:ph type="sldNum" sz="quarter" idx="12"/>
          </p:nvPr>
        </p:nvSpPr>
        <p:spPr/>
        <p:txBody>
          <a:bodyPr/>
          <a:lstStyle/>
          <a:p>
            <a:fld id="{64DFDDDB-692B-2146-AF95-4ED764A11235}" type="slidenum">
              <a:rPr lang="en-US" smtClean="0"/>
              <a:t>34</a:t>
            </a:fld>
            <a:endParaRPr lang="en-US"/>
          </a:p>
        </p:txBody>
      </p:sp>
    </p:spTree>
    <p:extLst>
      <p:ext uri="{BB962C8B-B14F-4D97-AF65-F5344CB8AC3E}">
        <p14:creationId xmlns:p14="http://schemas.microsoft.com/office/powerpoint/2010/main" val="9356671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6B9E5D5-35A8-7788-4EF8-138F37F658BB}"/>
              </a:ext>
            </a:extLst>
          </p:cNvPr>
          <p:cNvSpPr txBox="1">
            <a:spLocks/>
          </p:cNvSpPr>
          <p:nvPr/>
        </p:nvSpPr>
        <p:spPr>
          <a:xfrm>
            <a:off x="693043" y="301993"/>
            <a:ext cx="8694539" cy="10960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7" b="1">
                <a:solidFill>
                  <a:srgbClr val="FF0000"/>
                </a:solidFill>
              </a:rPr>
              <a:t>Summary</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A3573A9-1390-271A-D3F2-E1C90D9A0E58}"/>
                  </a:ext>
                </a:extLst>
              </p:cNvPr>
              <p:cNvSpPr txBox="1"/>
              <p:nvPr/>
            </p:nvSpPr>
            <p:spPr>
              <a:xfrm>
                <a:off x="439325" y="890861"/>
                <a:ext cx="9076065" cy="4367093"/>
              </a:xfrm>
              <a:prstGeom prst="rect">
                <a:avLst/>
              </a:prstGeom>
              <a:noFill/>
            </p:spPr>
            <p:txBody>
              <a:bodyPr wrap="square">
                <a:spAutoFit/>
              </a:bodyPr>
              <a:lstStyle/>
              <a:p>
                <a:pPr marL="236333" indent="-235440" algn="just">
                  <a:buClr>
                    <a:srgbClr val="000000"/>
                  </a:buClr>
                  <a:buFont typeface="Arial"/>
                  <a:buChar char="•"/>
                </a:pPr>
                <a:r>
                  <a:rPr lang="en-IN" sz="1984" spc="-1" dirty="0"/>
                  <a:t>Several RPC modules are built with locally available </a:t>
                </a:r>
                <a:r>
                  <a:rPr lang="en-IN" sz="1984" spc="-1" dirty="0" err="1"/>
                  <a:t>bakelite</a:t>
                </a:r>
                <a:r>
                  <a:rPr lang="en-IN" sz="1984" spc="-1" dirty="0"/>
                  <a:t> material</a:t>
                </a:r>
              </a:p>
              <a:p>
                <a:pPr marL="236333" indent="-235440" algn="just">
                  <a:buClr>
                    <a:srgbClr val="000000"/>
                  </a:buClr>
                  <a:buFont typeface="Arial"/>
                  <a:buChar char="•"/>
                </a:pPr>
                <a:r>
                  <a:rPr lang="en-IN" sz="1984" spc="-1" dirty="0"/>
                  <a:t>Resistivity measurement set-up and cosmic ray test set-up is currently operational</a:t>
                </a:r>
              </a:p>
              <a:p>
                <a:pPr marL="236333" indent="-235440" algn="just">
                  <a:buClr>
                    <a:srgbClr val="000000"/>
                  </a:buClr>
                  <a:buFont typeface="Arial"/>
                  <a:buChar char="•"/>
                </a:pPr>
                <a:r>
                  <a:rPr lang="en-IN" sz="1984" spc="-1" dirty="0">
                    <a:solidFill>
                      <a:schemeClr val="accent2">
                        <a:lumMod val="75000"/>
                      </a:schemeClr>
                    </a:solidFill>
                  </a:rPr>
                  <a:t>One </a:t>
                </a:r>
                <a:r>
                  <a:rPr lang="en-IN" sz="1984" spc="-1" dirty="0" err="1">
                    <a:solidFill>
                      <a:schemeClr val="accent2">
                        <a:lumMod val="75000"/>
                      </a:schemeClr>
                    </a:solidFill>
                  </a:rPr>
                  <a:t>bakelite</a:t>
                </a:r>
                <a:r>
                  <a:rPr lang="en-IN" sz="1984" spc="-1" dirty="0">
                    <a:solidFill>
                      <a:schemeClr val="accent2">
                        <a:lumMod val="75000"/>
                      </a:schemeClr>
                    </a:solidFill>
                  </a:rPr>
                  <a:t> RPC is fabricated with resistivity ∽ 3 × 10</a:t>
                </a:r>
                <a:r>
                  <a:rPr lang="en-IN" sz="1984" spc="-1" baseline="30000" dirty="0">
                    <a:solidFill>
                      <a:schemeClr val="accent2">
                        <a:lumMod val="75000"/>
                      </a:schemeClr>
                    </a:solidFill>
                  </a:rPr>
                  <a:t>10</a:t>
                </a:r>
                <a:r>
                  <a:rPr lang="en-IN" sz="1984" spc="-1" dirty="0">
                    <a:solidFill>
                      <a:schemeClr val="accent2">
                        <a:lumMod val="75000"/>
                      </a:schemeClr>
                    </a:solidFill>
                  </a:rPr>
                  <a:t> </a:t>
                </a:r>
                <a:r>
                  <a:rPr lang="el-GR" sz="1984" spc="-1" dirty="0">
                    <a:solidFill>
                      <a:schemeClr val="accent2">
                        <a:lumMod val="75000"/>
                      </a:schemeClr>
                    </a:solidFill>
                  </a:rPr>
                  <a:t>Ω </a:t>
                </a:r>
                <a:r>
                  <a:rPr lang="en-IN" sz="1984" spc="-1" dirty="0">
                    <a:solidFill>
                      <a:schemeClr val="accent2">
                        <a:lumMod val="75000"/>
                      </a:schemeClr>
                    </a:solidFill>
                  </a:rPr>
                  <a:t>cm</a:t>
                </a:r>
              </a:p>
              <a:p>
                <a:pPr marL="236333" indent="-235440" algn="just">
                  <a:buClr>
                    <a:srgbClr val="000000"/>
                  </a:buClr>
                  <a:buFont typeface="Arial"/>
                  <a:buChar char="•"/>
                </a:pPr>
                <a:r>
                  <a:rPr lang="en-IN" sz="1984" spc="-1" dirty="0">
                    <a:solidFill>
                      <a:schemeClr val="accent2">
                        <a:lumMod val="75000"/>
                      </a:schemeClr>
                    </a:solidFill>
                  </a:rPr>
                  <a:t>With 100% </a:t>
                </a:r>
                <a:r>
                  <a:rPr lang="en-IN" sz="1984" spc="-1" dirty="0" err="1">
                    <a:solidFill>
                      <a:schemeClr val="accent2">
                        <a:lumMod val="75000"/>
                      </a:schemeClr>
                    </a:solidFill>
                  </a:rPr>
                  <a:t>tetrafluroethane</a:t>
                </a:r>
                <a:r>
                  <a:rPr lang="en-IN" sz="1984" spc="-1" dirty="0">
                    <a:solidFill>
                      <a:schemeClr val="accent2">
                        <a:lumMod val="75000"/>
                      </a:schemeClr>
                    </a:solidFill>
                  </a:rPr>
                  <a:t> (C</a:t>
                </a:r>
                <a:r>
                  <a:rPr lang="en-IN" sz="1984" spc="-1" baseline="-25000" dirty="0">
                    <a:solidFill>
                      <a:schemeClr val="accent2">
                        <a:lumMod val="75000"/>
                      </a:schemeClr>
                    </a:solidFill>
                  </a:rPr>
                  <a:t>2</a:t>
                </a:r>
                <a:r>
                  <a:rPr lang="en-IN" sz="1984" spc="-1" dirty="0">
                    <a:solidFill>
                      <a:schemeClr val="accent2">
                        <a:lumMod val="75000"/>
                      </a:schemeClr>
                    </a:solidFill>
                  </a:rPr>
                  <a:t>H</a:t>
                </a:r>
                <a:r>
                  <a:rPr lang="en-IN" sz="1984" spc="-1" baseline="-25000" dirty="0">
                    <a:solidFill>
                      <a:schemeClr val="accent2">
                        <a:lumMod val="75000"/>
                      </a:schemeClr>
                    </a:solidFill>
                  </a:rPr>
                  <a:t>2</a:t>
                </a:r>
                <a:r>
                  <a:rPr lang="en-IN" sz="1984" spc="-1" dirty="0">
                    <a:solidFill>
                      <a:schemeClr val="accent2">
                        <a:lumMod val="75000"/>
                      </a:schemeClr>
                    </a:solidFill>
                  </a:rPr>
                  <a:t>F</a:t>
                </a:r>
                <a:r>
                  <a:rPr lang="en-IN" sz="1984" spc="-1" baseline="-25000" dirty="0">
                    <a:solidFill>
                      <a:schemeClr val="accent2">
                        <a:lumMod val="75000"/>
                      </a:schemeClr>
                    </a:solidFill>
                  </a:rPr>
                  <a:t>4</a:t>
                </a:r>
                <a:r>
                  <a:rPr lang="en-IN" sz="1984" spc="-1" dirty="0">
                    <a:solidFill>
                      <a:schemeClr val="accent2">
                        <a:lumMod val="75000"/>
                      </a:schemeClr>
                    </a:solidFill>
                  </a:rPr>
                  <a:t>) gas, an efficiency ∽70±3% is obtained in cosmic ray test</a:t>
                </a:r>
              </a:p>
              <a:p>
                <a:pPr marL="236333" indent="-235440" algn="just">
                  <a:buClr>
                    <a:srgbClr val="000000"/>
                  </a:buClr>
                  <a:buFont typeface="Arial"/>
                  <a:buChar char="•"/>
                </a:pPr>
                <a:r>
                  <a:rPr lang="en-IN" sz="1984" spc="-1" dirty="0">
                    <a:solidFill>
                      <a:schemeClr val="accent2">
                        <a:lumMod val="75000"/>
                      </a:schemeClr>
                    </a:solidFill>
                  </a:rPr>
                  <a:t>The time resolution of the chamber is found to be ∽ 1.2</a:t>
                </a:r>
                <a14:m>
                  <m:oMath xmlns:m="http://schemas.openxmlformats.org/officeDocument/2006/math">
                    <m:r>
                      <a:rPr lang="en-IN" sz="1984" i="1" spc="-1">
                        <a:solidFill>
                          <a:schemeClr val="accent2">
                            <a:lumMod val="75000"/>
                          </a:schemeClr>
                        </a:solidFill>
                        <a:latin typeface="Cambria Math" panose="02040503050406030204" pitchFamily="18" charset="0"/>
                        <a:ea typeface="Cambria Math" panose="02040503050406030204" pitchFamily="18" charset="0"/>
                      </a:rPr>
                      <m:t>±</m:t>
                    </m:r>
                    <m:r>
                      <a:rPr lang="en-US" sz="1984" i="1" spc="-1">
                        <a:solidFill>
                          <a:schemeClr val="accent2">
                            <a:lumMod val="75000"/>
                          </a:schemeClr>
                        </a:solidFill>
                        <a:latin typeface="Cambria Math" panose="02040503050406030204" pitchFamily="18" charset="0"/>
                        <a:ea typeface="Cambria Math" panose="02040503050406030204" pitchFamily="18" charset="0"/>
                      </a:rPr>
                      <m:t>0.03</m:t>
                    </m:r>
                  </m:oMath>
                </a14:m>
                <a:r>
                  <a:rPr lang="en-IN" sz="1984" spc="-1" dirty="0">
                    <a:solidFill>
                      <a:schemeClr val="accent2">
                        <a:lumMod val="75000"/>
                      </a:schemeClr>
                    </a:solidFill>
                  </a:rPr>
                  <a:t> ns (𝝈)</a:t>
                </a:r>
              </a:p>
              <a:p>
                <a:pPr marL="236333" indent="-235440" algn="just">
                  <a:buClr>
                    <a:srgbClr val="000000"/>
                  </a:buClr>
                  <a:buFont typeface="Arial"/>
                  <a:buChar char="•"/>
                </a:pPr>
                <a:r>
                  <a:rPr lang="en-IN" sz="1984" b="1" spc="-1" dirty="0">
                    <a:solidFill>
                      <a:srgbClr val="00B050"/>
                    </a:solidFill>
                  </a:rPr>
                  <a:t>A new technique is introduced for linseed oil coating in </a:t>
                </a:r>
                <a:r>
                  <a:rPr lang="en-IN" sz="1984" b="1" spc="-1" dirty="0" err="1">
                    <a:solidFill>
                      <a:srgbClr val="00B050"/>
                    </a:solidFill>
                  </a:rPr>
                  <a:t>bakelite</a:t>
                </a:r>
                <a:r>
                  <a:rPr lang="en-IN" sz="1984" b="1" spc="-1" dirty="0">
                    <a:solidFill>
                      <a:srgbClr val="00B050"/>
                    </a:solidFill>
                  </a:rPr>
                  <a:t> RPC</a:t>
                </a:r>
              </a:p>
              <a:p>
                <a:pPr marL="236333" indent="-235440" algn="just">
                  <a:buClr>
                    <a:srgbClr val="000000"/>
                  </a:buClr>
                  <a:buFont typeface="Arial"/>
                  <a:buChar char="•"/>
                </a:pPr>
                <a:r>
                  <a:rPr lang="en-IN" sz="1984" spc="-1" dirty="0">
                    <a:solidFill>
                      <a:srgbClr val="7030A0"/>
                    </a:solidFill>
                  </a:rPr>
                  <a:t>With linseed oil coated electrode an efficiency ∼ 95±1% for -15 mV threshold efficiency ∼  85±5% for -20 mV threshold for 100% C</a:t>
                </a:r>
                <a:r>
                  <a:rPr lang="en-IN" sz="1984" spc="-1" baseline="-25000" dirty="0">
                    <a:solidFill>
                      <a:srgbClr val="7030A0"/>
                    </a:solidFill>
                  </a:rPr>
                  <a:t>2</a:t>
                </a:r>
                <a:r>
                  <a:rPr lang="en-IN" sz="1984" spc="-1" dirty="0">
                    <a:solidFill>
                      <a:srgbClr val="7030A0"/>
                    </a:solidFill>
                  </a:rPr>
                  <a:t>H</a:t>
                </a:r>
                <a:r>
                  <a:rPr lang="en-IN" sz="1984" spc="-1" baseline="-25000" dirty="0">
                    <a:solidFill>
                      <a:srgbClr val="7030A0"/>
                    </a:solidFill>
                  </a:rPr>
                  <a:t>2</a:t>
                </a:r>
                <a:r>
                  <a:rPr lang="en-IN" sz="1984" spc="-1" dirty="0">
                    <a:solidFill>
                      <a:srgbClr val="7030A0"/>
                    </a:solidFill>
                  </a:rPr>
                  <a:t>F</a:t>
                </a:r>
                <a:r>
                  <a:rPr lang="en-IN" sz="1984" spc="-1" baseline="-25000" dirty="0">
                    <a:solidFill>
                      <a:srgbClr val="7030A0"/>
                    </a:solidFill>
                  </a:rPr>
                  <a:t>4</a:t>
                </a:r>
                <a:r>
                  <a:rPr lang="en-IN" sz="1984" spc="-1" dirty="0">
                    <a:solidFill>
                      <a:srgbClr val="7030A0"/>
                    </a:solidFill>
                  </a:rPr>
                  <a:t> gas</a:t>
                </a:r>
              </a:p>
              <a:p>
                <a:pPr marL="236333" indent="-235440" algn="just">
                  <a:buClr>
                    <a:srgbClr val="000000"/>
                  </a:buClr>
                  <a:buFont typeface="Arial"/>
                  <a:buChar char="•"/>
                </a:pPr>
                <a:r>
                  <a:rPr lang="en-IN" sz="1984" spc="-1" dirty="0">
                    <a:solidFill>
                      <a:srgbClr val="7030A0"/>
                    </a:solidFill>
                  </a:rPr>
                  <a:t>The time resolution of the chamber is found to be ∽ 0.8±0.06 ns (𝝈)</a:t>
                </a:r>
              </a:p>
              <a:p>
                <a:pPr marL="236333" indent="-235440" algn="just">
                  <a:buClr>
                    <a:srgbClr val="000000"/>
                  </a:buClr>
                  <a:buFont typeface="Arial"/>
                  <a:buChar char="•"/>
                </a:pPr>
                <a:r>
                  <a:rPr lang="en-IN" sz="1984" spc="-1" dirty="0">
                    <a:solidFill>
                      <a:srgbClr val="7030A0"/>
                    </a:solidFill>
                  </a:rPr>
                  <a:t>For C</a:t>
                </a:r>
                <a:r>
                  <a:rPr lang="en-IN" sz="1984" spc="-1" baseline="-25000" dirty="0">
                    <a:solidFill>
                      <a:srgbClr val="7030A0"/>
                    </a:solidFill>
                  </a:rPr>
                  <a:t>2</a:t>
                </a:r>
                <a:r>
                  <a:rPr lang="en-IN" sz="1984" spc="-1" dirty="0">
                    <a:solidFill>
                      <a:srgbClr val="7030A0"/>
                    </a:solidFill>
                  </a:rPr>
                  <a:t>H</a:t>
                </a:r>
                <a:r>
                  <a:rPr lang="en-IN" sz="1984" spc="-1" baseline="-25000" dirty="0">
                    <a:solidFill>
                      <a:srgbClr val="7030A0"/>
                    </a:solidFill>
                  </a:rPr>
                  <a:t>2</a:t>
                </a:r>
                <a:r>
                  <a:rPr lang="en-IN" sz="1984" spc="-1" dirty="0">
                    <a:solidFill>
                      <a:srgbClr val="7030A0"/>
                    </a:solidFill>
                  </a:rPr>
                  <a:t>F</a:t>
                </a:r>
                <a:r>
                  <a:rPr lang="en-IN" sz="1984" spc="-1" baseline="-25000" dirty="0">
                    <a:solidFill>
                      <a:srgbClr val="7030A0"/>
                    </a:solidFill>
                  </a:rPr>
                  <a:t>4</a:t>
                </a:r>
                <a:r>
                  <a:rPr lang="en-IN" sz="1984" spc="-1" dirty="0">
                    <a:solidFill>
                      <a:srgbClr val="7030A0"/>
                    </a:solidFill>
                  </a:rPr>
                  <a:t> / i-C</a:t>
                </a:r>
                <a:r>
                  <a:rPr lang="en-IN" sz="1984" spc="-1" baseline="-25000" dirty="0">
                    <a:solidFill>
                      <a:srgbClr val="7030A0"/>
                    </a:solidFill>
                  </a:rPr>
                  <a:t>4</a:t>
                </a:r>
                <a:r>
                  <a:rPr lang="en-IN" sz="1984" spc="-1" dirty="0">
                    <a:solidFill>
                      <a:srgbClr val="7030A0"/>
                    </a:solidFill>
                  </a:rPr>
                  <a:t>H</a:t>
                </a:r>
                <a:r>
                  <a:rPr lang="en-IN" sz="1984" spc="-1" baseline="-25000" dirty="0">
                    <a:solidFill>
                      <a:srgbClr val="7030A0"/>
                    </a:solidFill>
                  </a:rPr>
                  <a:t>10</a:t>
                </a:r>
                <a:r>
                  <a:rPr lang="en-IN" sz="1984" spc="-1" dirty="0">
                    <a:solidFill>
                      <a:srgbClr val="7030A0"/>
                    </a:solidFill>
                  </a:rPr>
                  <a:t> : 90/10 gas composition an efficiency ∼ 95% for both -20 mV and -25 mV threshold</a:t>
                </a:r>
              </a:p>
              <a:p>
                <a:pPr marL="236333" indent="-235440" algn="just">
                  <a:buClr>
                    <a:srgbClr val="000000"/>
                  </a:buClr>
                  <a:buFont typeface="Arial"/>
                  <a:buChar char="•"/>
                </a:pPr>
                <a:r>
                  <a:rPr lang="en-IN" sz="1984" spc="-1" dirty="0">
                    <a:solidFill>
                      <a:srgbClr val="0070C0"/>
                    </a:solidFill>
                  </a:rPr>
                  <a:t>Charge sharing is found to be ∼ 30%</a:t>
                </a:r>
              </a:p>
              <a:p>
                <a:pPr marL="236333" indent="-235440" algn="just">
                  <a:buClr>
                    <a:srgbClr val="000000"/>
                  </a:buClr>
                  <a:buFont typeface="Arial"/>
                  <a:buChar char="•"/>
                </a:pPr>
                <a:r>
                  <a:rPr lang="en-IN" sz="1984" spc="-1" dirty="0">
                    <a:solidFill>
                      <a:srgbClr val="0070C0"/>
                    </a:solidFill>
                  </a:rPr>
                  <a:t>High efficiency obtained even with gamma ray background of ∼46 kHz/cm</a:t>
                </a:r>
                <a:r>
                  <a:rPr lang="en-IN" sz="1984" spc="-1" baseline="30000" dirty="0">
                    <a:solidFill>
                      <a:srgbClr val="0070C0"/>
                    </a:solidFill>
                  </a:rPr>
                  <a:t>2</a:t>
                </a:r>
                <a:r>
                  <a:rPr lang="en-IN" sz="1984" spc="-1" dirty="0">
                    <a:solidFill>
                      <a:srgbClr val="0070C0"/>
                    </a:solidFill>
                  </a:rPr>
                  <a:t> </a:t>
                </a:r>
              </a:p>
            </p:txBody>
          </p:sp>
        </mc:Choice>
        <mc:Fallback xmlns="">
          <p:sp>
            <p:nvSpPr>
              <p:cNvPr id="5" name="TextBox 4">
                <a:extLst>
                  <a:ext uri="{FF2B5EF4-FFF2-40B4-BE49-F238E27FC236}">
                    <a16:creationId xmlns:a16="http://schemas.microsoft.com/office/drawing/2014/main" id="{7A3573A9-1390-271A-D3F2-E1C90D9A0E58}"/>
                  </a:ext>
                </a:extLst>
              </p:cNvPr>
              <p:cNvSpPr txBox="1">
                <a:spLocks noRot="1" noChangeAspect="1" noMove="1" noResize="1" noEditPoints="1" noAdjustHandles="1" noChangeArrowheads="1" noChangeShapeType="1" noTextEdit="1"/>
              </p:cNvSpPr>
              <p:nvPr/>
            </p:nvSpPr>
            <p:spPr>
              <a:xfrm>
                <a:off x="439325" y="890861"/>
                <a:ext cx="9076065" cy="4367093"/>
              </a:xfrm>
              <a:prstGeom prst="rect">
                <a:avLst/>
              </a:prstGeom>
              <a:blipFill>
                <a:blip r:embed="rId2"/>
                <a:stretch>
                  <a:fillRect l="-559" t="-870" r="-698" b="-1449"/>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9E71FF70-360D-2639-8CD3-59F1F9D0CD4B}"/>
              </a:ext>
            </a:extLst>
          </p:cNvPr>
          <p:cNvSpPr>
            <a:spLocks noGrp="1"/>
          </p:cNvSpPr>
          <p:nvPr>
            <p:ph type="sldNum" sz="quarter" idx="12"/>
          </p:nvPr>
        </p:nvSpPr>
        <p:spPr/>
        <p:txBody>
          <a:bodyPr/>
          <a:lstStyle/>
          <a:p>
            <a:fld id="{64DFDDDB-692B-2146-AF95-4ED764A11235}" type="slidenum">
              <a:rPr lang="en-US" smtClean="0"/>
              <a:t>35</a:t>
            </a:fld>
            <a:endParaRPr lang="en-US"/>
          </a:p>
        </p:txBody>
      </p:sp>
    </p:spTree>
    <p:extLst>
      <p:ext uri="{BB962C8B-B14F-4D97-AF65-F5344CB8AC3E}">
        <p14:creationId xmlns:p14="http://schemas.microsoft.com/office/powerpoint/2010/main" val="72588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1557E2-54D5-B6D6-5016-ADD6DBD2C2EF}"/>
              </a:ext>
            </a:extLst>
          </p:cNvPr>
          <p:cNvSpPr>
            <a:spLocks noGrp="1"/>
          </p:cNvSpPr>
          <p:nvPr>
            <p:ph type="sldNum" sz="quarter" idx="12"/>
          </p:nvPr>
        </p:nvSpPr>
        <p:spPr/>
        <p:txBody>
          <a:bodyPr/>
          <a:lstStyle/>
          <a:p>
            <a:fld id="{64DFDDDB-692B-2146-AF95-4ED764A11235}" type="slidenum">
              <a:rPr lang="en-US" smtClean="0"/>
              <a:t>36</a:t>
            </a:fld>
            <a:endParaRPr lang="en-US" dirty="0"/>
          </a:p>
        </p:txBody>
      </p:sp>
      <p:pic>
        <p:nvPicPr>
          <p:cNvPr id="3" name="Picture 2" descr="A group of men standing in a room with wires and wires&#10;&#10;Description automatically generated">
            <a:extLst>
              <a:ext uri="{FF2B5EF4-FFF2-40B4-BE49-F238E27FC236}">
                <a16:creationId xmlns:a16="http://schemas.microsoft.com/office/drawing/2014/main" id="{0D6B4E34-DE02-9D32-D114-9691AE5BE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025" y="2519100"/>
            <a:ext cx="3358800" cy="2519100"/>
          </a:xfrm>
          <a:prstGeom prst="rect">
            <a:avLst/>
          </a:prstGeom>
        </p:spPr>
      </p:pic>
      <p:pic>
        <p:nvPicPr>
          <p:cNvPr id="6" name="Picture 5" descr="A group of people standing in front of a statue&#10;&#10;Description automatically generated">
            <a:extLst>
              <a:ext uri="{FF2B5EF4-FFF2-40B4-BE49-F238E27FC236}">
                <a16:creationId xmlns:a16="http://schemas.microsoft.com/office/drawing/2014/main" id="{8C9E6107-78F5-ADF9-4EE8-3F6060CD23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358800" cy="2519100"/>
          </a:xfrm>
          <a:prstGeom prst="rect">
            <a:avLst/>
          </a:prstGeom>
        </p:spPr>
      </p:pic>
      <p:pic>
        <p:nvPicPr>
          <p:cNvPr id="8" name="Picture 7" descr="A group of people standing in a room&#10;&#10;Description automatically generated">
            <a:extLst>
              <a:ext uri="{FF2B5EF4-FFF2-40B4-BE49-F238E27FC236}">
                <a16:creationId xmlns:a16="http://schemas.microsoft.com/office/drawing/2014/main" id="{78770071-7464-CAB9-027F-6C397EC0BF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5" y="2519100"/>
            <a:ext cx="3358800" cy="2519100"/>
          </a:xfrm>
          <a:prstGeom prst="rect">
            <a:avLst/>
          </a:prstGeom>
        </p:spPr>
      </p:pic>
      <p:pic>
        <p:nvPicPr>
          <p:cNvPr id="11" name="Picture 10" descr="A group of men standing in front of a statue&#10;&#10;Description automatically generated">
            <a:extLst>
              <a:ext uri="{FF2B5EF4-FFF2-40B4-BE49-F238E27FC236}">
                <a16:creationId xmlns:a16="http://schemas.microsoft.com/office/drawing/2014/main" id="{6A036772-0658-A566-6B5B-B060892794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7600" y="0"/>
            <a:ext cx="3358800" cy="2519100"/>
          </a:xfrm>
          <a:prstGeom prst="rect">
            <a:avLst/>
          </a:prstGeom>
        </p:spPr>
      </p:pic>
      <p:pic>
        <p:nvPicPr>
          <p:cNvPr id="13" name="Picture 12" descr="A group of people posing for a photo&#10;&#10;Description automatically generated">
            <a:extLst>
              <a:ext uri="{FF2B5EF4-FFF2-40B4-BE49-F238E27FC236}">
                <a16:creationId xmlns:a16="http://schemas.microsoft.com/office/drawing/2014/main" id="{3EFB5660-C7CB-CD13-9DF2-27E94EFFC5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0800000">
            <a:off x="3358800" y="0"/>
            <a:ext cx="3358800" cy="2519100"/>
          </a:xfrm>
          <a:prstGeom prst="rect">
            <a:avLst/>
          </a:prstGeom>
        </p:spPr>
      </p:pic>
      <p:sp>
        <p:nvSpPr>
          <p:cNvPr id="14" name="Title 1">
            <a:extLst>
              <a:ext uri="{FF2B5EF4-FFF2-40B4-BE49-F238E27FC236}">
                <a16:creationId xmlns:a16="http://schemas.microsoft.com/office/drawing/2014/main" id="{6BD74253-2909-759A-A563-71146B173805}"/>
              </a:ext>
            </a:extLst>
          </p:cNvPr>
          <p:cNvSpPr txBox="1">
            <a:spLocks/>
          </p:cNvSpPr>
          <p:nvPr/>
        </p:nvSpPr>
        <p:spPr>
          <a:xfrm>
            <a:off x="506412" y="5038200"/>
            <a:ext cx="7772400" cy="561440"/>
          </a:xfrm>
          <a:prstGeom prst="rect">
            <a:avLst/>
          </a:prstGeom>
        </p:spPr>
        <p:txBody>
          <a:bodyPr vert="horz" lIns="68580" tIns="34290" rIns="68580" bIns="34290" rtlCol="0" anchor="ctr">
            <a:normAutofit/>
          </a:bodyPr>
          <a:lstStyle>
            <a:lvl1pPr algn="ctr" defTabSz="914377" rtl="0" eaLnBrk="1" latinLnBrk="0" hangingPunct="1">
              <a:spcBef>
                <a:spcPct val="0"/>
              </a:spcBef>
              <a:buNone/>
              <a:defRPr sz="4400" kern="1200">
                <a:solidFill>
                  <a:schemeClr val="tx1"/>
                </a:solidFill>
                <a:latin typeface="+mj-lt"/>
                <a:ea typeface="+mj-ea"/>
                <a:cs typeface="+mj-cs"/>
              </a:defRPr>
            </a:lvl1pPr>
          </a:lstStyle>
          <a:p>
            <a:r>
              <a:rPr lang="en-US" sz="3300" dirty="0"/>
              <a:t>Thank You</a:t>
            </a:r>
          </a:p>
        </p:txBody>
      </p:sp>
      <p:sp>
        <p:nvSpPr>
          <p:cNvPr id="15" name="Rectangle 14">
            <a:extLst>
              <a:ext uri="{FF2B5EF4-FFF2-40B4-BE49-F238E27FC236}">
                <a16:creationId xmlns:a16="http://schemas.microsoft.com/office/drawing/2014/main" id="{DAD90BF3-D437-9593-2729-91B97F3A1B6B}"/>
              </a:ext>
            </a:extLst>
          </p:cNvPr>
          <p:cNvSpPr/>
          <p:nvPr/>
        </p:nvSpPr>
        <p:spPr>
          <a:xfrm>
            <a:off x="7453606" y="2650609"/>
            <a:ext cx="1556836" cy="369332"/>
          </a:xfrm>
          <a:prstGeom prst="rect">
            <a:avLst/>
          </a:prstGeom>
        </p:spPr>
        <p:txBody>
          <a:bodyPr wrap="none">
            <a:spAutoFit/>
          </a:bodyPr>
          <a:lstStyle/>
          <a:p>
            <a:r>
              <a:rPr lang="en-IN" sz="1800" b="1" dirty="0"/>
              <a:t>Collaborators</a:t>
            </a:r>
            <a:endParaRPr lang="en-US" sz="1800" dirty="0"/>
          </a:p>
        </p:txBody>
      </p:sp>
      <p:sp>
        <p:nvSpPr>
          <p:cNvPr id="16" name="Rectangle 15">
            <a:extLst>
              <a:ext uri="{FF2B5EF4-FFF2-40B4-BE49-F238E27FC236}">
                <a16:creationId xmlns:a16="http://schemas.microsoft.com/office/drawing/2014/main" id="{68C14393-4D22-C986-151D-51AFE229EF06}"/>
              </a:ext>
            </a:extLst>
          </p:cNvPr>
          <p:cNvSpPr/>
          <p:nvPr/>
        </p:nvSpPr>
        <p:spPr>
          <a:xfrm>
            <a:off x="7453606" y="3031204"/>
            <a:ext cx="2346324" cy="1638141"/>
          </a:xfrm>
          <a:prstGeom prst="rect">
            <a:avLst/>
          </a:prstGeom>
        </p:spPr>
        <p:txBody>
          <a:bodyPr wrap="square">
            <a:spAutoFit/>
          </a:bodyPr>
          <a:lstStyle/>
          <a:p>
            <a:r>
              <a:rPr lang="en-IN" sz="1800" b="1" dirty="0" err="1"/>
              <a:t>Sayak</a:t>
            </a:r>
            <a:r>
              <a:rPr lang="en-IN" sz="1800" b="1" dirty="0"/>
              <a:t> Chatterjee</a:t>
            </a:r>
          </a:p>
          <a:p>
            <a:r>
              <a:rPr lang="en-IN" b="1" dirty="0"/>
              <a:t>Arindam Sen</a:t>
            </a:r>
          </a:p>
          <a:p>
            <a:r>
              <a:rPr lang="en-IN" sz="1800" b="1" dirty="0" err="1"/>
              <a:t>Subir</a:t>
            </a:r>
            <a:r>
              <a:rPr lang="en-IN" sz="1800" b="1" dirty="0"/>
              <a:t> Mandal</a:t>
            </a:r>
          </a:p>
          <a:p>
            <a:r>
              <a:rPr lang="en-IN" b="1" dirty="0" err="1"/>
              <a:t>Somen</a:t>
            </a:r>
            <a:r>
              <a:rPr lang="en-IN" b="1" dirty="0"/>
              <a:t> </a:t>
            </a:r>
            <a:r>
              <a:rPr lang="en-IN" b="1" dirty="0" err="1"/>
              <a:t>Gope</a:t>
            </a:r>
            <a:endParaRPr lang="en-IN" b="1" dirty="0"/>
          </a:p>
          <a:p>
            <a:r>
              <a:rPr lang="en-IN" sz="1800" b="1" dirty="0" err="1"/>
              <a:t>Supriya</a:t>
            </a:r>
            <a:r>
              <a:rPr lang="en-IN" sz="1800" b="1" dirty="0"/>
              <a:t> Das</a:t>
            </a:r>
          </a:p>
          <a:p>
            <a:r>
              <a:rPr lang="en-IN" b="1" dirty="0" err="1"/>
              <a:t>Sayan</a:t>
            </a:r>
            <a:r>
              <a:rPr lang="en-IN" b="1" dirty="0"/>
              <a:t> </a:t>
            </a:r>
            <a:r>
              <a:rPr lang="en-IN" b="1" dirty="0" err="1"/>
              <a:t>Dhani</a:t>
            </a:r>
            <a:r>
              <a:rPr lang="en-IN" b="1" dirty="0"/>
              <a:t> (IITB)</a:t>
            </a:r>
            <a:endParaRPr lang="en-US" sz="1800" dirty="0"/>
          </a:p>
        </p:txBody>
      </p:sp>
    </p:spTree>
    <p:extLst>
      <p:ext uri="{BB962C8B-B14F-4D97-AF65-F5344CB8AC3E}">
        <p14:creationId xmlns:p14="http://schemas.microsoft.com/office/powerpoint/2010/main" val="3041312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Slide Number Placeholder 1">
            <a:extLst>
              <a:ext uri="{FF2B5EF4-FFF2-40B4-BE49-F238E27FC236}">
                <a16:creationId xmlns:a16="http://schemas.microsoft.com/office/drawing/2014/main" id="{367734B9-4AEF-5816-1EA0-8C562E495E14}"/>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DF88B885-2C62-46C6-9CB6-F13F88B4CD11}" type="slidenum">
              <a:rPr lang="en-IN" altLang="en-US">
                <a:latin typeface="Times New Roman" panose="02020603050405020304" pitchFamily="18" charset="0"/>
              </a:rPr>
              <a:pPr/>
              <a:t>4</a:t>
            </a:fld>
            <a:endParaRPr lang="en-IN" altLang="en-US">
              <a:latin typeface="Times New Roman" panose="02020603050405020304" pitchFamily="18" charset="0"/>
            </a:endParaRPr>
          </a:p>
        </p:txBody>
      </p:sp>
      <p:sp>
        <p:nvSpPr>
          <p:cNvPr id="262146" name="Text Box 26624">
            <a:extLst>
              <a:ext uri="{FF2B5EF4-FFF2-40B4-BE49-F238E27FC236}">
                <a16:creationId xmlns:a16="http://schemas.microsoft.com/office/drawing/2014/main" id="{D380CF50-FD81-C646-53F7-7CC9E0D099C5}"/>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2900" b="1" dirty="0">
                <a:latin typeface="Times New Roman"/>
                <a:ea typeface="Noto Sans CJK SC"/>
                <a:cs typeface="Times New Roman"/>
              </a:rPr>
              <a:t>Triple GEM chamber prototype under testing</a:t>
            </a:r>
          </a:p>
        </p:txBody>
      </p:sp>
      <p:pic>
        <p:nvPicPr>
          <p:cNvPr id="262147" name="Content Placeholder 4" descr="IMG_5277.jpg">
            <a:extLst>
              <a:ext uri="{FF2B5EF4-FFF2-40B4-BE49-F238E27FC236}">
                <a16:creationId xmlns:a16="http://schemas.microsoft.com/office/drawing/2014/main" id="{F9FC7BC4-7B56-FFDF-9F60-FA23BBE9A7BB}"/>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1813" y="676275"/>
            <a:ext cx="6383337"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Slide Number Placeholder 1">
            <a:extLst>
              <a:ext uri="{FF2B5EF4-FFF2-40B4-BE49-F238E27FC236}">
                <a16:creationId xmlns:a16="http://schemas.microsoft.com/office/drawing/2014/main" id="{9F7F3CC4-2C59-BB2A-509C-C61C3B869177}"/>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915D0BF0-70F6-4062-A715-8DDC282B051F}" type="slidenum">
              <a:rPr lang="en-IN" altLang="en-US">
                <a:latin typeface="Times New Roman" panose="02020603050405020304" pitchFamily="18" charset="0"/>
              </a:rPr>
              <a:pPr/>
              <a:t>5</a:t>
            </a:fld>
            <a:endParaRPr lang="en-IN" altLang="en-US">
              <a:latin typeface="Times New Roman" panose="02020603050405020304" pitchFamily="18" charset="0"/>
            </a:endParaRPr>
          </a:p>
        </p:txBody>
      </p:sp>
      <p:sp>
        <p:nvSpPr>
          <p:cNvPr id="263170" name="Text Box 27648">
            <a:extLst>
              <a:ext uri="{FF2B5EF4-FFF2-40B4-BE49-F238E27FC236}">
                <a16:creationId xmlns:a16="http://schemas.microsoft.com/office/drawing/2014/main" id="{7952A2C9-FCBC-798C-689E-A228865D76F6}"/>
              </a:ext>
            </a:extLst>
          </p:cNvPr>
          <p:cNvSpPr txBox="1">
            <a:spLocks noChangeArrowheads="1"/>
          </p:cNvSpPr>
          <p:nvPr/>
        </p:nvSpPr>
        <p:spPr bwMode="auto">
          <a:xfrm>
            <a:off x="7938" y="2205038"/>
            <a:ext cx="10056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algn="ctr" hangingPunct="0"/>
            <a:r>
              <a:rPr lang="en-US" altLang="en-US" sz="3000" b="1" dirty="0">
                <a:latin typeface="Times New Roman" panose="02020603050405020304" pitchFamily="18" charset="0"/>
              </a:rPr>
              <a:t>Characteristics studies of triple GEM prototypes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Slide Number Placeholder 1">
            <a:extLst>
              <a:ext uri="{FF2B5EF4-FFF2-40B4-BE49-F238E27FC236}">
                <a16:creationId xmlns:a16="http://schemas.microsoft.com/office/drawing/2014/main" id="{9F07A152-E4F4-E4C5-BC52-4C3D7F3C345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pPr hangingPunct="0"/>
            <a:fld id="{1AEF7385-DBCC-4430-93C0-9414ABCA424F}" type="slidenum">
              <a:rPr lang="en-IN" altLang="en-US">
                <a:latin typeface="Times New Roman" panose="02020603050405020304" pitchFamily="18" charset="0"/>
              </a:rPr>
              <a:pPr hangingPunct="0"/>
              <a:t>6</a:t>
            </a:fld>
            <a:endParaRPr lang="en-IN" altLang="en-US">
              <a:latin typeface="Times New Roman" panose="02020603050405020304" pitchFamily="18" charset="0"/>
            </a:endParaRPr>
          </a:p>
        </p:txBody>
      </p:sp>
      <p:sp>
        <p:nvSpPr>
          <p:cNvPr id="264194" name="Text Box 26627">
            <a:extLst>
              <a:ext uri="{FF2B5EF4-FFF2-40B4-BE49-F238E27FC236}">
                <a16:creationId xmlns:a16="http://schemas.microsoft.com/office/drawing/2014/main" id="{BAFA9346-723E-CFAA-722B-38A9042C5B03}"/>
              </a:ext>
            </a:extLst>
          </p:cNvPr>
          <p:cNvSpPr txBox="1">
            <a:spLocks noChangeArrowheads="1"/>
          </p:cNvSpPr>
          <p:nvPr/>
        </p:nvSpPr>
        <p:spPr bwMode="auto">
          <a:xfrm>
            <a:off x="88900" y="2949575"/>
            <a:ext cx="46085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dirty="0">
                <a:latin typeface="aakar" charset="0"/>
                <a:ea typeface="AR PL SungtiL GB" charset="-122"/>
              </a:rPr>
              <a:t>Schematic of the High Voltage distribution of the </a:t>
            </a:r>
            <a:r>
              <a:rPr lang="en-US" altLang="en-US" sz="1400" b="1" dirty="0">
                <a:latin typeface="aakar" charset="0"/>
                <a:ea typeface="AR PL SungtiL GB" charset="-122"/>
              </a:rPr>
              <a:t>D</a:t>
            </a:r>
            <a:r>
              <a:rPr lang="en-US" altLang="en-IN" sz="1400" b="1" dirty="0">
                <a:latin typeface="aakar" charset="0"/>
                <a:ea typeface="AR PL SungtiL GB" charset="-122"/>
              </a:rPr>
              <a:t>M </a:t>
            </a:r>
            <a:r>
              <a:rPr lang="en-IN" altLang="en-US" sz="1400" b="1" dirty="0">
                <a:latin typeface="aakar" charset="0"/>
                <a:ea typeface="AR PL SungtiL GB" charset="-122"/>
              </a:rPr>
              <a:t>mask triple GEM chamber of dimension 10</a:t>
            </a:r>
            <a:r>
              <a:rPr lang="en-IN" altLang="en-US" sz="1400" b="1" dirty="0">
                <a:ea typeface="AR PL SungtiL GB" charset="-122"/>
              </a:rPr>
              <a:t>×</a:t>
            </a:r>
            <a:r>
              <a:rPr lang="en-IN" altLang="en-US" sz="1400" b="1" dirty="0">
                <a:latin typeface="aakar" charset="0"/>
              </a:rPr>
              <a:t>10 cm</a:t>
            </a:r>
            <a:r>
              <a:rPr lang="en-IN" altLang="en-US" sz="1400" b="1" baseline="33000" dirty="0">
                <a:latin typeface="aakar" charset="0"/>
              </a:rPr>
              <a:t>2</a:t>
            </a:r>
          </a:p>
        </p:txBody>
      </p:sp>
      <p:graphicFrame>
        <p:nvGraphicFramePr>
          <p:cNvPr id="264195" name="Object 26631">
            <a:extLst>
              <a:ext uri="{FF2B5EF4-FFF2-40B4-BE49-F238E27FC236}">
                <a16:creationId xmlns:a16="http://schemas.microsoft.com/office/drawing/2014/main" id="{97D7EC21-CD97-5697-60CF-A1E2EB528654}"/>
              </a:ext>
            </a:extLst>
          </p:cNvPr>
          <p:cNvGraphicFramePr>
            <a:graphicFrameLocks noChangeAspect="1"/>
          </p:cNvGraphicFramePr>
          <p:nvPr/>
        </p:nvGraphicFramePr>
        <p:xfrm>
          <a:off x="4689475" y="2905125"/>
          <a:ext cx="719138" cy="360363"/>
        </p:xfrm>
        <a:graphic>
          <a:graphicData uri="http://schemas.openxmlformats.org/presentationml/2006/ole">
            <mc:AlternateContent xmlns:mc="http://schemas.openxmlformats.org/markup-compatibility/2006">
              <mc:Choice xmlns:v="urn:schemas-microsoft-com:vml" Requires="v">
                <p:oleObj r:id="rId3" imgW="719640" imgH="359640" progId="Equation.3">
                  <p:embed/>
                </p:oleObj>
              </mc:Choice>
              <mc:Fallback>
                <p:oleObj r:id="rId3" imgW="719640" imgH="359640" progId="Equation.3">
                  <p:embed/>
                  <p:pic>
                    <p:nvPicPr>
                      <p:cNvPr id="264195" name="Object 26631">
                        <a:extLst>
                          <a:ext uri="{FF2B5EF4-FFF2-40B4-BE49-F238E27FC236}">
                            <a16:creationId xmlns:a16="http://schemas.microsoft.com/office/drawing/2014/main" id="{97D7EC21-CD97-5697-60CF-A1E2EB5286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9475" y="2905125"/>
                        <a:ext cx="7191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60426" name="Text Box 26634">
            <a:extLst>
              <a:ext uri="{FF2B5EF4-FFF2-40B4-BE49-F238E27FC236}">
                <a16:creationId xmlns:a16="http://schemas.microsoft.com/office/drawing/2014/main" id="{013008BC-D0E1-DDA5-8919-DAE6C070CF33}"/>
              </a:ext>
            </a:extLst>
          </p:cNvPr>
          <p:cNvSpPr txBox="1"/>
          <p:nvPr/>
        </p:nvSpPr>
        <p:spPr>
          <a:xfrm>
            <a:off x="17463" y="3703638"/>
            <a:ext cx="5832475" cy="1798637"/>
          </a:xfrm>
          <a:prstGeom prst="rect">
            <a:avLst/>
          </a:prstGeom>
          <a:noFill/>
          <a:ln w="9525">
            <a:noFill/>
          </a:ln>
        </p:spPr>
        <p:txBody>
          <a:bodyPr lIns="90000" tIns="59224" rIns="90000" bIns="45000" anchor="t"/>
          <a:lstStyle/>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Dimension of the chamber: </a:t>
            </a:r>
            <a:r>
              <a:rPr lang="en-IN" altLang="x-none" sz="1600" noProof="1">
                <a:latin typeface="Times New Roman"/>
                <a:ea typeface="Noto Sans CJK SC"/>
                <a:cs typeface="Times New Roman"/>
              </a:rPr>
              <a:t>10×10 cm</a:t>
            </a:r>
            <a:r>
              <a:rPr lang="en-IN" altLang="x-none" sz="1600" baseline="33000" noProof="1">
                <a:latin typeface="Times New Roman"/>
                <a:ea typeface="Noto Sans CJK SC"/>
                <a:cs typeface="Times New Roman"/>
              </a:rPr>
              <a:t>2 </a:t>
            </a:r>
            <a:endParaRPr lang="en-IN" altLang="x-none" sz="1600" baseline="33000"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sym typeface="+mn-ea"/>
              </a:rPr>
              <a:t>GEM: </a:t>
            </a:r>
            <a:r>
              <a:rPr lang="en-US" altLang="en-IN" sz="1600" noProof="1">
                <a:latin typeface="Times New Roman"/>
                <a:ea typeface="Noto Sans CJK SC"/>
                <a:cs typeface="Times New Roman"/>
                <a:sym typeface="+mn-ea"/>
              </a:rPr>
              <a:t>SM </a:t>
            </a:r>
            <a:r>
              <a:rPr lang="en-US" altLang="en-US" sz="1600" noProof="1">
                <a:latin typeface="Times New Roman"/>
                <a:ea typeface="Noto Sans CJK SC"/>
                <a:cs typeface="Times New Roman"/>
                <a:sym typeface="+mn-ea"/>
              </a:rPr>
              <a:t>&amp; DM triple GEM chamber</a:t>
            </a:r>
            <a:endParaRPr lang="en-US" altLang="en-IN" sz="500" b="1" noProof="1">
              <a:latin typeface="Times New Roman"/>
              <a:ea typeface="Noto Sans CJK SC"/>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rPr>
              <a:t>Source:</a:t>
            </a:r>
            <a:r>
              <a:rPr lang="en-US" altLang="en-IN" sz="1600" noProof="1">
                <a:latin typeface="Times New Roman"/>
                <a:ea typeface="Noto Sans CJK SC"/>
                <a:cs typeface="Times New Roman"/>
              </a:rPr>
              <a:t> </a:t>
            </a:r>
            <a:r>
              <a:rPr lang="en-IN" altLang="x-none" sz="1600" noProof="1">
                <a:latin typeface="Times New Roman"/>
                <a:ea typeface="Noto Sans CJK SC"/>
                <a:cs typeface="Times New Roman"/>
              </a:rPr>
              <a:t>Same Fe</a:t>
            </a:r>
            <a:r>
              <a:rPr lang="en-IN" altLang="x-none" sz="1600" baseline="33000" noProof="1">
                <a:latin typeface="Times New Roman"/>
                <a:ea typeface="Noto Sans CJK SC"/>
                <a:cs typeface="Times New Roman"/>
              </a:rPr>
              <a:t>55 </a:t>
            </a:r>
            <a:r>
              <a:rPr lang="en-IN" altLang="x-none" sz="1600" noProof="1">
                <a:latin typeface="Times New Roman"/>
                <a:ea typeface="Noto Sans CJK SC"/>
                <a:cs typeface="Times New Roman"/>
              </a:rPr>
              <a:t>X-ray (5.9 keV) source is used for irradiation and monitoring the spectrum</a:t>
            </a: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Gas mixture: </a:t>
            </a:r>
            <a:r>
              <a:rPr lang="en-IN" altLang="x-none" sz="1600" noProof="1">
                <a:latin typeface="Times New Roman"/>
                <a:ea typeface="Noto Sans CJK SC"/>
                <a:cs typeface="Times New Roman"/>
                <a:sym typeface="+mn-ea"/>
              </a:rPr>
              <a:t>Ar/CO</a:t>
            </a:r>
            <a:r>
              <a:rPr lang="en-IN" altLang="x-none" sz="1600" baseline="-33000" noProof="1">
                <a:latin typeface="Times New Roman"/>
                <a:ea typeface="Noto Sans CJK SC"/>
                <a:cs typeface="Times New Roman"/>
                <a:sym typeface="+mn-ea"/>
              </a:rPr>
              <a:t>2</a:t>
            </a:r>
            <a:r>
              <a:rPr lang="en-IN" altLang="x-none" sz="1600" noProof="1">
                <a:latin typeface="Times New Roman"/>
                <a:ea typeface="Noto Sans CJK SC"/>
                <a:cs typeface="Times New Roman"/>
                <a:sym typeface="+mn-ea"/>
              </a:rPr>
              <a:t> (Continuous flow mode)</a:t>
            </a:r>
            <a:r>
              <a:rPr lang="en-IN" altLang="x-none" sz="1600" b="1" noProof="1">
                <a:latin typeface="Times New Roman"/>
                <a:ea typeface="Noto Sans CJK SC"/>
                <a:cs typeface="Times New Roman"/>
                <a:sym typeface="+mn-ea"/>
              </a:rPr>
              <a:t> </a:t>
            </a:r>
            <a:r>
              <a:rPr lang="en-IN" altLang="x-none" sz="1600" b="1" noProof="1">
                <a:latin typeface="Times New Roman"/>
                <a:ea typeface="Noto Sans CJK SC"/>
                <a:cs typeface="Times New Roman"/>
              </a:rPr>
              <a:t> </a:t>
            </a:r>
            <a:endParaRPr lang="en-IN" altLang="x-none" sz="1600" b="1"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1"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Preamplifier gain: </a:t>
            </a:r>
            <a:r>
              <a:rPr lang="en-IN" altLang="x-none" sz="1600" noProof="1">
                <a:latin typeface="Times New Roman"/>
                <a:ea typeface="Noto Sans CJK SC"/>
                <a:cs typeface="Times New Roman"/>
              </a:rPr>
              <a:t>2 mV/fC (charge sensitive)</a:t>
            </a:r>
          </a:p>
        </p:txBody>
      </p:sp>
      <p:sp>
        <p:nvSpPr>
          <p:cNvPr id="264197" name="Text Box 26624">
            <a:extLst>
              <a:ext uri="{FF2B5EF4-FFF2-40B4-BE49-F238E27FC236}">
                <a16:creationId xmlns:a16="http://schemas.microsoft.com/office/drawing/2014/main" id="{F75D01FC-D0C8-102D-421D-11837D1139EF}"/>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a:latin typeface="Times New Roman"/>
                <a:ea typeface="Noto Sans CJK SC"/>
                <a:cs typeface="Times New Roman"/>
              </a:rPr>
              <a:t>Characteristics studies</a:t>
            </a:r>
          </a:p>
        </p:txBody>
      </p:sp>
      <p:pic>
        <p:nvPicPr>
          <p:cNvPr id="264198" name="Picture 1" descr="fig1-1">
            <a:extLst>
              <a:ext uri="{FF2B5EF4-FFF2-40B4-BE49-F238E27FC236}">
                <a16:creationId xmlns:a16="http://schemas.microsoft.com/office/drawing/2014/main" id="{FEFA546D-A5D9-A020-CBA9-52E74965B3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3" y="633413"/>
            <a:ext cx="5186362"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Slide Number Placeholder 1">
            <a:extLst>
              <a:ext uri="{FF2B5EF4-FFF2-40B4-BE49-F238E27FC236}">
                <a16:creationId xmlns:a16="http://schemas.microsoft.com/office/drawing/2014/main" id="{BBE6E449-C2B0-1C5F-F881-EC9DBEFA397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1DBD3986-DD27-4007-87C6-BBD41CF2ABAD}" type="slidenum">
              <a:rPr lang="en-IN" altLang="en-US">
                <a:latin typeface="Times New Roman" panose="02020603050405020304" pitchFamily="18" charset="0"/>
              </a:rPr>
              <a:pPr/>
              <a:t>7</a:t>
            </a:fld>
            <a:endParaRPr lang="en-IN" altLang="en-US">
              <a:latin typeface="Times New Roman" panose="02020603050405020304" pitchFamily="18" charset="0"/>
            </a:endParaRPr>
          </a:p>
        </p:txBody>
      </p:sp>
      <p:sp>
        <p:nvSpPr>
          <p:cNvPr id="266242" name="Text Box 26627">
            <a:extLst>
              <a:ext uri="{FF2B5EF4-FFF2-40B4-BE49-F238E27FC236}">
                <a16:creationId xmlns:a16="http://schemas.microsoft.com/office/drawing/2014/main" id="{D45CCB72-2912-D5F9-C1DB-C42783CE12A1}"/>
              </a:ext>
            </a:extLst>
          </p:cNvPr>
          <p:cNvSpPr txBox="1">
            <a:spLocks noChangeArrowheads="1"/>
          </p:cNvSpPr>
          <p:nvPr/>
        </p:nvSpPr>
        <p:spPr bwMode="auto">
          <a:xfrm>
            <a:off x="88900" y="2949575"/>
            <a:ext cx="46085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dirty="0">
                <a:latin typeface="aakar" charset="0"/>
                <a:ea typeface="AR PL SungtiL GB" charset="-122"/>
              </a:rPr>
              <a:t>Schematic of the High Voltage distribution of the </a:t>
            </a:r>
            <a:r>
              <a:rPr lang="en-US" altLang="en-US" sz="1400" b="1" dirty="0">
                <a:latin typeface="aakar" charset="0"/>
                <a:ea typeface="AR PL SungtiL GB" charset="-122"/>
              </a:rPr>
              <a:t>D</a:t>
            </a:r>
            <a:r>
              <a:rPr lang="en-US" altLang="en-IN" sz="1400" b="1" dirty="0">
                <a:latin typeface="aakar" charset="0"/>
                <a:ea typeface="AR PL SungtiL GB" charset="-122"/>
              </a:rPr>
              <a:t>M </a:t>
            </a:r>
            <a:r>
              <a:rPr lang="en-IN" altLang="en-US" sz="1400" b="1" dirty="0">
                <a:latin typeface="aakar" charset="0"/>
                <a:ea typeface="AR PL SungtiL GB" charset="-122"/>
              </a:rPr>
              <a:t>mask triple GEM chamber of dimension 10</a:t>
            </a:r>
            <a:r>
              <a:rPr lang="en-IN" altLang="en-US" sz="1400" b="1" dirty="0">
                <a:ea typeface="AR PL SungtiL GB" charset="-122"/>
              </a:rPr>
              <a:t>×</a:t>
            </a:r>
            <a:r>
              <a:rPr lang="en-IN" altLang="en-US" sz="1400" b="1" dirty="0">
                <a:latin typeface="aakar" charset="0"/>
              </a:rPr>
              <a:t>10 cm</a:t>
            </a:r>
            <a:r>
              <a:rPr lang="en-IN" altLang="en-US" sz="1400" b="1" baseline="33000" dirty="0">
                <a:latin typeface="aakar" charset="0"/>
              </a:rPr>
              <a:t>2</a:t>
            </a:r>
          </a:p>
        </p:txBody>
      </p:sp>
      <p:graphicFrame>
        <p:nvGraphicFramePr>
          <p:cNvPr id="266243" name="Object 26631">
            <a:extLst>
              <a:ext uri="{FF2B5EF4-FFF2-40B4-BE49-F238E27FC236}">
                <a16:creationId xmlns:a16="http://schemas.microsoft.com/office/drawing/2014/main" id="{326B28A4-9465-18F8-DD23-71FD48524C83}"/>
              </a:ext>
            </a:extLst>
          </p:cNvPr>
          <p:cNvGraphicFramePr>
            <a:graphicFrameLocks noChangeAspect="1"/>
          </p:cNvGraphicFramePr>
          <p:nvPr/>
        </p:nvGraphicFramePr>
        <p:xfrm>
          <a:off x="4689475" y="2905125"/>
          <a:ext cx="719138" cy="360363"/>
        </p:xfrm>
        <a:graphic>
          <a:graphicData uri="http://schemas.openxmlformats.org/presentationml/2006/ole">
            <mc:AlternateContent xmlns:mc="http://schemas.openxmlformats.org/markup-compatibility/2006">
              <mc:Choice xmlns:v="urn:schemas-microsoft-com:vml" Requires="v">
                <p:oleObj r:id="rId3" imgW="719640" imgH="359640" progId="Equation.3">
                  <p:embed/>
                </p:oleObj>
              </mc:Choice>
              <mc:Fallback>
                <p:oleObj r:id="rId3" imgW="719640" imgH="359640" progId="Equation.3">
                  <p:embed/>
                  <p:pic>
                    <p:nvPicPr>
                      <p:cNvPr id="266243" name="Object 26631">
                        <a:extLst>
                          <a:ext uri="{FF2B5EF4-FFF2-40B4-BE49-F238E27FC236}">
                            <a16:creationId xmlns:a16="http://schemas.microsoft.com/office/drawing/2014/main" id="{326B28A4-9465-18F8-DD23-71FD48524C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9475" y="2905125"/>
                        <a:ext cx="7191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60426" name="Text Box 26634">
            <a:extLst>
              <a:ext uri="{FF2B5EF4-FFF2-40B4-BE49-F238E27FC236}">
                <a16:creationId xmlns:a16="http://schemas.microsoft.com/office/drawing/2014/main" id="{E2375144-2F9E-7C2E-7AAE-BD843531856C}"/>
              </a:ext>
            </a:extLst>
          </p:cNvPr>
          <p:cNvSpPr txBox="1"/>
          <p:nvPr/>
        </p:nvSpPr>
        <p:spPr>
          <a:xfrm>
            <a:off x="17463" y="3703638"/>
            <a:ext cx="5832475" cy="1798637"/>
          </a:xfrm>
          <a:prstGeom prst="rect">
            <a:avLst/>
          </a:prstGeom>
          <a:noFill/>
          <a:ln w="9525">
            <a:noFill/>
          </a:ln>
        </p:spPr>
        <p:txBody>
          <a:bodyPr lIns="90000" tIns="59224" rIns="90000" bIns="45000" anchor="t"/>
          <a:lstStyle/>
          <a:p>
            <a:pPr defTabSz="449580" hangingPunct="0">
              <a:buSzPct val="45000"/>
              <a:buFont typeface="Wingdings" panose="05000000000000000000" pitchFamily="2" charset="2"/>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Dimension of the chamber: </a:t>
            </a:r>
            <a:r>
              <a:rPr lang="en-IN" altLang="x-none" sz="1600" noProof="1">
                <a:latin typeface="Times New Roman"/>
                <a:ea typeface="Noto Sans CJK SC"/>
                <a:cs typeface="Times New Roman"/>
              </a:rPr>
              <a:t>10×10 cm</a:t>
            </a:r>
            <a:r>
              <a:rPr lang="en-IN" altLang="x-none" sz="1600" baseline="33000" noProof="1">
                <a:latin typeface="Times New Roman"/>
                <a:ea typeface="Noto Sans CJK SC"/>
                <a:cs typeface="Times New Roman"/>
              </a:rPr>
              <a:t>2 </a:t>
            </a:r>
            <a:endParaRPr lang="en-IN" altLang="x-none" sz="1600" baseline="33000"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sym typeface="+mn-ea"/>
              </a:rPr>
              <a:t>GEM: </a:t>
            </a:r>
            <a:r>
              <a:rPr lang="en-US" altLang="en-IN" sz="1600" noProof="1">
                <a:latin typeface="Times New Roman"/>
                <a:ea typeface="Noto Sans CJK SC"/>
                <a:cs typeface="Times New Roman"/>
                <a:sym typeface="+mn-ea"/>
              </a:rPr>
              <a:t>SM </a:t>
            </a:r>
            <a:r>
              <a:rPr lang="en-US" altLang="en-US" sz="1600" noProof="1">
                <a:latin typeface="Times New Roman"/>
                <a:ea typeface="Noto Sans CJK SC"/>
                <a:cs typeface="Times New Roman"/>
                <a:sym typeface="+mn-ea"/>
              </a:rPr>
              <a:t>&amp; DM triple GEM chamber</a:t>
            </a:r>
            <a:endParaRPr lang="en-US" altLang="en-IN" sz="500" b="1" noProof="1">
              <a:latin typeface="Times New Roman"/>
              <a:ea typeface="Noto Sans CJK SC"/>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rPr>
              <a:t>Source:</a:t>
            </a:r>
            <a:r>
              <a:rPr lang="en-US" altLang="en-IN" sz="1600" noProof="1">
                <a:latin typeface="Times New Roman"/>
                <a:ea typeface="Noto Sans CJK SC"/>
                <a:cs typeface="Times New Roman"/>
              </a:rPr>
              <a:t> </a:t>
            </a:r>
            <a:r>
              <a:rPr lang="en-IN" altLang="x-none" sz="1600" noProof="1">
                <a:latin typeface="Times New Roman"/>
                <a:ea typeface="Noto Sans CJK SC"/>
                <a:cs typeface="Times New Roman"/>
              </a:rPr>
              <a:t>Same Fe</a:t>
            </a:r>
            <a:r>
              <a:rPr lang="en-IN" altLang="x-none" sz="1600" baseline="33000" noProof="1">
                <a:latin typeface="Times New Roman"/>
                <a:ea typeface="Noto Sans CJK SC"/>
                <a:cs typeface="Times New Roman"/>
              </a:rPr>
              <a:t>55 </a:t>
            </a:r>
            <a:r>
              <a:rPr lang="en-IN" altLang="x-none" sz="1600" noProof="1">
                <a:latin typeface="Times New Roman"/>
                <a:ea typeface="Noto Sans CJK SC"/>
                <a:cs typeface="Times New Roman"/>
              </a:rPr>
              <a:t>X-ray (5.9 keV) source is used for irradiation and monitoring the spectrum</a:t>
            </a: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buFont typeface="Wingdings" panose="05000000000000000000" pitchFamily="2" charset="2"/>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Gas mixture: </a:t>
            </a:r>
            <a:r>
              <a:rPr lang="en-IN" altLang="x-none" sz="1600" noProof="1">
                <a:latin typeface="Times New Roman"/>
                <a:ea typeface="Noto Sans CJK SC"/>
                <a:cs typeface="Times New Roman"/>
                <a:sym typeface="+mn-ea"/>
              </a:rPr>
              <a:t>Ar/CO</a:t>
            </a:r>
            <a:r>
              <a:rPr lang="en-IN" altLang="x-none" sz="1600" baseline="-33000" noProof="1">
                <a:latin typeface="Times New Roman"/>
                <a:ea typeface="Noto Sans CJK SC"/>
                <a:cs typeface="Times New Roman"/>
                <a:sym typeface="+mn-ea"/>
              </a:rPr>
              <a:t>2</a:t>
            </a:r>
            <a:r>
              <a:rPr lang="en-IN" altLang="x-none" sz="1600" noProof="1">
                <a:latin typeface="Times New Roman"/>
                <a:ea typeface="Noto Sans CJK SC"/>
                <a:cs typeface="Times New Roman"/>
                <a:sym typeface="+mn-ea"/>
              </a:rPr>
              <a:t> (Continuous flow mode)</a:t>
            </a:r>
            <a:r>
              <a:rPr lang="en-IN" altLang="x-none" sz="1600" b="1" noProof="1">
                <a:latin typeface="Times New Roman"/>
                <a:ea typeface="Noto Sans CJK SC"/>
                <a:cs typeface="Times New Roman"/>
                <a:sym typeface="+mn-ea"/>
              </a:rPr>
              <a:t> </a:t>
            </a:r>
            <a:r>
              <a:rPr lang="en-IN" altLang="x-none" sz="1600" b="1" noProof="1">
                <a:latin typeface="Times New Roman"/>
                <a:ea typeface="Noto Sans CJK SC"/>
                <a:cs typeface="Times New Roman"/>
              </a:rPr>
              <a:t> </a:t>
            </a:r>
            <a:endParaRPr lang="en-IN" altLang="x-none" sz="1600" b="1"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1"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Preamplifier gain: </a:t>
            </a:r>
            <a:r>
              <a:rPr lang="en-IN" altLang="x-none" sz="1600" noProof="1">
                <a:latin typeface="Times New Roman"/>
                <a:ea typeface="Noto Sans CJK SC"/>
                <a:cs typeface="Times New Roman"/>
              </a:rPr>
              <a:t>2 mV/fC (charge sensitive)</a:t>
            </a:r>
          </a:p>
        </p:txBody>
      </p:sp>
      <p:sp>
        <p:nvSpPr>
          <p:cNvPr id="266245" name="Text Box 26624">
            <a:extLst>
              <a:ext uri="{FF2B5EF4-FFF2-40B4-BE49-F238E27FC236}">
                <a16:creationId xmlns:a16="http://schemas.microsoft.com/office/drawing/2014/main" id="{7FF1C234-D51B-5F6D-F6F4-DC6B811A14EE}"/>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a:latin typeface="Times New Roman"/>
                <a:ea typeface="Noto Sans CJK SC"/>
                <a:cs typeface="Times New Roman"/>
              </a:rPr>
              <a:t>Characteristics studies</a:t>
            </a:r>
          </a:p>
        </p:txBody>
      </p:sp>
      <p:pic>
        <p:nvPicPr>
          <p:cNvPr id="266246" name="Picture 1" descr="fig1-1">
            <a:extLst>
              <a:ext uri="{FF2B5EF4-FFF2-40B4-BE49-F238E27FC236}">
                <a16:creationId xmlns:a16="http://schemas.microsoft.com/office/drawing/2014/main" id="{FDA2A6EB-710D-8D97-7C25-3789C0F4FD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3" y="633413"/>
            <a:ext cx="5186362"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6EE0B1C-3B67-8107-813D-6D3A42EAFA14}"/>
              </a:ext>
            </a:extLst>
          </p:cNvPr>
          <p:cNvPicPr>
            <a:picLocks noChangeAspect="1"/>
          </p:cNvPicPr>
          <p:nvPr/>
        </p:nvPicPr>
        <p:blipFill>
          <a:blip r:embed="rId6"/>
          <a:srcRect l="11999" t="20859" r="18681" b="13100"/>
          <a:stretch>
            <a:fillRect/>
          </a:stretch>
        </p:blipFill>
        <p:spPr>
          <a:xfrm rot="16200000">
            <a:off x="102235" y="928989"/>
            <a:ext cx="1927225" cy="1508760"/>
          </a:xfrm>
          <a:prstGeom prst="rect">
            <a:avLst/>
          </a:prstGeom>
          <a:scene3d>
            <a:camera prst="orthographicFront">
              <a:rot lat="0" lon="10800000" rev="10800000"/>
            </a:camera>
            <a:lightRig rig="threePt" dir="t"/>
          </a:scene3d>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Slide Number Placeholder 1">
            <a:extLst>
              <a:ext uri="{FF2B5EF4-FFF2-40B4-BE49-F238E27FC236}">
                <a16:creationId xmlns:a16="http://schemas.microsoft.com/office/drawing/2014/main" id="{6E8E3C57-3F68-977C-DFC7-14F425F106DA}"/>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63BD3B76-4D2F-4467-BFD2-C776113304B6}" type="slidenum">
              <a:rPr lang="en-IN" altLang="en-US">
                <a:latin typeface="Times New Roman" panose="02020603050405020304" pitchFamily="18" charset="0"/>
              </a:rPr>
              <a:pPr/>
              <a:t>8</a:t>
            </a:fld>
            <a:endParaRPr lang="en-IN" altLang="en-US">
              <a:latin typeface="Times New Roman" panose="02020603050405020304" pitchFamily="18" charset="0"/>
            </a:endParaRPr>
          </a:p>
        </p:txBody>
      </p:sp>
      <p:pic>
        <p:nvPicPr>
          <p:cNvPr id="268290" name="Picture 26626">
            <a:extLst>
              <a:ext uri="{FF2B5EF4-FFF2-40B4-BE49-F238E27FC236}">
                <a16:creationId xmlns:a16="http://schemas.microsoft.com/office/drawing/2014/main" id="{62E01C6A-4C55-71C9-CF8A-B83055D426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1050" y="153988"/>
            <a:ext cx="378777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8291" name="Text Box 26627">
            <a:extLst>
              <a:ext uri="{FF2B5EF4-FFF2-40B4-BE49-F238E27FC236}">
                <a16:creationId xmlns:a16="http://schemas.microsoft.com/office/drawing/2014/main" id="{A4935B2A-02BC-C2AA-8CE8-1F38426EF5C2}"/>
              </a:ext>
            </a:extLst>
          </p:cNvPr>
          <p:cNvSpPr txBox="1">
            <a:spLocks noChangeArrowheads="1"/>
          </p:cNvSpPr>
          <p:nvPr/>
        </p:nvSpPr>
        <p:spPr bwMode="auto">
          <a:xfrm>
            <a:off x="88900" y="2949575"/>
            <a:ext cx="46085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a:latin typeface="aakar" charset="0"/>
                <a:ea typeface="AR PL SungtiL GB" charset="-122"/>
              </a:rPr>
              <a:t>Schematic of the High Voltage distribution of the </a:t>
            </a:r>
            <a:r>
              <a:rPr lang="en-US" altLang="en-IN" sz="1400" b="1">
                <a:latin typeface="aakar" charset="0"/>
                <a:ea typeface="AR PL SungtiL GB" charset="-122"/>
              </a:rPr>
              <a:t>SM </a:t>
            </a:r>
            <a:r>
              <a:rPr lang="en-IN" altLang="en-US" sz="1400" b="1">
                <a:latin typeface="aakar" charset="0"/>
                <a:ea typeface="AR PL SungtiL GB" charset="-122"/>
              </a:rPr>
              <a:t>mask triple GEM chamber of dimension 10</a:t>
            </a:r>
            <a:r>
              <a:rPr lang="en-IN" altLang="en-US" sz="1400" b="1">
                <a:ea typeface="AR PL SungtiL GB" charset="-122"/>
              </a:rPr>
              <a:t>×</a:t>
            </a:r>
            <a:r>
              <a:rPr lang="en-IN" altLang="en-US" sz="1400" b="1">
                <a:latin typeface="aakar" charset="0"/>
              </a:rPr>
              <a:t>10 cm</a:t>
            </a:r>
            <a:r>
              <a:rPr lang="en-IN" altLang="en-US" sz="1400" b="1" baseline="33000">
                <a:latin typeface="aakar" charset="0"/>
              </a:rPr>
              <a:t>2</a:t>
            </a:r>
          </a:p>
        </p:txBody>
      </p:sp>
      <p:sp>
        <p:nvSpPr>
          <p:cNvPr id="268292" name="Text Box 26628">
            <a:extLst>
              <a:ext uri="{FF2B5EF4-FFF2-40B4-BE49-F238E27FC236}">
                <a16:creationId xmlns:a16="http://schemas.microsoft.com/office/drawing/2014/main" id="{81A721EA-21D9-9527-836F-E713F572C3B8}"/>
              </a:ext>
            </a:extLst>
          </p:cNvPr>
          <p:cNvSpPr txBox="1">
            <a:spLocks noChangeArrowheads="1"/>
          </p:cNvSpPr>
          <p:nvPr/>
        </p:nvSpPr>
        <p:spPr bwMode="auto">
          <a:xfrm>
            <a:off x="5472113" y="2071688"/>
            <a:ext cx="46085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a:latin typeface="aakar" charset="0"/>
                <a:ea typeface="AR PL SungtiL GB" charset="-122"/>
              </a:rPr>
              <a:t>Schematic representation of the electronics setup</a:t>
            </a:r>
          </a:p>
        </p:txBody>
      </p:sp>
      <p:graphicFrame>
        <p:nvGraphicFramePr>
          <p:cNvPr id="268293" name="Object 26631">
            <a:extLst>
              <a:ext uri="{FF2B5EF4-FFF2-40B4-BE49-F238E27FC236}">
                <a16:creationId xmlns:a16="http://schemas.microsoft.com/office/drawing/2014/main" id="{AC70B9EB-CE96-0F7D-3D98-9B5730BF015A}"/>
              </a:ext>
            </a:extLst>
          </p:cNvPr>
          <p:cNvGraphicFramePr>
            <a:graphicFrameLocks noChangeAspect="1"/>
          </p:cNvGraphicFramePr>
          <p:nvPr/>
        </p:nvGraphicFramePr>
        <p:xfrm>
          <a:off x="4689475" y="2905125"/>
          <a:ext cx="719138" cy="360363"/>
        </p:xfrm>
        <a:graphic>
          <a:graphicData uri="http://schemas.openxmlformats.org/presentationml/2006/ole">
            <mc:AlternateContent xmlns:mc="http://schemas.openxmlformats.org/markup-compatibility/2006">
              <mc:Choice xmlns:v="urn:schemas-microsoft-com:vml" Requires="v">
                <p:oleObj r:id="rId4" imgW="719640" imgH="359640" progId="Equation.3">
                  <p:embed/>
                </p:oleObj>
              </mc:Choice>
              <mc:Fallback>
                <p:oleObj r:id="rId4" imgW="719640" imgH="359640" progId="Equation.3">
                  <p:embed/>
                  <p:pic>
                    <p:nvPicPr>
                      <p:cNvPr id="268293" name="Object 26631">
                        <a:extLst>
                          <a:ext uri="{FF2B5EF4-FFF2-40B4-BE49-F238E27FC236}">
                            <a16:creationId xmlns:a16="http://schemas.microsoft.com/office/drawing/2014/main" id="{AC70B9EB-CE96-0F7D-3D98-9B5730BF01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9475" y="2905125"/>
                        <a:ext cx="7191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68294" name="Text Box 26624">
            <a:extLst>
              <a:ext uri="{FF2B5EF4-FFF2-40B4-BE49-F238E27FC236}">
                <a16:creationId xmlns:a16="http://schemas.microsoft.com/office/drawing/2014/main" id="{F1AE13C6-4339-7BCF-301A-9DEBABD0AD3A}"/>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a:latin typeface="Times New Roman"/>
                <a:ea typeface="Noto Sans CJK SC"/>
                <a:cs typeface="Times New Roman"/>
              </a:rPr>
              <a:t>Characteristics studies</a:t>
            </a:r>
          </a:p>
        </p:txBody>
      </p:sp>
      <p:sp>
        <p:nvSpPr>
          <p:cNvPr id="2" name="Text Box 26634">
            <a:extLst>
              <a:ext uri="{FF2B5EF4-FFF2-40B4-BE49-F238E27FC236}">
                <a16:creationId xmlns:a16="http://schemas.microsoft.com/office/drawing/2014/main" id="{7093855E-9ECE-4EB4-5A85-4B9F2C745DBC}"/>
              </a:ext>
            </a:extLst>
          </p:cNvPr>
          <p:cNvSpPr txBox="1"/>
          <p:nvPr/>
        </p:nvSpPr>
        <p:spPr>
          <a:xfrm>
            <a:off x="17463" y="3703638"/>
            <a:ext cx="5832475" cy="1798637"/>
          </a:xfrm>
          <a:prstGeom prst="rect">
            <a:avLst/>
          </a:prstGeom>
          <a:noFill/>
          <a:ln w="9525">
            <a:noFill/>
          </a:ln>
        </p:spPr>
        <p:txBody>
          <a:bodyPr lIns="90000" tIns="59224" rIns="90000" bIns="45000" anchor="t"/>
          <a:lstStyle/>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Dimension of the chamber: </a:t>
            </a:r>
            <a:r>
              <a:rPr lang="en-IN" altLang="x-none" sz="1600" noProof="1">
                <a:latin typeface="Times New Roman"/>
                <a:ea typeface="Noto Sans CJK SC"/>
                <a:cs typeface="Times New Roman"/>
              </a:rPr>
              <a:t>10×10 cm</a:t>
            </a:r>
            <a:r>
              <a:rPr lang="en-IN" altLang="x-none" sz="1600" baseline="33000" noProof="1">
                <a:latin typeface="Times New Roman"/>
                <a:ea typeface="Noto Sans CJK SC"/>
                <a:cs typeface="Times New Roman"/>
              </a:rPr>
              <a:t>2 </a:t>
            </a:r>
            <a:endParaRPr lang="en-IN" altLang="x-none" sz="1600" baseline="33000"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sym typeface="+mn-ea"/>
              </a:rPr>
              <a:t>GEM: </a:t>
            </a:r>
            <a:r>
              <a:rPr lang="en-US" altLang="en-IN" sz="1600" noProof="1">
                <a:latin typeface="Times New Roman"/>
                <a:ea typeface="Noto Sans CJK SC"/>
                <a:cs typeface="Times New Roman"/>
                <a:sym typeface="+mn-ea"/>
              </a:rPr>
              <a:t>SM </a:t>
            </a:r>
            <a:r>
              <a:rPr lang="en-US" altLang="en-US" sz="1600" noProof="1">
                <a:latin typeface="Times New Roman"/>
                <a:ea typeface="Noto Sans CJK SC"/>
                <a:cs typeface="Times New Roman"/>
                <a:sym typeface="+mn-ea"/>
              </a:rPr>
              <a:t>&amp; DM triple GEM chamber</a:t>
            </a:r>
            <a:endParaRPr lang="en-US" altLang="en-IN" sz="500" b="1" noProof="1">
              <a:latin typeface="Times New Roman"/>
              <a:ea typeface="Noto Sans CJK SC"/>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rPr>
              <a:t>Source:</a:t>
            </a:r>
            <a:r>
              <a:rPr lang="en-US" altLang="en-IN" sz="1600" noProof="1">
                <a:latin typeface="Times New Roman"/>
                <a:ea typeface="Noto Sans CJK SC"/>
                <a:cs typeface="Times New Roman"/>
              </a:rPr>
              <a:t> </a:t>
            </a:r>
            <a:r>
              <a:rPr lang="en-IN" altLang="x-none" sz="1600" noProof="1">
                <a:latin typeface="Times New Roman"/>
                <a:ea typeface="Noto Sans CJK SC"/>
                <a:cs typeface="Times New Roman"/>
              </a:rPr>
              <a:t>Same Fe</a:t>
            </a:r>
            <a:r>
              <a:rPr lang="en-IN" altLang="x-none" sz="1600" baseline="33000" noProof="1">
                <a:latin typeface="Times New Roman"/>
                <a:ea typeface="Noto Sans CJK SC"/>
                <a:cs typeface="Times New Roman"/>
              </a:rPr>
              <a:t>55 </a:t>
            </a:r>
            <a:r>
              <a:rPr lang="en-IN" altLang="x-none" sz="1600" noProof="1">
                <a:latin typeface="Times New Roman"/>
                <a:ea typeface="Noto Sans CJK SC"/>
                <a:cs typeface="Times New Roman"/>
              </a:rPr>
              <a:t>X-ray (5.9 keV) source is used for irradiation and monitoring the spectrum</a:t>
            </a: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Gas mixture: </a:t>
            </a:r>
            <a:r>
              <a:rPr lang="en-IN" altLang="x-none" sz="1600" noProof="1">
                <a:latin typeface="Times New Roman"/>
                <a:ea typeface="Noto Sans CJK SC"/>
                <a:cs typeface="Times New Roman"/>
                <a:sym typeface="+mn-ea"/>
              </a:rPr>
              <a:t>Ar/CO</a:t>
            </a:r>
            <a:r>
              <a:rPr lang="en-IN" altLang="x-none" sz="1600" baseline="-33000" noProof="1">
                <a:latin typeface="Times New Roman"/>
                <a:ea typeface="Noto Sans CJK SC"/>
                <a:cs typeface="Times New Roman"/>
                <a:sym typeface="+mn-ea"/>
              </a:rPr>
              <a:t>2</a:t>
            </a:r>
            <a:r>
              <a:rPr lang="en-IN" altLang="x-none" sz="1600" noProof="1">
                <a:latin typeface="Times New Roman"/>
                <a:ea typeface="Noto Sans CJK SC"/>
                <a:cs typeface="Times New Roman"/>
                <a:sym typeface="+mn-ea"/>
              </a:rPr>
              <a:t> (Continuous flow mode)</a:t>
            </a:r>
            <a:r>
              <a:rPr lang="en-IN" altLang="x-none" sz="1600" b="1" noProof="1">
                <a:latin typeface="Times New Roman"/>
                <a:ea typeface="Noto Sans CJK SC"/>
                <a:cs typeface="Times New Roman"/>
                <a:sym typeface="+mn-ea"/>
              </a:rPr>
              <a:t> </a:t>
            </a:r>
            <a:r>
              <a:rPr lang="en-IN" altLang="x-none" sz="1600" b="1" noProof="1">
                <a:latin typeface="Times New Roman"/>
                <a:ea typeface="Noto Sans CJK SC"/>
                <a:cs typeface="Times New Roman"/>
              </a:rPr>
              <a:t> </a:t>
            </a:r>
            <a:endParaRPr lang="en-IN" altLang="x-none" sz="1600" b="1"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1"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Preamplifier gain: </a:t>
            </a:r>
            <a:r>
              <a:rPr lang="en-IN" altLang="x-none" sz="1600" noProof="1">
                <a:latin typeface="Times New Roman"/>
                <a:ea typeface="Noto Sans CJK SC"/>
                <a:cs typeface="Times New Roman"/>
              </a:rPr>
              <a:t>2 mV/fC (charge sensitive)</a:t>
            </a:r>
          </a:p>
        </p:txBody>
      </p:sp>
      <p:pic>
        <p:nvPicPr>
          <p:cNvPr id="4" name="Picture 3">
            <a:extLst>
              <a:ext uri="{FF2B5EF4-FFF2-40B4-BE49-F238E27FC236}">
                <a16:creationId xmlns:a16="http://schemas.microsoft.com/office/drawing/2014/main" id="{605B7BC3-15A1-C7F2-35DB-49FED30652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053" y="605975"/>
            <a:ext cx="4317422" cy="2343600"/>
          </a:xfrm>
          <a:prstGeom prst="rect">
            <a:avLst/>
          </a:prstGeom>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F2A706-5885-2436-A4D3-42BE5C011486}"/>
              </a:ext>
            </a:extLst>
          </p:cNvPr>
          <p:cNvPicPr>
            <a:picLocks noChangeAspect="1"/>
          </p:cNvPicPr>
          <p:nvPr/>
        </p:nvPicPr>
        <p:blipFill rotWithShape="1">
          <a:blip r:embed="rId3">
            <a:extLst>
              <a:ext uri="{28A0092B-C50C-407E-A947-70E740481C1C}">
                <a14:useLocalDpi xmlns:a14="http://schemas.microsoft.com/office/drawing/2010/main" val="0"/>
              </a:ext>
            </a:extLst>
          </a:blip>
          <a:srcRect t="5269" r="7039"/>
          <a:stretch/>
        </p:blipFill>
        <p:spPr>
          <a:xfrm>
            <a:off x="5925911" y="2370517"/>
            <a:ext cx="3725863" cy="2624966"/>
          </a:xfrm>
          <a:prstGeom prst="rect">
            <a:avLst/>
          </a:prstGeom>
        </p:spPr>
      </p:pic>
      <p:sp>
        <p:nvSpPr>
          <p:cNvPr id="270337" name="Slide Number Placeholder 1">
            <a:extLst>
              <a:ext uri="{FF2B5EF4-FFF2-40B4-BE49-F238E27FC236}">
                <a16:creationId xmlns:a16="http://schemas.microsoft.com/office/drawing/2014/main" id="{B374E43C-A6F9-D568-1D92-5FAED8FD696D}"/>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Lst>
              <a:defRPr>
                <a:solidFill>
                  <a:srgbClr val="000000"/>
                </a:solidFill>
                <a:latin typeface="Arial" panose="020B0604020202020204" pitchFamily="34" charset="0"/>
                <a:ea typeface="Noto Sans CJK SC" charset="-122"/>
              </a:defRPr>
            </a:lvl9pPr>
          </a:lstStyle>
          <a:p>
            <a:fld id="{4B3D76EA-B6FF-40EA-9208-3AECDC4219E6}" type="slidenum">
              <a:rPr lang="en-IN" altLang="en-US">
                <a:latin typeface="Times New Roman" panose="02020603050405020304" pitchFamily="18" charset="0"/>
              </a:rPr>
              <a:pPr/>
              <a:t>9</a:t>
            </a:fld>
            <a:endParaRPr lang="en-IN" altLang="en-US">
              <a:latin typeface="Times New Roman" panose="02020603050405020304" pitchFamily="18" charset="0"/>
            </a:endParaRPr>
          </a:p>
        </p:txBody>
      </p:sp>
      <p:pic>
        <p:nvPicPr>
          <p:cNvPr id="270338" name="Picture 26626">
            <a:extLst>
              <a:ext uri="{FF2B5EF4-FFF2-40B4-BE49-F238E27FC236}">
                <a16:creationId xmlns:a16="http://schemas.microsoft.com/office/drawing/2014/main" id="{E3CD1A20-A833-7075-966B-D99D1D54CC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1050" y="153988"/>
            <a:ext cx="378777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0339" name="Text Box 26627">
            <a:extLst>
              <a:ext uri="{FF2B5EF4-FFF2-40B4-BE49-F238E27FC236}">
                <a16:creationId xmlns:a16="http://schemas.microsoft.com/office/drawing/2014/main" id="{8658DC0B-55DA-22D1-3959-CADDB7C9F6D6}"/>
              </a:ext>
            </a:extLst>
          </p:cNvPr>
          <p:cNvSpPr txBox="1">
            <a:spLocks noChangeArrowheads="1"/>
          </p:cNvSpPr>
          <p:nvPr/>
        </p:nvSpPr>
        <p:spPr bwMode="auto">
          <a:xfrm>
            <a:off x="88900" y="2949575"/>
            <a:ext cx="46085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a:latin typeface="aakar" charset="0"/>
                <a:ea typeface="AR PL SungtiL GB" charset="-122"/>
              </a:rPr>
              <a:t>Schematic of the High Voltage distribution of the </a:t>
            </a:r>
            <a:r>
              <a:rPr lang="en-US" altLang="en-IN" sz="1400" b="1">
                <a:latin typeface="aakar" charset="0"/>
                <a:ea typeface="AR PL SungtiL GB" charset="-122"/>
              </a:rPr>
              <a:t>SM </a:t>
            </a:r>
            <a:r>
              <a:rPr lang="en-IN" altLang="en-US" sz="1400" b="1">
                <a:latin typeface="aakar" charset="0"/>
                <a:ea typeface="AR PL SungtiL GB" charset="-122"/>
              </a:rPr>
              <a:t>mask triple GEM chamber of dimension 10</a:t>
            </a:r>
            <a:r>
              <a:rPr lang="en-IN" altLang="en-US" sz="1400" b="1">
                <a:ea typeface="AR PL SungtiL GB" charset="-122"/>
              </a:rPr>
              <a:t>×</a:t>
            </a:r>
            <a:r>
              <a:rPr lang="en-IN" altLang="en-US" sz="1400" b="1">
                <a:latin typeface="aakar" charset="0"/>
              </a:rPr>
              <a:t>10 cm</a:t>
            </a:r>
            <a:r>
              <a:rPr lang="en-IN" altLang="en-US" sz="1400" b="1" baseline="33000">
                <a:latin typeface="aakar" charset="0"/>
              </a:rPr>
              <a:t>2</a:t>
            </a:r>
          </a:p>
        </p:txBody>
      </p:sp>
      <p:sp>
        <p:nvSpPr>
          <p:cNvPr id="270340" name="Text Box 26628">
            <a:extLst>
              <a:ext uri="{FF2B5EF4-FFF2-40B4-BE49-F238E27FC236}">
                <a16:creationId xmlns:a16="http://schemas.microsoft.com/office/drawing/2014/main" id="{5E9AA32C-DD9B-1A7B-3BB9-EEADE00295FC}"/>
              </a:ext>
            </a:extLst>
          </p:cNvPr>
          <p:cNvSpPr txBox="1">
            <a:spLocks noChangeArrowheads="1"/>
          </p:cNvSpPr>
          <p:nvPr/>
        </p:nvSpPr>
        <p:spPr bwMode="auto">
          <a:xfrm>
            <a:off x="5472113" y="2071688"/>
            <a:ext cx="46085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a:latin typeface="aakar" charset="0"/>
                <a:ea typeface="AR PL SungtiL GB" charset="-122"/>
              </a:rPr>
              <a:t>Schematic representation of the electronics setup</a:t>
            </a:r>
          </a:p>
        </p:txBody>
      </p:sp>
      <p:graphicFrame>
        <p:nvGraphicFramePr>
          <p:cNvPr id="270341" name="Object 26631">
            <a:extLst>
              <a:ext uri="{FF2B5EF4-FFF2-40B4-BE49-F238E27FC236}">
                <a16:creationId xmlns:a16="http://schemas.microsoft.com/office/drawing/2014/main" id="{CD62695C-408E-365B-95DD-575D409A9CED}"/>
              </a:ext>
            </a:extLst>
          </p:cNvPr>
          <p:cNvGraphicFramePr>
            <a:graphicFrameLocks noChangeAspect="1"/>
          </p:cNvGraphicFramePr>
          <p:nvPr/>
        </p:nvGraphicFramePr>
        <p:xfrm>
          <a:off x="4689475" y="2905125"/>
          <a:ext cx="719138" cy="360363"/>
        </p:xfrm>
        <a:graphic>
          <a:graphicData uri="http://schemas.openxmlformats.org/presentationml/2006/ole">
            <mc:AlternateContent xmlns:mc="http://schemas.openxmlformats.org/markup-compatibility/2006">
              <mc:Choice xmlns:v="urn:schemas-microsoft-com:vml" Requires="v">
                <p:oleObj r:id="rId5" imgW="719640" imgH="359640" progId="Equation.3">
                  <p:embed/>
                </p:oleObj>
              </mc:Choice>
              <mc:Fallback>
                <p:oleObj r:id="rId5" imgW="719640" imgH="359640" progId="Equation.3">
                  <p:embed/>
                  <p:pic>
                    <p:nvPicPr>
                      <p:cNvPr id="270341" name="Object 26631">
                        <a:extLst>
                          <a:ext uri="{FF2B5EF4-FFF2-40B4-BE49-F238E27FC236}">
                            <a16:creationId xmlns:a16="http://schemas.microsoft.com/office/drawing/2014/main" id="{CD62695C-408E-365B-95DD-575D409A9CE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9475" y="2905125"/>
                        <a:ext cx="719138"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70342" name="Text Box 26624">
            <a:extLst>
              <a:ext uri="{FF2B5EF4-FFF2-40B4-BE49-F238E27FC236}">
                <a16:creationId xmlns:a16="http://schemas.microsoft.com/office/drawing/2014/main" id="{D5F26D36-9EE2-9218-23DB-65F0C2EC1DE2}"/>
              </a:ext>
            </a:extLst>
          </p:cNvPr>
          <p:cNvSpPr txBox="1">
            <a:spLocks noChangeArrowheads="1"/>
          </p:cNvSpPr>
          <p:nvPr/>
        </p:nvSpPr>
        <p:spPr bwMode="auto">
          <a:xfrm>
            <a:off x="0" y="71438"/>
            <a:ext cx="10080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68114" rIns="90000" bIns="45000" anchor="t"/>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Lst>
              <a:defRPr>
                <a:solidFill>
                  <a:srgbClr val="000000"/>
                </a:solidFill>
                <a:latin typeface="Arial" panose="020B0604020202020204" pitchFamily="34" charset="0"/>
                <a:ea typeface="Noto Sans CJK SC" charset="-122"/>
              </a:defRPr>
            </a:lvl9pPr>
          </a:lstStyle>
          <a:p>
            <a:pPr hangingPunct="0"/>
            <a:r>
              <a:rPr lang="en-US" altLang="en-US" sz="3000" b="1">
                <a:latin typeface="Times New Roman"/>
                <a:ea typeface="Noto Sans CJK SC"/>
                <a:cs typeface="Times New Roman"/>
              </a:rPr>
              <a:t>Characteristics studies</a:t>
            </a:r>
          </a:p>
        </p:txBody>
      </p:sp>
      <p:sp>
        <p:nvSpPr>
          <p:cNvPr id="270344" name="Text Box 26630">
            <a:extLst>
              <a:ext uri="{FF2B5EF4-FFF2-40B4-BE49-F238E27FC236}">
                <a16:creationId xmlns:a16="http://schemas.microsoft.com/office/drawing/2014/main" id="{E27AE000-CA99-F112-0805-C87867727DB3}"/>
              </a:ext>
            </a:extLst>
          </p:cNvPr>
          <p:cNvSpPr txBox="1">
            <a:spLocks noChangeArrowheads="1"/>
          </p:cNvSpPr>
          <p:nvPr/>
        </p:nvSpPr>
        <p:spPr bwMode="auto">
          <a:xfrm>
            <a:off x="5541963" y="4903788"/>
            <a:ext cx="4608512"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57446" rIns="90000" bIns="45000"/>
          <a:lstStyle>
            <a:lvl1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1pPr>
            <a:lvl2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2pPr>
            <a:lvl3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3pPr>
            <a:lvl4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4pPr>
            <a:lvl5pPr>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5pPr>
            <a:lvl6pPr marL="25146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6pPr>
            <a:lvl7pPr marL="29718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7pPr>
            <a:lvl8pPr marL="34290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8pPr>
            <a:lvl9pPr marL="3886200" indent="-228600" defTabSz="449263" fontAlgn="base">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Lst>
              <a:defRPr>
                <a:solidFill>
                  <a:srgbClr val="000000"/>
                </a:solidFill>
                <a:latin typeface="Arial" panose="020B0604020202020204" pitchFamily="34" charset="0"/>
                <a:ea typeface="Noto Sans CJK SC" charset="-122"/>
              </a:defRPr>
            </a:lvl9pPr>
          </a:lstStyle>
          <a:p>
            <a:pPr algn="ctr" hangingPunct="0"/>
            <a:r>
              <a:rPr lang="en-IN" altLang="en-US" sz="1400" b="1" dirty="0">
                <a:latin typeface="aakar" charset="0"/>
                <a:ea typeface="AR PL SungtiL GB" charset="-122"/>
              </a:rPr>
              <a:t>Fe</a:t>
            </a:r>
            <a:r>
              <a:rPr lang="en-IN" altLang="en-US" sz="1400" b="1" baseline="30000" dirty="0">
                <a:latin typeface="aakar" charset="0"/>
                <a:ea typeface="AR PL SungtiL GB" charset="-122"/>
              </a:rPr>
              <a:t>55</a:t>
            </a:r>
            <a:r>
              <a:rPr lang="en-IN" altLang="en-US" sz="1400" b="1" dirty="0">
                <a:latin typeface="aakar" charset="0"/>
                <a:ea typeface="AR PL SungtiL GB" charset="-122"/>
              </a:rPr>
              <a:t> spectra at ΔV ~ </a:t>
            </a:r>
            <a:r>
              <a:rPr lang="en-US" altLang="en-US" sz="1400" b="1" dirty="0">
                <a:latin typeface="aakar" charset="0"/>
                <a:ea typeface="AR PL SungtiL GB" charset="-122"/>
              </a:rPr>
              <a:t>396</a:t>
            </a:r>
            <a:r>
              <a:rPr lang="en-IN" altLang="en-US" sz="1400" b="1" dirty="0">
                <a:latin typeface="aakar" charset="0"/>
                <a:ea typeface="AR PL SungtiL GB" charset="-122"/>
              </a:rPr>
              <a:t> V and with </a:t>
            </a:r>
            <a:r>
              <a:rPr lang="en-IN" altLang="en-US" sz="1400" b="1" dirty="0" err="1">
                <a:latin typeface="aakar" charset="0"/>
                <a:ea typeface="AR PL SungtiL GB" charset="-122"/>
              </a:rPr>
              <a:t>Ar</a:t>
            </a:r>
            <a:r>
              <a:rPr lang="en-IN" altLang="en-US" sz="1400" b="1" dirty="0">
                <a:latin typeface="aakar" charset="0"/>
                <a:ea typeface="AR PL SungtiL GB" charset="-122"/>
              </a:rPr>
              <a:t>/CO</a:t>
            </a:r>
            <a:r>
              <a:rPr lang="en-IN" altLang="en-US" sz="1400" b="1" baseline="-33000" dirty="0">
                <a:latin typeface="aakar" charset="0"/>
                <a:ea typeface="AR PL SungtiL GB" charset="-122"/>
              </a:rPr>
              <a:t>2</a:t>
            </a:r>
            <a:r>
              <a:rPr lang="en-IN" altLang="en-US" sz="1400" b="1" dirty="0">
                <a:latin typeface="aakar" charset="0"/>
                <a:ea typeface="AR PL SungtiL GB" charset="-122"/>
              </a:rPr>
              <a:t> gas mixture at 70/30 volume ratio </a:t>
            </a:r>
          </a:p>
        </p:txBody>
      </p:sp>
      <p:sp>
        <p:nvSpPr>
          <p:cNvPr id="3" name="Text Box 26634">
            <a:extLst>
              <a:ext uri="{FF2B5EF4-FFF2-40B4-BE49-F238E27FC236}">
                <a16:creationId xmlns:a16="http://schemas.microsoft.com/office/drawing/2014/main" id="{128E86CD-E22D-A3E8-609D-F7097BBD474E}"/>
              </a:ext>
            </a:extLst>
          </p:cNvPr>
          <p:cNvSpPr txBox="1"/>
          <p:nvPr/>
        </p:nvSpPr>
        <p:spPr>
          <a:xfrm>
            <a:off x="17463" y="3703638"/>
            <a:ext cx="5832475" cy="1798637"/>
          </a:xfrm>
          <a:prstGeom prst="rect">
            <a:avLst/>
          </a:prstGeom>
          <a:noFill/>
          <a:ln w="9525">
            <a:noFill/>
          </a:ln>
        </p:spPr>
        <p:txBody>
          <a:bodyPr lIns="90000" tIns="59224" rIns="90000" bIns="45000" anchor="t"/>
          <a:lstStyle/>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Dimension of the chamber: </a:t>
            </a:r>
            <a:r>
              <a:rPr lang="en-IN" altLang="x-none" sz="1600" noProof="1">
                <a:latin typeface="Times New Roman"/>
                <a:ea typeface="Noto Sans CJK SC"/>
                <a:cs typeface="Times New Roman"/>
              </a:rPr>
              <a:t>10×10 cm</a:t>
            </a:r>
            <a:r>
              <a:rPr lang="en-IN" altLang="x-none" sz="1600" baseline="33000" noProof="1">
                <a:latin typeface="Times New Roman"/>
                <a:ea typeface="Noto Sans CJK SC"/>
                <a:cs typeface="Times New Roman"/>
              </a:rPr>
              <a:t>2 </a:t>
            </a:r>
            <a:endParaRPr lang="en-IN" altLang="x-none" sz="1600" baseline="33000"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sym typeface="+mn-ea"/>
              </a:rPr>
              <a:t>GEM: </a:t>
            </a:r>
            <a:r>
              <a:rPr lang="en-US" altLang="en-IN" sz="1600" noProof="1">
                <a:latin typeface="Times New Roman"/>
                <a:ea typeface="Noto Sans CJK SC"/>
                <a:cs typeface="Times New Roman"/>
                <a:sym typeface="+mn-ea"/>
              </a:rPr>
              <a:t>SM </a:t>
            </a:r>
            <a:r>
              <a:rPr lang="en-US" altLang="en-US" sz="1600" noProof="1">
                <a:latin typeface="Times New Roman"/>
                <a:ea typeface="Noto Sans CJK SC"/>
                <a:cs typeface="Times New Roman"/>
                <a:sym typeface="+mn-ea"/>
              </a:rPr>
              <a:t>&amp; DM triple GEM chamber</a:t>
            </a:r>
            <a:endParaRPr lang="en-US" altLang="en-IN" sz="500" b="1" noProof="1">
              <a:latin typeface="Times New Roman"/>
              <a:ea typeface="Noto Sans CJK SC"/>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US" altLang="en-IN" sz="1600" b="1" noProof="1">
                <a:latin typeface="Times New Roman"/>
                <a:ea typeface="Noto Sans CJK SC"/>
                <a:cs typeface="Times New Roman"/>
              </a:rPr>
              <a:t>Source:</a:t>
            </a:r>
            <a:r>
              <a:rPr lang="en-US" altLang="en-IN" sz="1600" noProof="1">
                <a:latin typeface="Times New Roman"/>
                <a:ea typeface="Noto Sans CJK SC"/>
                <a:cs typeface="Times New Roman"/>
              </a:rPr>
              <a:t> </a:t>
            </a:r>
            <a:r>
              <a:rPr lang="en-IN" altLang="x-none" sz="1600" noProof="1">
                <a:latin typeface="Times New Roman"/>
                <a:ea typeface="Noto Sans CJK SC"/>
                <a:cs typeface="Times New Roman"/>
              </a:rPr>
              <a:t>Same Fe</a:t>
            </a:r>
            <a:r>
              <a:rPr lang="en-IN" altLang="x-none" sz="1600" baseline="33000" noProof="1">
                <a:latin typeface="Times New Roman"/>
                <a:ea typeface="Noto Sans CJK SC"/>
                <a:cs typeface="Times New Roman"/>
              </a:rPr>
              <a:t>55 </a:t>
            </a:r>
            <a:r>
              <a:rPr lang="en-IN" altLang="x-none" sz="1600" noProof="1">
                <a:latin typeface="Times New Roman"/>
                <a:ea typeface="Noto Sans CJK SC"/>
                <a:cs typeface="Times New Roman"/>
              </a:rPr>
              <a:t>X-ray (5.9 keV) source is used for irradiation and monitoring the spectrum</a:t>
            </a: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aseline="33000" noProof="1">
              <a:latin typeface="Times New Roman"/>
              <a:cs typeface="Times New Roman"/>
            </a:endParaRPr>
          </a:p>
          <a:p>
            <a:pPr defTabSz="449580" hangingPunct="0">
              <a:buSzPct val="45000"/>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Gas mixture: </a:t>
            </a:r>
            <a:r>
              <a:rPr lang="en-IN" altLang="x-none" sz="1600" noProof="1">
                <a:latin typeface="Times New Roman"/>
                <a:ea typeface="Noto Sans CJK SC"/>
                <a:cs typeface="Times New Roman"/>
                <a:sym typeface="+mn-ea"/>
              </a:rPr>
              <a:t>Ar/CO</a:t>
            </a:r>
            <a:r>
              <a:rPr lang="en-IN" altLang="x-none" sz="1600" baseline="-33000" noProof="1">
                <a:latin typeface="Times New Roman"/>
                <a:ea typeface="Noto Sans CJK SC"/>
                <a:cs typeface="Times New Roman"/>
                <a:sym typeface="+mn-ea"/>
              </a:rPr>
              <a:t>2</a:t>
            </a:r>
            <a:r>
              <a:rPr lang="en-IN" altLang="x-none" sz="1600" noProof="1">
                <a:latin typeface="Times New Roman"/>
                <a:ea typeface="Noto Sans CJK SC"/>
                <a:cs typeface="Times New Roman"/>
                <a:sym typeface="+mn-ea"/>
              </a:rPr>
              <a:t> (Continuous flow mode)</a:t>
            </a:r>
            <a:r>
              <a:rPr lang="en-IN" altLang="x-none" sz="1600" b="1" noProof="1">
                <a:latin typeface="Times New Roman"/>
                <a:ea typeface="Noto Sans CJK SC"/>
                <a:cs typeface="Times New Roman"/>
                <a:sym typeface="+mn-ea"/>
              </a:rPr>
              <a:t> </a:t>
            </a:r>
            <a:r>
              <a:rPr lang="en-IN" altLang="x-none" sz="1600" b="1" noProof="1">
                <a:latin typeface="Times New Roman"/>
                <a:ea typeface="Noto Sans CJK SC"/>
                <a:cs typeface="Times New Roman"/>
              </a:rPr>
              <a:t> </a:t>
            </a:r>
            <a:endParaRPr lang="en-IN" altLang="x-none" sz="1600" b="1" noProof="1">
              <a:latin typeface="Times New Roman"/>
              <a:cs typeface="Times New Roman"/>
            </a:endParaRPr>
          </a:p>
          <a:p>
            <a:pPr marL="215900" indent="-215900"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endParaRPr lang="en-IN" altLang="x-none" sz="500" b="1" noProof="1">
              <a:latin typeface="Times New Roman"/>
              <a:cs typeface="Times New Roman"/>
            </a:endParaRPr>
          </a:p>
          <a:p>
            <a:pPr defTabSz="449580" hangingPunct="0">
              <a:buSzPct val="45000"/>
              <a:buFont typeface="Wingdings" panose="05000000000000000000" pitchFamily="2" charset="2"/>
              <a:buNone/>
              <a:tabLst>
                <a:tab pos="449580" algn="l"/>
                <a:tab pos="898525" algn="l"/>
                <a:tab pos="1348105" algn="l"/>
                <a:tab pos="1797050" algn="l"/>
                <a:tab pos="2246630" algn="l"/>
                <a:tab pos="2695575" algn="l"/>
                <a:tab pos="3145155" algn="l"/>
                <a:tab pos="3594100" algn="l"/>
                <a:tab pos="4043680" algn="l"/>
                <a:tab pos="4492625" algn="l"/>
                <a:tab pos="4942205" algn="l"/>
                <a:tab pos="5391150" algn="l"/>
              </a:tabLst>
            </a:pPr>
            <a:r>
              <a:rPr lang="en-IN" altLang="x-none" sz="1600" b="1" noProof="1">
                <a:latin typeface="Times New Roman"/>
                <a:ea typeface="Noto Sans CJK SC"/>
                <a:cs typeface="Times New Roman"/>
              </a:rPr>
              <a:t>Preamplifier gain: </a:t>
            </a:r>
            <a:r>
              <a:rPr lang="en-IN" altLang="x-none" sz="1600" noProof="1">
                <a:latin typeface="Times New Roman"/>
                <a:ea typeface="Noto Sans CJK SC"/>
                <a:cs typeface="Times New Roman"/>
              </a:rPr>
              <a:t>2 mV/fC (charge sensitive)</a:t>
            </a:r>
          </a:p>
        </p:txBody>
      </p:sp>
      <p:pic>
        <p:nvPicPr>
          <p:cNvPr id="2" name="Picture 1">
            <a:extLst>
              <a:ext uri="{FF2B5EF4-FFF2-40B4-BE49-F238E27FC236}">
                <a16:creationId xmlns:a16="http://schemas.microsoft.com/office/drawing/2014/main" id="{FCB3A17E-0DB0-3EFF-F001-BD4659536D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2053" y="605975"/>
            <a:ext cx="4317422" cy="2343600"/>
          </a:xfrm>
          <a:prstGeom prst="rect">
            <a:avLst/>
          </a:prstGeom>
        </p:spPr>
      </p:pic>
    </p:spTree>
  </p:cSld>
  <p:clrMapOvr>
    <a:masterClrMapping/>
  </p:clrMapOvr>
  <p:transition spd="slow"/>
</p:sld>
</file>

<file path=ppt/theme/theme1.xml><?xml version="1.0" encoding="utf-8"?>
<a:theme xmlns:a="http://schemas.openxmlformats.org/drawingml/2006/mai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3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1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1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1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1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1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1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1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1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3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3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3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3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3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3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3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3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7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7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7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7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7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7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7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7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6_">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Noto Sans CJK SC"/>
        <a:cs typeface=""/>
      </a:majorFont>
      <a:minorFont>
        <a:latin typeface="Arial"/>
        <a:ea typeface="Noto Sans CJK S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6_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6_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6_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6_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6_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6_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6_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1815</TotalTime>
  <Words>1905</Words>
  <Application>Microsoft Macintosh PowerPoint</Application>
  <PresentationFormat>Custom</PresentationFormat>
  <Paragraphs>275</Paragraphs>
  <Slides>36</Slides>
  <Notes>9</Notes>
  <HiddenSlides>0</HiddenSlides>
  <MMClips>0</MMClips>
  <ScaleCrop>false</ScaleCrop>
  <HeadingPairs>
    <vt:vector size="8" baseType="variant">
      <vt:variant>
        <vt:lpstr>Fonts Used</vt:lpstr>
      </vt:variant>
      <vt:variant>
        <vt:i4>15</vt:i4>
      </vt:variant>
      <vt:variant>
        <vt:lpstr>Theme</vt:lpstr>
      </vt:variant>
      <vt:variant>
        <vt:i4>7</vt:i4>
      </vt:variant>
      <vt:variant>
        <vt:lpstr>Embedded OLE Servers</vt:lpstr>
      </vt:variant>
      <vt:variant>
        <vt:i4>1</vt:i4>
      </vt:variant>
      <vt:variant>
        <vt:lpstr>Slide Titles</vt:lpstr>
      </vt:variant>
      <vt:variant>
        <vt:i4>36</vt:i4>
      </vt:variant>
    </vt:vector>
  </HeadingPairs>
  <TitlesOfParts>
    <vt:vector size="59" baseType="lpstr">
      <vt:lpstr>aakar</vt:lpstr>
      <vt:lpstr>AR PL SungtiL GB</vt:lpstr>
      <vt:lpstr>Arial</vt:lpstr>
      <vt:lpstr>Arial Narrow</vt:lpstr>
      <vt:lpstr>Calibri</vt:lpstr>
      <vt:lpstr>Cambria</vt:lpstr>
      <vt:lpstr>Cambria Math</vt:lpstr>
      <vt:lpstr>Century Gothic</vt:lpstr>
      <vt:lpstr>CMR12</vt:lpstr>
      <vt:lpstr>DejaVu Sans</vt:lpstr>
      <vt:lpstr>NimbusRomNo9L</vt:lpstr>
      <vt:lpstr>rtxr</vt:lpstr>
      <vt:lpstr>SFRM1200</vt:lpstr>
      <vt:lpstr>Times New Roman</vt:lpstr>
      <vt:lpstr>Wingdings</vt:lpstr>
      <vt:lpstr/>
      <vt:lpstr>3_</vt:lpstr>
      <vt:lpstr>1_</vt:lpstr>
      <vt:lpstr>11_</vt:lpstr>
      <vt:lpstr>13_</vt:lpstr>
      <vt:lpstr>17_</vt:lpstr>
      <vt:lpstr>16_</vt:lpstr>
      <vt:lpstr>Equation.3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Saikat Biswas</cp:lastModifiedBy>
  <cp:revision>131</cp:revision>
  <dcterms:created xsi:type="dcterms:W3CDTF">2021-08-30T13:43:22Z</dcterms:created>
  <dcterms:modified xsi:type="dcterms:W3CDTF">2024-06-17T17:06:57Z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1033-11.1.0.9080</vt:lpwstr>
  </property>
</Properties>
</file>