
<file path=[Content_Types].xml><?xml version="1.0" encoding="utf-8"?>
<Types xmlns="http://schemas.openxmlformats.org/package/2006/content-types">
  <Default ContentType="image/jpeg" Extension="jpg"/>
  <Default ContentType="application/vnd.openxmlformats-officedocument.vmlDrawing" Extension="vml"/>
  <Default ContentType="application/x-fontdata" Extension="fntdata"/>
  <Default ContentType="application/vnd.openxmlformats-officedocument.oleObject" Extension="bin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2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18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2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20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9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17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23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21.xml"/>
  <Override ContentType="application/vnd.openxmlformats-officedocument.presentationml.slideMaster+xml" PartName="/ppt/slideMasters/slideMaster2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22.xml"/>
  <Override ContentType="application/vnd.openxmlformats-officedocument.presentationml.slide+xml" PartName="/ppt/slides/slide26.xml"/>
  <Override ContentType="application/vnd.openxmlformats-officedocument.presentationml.slide+xml" PartName="/ppt/slides/slide19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25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2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28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23.xml"/>
  <Override ContentType="application/vnd.openxmlformats-officedocument.presentationml.slide+xml" PartName="/ppt/slides/slide2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4.xml"/>
  <Override ContentType="application/vnd.openxmlformats-officedocument.oleObject" PartName="/ppt/embeddings/oleObject1.bin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theme+xml" PartName="/ppt/theme/theme3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28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4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20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21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25.xml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22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6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9.xml"/>
  <Override ContentType="application/vnd.openxmlformats-officedocument.presentationml.notesSlide+xml" PartName="/ppt/notesSlides/notesSlide27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10.xml"/>
  <Override ContentType="application/binary" PartName="/ppt/metadata"/>
  <Override ContentType="application/vnd.openxmlformats-officedocument.presentationml.notesMaster+xml" PartName="/ppt/notesMasters/notesMaster1.xml"/>
  <Override ContentType="application/vnd.openxmlformats-officedocument.presentationml.presProps+xml" PartName="/ppt/presProps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5"/>
    <p:sldMasterId id="2147483662" r:id="rId6"/>
  </p:sldMasterIdLst>
  <p:notesMasterIdLst>
    <p:notesMasterId r:id="rId7"/>
  </p:notesMasterIdLst>
  <p:sldIdLst>
    <p:sldId id="256" r:id="rId8"/>
    <p:sldId id="257" r:id="rId9"/>
    <p:sldId id="258" r:id="rId10"/>
    <p:sldId id="259" r:id="rId11"/>
    <p:sldId id="260" r:id="rId12"/>
    <p:sldId id="261" r:id="rId13"/>
    <p:sldId id="262" r:id="rId14"/>
    <p:sldId id="263" r:id="rId15"/>
    <p:sldId id="264" r:id="rId16"/>
    <p:sldId id="265" r:id="rId17"/>
    <p:sldId id="266" r:id="rId18"/>
    <p:sldId id="267" r:id="rId19"/>
    <p:sldId id="268" r:id="rId20"/>
    <p:sldId id="269" r:id="rId21"/>
    <p:sldId id="270" r:id="rId22"/>
    <p:sldId id="271" r:id="rId23"/>
    <p:sldId id="272" r:id="rId24"/>
    <p:sldId id="273" r:id="rId25"/>
    <p:sldId id="274" r:id="rId26"/>
    <p:sldId id="275" r:id="rId27"/>
    <p:sldId id="276" r:id="rId28"/>
    <p:sldId id="277" r:id="rId29"/>
    <p:sldId id="278" r:id="rId30"/>
    <p:sldId id="279" r:id="rId31"/>
    <p:sldId id="280" r:id="rId32"/>
    <p:sldId id="281" r:id="rId33"/>
    <p:sldId id="282" r:id="rId34"/>
    <p:sldId id="283" r:id="rId35"/>
  </p:sldIdLst>
  <p:sldSz cy="5143500" cx="9144000"/>
  <p:notesSz cx="6858000" cy="9144000"/>
  <p:embeddedFontLst>
    <p:embeddedFont>
      <p:font typeface="Helvetica Neue"/>
      <p:regular r:id="rId36"/>
      <p:bold r:id="rId37"/>
      <p:italic r:id="rId38"/>
      <p:boldItalic r:id="rId39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3107">
          <p15:clr>
            <a:srgbClr val="A4A3A4"/>
          </p15:clr>
        </p15:guide>
        <p15:guide id="2" orient="horz" pos="1274">
          <p15:clr>
            <a:srgbClr val="A4A3A4"/>
          </p15:clr>
        </p15:guide>
        <p15:guide id="3" orient="horz" pos="114">
          <p15:clr>
            <a:srgbClr val="A4A3A4"/>
          </p15:clr>
        </p15:guide>
        <p15:guide id="4" orient="horz" pos="2093">
          <p15:clr>
            <a:srgbClr val="A4A3A4"/>
          </p15:clr>
        </p15:guide>
        <p15:guide id="5" orient="horz" pos="453">
          <p15:clr>
            <a:srgbClr val="A4A3A4"/>
          </p15:clr>
        </p15:guide>
        <p15:guide id="6" orient="horz" pos="3001">
          <p15:clr>
            <a:srgbClr val="A4A3A4"/>
          </p15:clr>
        </p15:guide>
        <p15:guide id="7" pos="5616">
          <p15:clr>
            <a:srgbClr val="A4A3A4"/>
          </p15:clr>
        </p15:guide>
        <p15:guide id="8" pos="136">
          <p15:clr>
            <a:srgbClr val="A4A3A4"/>
          </p15:clr>
        </p15:guide>
        <p15:guide id="9" pos="589">
          <p15:clr>
            <a:srgbClr val="A4A3A4"/>
          </p15:clr>
        </p15:guide>
        <p15:guide id="10" pos="4453">
          <p15:clr>
            <a:srgbClr val="A4A3A4"/>
          </p15:clr>
        </p15:guide>
        <p15:guide id="11" pos="5163">
          <p15:clr>
            <a:srgbClr val="A4A3A4"/>
          </p15:clr>
        </p15:guide>
        <p15:guide id="12" pos="4632">
          <p15:clr>
            <a:srgbClr val="A4A3A4"/>
          </p15:clr>
        </p15:guide>
      </p15:sldGuideLst>
    </p:ext>
    <p:ext uri="GoogleSlidesCustomDataVersion2">
      <go:slidesCustomData xmlns:go="http://customooxmlschemas.google.com/" r:id="rId40" roundtripDataSignature="AMtx7miGqHyFJmCx6plOievx2zc2t5l3i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34EF2392-A090-4571-8363-6E86236CF26A}">
  <a:tblStyle styleId="{34EF2392-A090-4571-8363-6E86236CF26A}" styleName="Table_0">
    <a:wholeTbl>
      <a:tcTxStyle b="off" i="off">
        <a:font>
          <a:latin typeface="Arial"/>
          <a:ea typeface="Arial"/>
          <a:cs typeface="Arial"/>
        </a:font>
        <a:schemeClr val="dk1"/>
      </a:tcTxStyle>
      <a:tcStyle>
        <a:tcBdr>
          <a:lef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127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insideV>
        </a:tcBdr>
        <a:fill>
          <a:solidFill>
            <a:srgbClr val="EFF7FB"/>
          </a:solidFill>
        </a:fill>
      </a:tcStyle>
    </a:wholeTbl>
    <a:band1H>
      <a:tcTxStyle/>
      <a:tcStyle>
        <a:fill>
          <a:solidFill>
            <a:srgbClr val="DDF0F7"/>
          </a:solidFill>
        </a:fill>
      </a:tcStyle>
    </a:band1H>
    <a:band2H>
      <a:tcTxStyle/>
    </a:band2H>
    <a:band1V>
      <a:tcTxStyle/>
      <a:tcStyle>
        <a:fill>
          <a:solidFill>
            <a:srgbClr val="DDF0F7"/>
          </a:solidFill>
        </a:fill>
      </a:tcStyle>
    </a:band1V>
    <a:band2V>
      <a:tcTxStyle/>
    </a:band2V>
    <a:la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lastCol>
    <a:firstCol>
      <a:tcTxStyle b="on" i="off">
        <a:font>
          <a:latin typeface="Arial"/>
          <a:ea typeface="Arial"/>
          <a:cs typeface="Arial"/>
        </a:font>
        <a:schemeClr val="lt1"/>
      </a:tcTxStyle>
      <a:tcStyle>
        <a:fill>
          <a:solidFill>
            <a:schemeClr val="accent1"/>
          </a:solidFill>
        </a:fill>
      </a:tcStyle>
    </a:firstCol>
    <a:la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top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top>
        </a:tcBdr>
        <a:fill>
          <a:solidFill>
            <a:schemeClr val="accent1"/>
          </a:solidFill>
        </a:fill>
      </a:tcStyle>
    </a:lastRow>
    <a:seCell>
      <a:tcTxStyle/>
    </a:seCell>
    <a:swCell>
      <a:tcTxStyle/>
    </a:swCell>
    <a:firstRow>
      <a:tcTxStyle b="on" i="off">
        <a:font>
          <a:latin typeface="Arial"/>
          <a:ea typeface="Arial"/>
          <a:cs typeface="Arial"/>
        </a:font>
        <a:schemeClr val="lt1"/>
      </a:tcTxStyle>
      <a:tcStyle>
        <a:tcBdr>
          <a:bottom>
            <a:ln cap="flat" cmpd="sng" w="38100">
              <a:solidFill>
                <a:schemeClr val="lt1"/>
              </a:solidFill>
              <a:prstDash val="solid"/>
              <a:round/>
              <a:headEnd len="sm" w="sm" type="none"/>
              <a:tailEnd len="sm" w="sm" type="none"/>
            </a:ln>
          </a:bottom>
        </a:tcBdr>
        <a:fill>
          <a:solidFill>
            <a:schemeClr val="accent1"/>
          </a:solidFill>
        </a:fill>
      </a:tcStyle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3107" orient="horz"/>
        <p:guide pos="1274" orient="horz"/>
        <p:guide pos="114" orient="horz"/>
        <p:guide pos="2093" orient="horz"/>
        <p:guide pos="453" orient="horz"/>
        <p:guide pos="3001" orient="horz"/>
        <p:guide pos="5616"/>
        <p:guide pos="136"/>
        <p:guide pos="589"/>
        <p:guide pos="4453"/>
        <p:guide pos="5163"/>
        <p:guide pos="4632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40" Type="http://customschemas.google.com/relationships/presentationmetadata" Target="metadata"/><Relationship Id="rId20" Type="http://schemas.openxmlformats.org/officeDocument/2006/relationships/slide" Target="slides/slide13.xml"/><Relationship Id="rId22" Type="http://schemas.openxmlformats.org/officeDocument/2006/relationships/slide" Target="slides/slide15.xml"/><Relationship Id="rId21" Type="http://schemas.openxmlformats.org/officeDocument/2006/relationships/slide" Target="slides/slide14.xml"/><Relationship Id="rId24" Type="http://schemas.openxmlformats.org/officeDocument/2006/relationships/slide" Target="slides/slide17.xml"/><Relationship Id="rId23" Type="http://schemas.openxmlformats.org/officeDocument/2006/relationships/slide" Target="slides/slide1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2.xml"/><Relationship Id="rId26" Type="http://schemas.openxmlformats.org/officeDocument/2006/relationships/slide" Target="slides/slide19.xml"/><Relationship Id="rId25" Type="http://schemas.openxmlformats.org/officeDocument/2006/relationships/slide" Target="slides/slide18.xml"/><Relationship Id="rId28" Type="http://schemas.openxmlformats.org/officeDocument/2006/relationships/slide" Target="slides/slide21.xml"/><Relationship Id="rId27" Type="http://schemas.openxmlformats.org/officeDocument/2006/relationships/slide" Target="slides/slide20.xml"/><Relationship Id="rId5" Type="http://schemas.openxmlformats.org/officeDocument/2006/relationships/slideMaster" Target="slideMasters/slideMaster1.xml"/><Relationship Id="rId6" Type="http://schemas.openxmlformats.org/officeDocument/2006/relationships/slideMaster" Target="slideMasters/slideMaster2.xml"/><Relationship Id="rId29" Type="http://schemas.openxmlformats.org/officeDocument/2006/relationships/slide" Target="slides/slide22.xml"/><Relationship Id="rId7" Type="http://schemas.openxmlformats.org/officeDocument/2006/relationships/notesMaster" Target="notesMasters/notesMaster1.xml"/><Relationship Id="rId8" Type="http://schemas.openxmlformats.org/officeDocument/2006/relationships/slide" Target="slides/slide1.xml"/><Relationship Id="rId31" Type="http://schemas.openxmlformats.org/officeDocument/2006/relationships/slide" Target="slides/slide24.xml"/><Relationship Id="rId30" Type="http://schemas.openxmlformats.org/officeDocument/2006/relationships/slide" Target="slides/slide23.xml"/><Relationship Id="rId11" Type="http://schemas.openxmlformats.org/officeDocument/2006/relationships/slide" Target="slides/slide4.xml"/><Relationship Id="rId33" Type="http://schemas.openxmlformats.org/officeDocument/2006/relationships/slide" Target="slides/slide26.xml"/><Relationship Id="rId10" Type="http://schemas.openxmlformats.org/officeDocument/2006/relationships/slide" Target="slides/slide3.xml"/><Relationship Id="rId32" Type="http://schemas.openxmlformats.org/officeDocument/2006/relationships/slide" Target="slides/slide25.xml"/><Relationship Id="rId13" Type="http://schemas.openxmlformats.org/officeDocument/2006/relationships/slide" Target="slides/slide6.xml"/><Relationship Id="rId35" Type="http://schemas.openxmlformats.org/officeDocument/2006/relationships/slide" Target="slides/slide28.xml"/><Relationship Id="rId12" Type="http://schemas.openxmlformats.org/officeDocument/2006/relationships/slide" Target="slides/slide5.xml"/><Relationship Id="rId34" Type="http://schemas.openxmlformats.org/officeDocument/2006/relationships/slide" Target="slides/slide27.xml"/><Relationship Id="rId15" Type="http://schemas.openxmlformats.org/officeDocument/2006/relationships/slide" Target="slides/slide8.xml"/><Relationship Id="rId37" Type="http://schemas.openxmlformats.org/officeDocument/2006/relationships/font" Target="fonts/HelveticaNeue-bold.fntdata"/><Relationship Id="rId14" Type="http://schemas.openxmlformats.org/officeDocument/2006/relationships/slide" Target="slides/slide7.xml"/><Relationship Id="rId36" Type="http://schemas.openxmlformats.org/officeDocument/2006/relationships/font" Target="fonts/HelveticaNeue-regular.fntdata"/><Relationship Id="rId17" Type="http://schemas.openxmlformats.org/officeDocument/2006/relationships/slide" Target="slides/slide10.xml"/><Relationship Id="rId39" Type="http://schemas.openxmlformats.org/officeDocument/2006/relationships/font" Target="fonts/HelveticaNeue-boldItalic.fntdata"/><Relationship Id="rId16" Type="http://schemas.openxmlformats.org/officeDocument/2006/relationships/slide" Target="slides/slide9.xml"/><Relationship Id="rId38" Type="http://schemas.openxmlformats.org/officeDocument/2006/relationships/font" Target="fonts/HelveticaNeue-italic.fntdata"/><Relationship Id="rId19" Type="http://schemas.openxmlformats.org/officeDocument/2006/relationships/slide" Target="slides/slide12.xml"/><Relationship Id="rId18" Type="http://schemas.openxmlformats.org/officeDocument/2006/relationships/slide" Target="slides/slide11.xml"/></Relationships>
</file>

<file path=ppt/drawings/_rels/vmlDrawing1.vml.rels><?xml version="1.0" encoding="UTF-8" standalone="yes"?><Relationships xmlns="http://schemas.openxmlformats.org/package/2006/relationships"><Relationship Id="rId1" Type="http://schemas.openxmlformats.org/officeDocument/2006/relationships/image" Target="../media/image62.png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6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en-US" sz="1200" u="none" cap="none" strike="noStrike">
                <a:solidFill>
                  <a:schemeClr val="dk1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" name="Google Shape;208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09" name="Google Shape;209;p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02" name="Shape 3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3" name="Google Shape;303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04" name="Google Shape;304;p1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40" name="Shape 3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1" name="Google Shape;341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42" name="Google Shape;342;p1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51" name="Shape 3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2" name="Google Shape;352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53" name="Google Shape;353;p1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62" name="Shape 3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3" name="Google Shape;363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64" name="Google Shape;364;p1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72" name="Shape 3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3" name="Google Shape;373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4" name="Google Shape;374;p1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82" name="Shape 3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3" name="Google Shape;383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84" name="Google Shape;384;p1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391" name="Shape 3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2" name="Google Shape;392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93" name="Google Shape;393;p1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04" name="Shape 4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5" name="Google Shape;405;p1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06" name="Google Shape;406;p1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15" name="Shape 4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6" name="Google Shape;416;p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17" name="Google Shape;417;p1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26" name="Shape 4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7" name="Google Shape;427;p1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28" name="Google Shape;428;p1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15" name="Google Shape;215;p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39" name="Shape 4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" name="Google Shape;440;p2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41" name="Google Shape;441;p20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51" name="Shape 45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2" name="Google Shape;452;p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53" name="Google Shape;453;p21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63" name="Shape 4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4" name="Google Shape;464;p22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65" name="Google Shape;465;p2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66" name="Google Shape;466;p22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479" name="Shape 4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0" name="Google Shape;480;p2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81" name="Google Shape;481;p2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482" name="Google Shape;482;p23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11" name="Shape 5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" name="Google Shape;512;p2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513" name="Google Shape;513;p2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14" name="Google Shape;514;p24:notes"/>
          <p:cNvSpPr txBox="1"/>
          <p:nvPr>
            <p:ph idx="12" type="sldNum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Calibri"/>
              <a:buNone/>
            </a:pPr>
            <a:fld id="{00000000-1234-1234-1234-123412341234}" type="slidenum">
              <a:rPr b="0" i="0" lang="en-US" sz="12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28" name="Shape 5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9" name="Google Shape;529;p2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30" name="Google Shape;530;p2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44" name="Shape 5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5" name="Google Shape;545;p2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46" name="Google Shape;546;p2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56" name="Shape 5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7" name="Google Shape;557;p2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58" name="Google Shape;558;p2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9" name="Shape 5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0" name="Google Shape;570;p2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1" name="Google Shape;571;p2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24" name="Google Shape;224;p3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45" name="Google Shape;245;p4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4" name="Google Shape;254;p5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62" name="Shape 2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3" name="Google Shape;263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64" name="Google Shape;264;p6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72" name="Shape 2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3" name="Google Shape;273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4" name="Google Shape;274;p7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82" name="Shape 28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3" name="Google Shape;283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84" name="Google Shape;284;p8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92" name="Shape 2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" name="Google Shape;293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36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94" name="Google Shape;294;p9:notes"/>
          <p:cNvSpPr/>
          <p:nvPr>
            <p:ph idx="2" type="sldImg"/>
          </p:nvPr>
        </p:nvSpPr>
        <p:spPr>
          <a:xfrm>
            <a:off x="3810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7.jpg"/><Relationship Id="rId3" Type="http://schemas.openxmlformats.org/officeDocument/2006/relationships/image" Target="../media/image7.png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1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8.png"/></Relationships>
</file>

<file path=ppt/slideLayouts/_rels/slideLayout1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jpg"/><Relationship Id="rId3" Type="http://schemas.openxmlformats.org/officeDocument/2006/relationships/image" Target="../media/image7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jpg"/><Relationship Id="rId3" Type="http://schemas.openxmlformats.org/officeDocument/2006/relationships/image" Target="../media/image7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6.jpg"/><Relationship Id="rId3" Type="http://schemas.openxmlformats.org/officeDocument/2006/relationships/image" Target="../media/image7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2.jpg"/><Relationship Id="rId3" Type="http://schemas.openxmlformats.org/officeDocument/2006/relationships/image" Target="../media/image7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jpg"/><Relationship Id="rId3" Type="http://schemas.openxmlformats.org/officeDocument/2006/relationships/image" Target="../media/image7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7.png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bg>
      <p:bgPr>
        <a:solidFill>
          <a:schemeClr val="lt1">
            <a:alpha val="0"/>
          </a:schemeClr>
        </a:solidFill>
      </p:bgPr>
    </p:bg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30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19" name="Google Shape;19;p30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0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descr="14-0218-16D.lr.jpg" id="21" name="Google Shape;21;p30"/>
          <p:cNvPicPr preferRelativeResize="0"/>
          <p:nvPr/>
        </p:nvPicPr>
        <p:blipFill rotWithShape="1">
          <a:blip r:embed="rId2">
            <a:alphaModFix/>
          </a:blip>
          <a:srcRect b="29524" l="0" r="0" t="2952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22" name="Google Shape;22;p30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ottom: Comparison" showMasterSp="0">
  <p:cSld name="Logo Bottom: Comparison"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Google Shape;75;p41"/>
          <p:cNvSpPr txBox="1"/>
          <p:nvPr>
            <p:ph idx="1" type="body"/>
          </p:nvPr>
        </p:nvSpPr>
        <p:spPr>
          <a:xfrm>
            <a:off x="228601" y="728663"/>
            <a:ext cx="4206240" cy="27253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None/>
              <a:defRPr b="0" i="0" sz="18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0200" lvl="1" marL="9144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23850" lvl="2" marL="13716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6" name="Google Shape;76;p41"/>
          <p:cNvSpPr txBox="1"/>
          <p:nvPr>
            <p:ph idx="2" type="body"/>
          </p:nvPr>
        </p:nvSpPr>
        <p:spPr>
          <a:xfrm>
            <a:off x="4692455" y="728663"/>
            <a:ext cx="4215383" cy="2725341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0200" lvl="1" marL="9144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23850" lvl="2" marL="13716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7" name="Google Shape;77;p41"/>
          <p:cNvSpPr txBox="1"/>
          <p:nvPr>
            <p:ph idx="3" type="body"/>
          </p:nvPr>
        </p:nvSpPr>
        <p:spPr>
          <a:xfrm>
            <a:off x="229365" y="3573827"/>
            <a:ext cx="4205476" cy="9493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260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b="1" i="0" sz="13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8" name="Google Shape;78;p41"/>
          <p:cNvSpPr txBox="1"/>
          <p:nvPr>
            <p:ph idx="4" type="body"/>
          </p:nvPr>
        </p:nvSpPr>
        <p:spPr>
          <a:xfrm>
            <a:off x="4692452" y="3573827"/>
            <a:ext cx="4206239" cy="949359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260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b="1" i="0" sz="13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9" name="Google Shape;79;p41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41"/>
          <p:cNvSpPr txBox="1"/>
          <p:nvPr>
            <p:ph idx="11" type="ftr"/>
          </p:nvPr>
        </p:nvSpPr>
        <p:spPr>
          <a:xfrm>
            <a:off x="1530602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1" name="Google Shape;81;p41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82" name="Google Shape;82;p41"/>
          <p:cNvSpPr txBox="1"/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pic>
        <p:nvPicPr>
          <p:cNvPr descr="A picture containing icon&#10;&#10;Description automatically generated" id="83" name="Google Shape;83;p4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84" name="Google Shape;84;p41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ottom: Content &amp; Caption" showMasterSp="0">
  <p:cSld name="Logo Bottom: Content &amp; Caption">
    <p:spTree>
      <p:nvGrpSpPr>
        <p:cNvPr id="85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p42"/>
          <p:cNvSpPr txBox="1"/>
          <p:nvPr>
            <p:ph idx="1" type="body"/>
          </p:nvPr>
        </p:nvSpPr>
        <p:spPr>
          <a:xfrm>
            <a:off x="228600" y="719138"/>
            <a:ext cx="3027894" cy="3767007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260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b="1" i="0" sz="13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7" name="Google Shape;87;p42"/>
          <p:cNvSpPr txBox="1"/>
          <p:nvPr>
            <p:ph idx="2" type="body"/>
          </p:nvPr>
        </p:nvSpPr>
        <p:spPr>
          <a:xfrm>
            <a:off x="3542715" y="719139"/>
            <a:ext cx="5347605" cy="3767006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330200" lvl="1" marL="9144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Char char="–"/>
              <a:defRPr b="0" i="0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323850" lvl="2" marL="13716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317500" lvl="3" marL="18288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–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317500" lvl="4" marL="22860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Char char="•"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42900" lvl="5" marL="27432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42900" lvl="6" marL="32004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42900" lvl="7" marL="3657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42900" lvl="8" marL="41148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8" name="Google Shape;88;p42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9" name="Google Shape;89;p42"/>
          <p:cNvSpPr txBox="1"/>
          <p:nvPr>
            <p:ph idx="11" type="ftr"/>
          </p:nvPr>
        </p:nvSpPr>
        <p:spPr>
          <a:xfrm>
            <a:off x="1530604" y="4878161"/>
            <a:ext cx="6262119" cy="187523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0" name="Google Shape;90;p42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91" name="Google Shape;91;p42"/>
          <p:cNvSpPr txBox="1"/>
          <p:nvPr>
            <p:ph type="title"/>
          </p:nvPr>
        </p:nvSpPr>
        <p:spPr>
          <a:xfrm>
            <a:off x="228600" y="190520"/>
            <a:ext cx="8686800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pic>
        <p:nvPicPr>
          <p:cNvPr descr="A picture containing icon&#10;&#10;Description automatically generated" id="92" name="Google Shape;92;p4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93" name="Google Shape;93;p42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ottom: Picture &amp; Caption" showMasterSp="0">
  <p:cSld name="Logo Bottom: Picture &amp; Caption">
    <p:spTree>
      <p:nvGrpSpPr>
        <p:cNvPr id="94" name="Shape 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Google Shape;95;p43"/>
          <p:cNvSpPr/>
          <p:nvPr>
            <p:ph idx="2" type="pic"/>
          </p:nvPr>
        </p:nvSpPr>
        <p:spPr>
          <a:xfrm>
            <a:off x="224073" y="728664"/>
            <a:ext cx="8686800" cy="2795038"/>
          </a:xfrm>
          <a:prstGeom prst="rect">
            <a:avLst/>
          </a:prstGeom>
          <a:noFill/>
          <a:ln>
            <a:noFill/>
          </a:ln>
        </p:spPr>
      </p:sp>
      <p:sp>
        <p:nvSpPr>
          <p:cNvPr id="96" name="Google Shape;96;p43"/>
          <p:cNvSpPr txBox="1"/>
          <p:nvPr>
            <p:ph idx="1" type="body"/>
          </p:nvPr>
        </p:nvSpPr>
        <p:spPr>
          <a:xfrm>
            <a:off x="224073" y="3707254"/>
            <a:ext cx="8686800" cy="81844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228600" lvl="0" marL="457200" marR="0" rtl="0" algn="l">
              <a:spcBef>
                <a:spcPts val="260"/>
              </a:spcBef>
              <a:spcAft>
                <a:spcPts val="0"/>
              </a:spcAft>
              <a:buClr>
                <a:srgbClr val="004C97"/>
              </a:buClr>
              <a:buSzPts val="1300"/>
              <a:buFont typeface="Arial"/>
              <a:buNone/>
              <a:defRPr b="1" i="0" sz="13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240"/>
              </a:spcBef>
              <a:spcAft>
                <a:spcPts val="0"/>
              </a:spcAft>
              <a:buClr>
                <a:srgbClr val="7F7F7F"/>
              </a:buClr>
              <a:buSzPts val="1200"/>
              <a:buFont typeface="Arial"/>
              <a:buNone/>
              <a:defRPr b="0" i="0" sz="12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200"/>
              </a:spcBef>
              <a:spcAft>
                <a:spcPts val="0"/>
              </a:spcAft>
              <a:buClr>
                <a:srgbClr val="7F7F7F"/>
              </a:buClr>
              <a:buSzPts val="1000"/>
              <a:buFont typeface="Arial"/>
              <a:buNone/>
              <a:defRPr b="0" i="0" sz="10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180"/>
              </a:spcBef>
              <a:spcAft>
                <a:spcPts val="0"/>
              </a:spcAft>
              <a:buClr>
                <a:srgbClr val="7F7F7F"/>
              </a:buClr>
              <a:buSzPts val="900"/>
              <a:buFont typeface="Arial"/>
              <a:buNone/>
              <a:defRPr b="0" i="0" sz="900" u="none" cap="none" strike="noStrike">
                <a:solidFill>
                  <a:srgbClr val="7F7F7F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228600" lvl="5" marL="27432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28600" lvl="6" marL="32004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28600" lvl="7" marL="36576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28600" lvl="8" marL="4114800" marR="0" rtl="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Font typeface="Arial"/>
              <a:buNone/>
              <a:defRPr b="0" i="0" sz="9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97" name="Google Shape;97;p43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8" name="Google Shape;98;p43"/>
          <p:cNvSpPr txBox="1"/>
          <p:nvPr>
            <p:ph idx="11" type="ftr"/>
          </p:nvPr>
        </p:nvSpPr>
        <p:spPr>
          <a:xfrm>
            <a:off x="1530603" y="4878161"/>
            <a:ext cx="625195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9" name="Google Shape;99;p43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0" name="Google Shape;100;p43"/>
          <p:cNvSpPr txBox="1"/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pic>
        <p:nvPicPr>
          <p:cNvPr descr="A picture containing icon&#10;&#10;Description automatically generated" id="101" name="Google Shape;101;p4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02" name="Google Shape;102;p43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ottom: Extra Logos" showMasterSp="0">
  <p:cSld name="Logo Bottom: Extra Logos"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44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5" name="Google Shape;105;p44"/>
          <p:cNvSpPr txBox="1"/>
          <p:nvPr>
            <p:ph idx="11" type="ftr"/>
          </p:nvPr>
        </p:nvSpPr>
        <p:spPr>
          <a:xfrm>
            <a:off x="1530603" y="4878161"/>
            <a:ext cx="627227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06" name="Google Shape;106;p44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algn="l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l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l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l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l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l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l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l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l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07" name="Google Shape;107;p44"/>
          <p:cNvSpPr txBox="1"/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108" name="Google Shape;108;p44"/>
          <p:cNvSpPr/>
          <p:nvPr>
            <p:ph idx="2" type="pic"/>
          </p:nvPr>
        </p:nvSpPr>
        <p:spPr>
          <a:xfrm>
            <a:off x="205694" y="203667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09" name="Google Shape;109;p44"/>
          <p:cNvSpPr/>
          <p:nvPr>
            <p:ph idx="3" type="pic"/>
          </p:nvPr>
        </p:nvSpPr>
        <p:spPr>
          <a:xfrm>
            <a:off x="1979425" y="203667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0" name="Google Shape;110;p44"/>
          <p:cNvSpPr/>
          <p:nvPr>
            <p:ph idx="4" type="pic"/>
          </p:nvPr>
        </p:nvSpPr>
        <p:spPr>
          <a:xfrm>
            <a:off x="3753205" y="203667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1" name="Google Shape;111;p44"/>
          <p:cNvSpPr/>
          <p:nvPr>
            <p:ph idx="5" type="pic"/>
          </p:nvPr>
        </p:nvSpPr>
        <p:spPr>
          <a:xfrm>
            <a:off x="5534456" y="203667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2" name="Google Shape;112;p44"/>
          <p:cNvSpPr/>
          <p:nvPr>
            <p:ph idx="6" type="pic"/>
          </p:nvPr>
        </p:nvSpPr>
        <p:spPr>
          <a:xfrm>
            <a:off x="7300765" y="203667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3" name="Google Shape;113;p44"/>
          <p:cNvSpPr/>
          <p:nvPr>
            <p:ph idx="7" type="pic"/>
          </p:nvPr>
        </p:nvSpPr>
        <p:spPr>
          <a:xfrm>
            <a:off x="205694" y="729132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4" name="Google Shape;114;p44"/>
          <p:cNvSpPr/>
          <p:nvPr>
            <p:ph idx="8" type="pic"/>
          </p:nvPr>
        </p:nvSpPr>
        <p:spPr>
          <a:xfrm>
            <a:off x="1979425" y="729132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5" name="Google Shape;115;p44"/>
          <p:cNvSpPr/>
          <p:nvPr>
            <p:ph idx="9" type="pic"/>
          </p:nvPr>
        </p:nvSpPr>
        <p:spPr>
          <a:xfrm>
            <a:off x="3753205" y="729132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6" name="Google Shape;116;p44"/>
          <p:cNvSpPr/>
          <p:nvPr>
            <p:ph idx="13" type="pic"/>
          </p:nvPr>
        </p:nvSpPr>
        <p:spPr>
          <a:xfrm>
            <a:off x="5534456" y="729132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7" name="Google Shape;117;p44"/>
          <p:cNvSpPr/>
          <p:nvPr>
            <p:ph idx="14" type="pic"/>
          </p:nvPr>
        </p:nvSpPr>
        <p:spPr>
          <a:xfrm>
            <a:off x="7300765" y="729132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8" name="Google Shape;118;p44"/>
          <p:cNvSpPr/>
          <p:nvPr>
            <p:ph idx="15" type="pic"/>
          </p:nvPr>
        </p:nvSpPr>
        <p:spPr>
          <a:xfrm>
            <a:off x="205694" y="333660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19" name="Google Shape;119;p44"/>
          <p:cNvSpPr/>
          <p:nvPr>
            <p:ph idx="16" type="pic"/>
          </p:nvPr>
        </p:nvSpPr>
        <p:spPr>
          <a:xfrm>
            <a:off x="1979425" y="333660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20" name="Google Shape;120;p44"/>
          <p:cNvSpPr/>
          <p:nvPr>
            <p:ph idx="17" type="pic"/>
          </p:nvPr>
        </p:nvSpPr>
        <p:spPr>
          <a:xfrm>
            <a:off x="3753205" y="333660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21" name="Google Shape;121;p44"/>
          <p:cNvSpPr/>
          <p:nvPr>
            <p:ph idx="18" type="pic"/>
          </p:nvPr>
        </p:nvSpPr>
        <p:spPr>
          <a:xfrm>
            <a:off x="5534456" y="3336601"/>
            <a:ext cx="1600200" cy="1200150"/>
          </a:xfrm>
          <a:prstGeom prst="rect">
            <a:avLst/>
          </a:prstGeom>
          <a:noFill/>
          <a:ln>
            <a:noFill/>
          </a:ln>
        </p:spPr>
      </p:sp>
      <p:sp>
        <p:nvSpPr>
          <p:cNvPr id="122" name="Google Shape;122;p44"/>
          <p:cNvSpPr/>
          <p:nvPr>
            <p:ph idx="19" type="pic"/>
          </p:nvPr>
        </p:nvSpPr>
        <p:spPr>
          <a:xfrm>
            <a:off x="7300765" y="3336601"/>
            <a:ext cx="1600200" cy="1200150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picture containing icon&#10;&#10;Description automatically generated" id="123" name="Google Shape;123;p4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124" name="Google Shape;124;p44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>
  <p:cSld name="Blank"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2" name="Google Shape;132;p34"/>
          <p:cNvGrpSpPr/>
          <p:nvPr/>
        </p:nvGrpSpPr>
        <p:grpSpPr>
          <a:xfrm>
            <a:off x="0" y="4840002"/>
            <a:ext cx="9144000" cy="324036"/>
            <a:chOff x="0" y="6453336"/>
            <a:chExt cx="9144000" cy="432048"/>
          </a:xfrm>
        </p:grpSpPr>
        <p:pic>
          <p:nvPicPr>
            <p:cNvPr id="133" name="Google Shape;133;p34"/>
            <p:cNvPicPr preferRelativeResize="0"/>
            <p:nvPr/>
          </p:nvPicPr>
          <p:blipFill rotWithShape="1">
            <a:blip r:embed="rId2">
              <a:alphaModFix/>
            </a:blip>
            <a:srcRect b="17339" l="12441" r="11014" t="17457"/>
            <a:stretch/>
          </p:blipFill>
          <p:spPr>
            <a:xfrm>
              <a:off x="62947" y="6453336"/>
              <a:ext cx="927653" cy="39511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34" name="Google Shape;134;p34"/>
            <p:cNvSpPr/>
            <p:nvPr/>
          </p:nvSpPr>
          <p:spPr>
            <a:xfrm>
              <a:off x="0" y="6504384"/>
              <a:ext cx="9144000" cy="381000"/>
            </a:xfrm>
            <a:prstGeom prst="rect">
              <a:avLst/>
            </a:prstGeom>
            <a:gradFill>
              <a:gsLst>
                <a:gs pos="0">
                  <a:srgbClr val="97B4E4">
                    <a:alpha val="0"/>
                  </a:srgbClr>
                </a:gs>
                <a:gs pos="6000">
                  <a:srgbClr val="97B4E4">
                    <a:alpha val="0"/>
                  </a:srgbClr>
                </a:gs>
                <a:gs pos="100000">
                  <a:srgbClr val="366092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135" name="Google Shape;135;p34"/>
          <p:cNvSpPr txBox="1"/>
          <p:nvPr>
            <p:ph idx="12" type="sldNum"/>
          </p:nvPr>
        </p:nvSpPr>
        <p:spPr>
          <a:xfrm>
            <a:off x="8255260" y="4863192"/>
            <a:ext cx="4572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6" name="Google Shape;136;p34"/>
          <p:cNvSpPr/>
          <p:nvPr/>
        </p:nvSpPr>
        <p:spPr>
          <a:xfrm>
            <a:off x="4752021" y="0"/>
            <a:ext cx="4391980" cy="114477"/>
          </a:xfrm>
          <a:prstGeom prst="rect">
            <a:avLst/>
          </a:prstGeom>
          <a:gradFill>
            <a:gsLst>
              <a:gs pos="0">
                <a:srgbClr val="97B4E4">
                  <a:alpha val="0"/>
                </a:srgbClr>
              </a:gs>
              <a:gs pos="6000">
                <a:srgbClr val="97B4E4">
                  <a:alpha val="0"/>
                </a:srgbClr>
              </a:gs>
              <a:gs pos="100000">
                <a:srgbClr val="366092"/>
              </a:gs>
            </a:gsLst>
            <a:lin ang="0" scaled="0"/>
          </a:gra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137" name="Google Shape;137;p34"/>
          <p:cNvSpPr txBox="1"/>
          <p:nvPr>
            <p:ph type="title"/>
          </p:nvPr>
        </p:nvSpPr>
        <p:spPr>
          <a:xfrm>
            <a:off x="444076" y="154978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38" name="Google Shape;138;p34"/>
          <p:cNvSpPr txBox="1"/>
          <p:nvPr>
            <p:ph idx="1" type="body"/>
          </p:nvPr>
        </p:nvSpPr>
        <p:spPr>
          <a:xfrm>
            <a:off x="457201" y="1154730"/>
            <a:ext cx="8229599" cy="368145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9" name="Shape 1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0" name="Google Shape;140;p45"/>
          <p:cNvSpPr txBox="1"/>
          <p:nvPr>
            <p:ph type="ctrTitle"/>
          </p:nvPr>
        </p:nvSpPr>
        <p:spPr>
          <a:xfrm>
            <a:off x="685800" y="1597820"/>
            <a:ext cx="7772400" cy="1102519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1" name="Google Shape;141;p45"/>
          <p:cNvSpPr txBox="1"/>
          <p:nvPr>
            <p:ph idx="1" type="subTitle"/>
          </p:nvPr>
        </p:nvSpPr>
        <p:spPr>
          <a:xfrm>
            <a:off x="1371600" y="2914650"/>
            <a:ext cx="6400800" cy="1314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spcBef>
                <a:spcPts val="48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>
                <a:solidFill>
                  <a:srgbClr val="888888"/>
                </a:solidFill>
              </a:defRPr>
            </a:lvl1pPr>
            <a:lvl2pPr lvl="1" algn="ctr">
              <a:spcBef>
                <a:spcPts val="420"/>
              </a:spcBef>
              <a:spcAft>
                <a:spcPts val="0"/>
              </a:spcAft>
              <a:buClr>
                <a:srgbClr val="888888"/>
              </a:buClr>
              <a:buSzPts val="2100"/>
              <a:buNone/>
              <a:defRPr>
                <a:solidFill>
                  <a:srgbClr val="888888"/>
                </a:solidFill>
              </a:defRPr>
            </a:lvl2pPr>
            <a:lvl3pPr lvl="2" algn="ctr">
              <a:spcBef>
                <a:spcPts val="36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>
                <a:solidFill>
                  <a:srgbClr val="888888"/>
                </a:solidFill>
              </a:defRPr>
            </a:lvl3pPr>
            <a:lvl4pPr lvl="3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4pPr>
            <a:lvl5pPr lvl="4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5pPr>
            <a:lvl6pPr lvl="5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6pPr>
            <a:lvl7pPr lvl="6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7pPr>
            <a:lvl8pPr lvl="7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8pPr>
            <a:lvl9pPr lvl="8" algn="ctr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42" name="Google Shape;142;p45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3" name="Google Shape;143;p45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44" name="Google Shape;144;p45"/>
          <p:cNvSpPr txBox="1"/>
          <p:nvPr>
            <p:ph idx="12" type="sldNum"/>
          </p:nvPr>
        </p:nvSpPr>
        <p:spPr>
          <a:xfrm>
            <a:off x="8208405" y="4863192"/>
            <a:ext cx="478396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145" name="Google Shape;145;p45"/>
          <p:cNvGrpSpPr/>
          <p:nvPr/>
        </p:nvGrpSpPr>
        <p:grpSpPr>
          <a:xfrm>
            <a:off x="0" y="0"/>
            <a:ext cx="9144000" cy="857250"/>
            <a:chOff x="0" y="0"/>
            <a:chExt cx="9144000" cy="1143000"/>
          </a:xfrm>
        </p:grpSpPr>
        <p:pic>
          <p:nvPicPr>
            <p:cNvPr id="146" name="Google Shape;146;p45"/>
            <p:cNvPicPr preferRelativeResize="0"/>
            <p:nvPr/>
          </p:nvPicPr>
          <p:blipFill rotWithShape="1">
            <a:blip r:embed="rId2">
              <a:alphaModFix/>
            </a:blip>
            <a:srcRect b="17339" l="12441" r="11014" t="17457"/>
            <a:stretch/>
          </p:blipFill>
          <p:spPr>
            <a:xfrm>
              <a:off x="62947" y="152400"/>
              <a:ext cx="2146853" cy="914400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147" name="Google Shape;147;p45"/>
            <p:cNvSpPr/>
            <p:nvPr/>
          </p:nvSpPr>
          <p:spPr>
            <a:xfrm>
              <a:off x="0" y="0"/>
              <a:ext cx="9144000" cy="1143000"/>
            </a:xfrm>
            <a:prstGeom prst="rect">
              <a:avLst/>
            </a:prstGeom>
            <a:gradFill>
              <a:gsLst>
                <a:gs pos="0">
                  <a:srgbClr val="97B4E4">
                    <a:alpha val="0"/>
                  </a:srgbClr>
                </a:gs>
                <a:gs pos="18000">
                  <a:srgbClr val="97B4E4">
                    <a:alpha val="0"/>
                  </a:srgbClr>
                </a:gs>
                <a:gs pos="100000">
                  <a:srgbClr val="366092"/>
                </a:gs>
              </a:gsLst>
              <a:lin ang="0" scaled="0"/>
            </a:gradFill>
            <a:ln>
              <a:noFill/>
            </a:ln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135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Content" type="obj">
  <p:cSld name="OBJECT">
    <p:spTree>
      <p:nvGrpSpPr>
        <p:cNvPr id="148" name="Shape 1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Google Shape;149;p46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0" name="Google Shape;150;p46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51" name="Google Shape;151;p46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2" name="Google Shape;152;p46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3" name="Google Shape;153;p46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5" name="Google Shape;155;p47"/>
          <p:cNvSpPr txBox="1"/>
          <p:nvPr>
            <p:ph type="title"/>
          </p:nvPr>
        </p:nvSpPr>
        <p:spPr>
          <a:xfrm>
            <a:off x="722313" y="3305176"/>
            <a:ext cx="7772400" cy="10215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000"/>
              <a:buFont typeface="Calibri"/>
              <a:buNone/>
              <a:defRPr b="1" sz="3000" cap="none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6" name="Google Shape;156;p47"/>
          <p:cNvSpPr txBox="1"/>
          <p:nvPr>
            <p:ph idx="1" type="body"/>
          </p:nvPr>
        </p:nvSpPr>
        <p:spPr>
          <a:xfrm>
            <a:off x="722313" y="2180035"/>
            <a:ext cx="7772400" cy="112514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00"/>
              </a:spcBef>
              <a:spcAft>
                <a:spcPts val="0"/>
              </a:spcAft>
              <a:buClr>
                <a:srgbClr val="888888"/>
              </a:buClr>
              <a:buSzPts val="1500"/>
              <a:buNone/>
              <a:defRPr sz="1500">
                <a:solidFill>
                  <a:srgbClr val="888888"/>
                </a:solidFill>
              </a:defRPr>
            </a:lvl1pPr>
            <a:lvl2pPr indent="-228600" lvl="1" marL="914400" algn="l">
              <a:spcBef>
                <a:spcPts val="270"/>
              </a:spcBef>
              <a:spcAft>
                <a:spcPts val="0"/>
              </a:spcAft>
              <a:buClr>
                <a:srgbClr val="888888"/>
              </a:buClr>
              <a:buSzPts val="1350"/>
              <a:buNone/>
              <a:defRPr sz="1350">
                <a:solidFill>
                  <a:srgbClr val="888888"/>
                </a:solidFill>
              </a:defRPr>
            </a:lvl2pPr>
            <a:lvl3pPr indent="-228600" lvl="2" marL="1371600" algn="l">
              <a:spcBef>
                <a:spcPts val="240"/>
              </a:spcBef>
              <a:spcAft>
                <a:spcPts val="0"/>
              </a:spcAft>
              <a:buClr>
                <a:srgbClr val="888888"/>
              </a:buClr>
              <a:buSzPts val="1200"/>
              <a:buNone/>
              <a:defRPr sz="1200">
                <a:solidFill>
                  <a:srgbClr val="888888"/>
                </a:solidFill>
              </a:defRPr>
            </a:lvl3pPr>
            <a:lvl4pPr indent="-228600" lvl="3" marL="18288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4pPr>
            <a:lvl5pPr indent="-228600" lvl="4" marL="22860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5pPr>
            <a:lvl6pPr indent="-228600" lvl="5" marL="27432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6pPr>
            <a:lvl7pPr indent="-228600" lvl="6" marL="32004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7pPr>
            <a:lvl8pPr indent="-228600" lvl="7" marL="36576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8pPr>
            <a:lvl9pPr indent="-228600" lvl="8" marL="4114800" algn="l">
              <a:spcBef>
                <a:spcPts val="210"/>
              </a:spcBef>
              <a:spcAft>
                <a:spcPts val="0"/>
              </a:spcAft>
              <a:buClr>
                <a:srgbClr val="888888"/>
              </a:buClr>
              <a:buSzPts val="1050"/>
              <a:buNone/>
              <a:defRPr sz="105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157" name="Google Shape;157;p47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8" name="Google Shape;158;p47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59" name="Google Shape;159;p47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wo Content" type="twoObj">
  <p:cSld name="TWO_OBJECTS"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48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2" name="Google Shape;162;p48"/>
          <p:cNvSpPr txBox="1"/>
          <p:nvPr>
            <p:ph idx="1" type="body"/>
          </p:nvPr>
        </p:nvSpPr>
        <p:spPr>
          <a:xfrm>
            <a:off x="457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  <p:sp>
        <p:nvSpPr>
          <p:cNvPr id="163" name="Google Shape;163;p48"/>
          <p:cNvSpPr txBox="1"/>
          <p:nvPr>
            <p:ph idx="2" type="body"/>
          </p:nvPr>
        </p:nvSpPr>
        <p:spPr>
          <a:xfrm>
            <a:off x="4648200" y="1200151"/>
            <a:ext cx="4038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61950" lvl="0" marL="4572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•"/>
              <a:defRPr sz="2100"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 sz="1800"/>
            </a:lvl2pPr>
            <a:lvl3pPr indent="-323850" lvl="2" marL="1371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3pPr>
            <a:lvl4pPr indent="-314325" lvl="3" marL="1828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–"/>
              <a:defRPr sz="1350"/>
            </a:lvl4pPr>
            <a:lvl5pPr indent="-314325" lvl="4" marL="22860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»"/>
              <a:defRPr sz="1350"/>
            </a:lvl5pPr>
            <a:lvl6pPr indent="-314325" lvl="5" marL="27432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6pPr>
            <a:lvl7pPr indent="-314325" lvl="6" marL="32004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7pPr>
            <a:lvl8pPr indent="-314325" lvl="7" marL="3657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8pPr>
            <a:lvl9pPr indent="-314325" lvl="8" marL="41148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9pPr>
          </a:lstStyle>
          <a:p/>
        </p:txBody>
      </p:sp>
      <p:sp>
        <p:nvSpPr>
          <p:cNvPr id="164" name="Google Shape;164;p48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5" name="Google Shape;165;p48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6" name="Google Shape;166;p48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 type="twoTxTwoObj">
  <p:cSld name="TWO_OBJECTS_WITH_TEXT">
    <p:spTree>
      <p:nvGrpSpPr>
        <p:cNvPr id="167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49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69" name="Google Shape;169;p49"/>
          <p:cNvSpPr txBox="1"/>
          <p:nvPr>
            <p:ph idx="1" type="body"/>
          </p:nvPr>
        </p:nvSpPr>
        <p:spPr>
          <a:xfrm>
            <a:off x="457200" y="1151335"/>
            <a:ext cx="4040188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70" name="Google Shape;170;p49"/>
          <p:cNvSpPr txBox="1"/>
          <p:nvPr>
            <p:ph idx="2" type="body"/>
          </p:nvPr>
        </p:nvSpPr>
        <p:spPr>
          <a:xfrm>
            <a:off x="457200" y="1631156"/>
            <a:ext cx="4040188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2385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171" name="Google Shape;171;p49"/>
          <p:cNvSpPr txBox="1"/>
          <p:nvPr>
            <p:ph idx="3" type="body"/>
          </p:nvPr>
        </p:nvSpPr>
        <p:spPr>
          <a:xfrm>
            <a:off x="4645026" y="1151335"/>
            <a:ext cx="4041775" cy="47982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1pPr>
            <a:lvl2pPr indent="-22860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None/>
              <a:defRPr b="1" sz="1500"/>
            </a:lvl2pPr>
            <a:lvl3pPr indent="-228600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None/>
              <a:defRPr b="1" sz="1350"/>
            </a:lvl3pPr>
            <a:lvl4pPr indent="-2286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4pPr>
            <a:lvl5pPr indent="-2286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5pPr>
            <a:lvl6pPr indent="-2286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6pPr>
            <a:lvl7pPr indent="-2286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7pPr>
            <a:lvl8pPr indent="-2286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8pPr>
            <a:lvl9pPr indent="-2286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b="1" sz="1200"/>
            </a:lvl9pPr>
          </a:lstStyle>
          <a:p/>
        </p:txBody>
      </p:sp>
      <p:sp>
        <p:nvSpPr>
          <p:cNvPr id="172" name="Google Shape;172;p49"/>
          <p:cNvSpPr txBox="1"/>
          <p:nvPr>
            <p:ph idx="4" type="body"/>
          </p:nvPr>
        </p:nvSpPr>
        <p:spPr>
          <a:xfrm>
            <a:off x="4645026" y="1631156"/>
            <a:ext cx="4041775" cy="296346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1pPr>
            <a:lvl2pPr indent="-323850" lvl="1" marL="914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2pPr>
            <a:lvl3pPr indent="-314325" lvl="2" marL="1371600" algn="l">
              <a:spcBef>
                <a:spcPts val="270"/>
              </a:spcBef>
              <a:spcAft>
                <a:spcPts val="0"/>
              </a:spcAft>
              <a:buClr>
                <a:schemeClr val="dk1"/>
              </a:buClr>
              <a:buSzPts val="1350"/>
              <a:buChar char="•"/>
              <a:defRPr sz="1350"/>
            </a:lvl3pPr>
            <a:lvl4pPr indent="-304800" lvl="3" marL="1828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–"/>
              <a:defRPr sz="1200"/>
            </a:lvl4pPr>
            <a:lvl5pPr indent="-304800" lvl="4" marL="22860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»"/>
              <a:defRPr sz="1200"/>
            </a:lvl5pPr>
            <a:lvl6pPr indent="-304800" lvl="5" marL="27432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6pPr>
            <a:lvl7pPr indent="-304800" lvl="6" marL="32004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7pPr>
            <a:lvl8pPr indent="-304800" lvl="7" marL="36576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8pPr>
            <a:lvl9pPr indent="-304800" lvl="8" marL="4114800" algn="l">
              <a:spcBef>
                <a:spcPts val="240"/>
              </a:spcBef>
              <a:spcAft>
                <a:spcPts val="0"/>
              </a:spcAft>
              <a:buClr>
                <a:schemeClr val="dk1"/>
              </a:buClr>
              <a:buSzPts val="1200"/>
              <a:buChar char="•"/>
              <a:defRPr sz="1200"/>
            </a:lvl9pPr>
          </a:lstStyle>
          <a:p/>
        </p:txBody>
      </p:sp>
      <p:sp>
        <p:nvSpPr>
          <p:cNvPr id="173" name="Google Shape;173;p49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4" name="Google Shape;174;p49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5" name="Google Shape;175;p49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ogo Bottom: Title &amp; Content" showMasterSp="0">
  <p:cSld name="Logo Bottom: Title &amp; Content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31"/>
          <p:cNvSpPr txBox="1"/>
          <p:nvPr>
            <p:ph idx="1" type="body"/>
          </p:nvPr>
        </p:nvSpPr>
        <p:spPr>
          <a:xfrm>
            <a:off x="228603" y="728664"/>
            <a:ext cx="8672513" cy="3794522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-342900" lvl="0" marL="457200" marR="0" rtl="0" algn="l"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500"/>
              <a:buFont typeface="Arial"/>
              <a:buNone/>
              <a:defRPr b="0" i="0" sz="15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Arial"/>
              <a:buNone/>
              <a:defRPr b="0" i="0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25" name="Google Shape;25;p31"/>
          <p:cNvSpPr txBox="1"/>
          <p:nvPr>
            <p:ph type="title"/>
          </p:nvPr>
        </p:nvSpPr>
        <p:spPr>
          <a:xfrm>
            <a:off x="228600" y="188814"/>
            <a:ext cx="8686800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22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1" i="0" sz="17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/>
        </p:txBody>
      </p:sp>
      <p:sp>
        <p:nvSpPr>
          <p:cNvPr id="26" name="Google Shape;26;p31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7" name="Google Shape;27;p31"/>
          <p:cNvSpPr txBox="1"/>
          <p:nvPr>
            <p:ph idx="11" type="ftr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8" name="Google Shape;28;p31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icon&#10;&#10;Description automatically generated" id="29" name="Google Shape;29;p31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0" name="Google Shape;30;p31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176" name="Shape 1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7" name="Google Shape;177;p50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8" name="Google Shape;178;p50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9" name="Google Shape;179;p50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0" name="Google Shape;180;p50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ntent with Caption" type="objTx">
  <p:cSld name="OBJECT_WITH_CAPTION_TEXT"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p51"/>
          <p:cNvSpPr txBox="1"/>
          <p:nvPr>
            <p:ph type="title"/>
          </p:nvPr>
        </p:nvSpPr>
        <p:spPr>
          <a:xfrm>
            <a:off x="457201" y="204787"/>
            <a:ext cx="3008313" cy="871538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sz="1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3" name="Google Shape;183;p51"/>
          <p:cNvSpPr txBox="1"/>
          <p:nvPr>
            <p:ph idx="1" type="body"/>
          </p:nvPr>
        </p:nvSpPr>
        <p:spPr>
          <a:xfrm>
            <a:off x="3575050" y="204789"/>
            <a:ext cx="5111750" cy="438983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1pPr>
            <a:lvl2pPr indent="-361950" lvl="1" marL="91440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Char char="–"/>
              <a:defRPr sz="2100"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/>
            </a:lvl3pPr>
            <a:lvl4pPr indent="-323850" lvl="3" marL="18288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–"/>
              <a:defRPr sz="1500"/>
            </a:lvl4pPr>
            <a:lvl5pPr indent="-323850" lvl="4" marL="22860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»"/>
              <a:defRPr sz="1500"/>
            </a:lvl5pPr>
            <a:lvl6pPr indent="-323850" lvl="5" marL="27432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6pPr>
            <a:lvl7pPr indent="-323850" lvl="6" marL="32004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7pPr>
            <a:lvl8pPr indent="-323850" lvl="7" marL="36576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8pPr>
            <a:lvl9pPr indent="-323850" lvl="8" marL="411480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Char char="•"/>
              <a:defRPr sz="1500"/>
            </a:lvl9pPr>
          </a:lstStyle>
          <a:p/>
        </p:txBody>
      </p:sp>
      <p:sp>
        <p:nvSpPr>
          <p:cNvPr id="184" name="Google Shape;184;p51"/>
          <p:cNvSpPr txBox="1"/>
          <p:nvPr>
            <p:ph idx="2" type="body"/>
          </p:nvPr>
        </p:nvSpPr>
        <p:spPr>
          <a:xfrm>
            <a:off x="457201" y="1076326"/>
            <a:ext cx="3008313" cy="35182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indent="-228600" lvl="1" marL="914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indent="-228600" lvl="3" marL="1828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indent="-228600" lvl="4" marL="22860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indent="-228600" lvl="5" marL="27432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indent="-228600" lvl="6" marL="32004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indent="-228600" lvl="7" marL="3657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indent="-228600" lvl="8" marL="4114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/>
        </p:txBody>
      </p:sp>
      <p:sp>
        <p:nvSpPr>
          <p:cNvPr id="185" name="Google Shape;185;p51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6" name="Google Shape;186;p51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87" name="Google Shape;187;p51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with Caption" type="picTx">
  <p:cSld name="PICTURE_WITH_CAPTION_TEXT">
    <p:spTree>
      <p:nvGrpSpPr>
        <p:cNvPr id="188" name="Shape 1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9" name="Google Shape;189;p52"/>
          <p:cNvSpPr txBox="1"/>
          <p:nvPr>
            <p:ph type="title"/>
          </p:nvPr>
        </p:nvSpPr>
        <p:spPr>
          <a:xfrm>
            <a:off x="1792288" y="3600450"/>
            <a:ext cx="5486400" cy="42505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Calibri"/>
              <a:buNone/>
              <a:defRPr b="1" sz="15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0" name="Google Shape;190;p52"/>
          <p:cNvSpPr/>
          <p:nvPr>
            <p:ph idx="2" type="pic"/>
          </p:nvPr>
        </p:nvSpPr>
        <p:spPr>
          <a:xfrm>
            <a:off x="1792288" y="459581"/>
            <a:ext cx="5486400" cy="3086100"/>
          </a:xfrm>
          <a:prstGeom prst="rect">
            <a:avLst/>
          </a:prstGeom>
          <a:noFill/>
          <a:ln>
            <a:noFill/>
          </a:ln>
        </p:spPr>
      </p:sp>
      <p:sp>
        <p:nvSpPr>
          <p:cNvPr id="191" name="Google Shape;191;p52"/>
          <p:cNvSpPr txBox="1"/>
          <p:nvPr>
            <p:ph idx="1" type="body"/>
          </p:nvPr>
        </p:nvSpPr>
        <p:spPr>
          <a:xfrm>
            <a:off x="1792288" y="4025503"/>
            <a:ext cx="5486400" cy="60364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spcBef>
                <a:spcPts val="210"/>
              </a:spcBef>
              <a:spcAft>
                <a:spcPts val="0"/>
              </a:spcAft>
              <a:buClr>
                <a:schemeClr val="dk1"/>
              </a:buClr>
              <a:buSzPts val="1050"/>
              <a:buNone/>
              <a:defRPr sz="1050"/>
            </a:lvl1pPr>
            <a:lvl2pPr indent="-228600" lvl="1" marL="914400" algn="l">
              <a:spcBef>
                <a:spcPts val="180"/>
              </a:spcBef>
              <a:spcAft>
                <a:spcPts val="0"/>
              </a:spcAft>
              <a:buClr>
                <a:schemeClr val="dk1"/>
              </a:buClr>
              <a:buSzPts val="900"/>
              <a:buNone/>
              <a:defRPr sz="900"/>
            </a:lvl2pPr>
            <a:lvl3pPr indent="-228600" lvl="2" marL="1371600" algn="l">
              <a:spcBef>
                <a:spcPts val="150"/>
              </a:spcBef>
              <a:spcAft>
                <a:spcPts val="0"/>
              </a:spcAft>
              <a:buClr>
                <a:schemeClr val="dk1"/>
              </a:buClr>
              <a:buSzPts val="750"/>
              <a:buNone/>
              <a:defRPr sz="750"/>
            </a:lvl3pPr>
            <a:lvl4pPr indent="-228600" lvl="3" marL="1828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4pPr>
            <a:lvl5pPr indent="-228600" lvl="4" marL="22860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5pPr>
            <a:lvl6pPr indent="-228600" lvl="5" marL="27432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6pPr>
            <a:lvl7pPr indent="-228600" lvl="6" marL="32004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7pPr>
            <a:lvl8pPr indent="-228600" lvl="7" marL="36576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8pPr>
            <a:lvl9pPr indent="-228600" lvl="8" marL="4114800" algn="l">
              <a:spcBef>
                <a:spcPts val="135"/>
              </a:spcBef>
              <a:spcAft>
                <a:spcPts val="0"/>
              </a:spcAft>
              <a:buClr>
                <a:schemeClr val="dk1"/>
              </a:buClr>
              <a:buSzPts val="675"/>
              <a:buNone/>
              <a:defRPr sz="675"/>
            </a:lvl9pPr>
          </a:lstStyle>
          <a:p/>
        </p:txBody>
      </p:sp>
      <p:sp>
        <p:nvSpPr>
          <p:cNvPr id="192" name="Google Shape;192;p52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3" name="Google Shape;193;p52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4" name="Google Shape;194;p52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Vertical Text" type="vertTx">
  <p:cSld name="VERTICAL_TEXT"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5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7" name="Google Shape;197;p53"/>
          <p:cNvSpPr txBox="1"/>
          <p:nvPr>
            <p:ph idx="1" type="body"/>
          </p:nvPr>
        </p:nvSpPr>
        <p:spPr>
          <a:xfrm rot="5400000">
            <a:off x="2874764" y="-1217413"/>
            <a:ext cx="3394472" cy="8229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198" name="Google Shape;198;p53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9" name="Google Shape;199;p53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0" name="Google Shape;200;p53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cal Title and Text" type="vertTitleAndTx">
  <p:cSld name="VERTICAL_TITLE_AND_VERTICAL_TEXT">
    <p:spTree>
      <p:nvGrpSpPr>
        <p:cNvPr id="20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54"/>
          <p:cNvSpPr txBox="1"/>
          <p:nvPr>
            <p:ph type="title"/>
          </p:nvPr>
        </p:nvSpPr>
        <p:spPr>
          <a:xfrm rot="5400000">
            <a:off x="5463778" y="1371602"/>
            <a:ext cx="4388644" cy="20574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3" name="Google Shape;203;p54"/>
          <p:cNvSpPr txBox="1"/>
          <p:nvPr>
            <p:ph idx="1" type="body"/>
          </p:nvPr>
        </p:nvSpPr>
        <p:spPr>
          <a:xfrm rot="5400000">
            <a:off x="1272778" y="-609598"/>
            <a:ext cx="4388644" cy="601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2pPr>
            <a:lvl3pPr indent="-342900" lvl="2" marL="1371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–"/>
              <a:defRPr/>
            </a:lvl4pPr>
            <a:lvl5pPr indent="-342900" lvl="4" marL="22860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»"/>
              <a:defRPr/>
            </a:lvl5pPr>
            <a:lvl6pPr indent="-342900" lvl="5" marL="27432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04" name="Google Shape;204;p54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5" name="Google Shape;205;p54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6" name="Google Shape;206;p54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spcAft>
                <a:spcPts val="0"/>
              </a:spcAft>
              <a:buNone/>
              <a:defRPr/>
            </a:lvl1pPr>
            <a:lvl2pPr indent="0" lvl="1" marL="0" algn="r">
              <a:spcBef>
                <a:spcPts val="0"/>
              </a:spcBef>
              <a:spcAft>
                <a:spcPts val="0"/>
              </a:spcAft>
              <a:buNone/>
              <a:defRPr/>
            </a:lvl2pPr>
            <a:lvl3pPr indent="0" lvl="2" marL="0" algn="r">
              <a:spcBef>
                <a:spcPts val="0"/>
              </a:spcBef>
              <a:spcAft>
                <a:spcPts val="0"/>
              </a:spcAft>
              <a:buNone/>
              <a:defRPr/>
            </a:lvl3pPr>
            <a:lvl4pPr indent="0" lvl="3" marL="0" algn="r">
              <a:spcBef>
                <a:spcPts val="0"/>
              </a:spcBef>
              <a:spcAft>
                <a:spcPts val="0"/>
              </a:spcAft>
              <a:buNone/>
              <a:defRPr/>
            </a:lvl4pPr>
            <a:lvl5pPr indent="0" lvl="4" marL="0" algn="r">
              <a:spcBef>
                <a:spcPts val="0"/>
              </a:spcBef>
              <a:spcAft>
                <a:spcPts val="0"/>
              </a:spcAft>
              <a:buNone/>
              <a:defRPr/>
            </a:lvl5pPr>
            <a:lvl6pPr indent="0" lvl="5" marL="0" algn="r">
              <a:spcBef>
                <a:spcPts val="0"/>
              </a:spcBef>
              <a:spcAft>
                <a:spcPts val="0"/>
              </a:spcAft>
              <a:buNone/>
              <a:defRPr/>
            </a:lvl6pPr>
            <a:lvl7pPr indent="0" lvl="6" marL="0" algn="r">
              <a:spcBef>
                <a:spcPts val="0"/>
              </a:spcBef>
              <a:spcAft>
                <a:spcPts val="0"/>
              </a:spcAft>
              <a:buNone/>
              <a:defRPr/>
            </a:lvl7pPr>
            <a:lvl8pPr indent="0" lvl="7" marL="0" algn="r">
              <a:spcBef>
                <a:spcPts val="0"/>
              </a:spcBef>
              <a:spcAft>
                <a:spcPts val="0"/>
              </a:spcAft>
              <a:buNone/>
              <a:defRPr/>
            </a:lvl8pPr>
            <a:lvl9pPr indent="0" lvl="8" marL="0" algn="r">
              <a:spcBef>
                <a:spcPts val="0"/>
              </a:spcBef>
              <a:spcAft>
                <a:spcPts val="0"/>
              </a:spcAft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icture Layout" showMasterSp="0">
  <p:cSld name="Picture Layout">
    <p:spTree>
      <p:nvGrpSpPr>
        <p:cNvPr id="3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Google Shape;32;p32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3" name="Google Shape;33;p32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4" name="Google Shape;34;p32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algn="l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" name="Google Shape;35;p32"/>
          <p:cNvSpPr/>
          <p:nvPr>
            <p:ph idx="2" type="pic"/>
          </p:nvPr>
        </p:nvSpPr>
        <p:spPr>
          <a:xfrm>
            <a:off x="222250" y="190501"/>
            <a:ext cx="8675688" cy="4352192"/>
          </a:xfrm>
          <a:prstGeom prst="rect">
            <a:avLst/>
          </a:prstGeom>
          <a:noFill/>
          <a:ln>
            <a:noFill/>
          </a:ln>
        </p:spPr>
      </p:sp>
      <p:pic>
        <p:nvPicPr>
          <p:cNvPr descr="A picture containing icon&#10;&#10;Description automatically generated" id="36" name="Google Shape;36;p3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7816531" y="4671986"/>
            <a:ext cx="1108394" cy="199149"/>
          </a:xfrm>
          <a:prstGeom prst="rect">
            <a:avLst/>
          </a:prstGeom>
          <a:noFill/>
          <a:ln>
            <a:noFill/>
          </a:ln>
        </p:spPr>
      </p:pic>
      <p:sp>
        <p:nvSpPr>
          <p:cNvPr id="37" name="Google Shape;37;p32"/>
          <p:cNvSpPr/>
          <p:nvPr/>
        </p:nvSpPr>
        <p:spPr>
          <a:xfrm>
            <a:off x="219075" y="4737100"/>
            <a:ext cx="7531101" cy="73025"/>
          </a:xfrm>
          <a:prstGeom prst="rect">
            <a:avLst/>
          </a:prstGeom>
          <a:solidFill>
            <a:srgbClr val="97D7E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Title Slide" showMasterSp="0">
  <p:cSld name="1_Title Slide">
    <p:bg>
      <p:bgPr>
        <a:solidFill>
          <a:schemeClr val="lt1">
            <a:alpha val="0"/>
          </a:schemeClr>
        </a:solidFill>
      </p:bgPr>
    </p:bg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35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0" name="Google Shape;40;p35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1" name="Google Shape;41;p35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42" name="Google Shape;42;p35"/>
          <p:cNvPicPr preferRelativeResize="0"/>
          <p:nvPr/>
        </p:nvPicPr>
        <p:blipFill rotWithShape="1">
          <a:blip r:embed="rId2">
            <a:alphaModFix/>
          </a:blip>
          <a:srcRect b="31279" l="0" r="0" t="31279"/>
          <a:stretch/>
        </p:blipFill>
        <p:spPr>
          <a:xfrm>
            <a:off x="-17762" y="612648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43" name="Google Shape;43;p35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Title Slide" showMasterSp="0">
  <p:cSld name="2_Title Slide">
    <p:bg>
      <p:bgPr>
        <a:solidFill>
          <a:schemeClr val="lt1">
            <a:alpha val="0"/>
          </a:schemeClr>
        </a:solidFill>
      </p:bgPr>
    </p:bg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36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46" name="Google Shape;46;p36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7" name="Google Shape;47;p36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48" name="Google Shape;48;p36"/>
          <p:cNvPicPr preferRelativeResize="0"/>
          <p:nvPr/>
        </p:nvPicPr>
        <p:blipFill rotWithShape="1">
          <a:blip r:embed="rId2">
            <a:alphaModFix/>
          </a:blip>
          <a:srcRect b="40718" l="0" r="0" t="18330"/>
          <a:stretch/>
        </p:blipFill>
        <p:spPr>
          <a:xfrm>
            <a:off x="-18288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49" name="Google Shape;49;p36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Title Slide" showMasterSp="0">
  <p:cSld name="3_Title Slide">
    <p:bg>
      <p:bgPr>
        <a:solidFill>
          <a:schemeClr val="lt1">
            <a:alpha val="0"/>
          </a:schemeClr>
        </a:solidFill>
      </p:bgPr>
    </p:bg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37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2" name="Google Shape;52;p37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3" name="Google Shape;53;p37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54" name="Google Shape;54;p37"/>
          <p:cNvPicPr preferRelativeResize="0"/>
          <p:nvPr/>
        </p:nvPicPr>
        <p:blipFill rotWithShape="1">
          <a:blip r:embed="rId2">
            <a:alphaModFix/>
          </a:blip>
          <a:srcRect b="44455" l="0" r="0" t="14644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55" name="Google Shape;55;p37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4_Title Slide" showMasterSp="0">
  <p:cSld name="4_Title Slide">
    <p:bg>
      <p:bgPr>
        <a:solidFill>
          <a:schemeClr val="lt1">
            <a:alpha val="0"/>
          </a:schemeClr>
        </a:solidFill>
      </p:bgPr>
    </p:bg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38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58" name="Google Shape;58;p38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" name="Google Shape;59;p38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0" name="Google Shape;60;p38"/>
          <p:cNvPicPr preferRelativeResize="0"/>
          <p:nvPr/>
        </p:nvPicPr>
        <p:blipFill rotWithShape="1">
          <a:blip r:embed="rId2">
            <a:alphaModFix/>
          </a:blip>
          <a:srcRect b="39239" l="0" r="0" t="19861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61" name="Google Shape;61;p38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6_Title Slide" showMasterSp="0">
  <p:cSld name="6_Title Slide">
    <p:bg>
      <p:bgPr>
        <a:solidFill>
          <a:schemeClr val="lt1">
            <a:alpha val="0"/>
          </a:schemeClr>
        </a:solidFill>
      </p:bgPr>
    </p:bg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39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64" name="Google Shape;64;p39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5" name="Google Shape;65;p39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66" name="Google Shape;66;p39"/>
          <p:cNvPicPr preferRelativeResize="0"/>
          <p:nvPr/>
        </p:nvPicPr>
        <p:blipFill rotWithShape="1">
          <a:blip r:embed="rId2">
            <a:alphaModFix/>
          </a:blip>
          <a:srcRect b="16134" l="0" r="0" t="42965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67" name="Google Shape;67;p39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5_Title Slide" showMasterSp="0">
  <p:cSld name="5_Title Slide">
    <p:bg>
      <p:bgPr>
        <a:solidFill>
          <a:schemeClr val="lt1">
            <a:alpha val="0"/>
          </a:schemeClr>
        </a:solidFill>
      </p:bgPr>
    </p:bg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40"/>
          <p:cNvSpPr txBox="1"/>
          <p:nvPr>
            <p:ph idx="1" type="body"/>
          </p:nvPr>
        </p:nvSpPr>
        <p:spPr>
          <a:xfrm>
            <a:off x="341927" y="3996570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>
            <a:lvl1pPr indent="-228600" lvl="0" marL="457200" marR="0" rtl="0" algn="l">
              <a:spcBef>
                <a:spcPts val="320"/>
              </a:spcBef>
              <a:spcAft>
                <a:spcPts val="0"/>
              </a:spcAft>
              <a:buClr>
                <a:srgbClr val="004C97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320"/>
              </a:spcBef>
              <a:spcAft>
                <a:spcPts val="0"/>
              </a:spcAft>
              <a:buClr>
                <a:srgbClr val="2E5286"/>
              </a:buClr>
              <a:buSzPts val="1600"/>
              <a:buFont typeface="Arial"/>
              <a:buNone/>
              <a:defRPr b="0" i="0" sz="1600" u="none" cap="none" strike="noStrike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0" name="Google Shape;70;p40"/>
          <p:cNvSpPr/>
          <p:nvPr/>
        </p:nvSpPr>
        <p:spPr>
          <a:xfrm>
            <a:off x="-17762" y="-1"/>
            <a:ext cx="9189720" cy="672702"/>
          </a:xfrm>
          <a:prstGeom prst="rect">
            <a:avLst/>
          </a:prstGeom>
          <a:solidFill>
            <a:srgbClr val="004C9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2400">
              <a:solidFill>
                <a:schemeClr val="lt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1" name="Google Shape;71;p40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rm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700"/>
              </a:spcBef>
              <a:spcAft>
                <a:spcPts val="0"/>
              </a:spcAft>
              <a:buClr>
                <a:srgbClr val="004C97"/>
              </a:buClr>
              <a:buSzPts val="2400"/>
              <a:buFont typeface="Arial"/>
              <a:buNone/>
              <a:defRPr b="1" i="0" sz="24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-228600" lvl="1" marL="9144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-228600" lvl="2" marL="13716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-228600" lvl="3" marL="18288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-228600" lvl="4" marL="2286000" marR="0" rtl="0" algn="l">
              <a:spcBef>
                <a:spcPts val="560"/>
              </a:spcBef>
              <a:spcAft>
                <a:spcPts val="0"/>
              </a:spcAft>
              <a:buClr>
                <a:srgbClr val="004C97"/>
              </a:buClr>
              <a:buSzPts val="2800"/>
              <a:buFont typeface="Arial"/>
              <a:buNone/>
              <a:defRPr b="1" i="0" sz="28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-355600" lvl="5" marL="27432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55600" lvl="6" marL="32004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55600" lvl="7" marL="36576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55600" lvl="8" marL="4114800" marR="0" rtl="0" algn="l"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pic>
        <p:nvPicPr>
          <p:cNvPr id="72" name="Google Shape;72;p40"/>
          <p:cNvPicPr preferRelativeResize="0"/>
          <p:nvPr/>
        </p:nvPicPr>
        <p:blipFill rotWithShape="1">
          <a:blip r:embed="rId2">
            <a:alphaModFix/>
          </a:blip>
          <a:srcRect b="0" l="29" r="28" t="0"/>
          <a:stretch/>
        </p:blipFill>
        <p:spPr>
          <a:xfrm>
            <a:off x="-17762" y="612759"/>
            <a:ext cx="9189720" cy="250891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title_header_16x9.pdf" id="73" name="Google Shape;73;p40"/>
          <p:cNvPicPr preferRelativeResize="0"/>
          <p:nvPr/>
        </p:nvPicPr>
        <p:blipFill rotWithShape="1">
          <a:blip r:embed="rId3">
            <a:alphaModFix/>
          </a:blip>
          <a:srcRect b="0" l="1455" r="0" t="0"/>
          <a:stretch/>
        </p:blipFill>
        <p:spPr>
          <a:xfrm>
            <a:off x="-17761" y="187384"/>
            <a:ext cx="9010786" cy="23316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0.xml"/><Relationship Id="rId10" Type="http://schemas.openxmlformats.org/officeDocument/2006/relationships/slideLayout" Target="../slideLayouts/slideLayout9.xml"/><Relationship Id="rId13" Type="http://schemas.openxmlformats.org/officeDocument/2006/relationships/slideLayout" Target="../slideLayouts/slideLayout12.xml"/><Relationship Id="rId12" Type="http://schemas.openxmlformats.org/officeDocument/2006/relationships/slideLayout" Target="../slideLayouts/slideLayout11.xml"/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9" Type="http://schemas.openxmlformats.org/officeDocument/2006/relationships/slideLayout" Target="../slideLayouts/slideLayout8.xml"/><Relationship Id="rId15" Type="http://schemas.openxmlformats.org/officeDocument/2006/relationships/theme" Target="../theme/theme1.xml"/><Relationship Id="rId14" Type="http://schemas.openxmlformats.org/officeDocument/2006/relationships/slideLayout" Target="../slideLayouts/slideLayout1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_rels/slideMaster2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3.xml"/><Relationship Id="rId12" Type="http://schemas.openxmlformats.org/officeDocument/2006/relationships/theme" Target="../theme/theme2.xml"/><Relationship Id="rId1" Type="http://schemas.openxmlformats.org/officeDocument/2006/relationships/slideLayout" Target="../slideLayouts/slideLayout14.xml"/><Relationship Id="rId2" Type="http://schemas.openxmlformats.org/officeDocument/2006/relationships/slideLayout" Target="../slideLayouts/slideLayout15.xml"/><Relationship Id="rId3" Type="http://schemas.openxmlformats.org/officeDocument/2006/relationships/slideLayout" Target="../slideLayouts/slideLayout16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8.xml"/><Relationship Id="rId6" Type="http://schemas.openxmlformats.org/officeDocument/2006/relationships/slideLayout" Target="../slideLayouts/slideLayout19.xml"/><Relationship Id="rId7" Type="http://schemas.openxmlformats.org/officeDocument/2006/relationships/slideLayout" Target="../slideLayouts/slideLayout20.xml"/><Relationship Id="rId8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9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1" name="Google Shape;11;p29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29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>
            <a:lvl1pPr indent="0" lvl="0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indent="0" lvl="1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indent="0" lvl="2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indent="0" lvl="3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indent="0" lvl="4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indent="0" lvl="5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indent="0" lvl="6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indent="0" lvl="7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indent="0" lvl="8" marL="0" marR="0" rtl="0" algn="l">
              <a:spcBef>
                <a:spcPts val="0"/>
              </a:spcBef>
              <a:spcAft>
                <a:spcPts val="0"/>
              </a:spcAft>
              <a:buNone/>
              <a:defRPr b="0" i="0" sz="900" u="none" cap="none" strike="noStrike">
                <a:solidFill>
                  <a:srgbClr val="004C97"/>
                </a:solidFill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13" name="Google Shape;13;p29"/>
          <p:cNvSpPr txBox="1"/>
          <p:nvPr/>
        </p:nvSpPr>
        <p:spPr>
          <a:xfrm>
            <a:off x="6450016" y="3358114"/>
            <a:ext cx="1076325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0" i="0" sz="24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grpSp>
        <p:nvGrpSpPr>
          <p:cNvPr id="14" name="Google Shape;14;p29"/>
          <p:cNvGrpSpPr/>
          <p:nvPr/>
        </p:nvGrpSpPr>
        <p:grpSpPr>
          <a:xfrm>
            <a:off x="215900" y="4670857"/>
            <a:ext cx="8699500" cy="202387"/>
            <a:chOff x="600217" y="6229673"/>
            <a:chExt cx="8297721" cy="257386"/>
          </a:xfrm>
        </p:grpSpPr>
        <p:cxnSp>
          <p:nvCxnSpPr>
            <p:cNvPr id="15" name="Google Shape;15;p29"/>
            <p:cNvCxnSpPr/>
            <p:nvPr/>
          </p:nvCxnSpPr>
          <p:spPr>
            <a:xfrm>
              <a:off x="600217" y="6357936"/>
              <a:ext cx="7190785" cy="0"/>
            </a:xfrm>
            <a:prstGeom prst="straightConnector1">
              <a:avLst/>
            </a:prstGeom>
            <a:noFill/>
            <a:ln cap="flat" cmpd="sng" w="76200">
              <a:solidFill>
                <a:srgbClr val="99D6EA"/>
              </a:solidFill>
              <a:prstDash val="solid"/>
              <a:round/>
              <a:headEnd len="sm" w="sm" type="none"/>
              <a:tailEnd len="sm" w="sm" type="none"/>
            </a:ln>
          </p:spPr>
        </p:cxnSp>
        <p:pic>
          <p:nvPicPr>
            <p:cNvPr descr="FermiLogo_RGB_NALBlue.png" id="16" name="Google Shape;16;p29"/>
            <p:cNvPicPr preferRelativeResize="0"/>
            <p:nvPr/>
          </p:nvPicPr>
          <p:blipFill rotWithShape="1">
            <a:blip r:embed="rId1">
              <a:alphaModFix/>
            </a:blip>
            <a:srcRect b="0" l="0" r="0" t="0"/>
            <a:stretch/>
          </p:blipFill>
          <p:spPr>
            <a:xfrm>
              <a:off x="7853781" y="6229673"/>
              <a:ext cx="1044157" cy="257386"/>
            </a:xfrm>
            <a:prstGeom prst="rect">
              <a:avLst/>
            </a:prstGeom>
            <a:noFill/>
            <a:ln>
              <a:noFill/>
            </a:ln>
          </p:spPr>
        </p:pic>
      </p:grp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p33"/>
          <p:cNvSpPr txBox="1"/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  <a:defRPr b="0" i="0" sz="33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27" name="Google Shape;127;p33"/>
          <p:cNvSpPr txBox="1"/>
          <p:nvPr>
            <p:ph idx="1" type="body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81000" lvl="0" marL="457200" marR="0" rtl="0" algn="l"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61950" lvl="1" marL="914400" marR="0" rtl="0" algn="l">
              <a:spcBef>
                <a:spcPts val="420"/>
              </a:spcBef>
              <a:spcAft>
                <a:spcPts val="0"/>
              </a:spcAft>
              <a:buClr>
                <a:schemeClr val="dk1"/>
              </a:buClr>
              <a:buSzPts val="2100"/>
              <a:buFont typeface="Arial"/>
              <a:buChar char="–"/>
              <a:defRPr b="0" i="0" sz="21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42900" lvl="2" marL="1371600" marR="0" rtl="0" algn="l">
              <a:spcBef>
                <a:spcPts val="36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23850" lvl="3" marL="1828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–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23850" lvl="4" marL="22860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»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23850" lvl="5" marL="27432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23850" lvl="6" marL="32004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23850" lvl="7" marL="36576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23850" lvl="8" marL="4114800" marR="0" rtl="0" algn="l">
              <a:spcBef>
                <a:spcPts val="3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Arial"/>
              <a:buChar char="•"/>
              <a:defRPr b="0" i="0" sz="15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8" name="Google Shape;128;p33"/>
          <p:cNvSpPr txBox="1"/>
          <p:nvPr>
            <p:ph idx="10" type="dt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9" name="Google Shape;129;p33"/>
          <p:cNvSpPr txBox="1"/>
          <p:nvPr>
            <p:ph idx="11" type="ftr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0" name="Google Shape;130;p33"/>
          <p:cNvSpPr txBox="1"/>
          <p:nvPr>
            <p:ph idx="12" type="sldNum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spcAft>
                <a:spcPts val="0"/>
              </a:spcAft>
              <a:buNone/>
              <a:defRPr sz="900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hf dt="0" ftr="0" hdr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20.jpg"/><Relationship Id="rId4" Type="http://schemas.openxmlformats.org/officeDocument/2006/relationships/image" Target="../media/image2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15.jpg"/><Relationship Id="rId4" Type="http://schemas.openxmlformats.org/officeDocument/2006/relationships/image" Target="../media/image13.jp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18.png"/><Relationship Id="rId4" Type="http://schemas.openxmlformats.org/officeDocument/2006/relationships/image" Target="../media/image11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37.jpg"/><Relationship Id="rId4" Type="http://schemas.openxmlformats.org/officeDocument/2006/relationships/image" Target="../media/image14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17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28.jpg"/><Relationship Id="rId4" Type="http://schemas.openxmlformats.org/officeDocument/2006/relationships/image" Target="../media/image23.jpg"/><Relationship Id="rId5" Type="http://schemas.openxmlformats.org/officeDocument/2006/relationships/image" Target="../media/image35.png"/><Relationship Id="rId6" Type="http://schemas.openxmlformats.org/officeDocument/2006/relationships/image" Target="../media/image32.png"/><Relationship Id="rId7" Type="http://schemas.openxmlformats.org/officeDocument/2006/relationships/image" Target="../media/image25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44.jpg"/><Relationship Id="rId4" Type="http://schemas.openxmlformats.org/officeDocument/2006/relationships/image" Target="../media/image40.png"/><Relationship Id="rId5" Type="http://schemas.openxmlformats.org/officeDocument/2006/relationships/image" Target="../media/image52.jpg"/><Relationship Id="rId6" Type="http://schemas.openxmlformats.org/officeDocument/2006/relationships/image" Target="../media/image53.jp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34.png"/><Relationship Id="rId4" Type="http://schemas.openxmlformats.org/officeDocument/2006/relationships/image" Target="../media/image33.png"/></Relationships>
</file>

<file path=ppt/slides/_rels/slide1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9.xml"/><Relationship Id="rId3" Type="http://schemas.openxmlformats.org/officeDocument/2006/relationships/image" Target="../media/image77.png"/><Relationship Id="rId4" Type="http://schemas.openxmlformats.org/officeDocument/2006/relationships/image" Target="../media/image42.png"/><Relationship Id="rId5" Type="http://schemas.openxmlformats.org/officeDocument/2006/relationships/image" Target="../media/image45.png"/><Relationship Id="rId6" Type="http://schemas.openxmlformats.org/officeDocument/2006/relationships/image" Target="../media/image3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2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0.xml"/><Relationship Id="rId3" Type="http://schemas.openxmlformats.org/officeDocument/2006/relationships/image" Target="../media/image36.png"/><Relationship Id="rId4" Type="http://schemas.openxmlformats.org/officeDocument/2006/relationships/image" Target="../media/image76.png"/><Relationship Id="rId5" Type="http://schemas.openxmlformats.org/officeDocument/2006/relationships/image" Target="../media/image74.png"/></Relationships>
</file>

<file path=ppt/slides/_rels/slide2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1.xml"/><Relationship Id="rId3" Type="http://schemas.openxmlformats.org/officeDocument/2006/relationships/image" Target="../media/image79.png"/><Relationship Id="rId4" Type="http://schemas.openxmlformats.org/officeDocument/2006/relationships/image" Target="../media/image78.png"/><Relationship Id="rId5" Type="http://schemas.openxmlformats.org/officeDocument/2006/relationships/image" Target="../media/image73.png"/></Relationships>
</file>

<file path=ppt/slides/_rels/slide2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2.xml"/><Relationship Id="rId3" Type="http://schemas.openxmlformats.org/officeDocument/2006/relationships/image" Target="../media/image39.jpg"/><Relationship Id="rId4" Type="http://schemas.openxmlformats.org/officeDocument/2006/relationships/image" Target="../media/image58.jpg"/><Relationship Id="rId5" Type="http://schemas.openxmlformats.org/officeDocument/2006/relationships/image" Target="../media/image61.jpg"/><Relationship Id="rId6" Type="http://schemas.openxmlformats.org/officeDocument/2006/relationships/image" Target="../media/image48.jpg"/><Relationship Id="rId7" Type="http://schemas.openxmlformats.org/officeDocument/2006/relationships/hyperlink" Target="https://cds.cern.ch/record/2812429?ln=en" TargetMode="External"/></Relationships>
</file>

<file path=ppt/slides/_rels/slide23.xml.rels><?xml version="1.0" encoding="UTF-8" standalone="yes"?><Relationships xmlns="http://schemas.openxmlformats.org/package/2006/relationships"><Relationship Id="rId11" Type="http://schemas.openxmlformats.org/officeDocument/2006/relationships/hyperlink" Target="https://www.jacow.org/ipac2024/doi/jacow-ipac2024-weps17/index.html" TargetMode="External"/><Relationship Id="rId10" Type="http://schemas.openxmlformats.org/officeDocument/2006/relationships/image" Target="../media/image56.jpg"/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3.xml"/><Relationship Id="rId3" Type="http://schemas.openxmlformats.org/officeDocument/2006/relationships/image" Target="../media/image47.jpg"/><Relationship Id="rId4" Type="http://schemas.openxmlformats.org/officeDocument/2006/relationships/image" Target="../media/image49.png"/><Relationship Id="rId9" Type="http://schemas.openxmlformats.org/officeDocument/2006/relationships/image" Target="../media/image50.jpg"/><Relationship Id="rId5" Type="http://schemas.openxmlformats.org/officeDocument/2006/relationships/image" Target="../media/image41.jpg"/><Relationship Id="rId6" Type="http://schemas.openxmlformats.org/officeDocument/2006/relationships/image" Target="../media/image43.png"/><Relationship Id="rId7" Type="http://schemas.openxmlformats.org/officeDocument/2006/relationships/image" Target="../media/image51.png"/><Relationship Id="rId8" Type="http://schemas.openxmlformats.org/officeDocument/2006/relationships/image" Target="../media/image46.png"/></Relationships>
</file>

<file path=ppt/slides/_rels/slide2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4.xml"/><Relationship Id="rId2" Type="http://schemas.openxmlformats.org/officeDocument/2006/relationships/notesSlide" Target="../notesSlides/notesSlide24.xml"/><Relationship Id="rId3" Type="http://schemas.openxmlformats.org/officeDocument/2006/relationships/image" Target="../media/image68.jpg"/><Relationship Id="rId4" Type="http://schemas.openxmlformats.org/officeDocument/2006/relationships/image" Target="../media/image71.jpg"/><Relationship Id="rId5" Type="http://schemas.openxmlformats.org/officeDocument/2006/relationships/image" Target="../media/image61.jpg"/><Relationship Id="rId6" Type="http://schemas.openxmlformats.org/officeDocument/2006/relationships/image" Target="../media/image72.jpg"/></Relationships>
</file>

<file path=ppt/slides/_rels/slide2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5.xml"/><Relationship Id="rId3" Type="http://schemas.openxmlformats.org/officeDocument/2006/relationships/image" Target="../media/image54.jpg"/><Relationship Id="rId4" Type="http://schemas.openxmlformats.org/officeDocument/2006/relationships/image" Target="../media/image60.png"/><Relationship Id="rId5" Type="http://schemas.openxmlformats.org/officeDocument/2006/relationships/image" Target="../media/image55.png"/><Relationship Id="rId6" Type="http://schemas.openxmlformats.org/officeDocument/2006/relationships/image" Target="../media/image63.jpg"/><Relationship Id="rId7" Type="http://schemas.openxmlformats.org/officeDocument/2006/relationships/image" Target="../media/image57.jpg"/><Relationship Id="rId8" Type="http://schemas.openxmlformats.org/officeDocument/2006/relationships/image" Target="../media/image64.jpg"/></Relationships>
</file>

<file path=ppt/slides/_rels/slide2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6.xml"/><Relationship Id="rId3" Type="http://schemas.openxmlformats.org/officeDocument/2006/relationships/image" Target="../media/image55.png"/><Relationship Id="rId4" Type="http://schemas.openxmlformats.org/officeDocument/2006/relationships/image" Target="../media/image66.png"/><Relationship Id="rId5" Type="http://schemas.openxmlformats.org/officeDocument/2006/relationships/image" Target="../media/image65.png"/></Relationships>
</file>

<file path=ppt/slides/_rels/slide2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7.xml"/></Relationships>
</file>

<file path=ppt/slides/_rels/slide2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8.xml"/><Relationship Id="rId3" Type="http://schemas.openxmlformats.org/officeDocument/2006/relationships/vmlDrawing" Target="../drawings/vmlDrawing1.vml"/><Relationship Id="rId4" Type="http://schemas.openxmlformats.org/officeDocument/2006/relationships/image" Target="../media/image67.png"/><Relationship Id="rId5" Type="http://schemas.openxmlformats.org/officeDocument/2006/relationships/image" Target="../media/image70.png"/><Relationship Id="rId6" Type="http://schemas.openxmlformats.org/officeDocument/2006/relationships/oleObject" Target="../embeddings/oleObject1.bin"/><Relationship Id="rId7" Type="http://schemas.openxmlformats.org/officeDocument/2006/relationships/oleObject" Target="../embeddings/oleObject1.bin"/><Relationship Id="rId8" Type="http://schemas.openxmlformats.org/officeDocument/2006/relationships/image" Target="../media/image6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4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26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19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6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31.jpg"/><Relationship Id="rId4" Type="http://schemas.openxmlformats.org/officeDocument/2006/relationships/image" Target="../media/image30.jpg"/><Relationship Id="rId5" Type="http://schemas.openxmlformats.org/officeDocument/2006/relationships/image" Target="../media/image29.jp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5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0" name="Shape 2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1" name="Google Shape;211;p1"/>
          <p:cNvSpPr txBox="1"/>
          <p:nvPr>
            <p:ph idx="2" type="body"/>
          </p:nvPr>
        </p:nvSpPr>
        <p:spPr>
          <a:xfrm>
            <a:off x="341924" y="3237621"/>
            <a:ext cx="8499232" cy="7522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0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800"/>
              <a:buFont typeface="Calibri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Fundamental Power Couplers of PIP-II project</a:t>
            </a:r>
            <a:endParaRPr sz="1800"/>
          </a:p>
        </p:txBody>
      </p:sp>
      <p:sp>
        <p:nvSpPr>
          <p:cNvPr id="212" name="Google Shape;212;p1"/>
          <p:cNvSpPr txBox="1"/>
          <p:nvPr>
            <p:ph idx="1" type="body"/>
          </p:nvPr>
        </p:nvSpPr>
        <p:spPr>
          <a:xfrm>
            <a:off x="393964" y="3849336"/>
            <a:ext cx="8499231" cy="93579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0" spcFirstLastPara="1" rIns="0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</a:pPr>
            <a:r>
              <a:rPr lang="en-US" sz="1400"/>
              <a:t>Sergey Kazakov	</a:t>
            </a:r>
            <a:endParaRPr/>
          </a:p>
          <a:p>
            <a:pPr indent="0" lvl="0" marL="0" rtl="0" algn="l">
              <a:spcBef>
                <a:spcPts val="360"/>
              </a:spcBef>
              <a:spcAft>
                <a:spcPts val="0"/>
              </a:spcAft>
              <a:buClr>
                <a:srgbClr val="004C97"/>
              </a:buClr>
              <a:buSzPts val="1800"/>
              <a:buFont typeface="Calibri"/>
              <a:buNone/>
            </a:pPr>
            <a:r>
              <a:rPr lang="en-US" sz="1800">
                <a:latin typeface="Calibri"/>
                <a:ea typeface="Calibri"/>
                <a:cs typeface="Calibri"/>
                <a:sym typeface="Calibri"/>
              </a:rPr>
              <a:t>World Wide Fundamental Power Coupler meeting #6</a:t>
            </a:r>
            <a:endParaRPr sz="1400"/>
          </a:p>
          <a:p>
            <a:pPr indent="0" lvl="0" marL="0" rtl="0" algn="l">
              <a:spcBef>
                <a:spcPts val="280"/>
              </a:spcBef>
              <a:spcAft>
                <a:spcPts val="0"/>
              </a:spcAft>
              <a:buClr>
                <a:srgbClr val="004C97"/>
              </a:buClr>
              <a:buSzPts val="1400"/>
              <a:buFont typeface="Helvetica Neue"/>
              <a:buNone/>
            </a:pPr>
            <a:r>
              <a:rPr lang="en-US" sz="1400"/>
              <a:t>2-3 July 2024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05" name="Shape 3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6" name="Google Shape;306;p10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07" name="Google Shape;307;p10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08" name="Google Shape;308;p10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pSp>
        <p:nvGrpSpPr>
          <p:cNvPr id="309" name="Google Shape;309;p10"/>
          <p:cNvGrpSpPr/>
          <p:nvPr/>
        </p:nvGrpSpPr>
        <p:grpSpPr>
          <a:xfrm rot="-671199">
            <a:off x="5747799" y="415079"/>
            <a:ext cx="2562287" cy="1607041"/>
            <a:chOff x="6256504" y="2250995"/>
            <a:chExt cx="5039496" cy="3711745"/>
          </a:xfrm>
        </p:grpSpPr>
        <p:pic>
          <p:nvPicPr>
            <p:cNvPr id="310" name="Google Shape;310;p10"/>
            <p:cNvPicPr preferRelativeResize="0"/>
            <p:nvPr/>
          </p:nvPicPr>
          <p:blipFill rotWithShape="1">
            <a:blip r:embed="rId3">
              <a:alphaModFix/>
            </a:blip>
            <a:srcRect b="22620" l="15877" r="16221" t="17384"/>
            <a:stretch/>
          </p:blipFill>
          <p:spPr>
            <a:xfrm>
              <a:off x="6256504" y="2813055"/>
              <a:ext cx="5039496" cy="3149685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1" name="Google Shape;311;p10"/>
            <p:cNvSpPr txBox="1"/>
            <p:nvPr/>
          </p:nvSpPr>
          <p:spPr>
            <a:xfrm rot="-529017">
              <a:off x="8129562" y="5223641"/>
              <a:ext cx="2216759" cy="488617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accent6"/>
                  </a:solidFill>
                  <a:latin typeface="Calibri"/>
                  <a:ea typeface="Calibri"/>
                  <a:cs typeface="Calibri"/>
                  <a:sym typeface="Calibri"/>
                </a:rPr>
                <a:t>Air cooling tube</a:t>
              </a:r>
              <a:endParaRPr/>
            </a:p>
          </p:txBody>
        </p:sp>
        <p:sp>
          <p:nvSpPr>
            <p:cNvPr id="312" name="Google Shape;312;p10"/>
            <p:cNvSpPr txBox="1"/>
            <p:nvPr/>
          </p:nvSpPr>
          <p:spPr>
            <a:xfrm rot="-672754">
              <a:off x="7593613" y="2517311"/>
              <a:ext cx="2818181" cy="80478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accent6"/>
                  </a:solidFill>
                  <a:latin typeface="Calibri"/>
                  <a:ea typeface="Calibri"/>
                  <a:cs typeface="Calibri"/>
                  <a:sym typeface="Calibri"/>
                </a:rPr>
                <a:t>Matching, protecting</a:t>
              </a:r>
              <a:endParaRPr/>
            </a:p>
            <a:p>
              <a:pPr indent="0" lvl="0" marL="0" marR="0" rtl="0" algn="l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lang="en-US" sz="1100">
                  <a:solidFill>
                    <a:schemeClr val="accent6"/>
                  </a:solidFill>
                  <a:latin typeface="Calibri"/>
                  <a:ea typeface="Calibri"/>
                  <a:cs typeface="Calibri"/>
                  <a:sym typeface="Calibri"/>
                </a:rPr>
                <a:t>copper disk</a:t>
              </a:r>
              <a:endParaRPr/>
            </a:p>
          </p:txBody>
        </p:sp>
        <p:cxnSp>
          <p:nvCxnSpPr>
            <p:cNvPr id="313" name="Google Shape;313;p10"/>
            <p:cNvCxnSpPr>
              <a:endCxn id="311" idx="0"/>
            </p:cNvCxnSpPr>
            <p:nvPr/>
          </p:nvCxnSpPr>
          <p:spPr>
            <a:xfrm flipH="1" rot="783792">
              <a:off x="9283884" y="4219389"/>
              <a:ext cx="244220" cy="1041979"/>
            </a:xfrm>
            <a:prstGeom prst="straightConnector1">
              <a:avLst/>
            </a:prstGeom>
            <a:noFill/>
            <a:ln cap="flat" cmpd="sng" w="9525">
              <a:solidFill>
                <a:srgbClr val="282828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314" name="Google Shape;314;p10"/>
            <p:cNvCxnSpPr/>
            <p:nvPr/>
          </p:nvCxnSpPr>
          <p:spPr>
            <a:xfrm flipH="1">
              <a:off x="8946107" y="3354821"/>
              <a:ext cx="191069" cy="824405"/>
            </a:xfrm>
            <a:prstGeom prst="straightConnector1">
              <a:avLst/>
            </a:prstGeom>
            <a:noFill/>
            <a:ln cap="flat" cmpd="sng" w="9525">
              <a:solidFill>
                <a:srgbClr val="282828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315" name="Google Shape;315;p10"/>
          <p:cNvGrpSpPr/>
          <p:nvPr/>
        </p:nvGrpSpPr>
        <p:grpSpPr>
          <a:xfrm>
            <a:off x="575618" y="1199200"/>
            <a:ext cx="5837195" cy="3146322"/>
            <a:chOff x="539122" y="765205"/>
            <a:chExt cx="8936822" cy="4840813"/>
          </a:xfrm>
        </p:grpSpPr>
        <p:pic>
          <p:nvPicPr>
            <p:cNvPr id="316" name="Google Shape;316;p10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1164631" y="765205"/>
              <a:ext cx="7142086" cy="4681261"/>
            </a:xfrm>
            <a:prstGeom prst="rect">
              <a:avLst/>
            </a:prstGeom>
            <a:noFill/>
            <a:ln>
              <a:noFill/>
            </a:ln>
          </p:spPr>
        </p:pic>
        <p:sp>
          <p:nvSpPr>
            <p:cNvPr id="317" name="Google Shape;317;p10"/>
            <p:cNvSpPr txBox="1"/>
            <p:nvPr/>
          </p:nvSpPr>
          <p:spPr>
            <a:xfrm>
              <a:off x="6184624" y="4011055"/>
              <a:ext cx="2451341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Copper coated inner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conductor with bellows</a:t>
              </a:r>
              <a:endParaRPr/>
            </a:p>
          </p:txBody>
        </p:sp>
        <p:sp>
          <p:nvSpPr>
            <p:cNvPr id="318" name="Google Shape;318;p10"/>
            <p:cNvSpPr txBox="1"/>
            <p:nvPr/>
          </p:nvSpPr>
          <p:spPr>
            <a:xfrm>
              <a:off x="539122" y="1939427"/>
              <a:ext cx="1859948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Instrumentation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box</a:t>
              </a:r>
              <a:endParaRPr/>
            </a:p>
          </p:txBody>
        </p:sp>
        <p:sp>
          <p:nvSpPr>
            <p:cNvPr id="319" name="Google Shape;319;p10"/>
            <p:cNvSpPr txBox="1"/>
            <p:nvPr/>
          </p:nvSpPr>
          <p:spPr>
            <a:xfrm>
              <a:off x="7024601" y="3146711"/>
              <a:ext cx="2451343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Copper coated outer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conductor with bellows</a:t>
              </a:r>
              <a:endParaRPr/>
            </a:p>
          </p:txBody>
        </p:sp>
        <p:cxnSp>
          <p:nvCxnSpPr>
            <p:cNvPr id="320" name="Google Shape;320;p10"/>
            <p:cNvCxnSpPr/>
            <p:nvPr/>
          </p:nvCxnSpPr>
          <p:spPr>
            <a:xfrm rot="10800000">
              <a:off x="1284304" y="2359768"/>
              <a:ext cx="148576" cy="193413"/>
            </a:xfrm>
            <a:prstGeom prst="straightConnector1">
              <a:avLst/>
            </a:prstGeom>
            <a:noFill/>
            <a:ln cap="flat" cmpd="sng" w="12700">
              <a:solidFill>
                <a:srgbClr val="0F2D6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1" name="Google Shape;321;p10"/>
            <p:cNvCxnSpPr/>
            <p:nvPr/>
          </p:nvCxnSpPr>
          <p:spPr>
            <a:xfrm rot="10800000">
              <a:off x="5962658" y="2768456"/>
              <a:ext cx="403449" cy="1340380"/>
            </a:xfrm>
            <a:prstGeom prst="straightConnector1">
              <a:avLst/>
            </a:prstGeom>
            <a:noFill/>
            <a:ln cap="flat" cmpd="sng" w="12700">
              <a:solidFill>
                <a:srgbClr val="0F2D6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2" name="Google Shape;322;p10"/>
            <p:cNvCxnSpPr/>
            <p:nvPr/>
          </p:nvCxnSpPr>
          <p:spPr>
            <a:xfrm rot="10800000">
              <a:off x="7173798" y="2774197"/>
              <a:ext cx="131975" cy="461167"/>
            </a:xfrm>
            <a:prstGeom prst="straightConnector1">
              <a:avLst/>
            </a:prstGeom>
            <a:noFill/>
            <a:ln cap="flat" cmpd="sng" w="12700">
              <a:solidFill>
                <a:srgbClr val="0F2D6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3" name="Google Shape;323;p10"/>
            <p:cNvSpPr txBox="1"/>
            <p:nvPr/>
          </p:nvSpPr>
          <p:spPr>
            <a:xfrm>
              <a:off x="4067672" y="4778343"/>
              <a:ext cx="1255471" cy="440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T-junction</a:t>
              </a:r>
              <a:endParaRPr/>
            </a:p>
          </p:txBody>
        </p:sp>
        <p:cxnSp>
          <p:nvCxnSpPr>
            <p:cNvPr id="324" name="Google Shape;324;p10"/>
            <p:cNvCxnSpPr>
              <a:endCxn id="323" idx="0"/>
            </p:cNvCxnSpPr>
            <p:nvPr/>
          </p:nvCxnSpPr>
          <p:spPr>
            <a:xfrm>
              <a:off x="4689108" y="4496343"/>
              <a:ext cx="6300" cy="282000"/>
            </a:xfrm>
            <a:prstGeom prst="straightConnector1">
              <a:avLst/>
            </a:prstGeom>
            <a:noFill/>
            <a:ln cap="flat" cmpd="sng" w="12700">
              <a:solidFill>
                <a:srgbClr val="0F2D6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5" name="Google Shape;325;p10"/>
            <p:cNvSpPr txBox="1"/>
            <p:nvPr/>
          </p:nvSpPr>
          <p:spPr>
            <a:xfrm>
              <a:off x="2478548" y="1735623"/>
              <a:ext cx="1169707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Capacitor 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assembly </a:t>
              </a:r>
              <a:endParaRPr/>
            </a:p>
          </p:txBody>
        </p:sp>
        <p:cxnSp>
          <p:nvCxnSpPr>
            <p:cNvPr id="326" name="Google Shape;326;p10"/>
            <p:cNvCxnSpPr/>
            <p:nvPr/>
          </p:nvCxnSpPr>
          <p:spPr>
            <a:xfrm rot="10800000">
              <a:off x="3065901" y="2421074"/>
              <a:ext cx="0" cy="628314"/>
            </a:xfrm>
            <a:prstGeom prst="straightConnector1">
              <a:avLst/>
            </a:prstGeom>
            <a:noFill/>
            <a:ln cap="flat" cmpd="sng" w="9525">
              <a:solidFill>
                <a:srgbClr val="0F2D62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27" name="Google Shape;327;p10"/>
            <p:cNvSpPr txBox="1"/>
            <p:nvPr/>
          </p:nvSpPr>
          <p:spPr>
            <a:xfrm>
              <a:off x="2115720" y="5165059"/>
              <a:ext cx="1051475" cy="440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Air inlet</a:t>
              </a:r>
              <a:endParaRPr/>
            </a:p>
          </p:txBody>
        </p:sp>
        <p:cxnSp>
          <p:nvCxnSpPr>
            <p:cNvPr id="328" name="Google Shape;328;p10"/>
            <p:cNvCxnSpPr/>
            <p:nvPr/>
          </p:nvCxnSpPr>
          <p:spPr>
            <a:xfrm>
              <a:off x="2245057" y="4408227"/>
              <a:ext cx="256867" cy="86841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29" name="Google Shape;329;p10"/>
            <p:cNvCxnSpPr/>
            <p:nvPr/>
          </p:nvCxnSpPr>
          <p:spPr>
            <a:xfrm>
              <a:off x="3057100" y="3896436"/>
              <a:ext cx="339456" cy="714151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30" name="Google Shape;330;p10"/>
            <p:cNvSpPr txBox="1"/>
            <p:nvPr/>
          </p:nvSpPr>
          <p:spPr>
            <a:xfrm>
              <a:off x="2871502" y="4520296"/>
              <a:ext cx="1400074" cy="440959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000000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000000"/>
                  </a:solidFill>
                  <a:latin typeface="Calibri"/>
                  <a:ea typeface="Calibri"/>
                  <a:cs typeface="Calibri"/>
                  <a:sym typeface="Calibri"/>
                </a:rPr>
                <a:t>Kapton film</a:t>
              </a:r>
              <a:endParaRPr/>
            </a:p>
          </p:txBody>
        </p:sp>
        <p:sp>
          <p:nvSpPr>
            <p:cNvPr id="331" name="Google Shape;331;p10"/>
            <p:cNvSpPr txBox="1"/>
            <p:nvPr/>
          </p:nvSpPr>
          <p:spPr>
            <a:xfrm>
              <a:off x="4695408" y="961640"/>
              <a:ext cx="1190914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Matching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element</a:t>
              </a:r>
              <a:endParaRPr/>
            </a:p>
          </p:txBody>
        </p:sp>
        <p:cxnSp>
          <p:nvCxnSpPr>
            <p:cNvPr id="332" name="Google Shape;332;p10"/>
            <p:cNvCxnSpPr>
              <a:endCxn id="331" idx="2"/>
            </p:cNvCxnSpPr>
            <p:nvPr/>
          </p:nvCxnSpPr>
          <p:spPr>
            <a:xfrm rot="10800000">
              <a:off x="5290865" y="1687925"/>
              <a:ext cx="174300" cy="7755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33" name="Google Shape;333;p10"/>
            <p:cNvSpPr txBox="1"/>
            <p:nvPr/>
          </p:nvSpPr>
          <p:spPr>
            <a:xfrm>
              <a:off x="5263963" y="4830159"/>
              <a:ext cx="2146330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Standard 3’’ coaxial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waveguide</a:t>
              </a:r>
              <a:endParaRPr/>
            </a:p>
          </p:txBody>
        </p:sp>
        <p:cxnSp>
          <p:nvCxnSpPr>
            <p:cNvPr id="334" name="Google Shape;334;p10"/>
            <p:cNvCxnSpPr/>
            <p:nvPr/>
          </p:nvCxnSpPr>
          <p:spPr>
            <a:xfrm>
              <a:off x="5196079" y="4065216"/>
              <a:ext cx="625492" cy="796822"/>
            </a:xfrm>
            <a:prstGeom prst="straightConnector1">
              <a:avLst/>
            </a:prstGeom>
            <a:noFill/>
            <a:ln cap="flat" cmpd="sng" w="12700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sp>
          <p:nvSpPr>
            <p:cNvPr id="335" name="Google Shape;335;p10"/>
            <p:cNvSpPr txBox="1"/>
            <p:nvPr/>
          </p:nvSpPr>
          <p:spPr>
            <a:xfrm>
              <a:off x="3536648" y="1181595"/>
              <a:ext cx="1123777" cy="726285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45700" lIns="91425" spcFirstLastPara="1" rIns="91425" wrap="square" tIns="45700">
              <a:spAutoFit/>
            </a:bodyPr>
            <a:lstStyle/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Teflon</a:t>
              </a:r>
              <a:endParaRPr/>
            </a:p>
            <a:p>
              <a:pPr indent="0" lvl="0" marL="0" marR="0" rtl="0" algn="l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rgbClr val="282828"/>
                </a:buClr>
                <a:buSzPts val="1100"/>
                <a:buFont typeface="Calibri"/>
                <a:buNone/>
              </a:pPr>
              <a:r>
                <a:rPr i="0" lang="en-US" sz="1100" u="none" cap="none" strike="noStrike">
                  <a:solidFill>
                    <a:srgbClr val="282828"/>
                  </a:solidFill>
                  <a:latin typeface="Calibri"/>
                  <a:ea typeface="Calibri"/>
                  <a:cs typeface="Calibri"/>
                  <a:sym typeface="Calibri"/>
                </a:rPr>
                <a:t>supports</a:t>
              </a:r>
              <a:endParaRPr/>
            </a:p>
          </p:txBody>
        </p:sp>
        <p:cxnSp>
          <p:nvCxnSpPr>
            <p:cNvPr id="336" name="Google Shape;336;p10"/>
            <p:cNvCxnSpPr>
              <a:endCxn id="335" idx="2"/>
            </p:cNvCxnSpPr>
            <p:nvPr/>
          </p:nvCxnSpPr>
          <p:spPr>
            <a:xfrm rot="10800000">
              <a:off x="4098537" y="1907880"/>
              <a:ext cx="1640400" cy="639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  <p:cxnSp>
          <p:nvCxnSpPr>
            <p:cNvPr id="337" name="Google Shape;337;p10"/>
            <p:cNvCxnSpPr>
              <a:endCxn id="335" idx="2"/>
            </p:cNvCxnSpPr>
            <p:nvPr/>
          </p:nvCxnSpPr>
          <p:spPr>
            <a:xfrm rot="10800000">
              <a:off x="4098537" y="1907880"/>
              <a:ext cx="473400" cy="1026300"/>
            </a:xfrm>
            <a:prstGeom prst="straightConnector1">
              <a:avLst/>
            </a:prstGeom>
            <a:noFill/>
            <a:ln cap="flat" cmpd="sng" w="9525">
              <a:solidFill>
                <a:srgbClr val="000000"/>
              </a:solidFill>
              <a:prstDash val="solid"/>
              <a:miter lim="800000"/>
              <a:headEnd len="sm" w="sm" type="none"/>
              <a:tailEnd len="sm" w="sm" type="none"/>
            </a:ln>
          </p:spPr>
        </p:cxnSp>
      </p:grpSp>
      <p:sp>
        <p:nvSpPr>
          <p:cNvPr id="338" name="Google Shape;338;p10"/>
          <p:cNvSpPr txBox="1"/>
          <p:nvPr/>
        </p:nvSpPr>
        <p:spPr>
          <a:xfrm>
            <a:off x="533543" y="708204"/>
            <a:ext cx="2831673" cy="3693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Air part of 325 MHz coupler</a:t>
            </a:r>
            <a:endParaRPr/>
          </a:p>
        </p:txBody>
      </p:sp>
      <p:sp>
        <p:nvSpPr>
          <p:cNvPr id="339" name="Google Shape;339;p10"/>
          <p:cNvSpPr txBox="1"/>
          <p:nvPr/>
        </p:nvSpPr>
        <p:spPr>
          <a:xfrm>
            <a:off x="6671836" y="2217511"/>
            <a:ext cx="178414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Vacuum part of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325 MHz coupler</a:t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43" name="Shape 3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" name="Google Shape;344;p11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45" name="Google Shape;345;p11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46" name="Google Shape;346;p11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engine&#10;&#10;Description automatically generated" id="347" name="Google Shape;347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735024" y="1261979"/>
            <a:ext cx="4282979" cy="295709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indoor, engine&#10;&#10;Description automatically generated" id="348" name="Google Shape;348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125997" y="1261979"/>
            <a:ext cx="4438416" cy="2957095"/>
          </a:xfrm>
          <a:prstGeom prst="rect">
            <a:avLst/>
          </a:prstGeom>
          <a:noFill/>
          <a:ln>
            <a:noFill/>
          </a:ln>
        </p:spPr>
      </p:pic>
      <p:sp>
        <p:nvSpPr>
          <p:cNvPr id="349" name="Google Shape;349;p11"/>
          <p:cNvSpPr txBox="1"/>
          <p:nvPr/>
        </p:nvSpPr>
        <p:spPr>
          <a:xfrm>
            <a:off x="386610" y="818359"/>
            <a:ext cx="3419269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4C97"/>
                </a:solidFill>
                <a:latin typeface="Calibri"/>
                <a:ea typeface="Calibri"/>
                <a:cs typeface="Calibri"/>
                <a:sym typeface="Calibri"/>
              </a:rPr>
              <a:t>Installing vacuum parts of SSR couplers</a:t>
            </a:r>
            <a:endParaRPr/>
          </a:p>
        </p:txBody>
      </p:sp>
      <p:sp>
        <p:nvSpPr>
          <p:cNvPr id="350" name="Google Shape;350;p11"/>
          <p:cNvSpPr txBox="1"/>
          <p:nvPr/>
        </p:nvSpPr>
        <p:spPr>
          <a:xfrm>
            <a:off x="5338123" y="837060"/>
            <a:ext cx="2676887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004E9A"/>
                </a:solidFill>
                <a:latin typeface="Calibri"/>
                <a:ea typeface="Calibri"/>
                <a:cs typeface="Calibri"/>
                <a:sym typeface="Calibri"/>
              </a:rPr>
              <a:t>Couplers at SSR-I cryomodule</a:t>
            </a:r>
            <a:endParaRPr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54" name="Shape 3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5" name="Google Shape;355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38414" y="877523"/>
            <a:ext cx="4192732" cy="3877846"/>
          </a:xfrm>
          <a:prstGeom prst="rect">
            <a:avLst/>
          </a:prstGeom>
          <a:noFill/>
          <a:ln>
            <a:noFill/>
          </a:ln>
        </p:spPr>
      </p:pic>
      <p:sp>
        <p:nvSpPr>
          <p:cNvPr id="356" name="Google Shape;356;p12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57" name="Google Shape;357;p12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58" name="Google Shape;358;p12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59" name="Google Shape;359;p12"/>
          <p:cNvSpPr txBox="1"/>
          <p:nvPr/>
        </p:nvSpPr>
        <p:spPr>
          <a:xfrm>
            <a:off x="3717637" y="83184"/>
            <a:ext cx="1427018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DC block</a:t>
            </a:r>
            <a:endParaRPr/>
          </a:p>
        </p:txBody>
      </p:sp>
      <p:sp>
        <p:nvSpPr>
          <p:cNvPr id="360" name="Google Shape;360;p12"/>
          <p:cNvSpPr txBox="1"/>
          <p:nvPr/>
        </p:nvSpPr>
        <p:spPr>
          <a:xfrm>
            <a:off x="302579" y="495532"/>
            <a:ext cx="8257135" cy="83099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SSR couplers are connected to RF power amplifier through “ DC-block” (it blocks DC current and transmits RF). </a:t>
            </a:r>
            <a:r>
              <a:rPr b="1" lang="en-US" sz="16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The purpose of the DC-block is to protect the amplifier from high voltage of coupler bias.</a:t>
            </a:r>
            <a:endParaRPr/>
          </a:p>
        </p:txBody>
      </p:sp>
      <p:pic>
        <p:nvPicPr>
          <p:cNvPr id="361" name="Google Shape;36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024748" y="1549230"/>
            <a:ext cx="4534966" cy="304809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65" name="Shape 3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6" name="Google Shape;366;p13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67" name="Google Shape;367;p13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68" name="Google Shape;368;p13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indoor&#10;&#10;Description automatically generated" id="369" name="Google Shape;36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1854" y="988987"/>
            <a:ext cx="4349750" cy="3262313"/>
          </a:xfrm>
          <a:prstGeom prst="rect">
            <a:avLst/>
          </a:prstGeom>
          <a:noFill/>
          <a:ln>
            <a:noFill/>
          </a:ln>
        </p:spPr>
      </p:pic>
      <p:pic>
        <p:nvPicPr>
          <p:cNvPr id="370" name="Google Shape;37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988768" y="809724"/>
            <a:ext cx="4058593" cy="3485186"/>
          </a:xfrm>
          <a:prstGeom prst="rect">
            <a:avLst/>
          </a:prstGeom>
          <a:noFill/>
          <a:ln>
            <a:noFill/>
          </a:ln>
        </p:spPr>
      </p:pic>
      <p:sp>
        <p:nvSpPr>
          <p:cNvPr id="371" name="Google Shape;371;p13"/>
          <p:cNvSpPr txBox="1"/>
          <p:nvPr/>
        </p:nvSpPr>
        <p:spPr>
          <a:xfrm>
            <a:off x="555145" y="559876"/>
            <a:ext cx="3600088" cy="33855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>
                <a:solidFill>
                  <a:schemeClr val="accent6"/>
                </a:solidFill>
                <a:latin typeface="Calibri"/>
                <a:ea typeface="Calibri"/>
                <a:cs typeface="Calibri"/>
                <a:sym typeface="Calibri"/>
              </a:rPr>
              <a:t>Adjusting the length of short of DC block </a:t>
            </a:r>
            <a:endParaRPr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75" name="Shape 3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6" name="Google Shape;376;p14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77" name="Google Shape;377;p14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78" name="Google Shape;378;p14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79" name="Google Shape;379;p14"/>
          <p:cNvSpPr txBox="1"/>
          <p:nvPr/>
        </p:nvSpPr>
        <p:spPr>
          <a:xfrm>
            <a:off x="3398982" y="137211"/>
            <a:ext cx="2346036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650 MHz coupler</a:t>
            </a:r>
            <a:endParaRPr/>
          </a:p>
        </p:txBody>
      </p:sp>
      <p:sp>
        <p:nvSpPr>
          <p:cNvPr id="380" name="Google Shape;380;p14"/>
          <p:cNvSpPr txBox="1"/>
          <p:nvPr/>
        </p:nvSpPr>
        <p:spPr>
          <a:xfrm>
            <a:off x="222250" y="871303"/>
            <a:ext cx="4837142" cy="27358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Parameters: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Frequency: 650 MHz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Operating power: 47 kW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Ceramic sizes: OD 101 mm x ID 25.4 mm x 7mm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Antenna type: copper OD 12.7mm, air cooled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HV bias:  ~ up to 5 kV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Input: Standard WR1150 waveguide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Number of couplers: XX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505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  <p:pic>
        <p:nvPicPr>
          <p:cNvPr id="381" name="Google Shape;381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3034826">
            <a:off x="4643850" y="1328213"/>
            <a:ext cx="4158186" cy="227463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85" name="Shape 3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6" name="Google Shape;386;p15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87" name="Google Shape;387;p15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88" name="Google Shape;388;p15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89" name="Google Shape;389;p15"/>
          <p:cNvSpPr txBox="1"/>
          <p:nvPr/>
        </p:nvSpPr>
        <p:spPr>
          <a:xfrm>
            <a:off x="2894992" y="164254"/>
            <a:ext cx="3531623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5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Cut view of 650 MHz coupler</a:t>
            </a:r>
            <a:endParaRPr/>
          </a:p>
        </p:txBody>
      </p:sp>
      <p:pic>
        <p:nvPicPr>
          <p:cNvPr id="390" name="Google Shape;390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85580" y="793170"/>
            <a:ext cx="7112045" cy="372698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394" name="Shape 39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5" name="Google Shape;395;p16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396" name="Google Shape;396;p16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397" name="Google Shape;397;p16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weapon&#10;&#10;Description automatically generated" id="398" name="Google Shape;39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659858" y="3349677"/>
            <a:ext cx="5284704" cy="121796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indoor, kitchenware, blender&#10;&#10;Description automatically generated" id="399" name="Google Shape;39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865518" y="292287"/>
            <a:ext cx="1736230" cy="2979484"/>
          </a:xfrm>
          <a:prstGeom prst="rect">
            <a:avLst/>
          </a:prstGeom>
          <a:noFill/>
          <a:ln>
            <a:noFill/>
          </a:ln>
        </p:spPr>
      </p:pic>
      <p:pic>
        <p:nvPicPr>
          <p:cNvPr id="400" name="Google Shape;400;p1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909614" y="292287"/>
            <a:ext cx="2668777" cy="2983279"/>
          </a:xfrm>
          <a:prstGeom prst="rect">
            <a:avLst/>
          </a:prstGeom>
          <a:noFill/>
          <a:ln>
            <a:noFill/>
          </a:ln>
        </p:spPr>
      </p:pic>
      <p:pic>
        <p:nvPicPr>
          <p:cNvPr id="401" name="Google Shape;401;p16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22248" y="872331"/>
            <a:ext cx="1697127" cy="3695306"/>
          </a:xfrm>
          <a:prstGeom prst="rect">
            <a:avLst/>
          </a:prstGeom>
          <a:noFill/>
          <a:ln>
            <a:noFill/>
          </a:ln>
        </p:spPr>
      </p:pic>
      <p:pic>
        <p:nvPicPr>
          <p:cNvPr id="402" name="Google Shape;402;p16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014169" y="871992"/>
            <a:ext cx="1543483" cy="3695645"/>
          </a:xfrm>
          <a:prstGeom prst="rect">
            <a:avLst/>
          </a:prstGeom>
          <a:noFill/>
          <a:ln>
            <a:noFill/>
          </a:ln>
        </p:spPr>
      </p:pic>
      <p:sp>
        <p:nvSpPr>
          <p:cNvPr id="403" name="Google Shape;403;p16"/>
          <p:cNvSpPr txBox="1"/>
          <p:nvPr/>
        </p:nvSpPr>
        <p:spPr>
          <a:xfrm>
            <a:off x="254530" y="244080"/>
            <a:ext cx="3303122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5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Parts of 650 MHz coupler</a:t>
            </a:r>
            <a:endParaRPr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07" name="Shape 4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indoor, engine, dirty&#10;&#10;Description automatically generated" id="408" name="Google Shape;408;p17"/>
          <p:cNvPicPr preferRelativeResize="0"/>
          <p:nvPr/>
        </p:nvPicPr>
        <p:blipFill rotWithShape="1">
          <a:blip r:embed="rId3">
            <a:alphaModFix/>
          </a:blip>
          <a:srcRect b="0" l="8426" r="18241" t="0"/>
          <a:stretch/>
        </p:blipFill>
        <p:spPr>
          <a:xfrm rot="5400000">
            <a:off x="768905" y="1779520"/>
            <a:ext cx="2822891" cy="2887047"/>
          </a:xfrm>
          <a:prstGeom prst="rect">
            <a:avLst/>
          </a:prstGeom>
          <a:noFill/>
          <a:ln>
            <a:noFill/>
          </a:ln>
        </p:spPr>
      </p:pic>
      <p:sp>
        <p:nvSpPr>
          <p:cNvPr id="409" name="Google Shape;409;p17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410" name="Google Shape;410;p17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411" name="Google Shape;411;p17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412" name="Google Shape;412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906799" y="121667"/>
            <a:ext cx="4553650" cy="24089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engine&#10;&#10;Description automatically generated" id="413" name="Google Shape;413;p17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65534" y="121667"/>
            <a:ext cx="2887047" cy="216528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machine&#10;&#10;Description automatically generated with low confidence" id="414" name="Google Shape;414;p17"/>
          <p:cNvPicPr preferRelativeResize="0"/>
          <p:nvPr/>
        </p:nvPicPr>
        <p:blipFill rotWithShape="1">
          <a:blip r:embed="rId6">
            <a:alphaModFix/>
          </a:blip>
          <a:srcRect b="6111" l="971" r="25139" t="4073"/>
          <a:stretch/>
        </p:blipFill>
        <p:spPr>
          <a:xfrm rot="10800000">
            <a:off x="4456058" y="2286952"/>
            <a:ext cx="2642403" cy="24089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18" name="Shape 4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" name="Google Shape;419;p18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420" name="Google Shape;420;p18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421" name="Google Shape;421;p18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22" name="Google Shape;422;p18"/>
          <p:cNvSpPr txBox="1"/>
          <p:nvPr/>
        </p:nvSpPr>
        <p:spPr>
          <a:xfrm>
            <a:off x="636588" y="201635"/>
            <a:ext cx="7763163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Configurations of 325 MHz and 650 MHz couplers are very similar </a:t>
            </a:r>
            <a:endParaRPr/>
          </a:p>
        </p:txBody>
      </p:sp>
      <p:pic>
        <p:nvPicPr>
          <p:cNvPr id="423" name="Google Shape;423;p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04858">
            <a:off x="2366860" y="596668"/>
            <a:ext cx="4802999" cy="2435010"/>
          </a:xfrm>
          <a:prstGeom prst="rect">
            <a:avLst/>
          </a:prstGeom>
          <a:noFill/>
          <a:ln>
            <a:noFill/>
          </a:ln>
        </p:spPr>
      </p:pic>
      <p:pic>
        <p:nvPicPr>
          <p:cNvPr id="424" name="Google Shape;424;p1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6651" y="1708918"/>
            <a:ext cx="5349729" cy="2801808"/>
          </a:xfrm>
          <a:prstGeom prst="rect">
            <a:avLst/>
          </a:prstGeom>
          <a:noFill/>
          <a:ln>
            <a:noFill/>
          </a:ln>
        </p:spPr>
      </p:pic>
      <p:sp>
        <p:nvSpPr>
          <p:cNvPr id="425" name="Google Shape;425;p18"/>
          <p:cNvSpPr txBox="1"/>
          <p:nvPr/>
        </p:nvSpPr>
        <p:spPr>
          <a:xfrm>
            <a:off x="5601960" y="3109822"/>
            <a:ext cx="3298171" cy="142782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650 MHz couplers were successfully tested up to 50 kW, full reflection, any phase.</a:t>
            </a:r>
            <a:endParaRPr sz="1400">
              <a:solidFill>
                <a:srgbClr val="505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Therefore, the operating power of 325 MHz coupler can be &gt; 50 kW. 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Clr>
                <a:schemeClr val="dk1"/>
              </a:buClr>
              <a:buSzPts val="1600"/>
              <a:buFont typeface="Calibri"/>
              <a:buNone/>
            </a:pPr>
            <a:r>
              <a:t/>
            </a:r>
            <a:endParaRPr b="0" i="0" sz="1600" u="none" cap="none" strike="noStrike">
              <a:solidFill>
                <a:srgbClr val="505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29" name="Shape 42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430" name="Google Shape;430;p1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50261" y="930586"/>
            <a:ext cx="2503777" cy="1731127"/>
          </a:xfrm>
          <a:prstGeom prst="rect">
            <a:avLst/>
          </a:prstGeom>
          <a:noFill/>
          <a:ln>
            <a:noFill/>
          </a:ln>
        </p:spPr>
      </p:pic>
      <p:sp>
        <p:nvSpPr>
          <p:cNvPr id="431" name="Google Shape;431;p19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432" name="Google Shape;432;p19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433" name="Google Shape;433;p19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4" name="Google Shape;434;p19"/>
          <p:cNvSpPr txBox="1"/>
          <p:nvPr/>
        </p:nvSpPr>
        <p:spPr>
          <a:xfrm>
            <a:off x="2854038" y="74004"/>
            <a:ext cx="3144982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5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650 MHz dummy coupler</a:t>
            </a:r>
            <a:endParaRPr/>
          </a:p>
        </p:txBody>
      </p:sp>
      <p:sp>
        <p:nvSpPr>
          <p:cNvPr id="435" name="Google Shape;435;p19"/>
          <p:cNvSpPr txBox="1"/>
          <p:nvPr/>
        </p:nvSpPr>
        <p:spPr>
          <a:xfrm>
            <a:off x="558766" y="384630"/>
            <a:ext cx="7827890" cy="63094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400"/>
              <a:buFont typeface="Helvetica Neue"/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Tip of antenna of 650 MHz coupler is not axial symmetrical and has a “goose foot” shape. It allows to change coupling by rotating antenna. We use dummy coupler to find a right antenna angle for particular cavity.</a:t>
            </a:r>
            <a:endParaRPr/>
          </a:p>
        </p:txBody>
      </p:sp>
      <p:pic>
        <p:nvPicPr>
          <p:cNvPr id="436" name="Google Shape;436;p1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3432" y="2662818"/>
            <a:ext cx="1997752" cy="1985382"/>
          </a:xfrm>
          <a:prstGeom prst="rect">
            <a:avLst/>
          </a:prstGeom>
          <a:noFill/>
          <a:ln>
            <a:noFill/>
          </a:ln>
        </p:spPr>
      </p:pic>
      <p:pic>
        <p:nvPicPr>
          <p:cNvPr id="437" name="Google Shape;437;p19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903483" y="900775"/>
            <a:ext cx="3133106" cy="2188789"/>
          </a:xfrm>
          <a:prstGeom prst="rect">
            <a:avLst/>
          </a:prstGeom>
          <a:noFill/>
          <a:ln>
            <a:noFill/>
          </a:ln>
        </p:spPr>
      </p:pic>
      <p:pic>
        <p:nvPicPr>
          <p:cNvPr id="438" name="Google Shape;438;p19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5424486" y="1946413"/>
            <a:ext cx="3331587" cy="2654258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Google Shape;217;p2"/>
          <p:cNvSpPr txBox="1"/>
          <p:nvPr>
            <p:ph idx="1" type="body"/>
          </p:nvPr>
        </p:nvSpPr>
        <p:spPr>
          <a:xfrm>
            <a:off x="388360" y="491733"/>
            <a:ext cx="8672513" cy="416003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-230188" lvl="0" marL="230188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PIP-II project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Couplers requirements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RFQ coupler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325 MHz, Single Spoke Resonator (SSR) coupler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DC block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650 MHz coupler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650 MHz, Low cryogenic loading coupler.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1.3 GHz, Lowe cryogenic loading coupler.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Testing new conductive ceramics.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325 MHz coupler test stand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650 MHz coupler test stand</a:t>
            </a:r>
            <a:endParaRPr/>
          </a:p>
          <a:p>
            <a:pPr indent="-230188" lvl="0" marL="230188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Char char="•"/>
            </a:pPr>
            <a:r>
              <a:rPr lang="en-US" sz="1600"/>
              <a:t>Measurements of loss tangent of ceramics</a:t>
            </a:r>
            <a:endParaRPr/>
          </a:p>
          <a:p>
            <a:pPr indent="0" lvl="3" marL="85725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200"/>
              <a:buNone/>
            </a:pPr>
            <a:r>
              <a:t/>
            </a:r>
            <a:endParaRPr sz="1200"/>
          </a:p>
          <a:p>
            <a:pPr indent="0" lvl="4" marL="1828800" rtl="0" algn="l">
              <a:lnSpc>
                <a:spcPct val="1000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8" name="Google Shape;218;p2"/>
          <p:cNvSpPr txBox="1"/>
          <p:nvPr>
            <p:ph type="title"/>
          </p:nvPr>
        </p:nvSpPr>
        <p:spPr>
          <a:xfrm>
            <a:off x="3660175" y="77233"/>
            <a:ext cx="1001487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/>
              <a:t>Outline:</a:t>
            </a:r>
            <a:endParaRPr/>
          </a:p>
        </p:txBody>
      </p:sp>
      <p:sp>
        <p:nvSpPr>
          <p:cNvPr id="219" name="Google Shape;219;p2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20" name="Google Shape;220;p2"/>
          <p:cNvSpPr txBox="1"/>
          <p:nvPr>
            <p:ph idx="11" type="ftr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21" name="Google Shape;221;p2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42" name="Shape 4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3" name="Google Shape;443;p20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444" name="Google Shape;444;p20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445" name="Google Shape;445;p20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46" name="Google Shape;446;p20"/>
          <p:cNvSpPr txBox="1"/>
          <p:nvPr/>
        </p:nvSpPr>
        <p:spPr>
          <a:xfrm>
            <a:off x="1577109" y="32371"/>
            <a:ext cx="5989781" cy="694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650 MHz coupler with electromagnetic shields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(low cryogenic loading)</a:t>
            </a:r>
            <a:endParaRPr/>
          </a:p>
        </p:txBody>
      </p:sp>
      <p:sp>
        <p:nvSpPr>
          <p:cNvPr id="447" name="Google Shape;447;p20"/>
          <p:cNvSpPr txBox="1"/>
          <p:nvPr/>
        </p:nvSpPr>
        <p:spPr>
          <a:xfrm>
            <a:off x="88804" y="698987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copper coatings, reduced cryogenic loading.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be used for accelerators with conducting cooling.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Tested up to 50 kW, CW, full reflection.</a:t>
            </a:r>
            <a:endParaRPr/>
          </a:p>
        </p:txBody>
      </p:sp>
      <p:pic>
        <p:nvPicPr>
          <p:cNvPr id="448" name="Google Shape;448;p2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9158" y="2406939"/>
            <a:ext cx="4234951" cy="21514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machine&#10;&#10;Description automatically generated with low confidence" id="449" name="Google Shape;449;p2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137085" y="1542492"/>
            <a:ext cx="4289012" cy="219564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screenshot of a video game&#10;&#10;Description automatically generated with medium confidence" id="450" name="Google Shape;450;p20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5359925" y="831273"/>
            <a:ext cx="3457971" cy="209298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54" name="Shape 4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5" name="Google Shape;455;p21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456" name="Google Shape;456;p21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457" name="Google Shape;457;p21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58" name="Google Shape;458;p21"/>
          <p:cNvSpPr txBox="1"/>
          <p:nvPr/>
        </p:nvSpPr>
        <p:spPr>
          <a:xfrm>
            <a:off x="1503954" y="152443"/>
            <a:ext cx="5989781" cy="69406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1.3 GHz coupler with electromagnetic shields</a:t>
            </a:r>
            <a:endParaRPr/>
          </a:p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(low cryogenic loading)</a:t>
            </a:r>
            <a:endParaRPr/>
          </a:p>
        </p:txBody>
      </p:sp>
      <p:pic>
        <p:nvPicPr>
          <p:cNvPr descr="Engineering drawing&#10;&#10;Description automatically generated" id="459" name="Google Shape;459;p2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70580" y="1820737"/>
            <a:ext cx="3303454" cy="288784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space shuttle&#10;&#10;Description automatically generated with low confidence" id="460" name="Google Shape;460;p2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3365369" y="1476497"/>
            <a:ext cx="3593325" cy="3128496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Diagram&#10;&#10;Description automatically generated" id="461" name="Google Shape;461;p2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 rot="2067948">
            <a:off x="5626345" y="1363759"/>
            <a:ext cx="3416665" cy="1612434"/>
          </a:xfrm>
          <a:prstGeom prst="rect">
            <a:avLst/>
          </a:prstGeom>
          <a:noFill/>
          <a:ln>
            <a:noFill/>
          </a:ln>
        </p:spPr>
      </p:pic>
      <p:sp>
        <p:nvSpPr>
          <p:cNvPr id="462" name="Google Shape;462;p21"/>
          <p:cNvSpPr txBox="1"/>
          <p:nvPr/>
        </p:nvSpPr>
        <p:spPr>
          <a:xfrm>
            <a:off x="135938" y="808904"/>
            <a:ext cx="4572000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No copper coatings, reduced cryogenic loading.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Will be used for accelerators with conducting cooling.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Prototype was tested up to 27 kW, CW, TW.</a:t>
            </a:r>
            <a:endParaRPr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67" name="Shape 4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8" name="Google Shape;468;p22"/>
          <p:cNvSpPr txBox="1"/>
          <p:nvPr>
            <p:ph idx="12" type="sldNum"/>
          </p:nvPr>
        </p:nvSpPr>
        <p:spPr>
          <a:xfrm>
            <a:off x="8255260" y="4863192"/>
            <a:ext cx="4572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69" name="Google Shape;469;p22"/>
          <p:cNvSpPr txBox="1"/>
          <p:nvPr>
            <p:ph type="title"/>
          </p:nvPr>
        </p:nvSpPr>
        <p:spPr>
          <a:xfrm>
            <a:off x="0" y="154978"/>
            <a:ext cx="9144000" cy="66157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Magnesium Titanate Conductive Ceramic</a:t>
            </a:r>
            <a:endParaRPr/>
          </a:p>
        </p:txBody>
      </p:sp>
      <p:sp>
        <p:nvSpPr>
          <p:cNvPr id="470" name="Google Shape;470;p22"/>
          <p:cNvSpPr txBox="1"/>
          <p:nvPr>
            <p:ph idx="1" type="body"/>
          </p:nvPr>
        </p:nvSpPr>
        <p:spPr>
          <a:xfrm>
            <a:off x="332529" y="795553"/>
            <a:ext cx="6029148" cy="208247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70000" lnSpcReduction="20000"/>
          </a:bodyPr>
          <a:lstStyle/>
          <a:p>
            <a:pPr indent="-257175" lvl="0" marL="2571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Low loss, mildly conductive ceramic prevents charge buildup</a:t>
            </a:r>
            <a:endParaRPr/>
          </a:p>
          <a:p>
            <a:pPr indent="-214313" lvl="1" marL="557213" rtl="0" algn="l">
              <a:spcBef>
                <a:spcPts val="29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Controllable conductivity from </a:t>
            </a:r>
            <a:r>
              <a:rPr lang="en-US">
                <a:solidFill>
                  <a:srgbClr val="00B050"/>
                </a:solidFill>
              </a:rPr>
              <a:t>10</a:t>
            </a:r>
            <a:r>
              <a:rPr baseline="30000" lang="en-US">
                <a:solidFill>
                  <a:srgbClr val="00B050"/>
                </a:solidFill>
              </a:rPr>
              <a:t>-12</a:t>
            </a:r>
            <a:r>
              <a:rPr lang="en-US">
                <a:solidFill>
                  <a:srgbClr val="00B050"/>
                </a:solidFill>
              </a:rPr>
              <a:t> to 10</a:t>
            </a:r>
            <a:r>
              <a:rPr baseline="30000" lang="en-US">
                <a:solidFill>
                  <a:srgbClr val="00B050"/>
                </a:solidFill>
              </a:rPr>
              <a:t>-8</a:t>
            </a:r>
            <a:r>
              <a:rPr lang="en-US">
                <a:solidFill>
                  <a:srgbClr val="00B050"/>
                </a:solidFill>
              </a:rPr>
              <a:t> S/m</a:t>
            </a:r>
            <a:endParaRPr/>
          </a:p>
          <a:p>
            <a:pPr indent="-214313" lvl="1" marL="557213" rtl="0" algn="l">
              <a:spcBef>
                <a:spcPts val="29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Relative dielectric constant ε</a:t>
            </a:r>
            <a:r>
              <a:rPr baseline="-25000" lang="en-US"/>
              <a:t>r</a:t>
            </a:r>
            <a:r>
              <a:rPr lang="en-US"/>
              <a:t>=15</a:t>
            </a:r>
            <a:endParaRPr/>
          </a:p>
          <a:p>
            <a:pPr indent="-214313" lvl="1" marL="557213" rtl="0" algn="l">
              <a:spcBef>
                <a:spcPts val="294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Figures of merit, Q×f, in the range 30,000–125,000 GHz, providing </a:t>
            </a:r>
            <a:r>
              <a:rPr lang="en-US">
                <a:solidFill>
                  <a:srgbClr val="00B050"/>
                </a:solidFill>
              </a:rPr>
              <a:t>tan δ ~ 10</a:t>
            </a:r>
            <a:r>
              <a:rPr baseline="30000" lang="en-US">
                <a:solidFill>
                  <a:srgbClr val="00B050"/>
                </a:solidFill>
              </a:rPr>
              <a:t>-5</a:t>
            </a:r>
            <a:r>
              <a:rPr lang="en-US">
                <a:solidFill>
                  <a:srgbClr val="00B050"/>
                </a:solidFill>
              </a:rPr>
              <a:t> @ 650 MHz</a:t>
            </a:r>
            <a:endParaRPr/>
          </a:p>
          <a:p>
            <a:pPr indent="-257175" lvl="0" marL="257175" rtl="0" algn="l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SEY measured, peak &lt; 2.75</a:t>
            </a:r>
            <a:endParaRPr/>
          </a:p>
          <a:p>
            <a:pPr indent="-257175" lvl="0" marL="257175" rtl="0" algn="l">
              <a:spcBef>
                <a:spcPts val="336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Waveguide and coaxial window designs fabricated &amp; tested</a:t>
            </a:r>
            <a:endParaRPr/>
          </a:p>
        </p:txBody>
      </p:sp>
      <p:pic>
        <p:nvPicPr>
          <p:cNvPr id="471" name="Google Shape;471;p2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332529" y="2896855"/>
            <a:ext cx="2864978" cy="196531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ircular metal plate with a pink circle&#10;&#10;Description automatically generated" id="472" name="Google Shape;472;p22"/>
          <p:cNvPicPr preferRelativeResize="0"/>
          <p:nvPr/>
        </p:nvPicPr>
        <p:blipFill rotWithShape="1">
          <a:blip r:embed="rId4">
            <a:alphaModFix/>
          </a:blip>
          <a:srcRect b="0" l="20397" r="13181" t="11132"/>
          <a:stretch/>
        </p:blipFill>
        <p:spPr>
          <a:xfrm>
            <a:off x="6762948" y="2896703"/>
            <a:ext cx="1958852" cy="196561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metal object&#10;&#10;Description automatically generated" id="473" name="Google Shape;473;p22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562519" y="2896635"/>
            <a:ext cx="2624716" cy="1968537"/>
          </a:xfrm>
          <a:prstGeom prst="rect">
            <a:avLst/>
          </a:prstGeom>
          <a:noFill/>
          <a:ln>
            <a:noFill/>
          </a:ln>
        </p:spPr>
      </p:pic>
      <p:sp>
        <p:nvSpPr>
          <p:cNvPr id="474" name="Google Shape;474;p22"/>
          <p:cNvSpPr txBox="1"/>
          <p:nvPr/>
        </p:nvSpPr>
        <p:spPr>
          <a:xfrm>
            <a:off x="4530436" y="4896189"/>
            <a:ext cx="3844465" cy="23083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9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Supported by DOE Office of Nuclear Physics SBIR DE-SC0017150</a:t>
            </a:r>
            <a:endParaRPr/>
          </a:p>
        </p:txBody>
      </p:sp>
      <p:pic>
        <p:nvPicPr>
          <p:cNvPr descr="A graph of different colored lines&#10;&#10;Description automatically generated" id="475" name="Google Shape;475;p22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368929" y="898105"/>
            <a:ext cx="2614837" cy="1756844"/>
          </a:xfrm>
          <a:prstGeom prst="rect">
            <a:avLst/>
          </a:prstGeom>
          <a:noFill/>
          <a:ln>
            <a:noFill/>
          </a:ln>
        </p:spPr>
      </p:pic>
      <p:sp>
        <p:nvSpPr>
          <p:cNvPr id="476" name="Google Shape;476;p22"/>
          <p:cNvSpPr txBox="1"/>
          <p:nvPr/>
        </p:nvSpPr>
        <p:spPr>
          <a:xfrm>
            <a:off x="7381073" y="2615368"/>
            <a:ext cx="63511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Energy [eV]</a:t>
            </a:r>
            <a:endParaRPr/>
          </a:p>
        </p:txBody>
      </p:sp>
      <p:sp>
        <p:nvSpPr>
          <p:cNvPr id="477" name="Google Shape;477;p22"/>
          <p:cNvSpPr txBox="1"/>
          <p:nvPr/>
        </p:nvSpPr>
        <p:spPr>
          <a:xfrm rot="-5400000">
            <a:off x="6132514" y="1606305"/>
            <a:ext cx="322524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SEY</a:t>
            </a:r>
            <a:endParaRPr/>
          </a:p>
        </p:txBody>
      </p:sp>
      <p:sp>
        <p:nvSpPr>
          <p:cNvPr id="478" name="Google Shape;478;p22"/>
          <p:cNvSpPr txBox="1"/>
          <p:nvPr/>
        </p:nvSpPr>
        <p:spPr>
          <a:xfrm>
            <a:off x="6762948" y="753020"/>
            <a:ext cx="2302233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7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A. Grudiev, et al, CLIC Note 1175, CERN-ACC-2022-006</a:t>
            </a:r>
            <a:endParaRPr sz="75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483" name="Shape 4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4" name="Google Shape;484;p23"/>
          <p:cNvSpPr txBox="1"/>
          <p:nvPr>
            <p:ph idx="12" type="sldNum"/>
          </p:nvPr>
        </p:nvSpPr>
        <p:spPr>
          <a:xfrm>
            <a:off x="8255260" y="4863192"/>
            <a:ext cx="4572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85" name="Google Shape;485;p23"/>
          <p:cNvSpPr txBox="1"/>
          <p:nvPr>
            <p:ph type="title"/>
          </p:nvPr>
        </p:nvSpPr>
        <p:spPr>
          <a:xfrm>
            <a:off x="0" y="154978"/>
            <a:ext cx="9144000" cy="6959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High-Power Test Results</a:t>
            </a:r>
            <a:endParaRPr/>
          </a:p>
        </p:txBody>
      </p:sp>
      <p:pic>
        <p:nvPicPr>
          <p:cNvPr descr="A screenshot of a computer&#10;&#10;Description automatically generated with medium confidence" id="486" name="Google Shape;486;p2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574794" y="2228050"/>
            <a:ext cx="2263820" cy="1206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screenshot, line, diagram&#10;&#10;Description automatically generated" id="487" name="Google Shape;487;p2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4572001" y="3454637"/>
            <a:ext cx="2266613" cy="14046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screenshot of a computer&#10;&#10;Description automatically generated with medium confidence" id="488" name="Google Shape;488;p23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6873770" y="2228049"/>
            <a:ext cx="2263820" cy="120648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line, diagram, plot&#10;&#10;Description automatically generated" id="489" name="Google Shape;489;p23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6869576" y="3452795"/>
            <a:ext cx="2266613" cy="1404662"/>
          </a:xfrm>
          <a:prstGeom prst="rect">
            <a:avLst/>
          </a:prstGeom>
          <a:noFill/>
          <a:ln>
            <a:noFill/>
          </a:ln>
        </p:spPr>
      </p:pic>
      <p:sp>
        <p:nvSpPr>
          <p:cNvPr id="490" name="Google Shape;490;p23"/>
          <p:cNvSpPr/>
          <p:nvPr/>
        </p:nvSpPr>
        <p:spPr>
          <a:xfrm>
            <a:off x="6575989" y="2351665"/>
            <a:ext cx="249806" cy="128752"/>
          </a:xfrm>
          <a:prstGeom prst="rect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1" name="Google Shape;491;p23"/>
          <p:cNvSpPr/>
          <p:nvPr/>
        </p:nvSpPr>
        <p:spPr>
          <a:xfrm>
            <a:off x="8896172" y="2354577"/>
            <a:ext cx="241418" cy="125840"/>
          </a:xfrm>
          <a:prstGeom prst="rect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picture containing text, line, diagram, plot&#10;&#10;Description automatically generated" id="492" name="Google Shape;492;p23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2266615" y="3454637"/>
            <a:ext cx="2266613" cy="14046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ext, diagram, line, plot&#10;&#10;Description automatically generated" id="493" name="Google Shape;493;p23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-5016" y="3434536"/>
            <a:ext cx="2266613" cy="1404662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screenshot of a computer&#10;&#10;Description automatically generated with medium confidence" id="494" name="Google Shape;494;p23"/>
          <p:cNvPicPr preferRelativeResize="0"/>
          <p:nvPr/>
        </p:nvPicPr>
        <p:blipFill rotWithShape="1">
          <a:blip r:embed="rId9">
            <a:alphaModFix/>
          </a:blip>
          <a:srcRect b="0" l="0" r="0" t="0"/>
          <a:stretch/>
        </p:blipFill>
        <p:spPr>
          <a:xfrm>
            <a:off x="2261212" y="2228049"/>
            <a:ext cx="2263820" cy="1206487"/>
          </a:xfrm>
          <a:prstGeom prst="rect">
            <a:avLst/>
          </a:prstGeom>
          <a:noFill/>
          <a:ln>
            <a:noFill/>
          </a:ln>
        </p:spPr>
      </p:pic>
      <p:sp>
        <p:nvSpPr>
          <p:cNvPr id="495" name="Google Shape;495;p23"/>
          <p:cNvSpPr/>
          <p:nvPr/>
        </p:nvSpPr>
        <p:spPr>
          <a:xfrm>
            <a:off x="4257212" y="2351664"/>
            <a:ext cx="249806" cy="128752"/>
          </a:xfrm>
          <a:prstGeom prst="rect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descr="A screenshot of a computer&#10;&#10;Description automatically generated with medium confidence" id="496" name="Google Shape;496;p23"/>
          <p:cNvPicPr preferRelativeResize="0"/>
          <p:nvPr/>
        </p:nvPicPr>
        <p:blipFill rotWithShape="1">
          <a:blip r:embed="rId10">
            <a:alphaModFix/>
          </a:blip>
          <a:srcRect b="0" l="0" r="0" t="0"/>
          <a:stretch/>
        </p:blipFill>
        <p:spPr>
          <a:xfrm>
            <a:off x="0" y="2239189"/>
            <a:ext cx="2260204" cy="1204559"/>
          </a:xfrm>
          <a:prstGeom prst="rect">
            <a:avLst/>
          </a:prstGeom>
          <a:noFill/>
          <a:ln>
            <a:noFill/>
          </a:ln>
        </p:spPr>
      </p:pic>
      <p:sp>
        <p:nvSpPr>
          <p:cNvPr id="497" name="Google Shape;497;p23"/>
          <p:cNvSpPr/>
          <p:nvPr/>
        </p:nvSpPr>
        <p:spPr>
          <a:xfrm>
            <a:off x="1997579" y="2351664"/>
            <a:ext cx="249806" cy="128752"/>
          </a:xfrm>
          <a:prstGeom prst="rect">
            <a:avLst/>
          </a:prstGeom>
          <a:noFill/>
          <a:ln cap="flat" cmpd="sng" w="25400">
            <a:solidFill>
              <a:srgbClr val="00B05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98" name="Google Shape;498;p23"/>
          <p:cNvSpPr txBox="1"/>
          <p:nvPr/>
        </p:nvSpPr>
        <p:spPr>
          <a:xfrm>
            <a:off x="3614" y="2242586"/>
            <a:ext cx="30150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C1</a:t>
            </a:r>
            <a:endParaRPr/>
          </a:p>
        </p:txBody>
      </p:sp>
      <p:sp>
        <p:nvSpPr>
          <p:cNvPr id="499" name="Google Shape;499;p23"/>
          <p:cNvSpPr txBox="1"/>
          <p:nvPr>
            <p:ph idx="1" type="body"/>
          </p:nvPr>
        </p:nvSpPr>
        <p:spPr>
          <a:xfrm>
            <a:off x="1666" y="803779"/>
            <a:ext cx="2259547" cy="143540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62500" lnSpcReduction="20000"/>
          </a:bodyPr>
          <a:lstStyle/>
          <a:p>
            <a:pPr indent="-257175" lvl="0" marL="2571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Field configuration 1:</a:t>
            </a:r>
            <a:endParaRPr/>
          </a:p>
          <a:p>
            <a:pPr indent="-214344" lvl="1" marL="557213" rtl="0" algn="l">
              <a:spcBef>
                <a:spcPts val="26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80 kW</a:t>
            </a:r>
            <a:endParaRPr/>
          </a:p>
          <a:p>
            <a:pPr indent="-214344" lvl="1" marL="557213" rtl="0" algn="l">
              <a:spcBef>
                <a:spcPts val="26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51.4°C CC window</a:t>
            </a:r>
            <a:endParaRPr/>
          </a:p>
          <a:p>
            <a:pPr indent="-214344" lvl="1" marL="557213" rtl="0" algn="l">
              <a:spcBef>
                <a:spcPts val="26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41.8°C CC flange</a:t>
            </a:r>
            <a:endParaRPr/>
          </a:p>
          <a:p>
            <a:pPr indent="-214344" lvl="1" marL="557213" rtl="0" algn="l">
              <a:spcBef>
                <a:spcPts val="26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38.7°C Al</a:t>
            </a:r>
            <a:r>
              <a:rPr baseline="-25000" lang="en-US"/>
              <a:t>2</a:t>
            </a:r>
            <a:r>
              <a:rPr lang="en-US"/>
              <a:t>O</a:t>
            </a:r>
            <a:r>
              <a:rPr baseline="-25000" lang="en-US"/>
              <a:t>3</a:t>
            </a:r>
            <a:r>
              <a:rPr lang="en-US"/>
              <a:t> flange</a:t>
            </a:r>
            <a:endParaRPr/>
          </a:p>
          <a:p>
            <a:pPr indent="-214344" lvl="1" marL="557213" rtl="0" algn="l">
              <a:spcBef>
                <a:spcPts val="262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No vacuum activity</a:t>
            </a:r>
            <a:endParaRPr/>
          </a:p>
        </p:txBody>
      </p:sp>
      <p:sp>
        <p:nvSpPr>
          <p:cNvPr id="500" name="Google Shape;500;p23"/>
          <p:cNvSpPr/>
          <p:nvPr/>
        </p:nvSpPr>
        <p:spPr>
          <a:xfrm>
            <a:off x="6846425" y="2236134"/>
            <a:ext cx="2297576" cy="2623165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1" name="Google Shape;501;p23"/>
          <p:cNvSpPr/>
          <p:nvPr/>
        </p:nvSpPr>
        <p:spPr>
          <a:xfrm>
            <a:off x="4556518" y="2234292"/>
            <a:ext cx="2297576" cy="2623165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2" name="Google Shape;502;p23"/>
          <p:cNvSpPr/>
          <p:nvPr/>
        </p:nvSpPr>
        <p:spPr>
          <a:xfrm>
            <a:off x="2255986" y="2235642"/>
            <a:ext cx="2297576" cy="2623165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3" name="Google Shape;503;p23"/>
          <p:cNvSpPr/>
          <p:nvPr/>
        </p:nvSpPr>
        <p:spPr>
          <a:xfrm>
            <a:off x="6409" y="2234459"/>
            <a:ext cx="2252393" cy="2623165"/>
          </a:xfrm>
          <a:prstGeom prst="rect">
            <a:avLst/>
          </a:prstGeom>
          <a:noFill/>
          <a:ln cap="flat" cmpd="sng" w="25400">
            <a:solidFill>
              <a:schemeClr val="accent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350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4" name="Google Shape;504;p23"/>
          <p:cNvSpPr txBox="1"/>
          <p:nvPr/>
        </p:nvSpPr>
        <p:spPr>
          <a:xfrm>
            <a:off x="2268896" y="2242585"/>
            <a:ext cx="30150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C2</a:t>
            </a:r>
            <a:endParaRPr/>
          </a:p>
        </p:txBody>
      </p:sp>
      <p:sp>
        <p:nvSpPr>
          <p:cNvPr id="505" name="Google Shape;505;p23"/>
          <p:cNvSpPr txBox="1"/>
          <p:nvPr/>
        </p:nvSpPr>
        <p:spPr>
          <a:xfrm>
            <a:off x="4572167" y="2236247"/>
            <a:ext cx="30150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C3</a:t>
            </a:r>
            <a:endParaRPr/>
          </a:p>
        </p:txBody>
      </p:sp>
      <p:sp>
        <p:nvSpPr>
          <p:cNvPr id="506" name="Google Shape;506;p23"/>
          <p:cNvSpPr txBox="1"/>
          <p:nvPr/>
        </p:nvSpPr>
        <p:spPr>
          <a:xfrm>
            <a:off x="6866536" y="2236247"/>
            <a:ext cx="301500" cy="41549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050">
                <a:solidFill>
                  <a:srgbClr val="FFFFFF"/>
                </a:solidFill>
                <a:latin typeface="Calibri"/>
                <a:ea typeface="Calibri"/>
                <a:cs typeface="Calibri"/>
                <a:sym typeface="Calibri"/>
              </a:rPr>
              <a:t>C4</a:t>
            </a:r>
            <a:endParaRPr/>
          </a:p>
        </p:txBody>
      </p:sp>
      <p:sp>
        <p:nvSpPr>
          <p:cNvPr id="507" name="Google Shape;507;p23"/>
          <p:cNvSpPr txBox="1"/>
          <p:nvPr/>
        </p:nvSpPr>
        <p:spPr>
          <a:xfrm>
            <a:off x="2270228" y="803779"/>
            <a:ext cx="2278481" cy="1423778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62500" lnSpcReduction="20000"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Field configuration 2:</a:t>
            </a:r>
            <a:endParaRPr/>
          </a:p>
          <a:p>
            <a:pPr indent="-214344" lvl="1" marL="557213" marR="0" rtl="0" algn="l">
              <a:spcBef>
                <a:spcPts val="2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80 kW</a:t>
            </a:r>
            <a:endParaRPr/>
          </a:p>
          <a:p>
            <a:pPr indent="-214344" lvl="1" marL="557213" marR="0" rtl="0" algn="l">
              <a:spcBef>
                <a:spcPts val="2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61.8°C CC window</a:t>
            </a:r>
            <a:endParaRPr/>
          </a:p>
          <a:p>
            <a:pPr indent="-214344" lvl="1" marL="557213" marR="0" rtl="0" algn="l">
              <a:spcBef>
                <a:spcPts val="2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37.5°C CC flange</a:t>
            </a:r>
            <a:endParaRPr/>
          </a:p>
          <a:p>
            <a:pPr indent="-214344" lvl="1" marL="557213" marR="0" rtl="0" algn="l">
              <a:spcBef>
                <a:spcPts val="2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32.3°C Al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flange</a:t>
            </a:r>
            <a:endParaRPr/>
          </a:p>
          <a:p>
            <a:pPr indent="-214344" lvl="1" marL="557213" marR="0" rtl="0" algn="l">
              <a:spcBef>
                <a:spcPts val="26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Some vacuum activity</a:t>
            </a:r>
            <a:endParaRPr/>
          </a:p>
        </p:txBody>
      </p:sp>
      <p:sp>
        <p:nvSpPr>
          <p:cNvPr id="508" name="Google Shape;508;p23"/>
          <p:cNvSpPr txBox="1"/>
          <p:nvPr/>
        </p:nvSpPr>
        <p:spPr>
          <a:xfrm>
            <a:off x="4548706" y="803779"/>
            <a:ext cx="2311419" cy="1420379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47500" lnSpcReduction="20000"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Field configuration 3:</a:t>
            </a:r>
            <a:endParaRPr/>
          </a:p>
          <a:p>
            <a:pPr indent="-214344" lvl="1" marL="557213" marR="0" rtl="0" algn="l">
              <a:spcBef>
                <a:spcPts val="1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30 kW</a:t>
            </a:r>
            <a:endParaRPr/>
          </a:p>
          <a:p>
            <a:pPr indent="-214344" lvl="1" marL="557213" marR="0" rtl="0" algn="l">
              <a:spcBef>
                <a:spcPts val="1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35.0°C CC window</a:t>
            </a:r>
            <a:endParaRPr/>
          </a:p>
          <a:p>
            <a:pPr indent="-214344" lvl="1" marL="557213" marR="0" rtl="0" algn="l">
              <a:spcBef>
                <a:spcPts val="1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28.3°C CC flange</a:t>
            </a:r>
            <a:endParaRPr/>
          </a:p>
          <a:p>
            <a:pPr indent="-214344" lvl="1" marL="557213" marR="0" rtl="0" algn="l">
              <a:spcBef>
                <a:spcPts val="1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39.3°C Al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flange</a:t>
            </a:r>
            <a:endParaRPr/>
          </a:p>
          <a:p>
            <a:pPr indent="-214344" lvl="1" marL="557213" marR="0" rtl="0" algn="l">
              <a:spcBef>
                <a:spcPts val="199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Limited by vacuum interlock (data not shown)</a:t>
            </a:r>
            <a:endParaRPr/>
          </a:p>
        </p:txBody>
      </p:sp>
      <p:sp>
        <p:nvSpPr>
          <p:cNvPr id="509" name="Google Shape;509;p23"/>
          <p:cNvSpPr txBox="1"/>
          <p:nvPr/>
        </p:nvSpPr>
        <p:spPr>
          <a:xfrm>
            <a:off x="6866536" y="800232"/>
            <a:ext cx="2266613" cy="1438956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55000" lnSpcReduction="20000"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•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Field configuration 4:</a:t>
            </a:r>
            <a:endParaRPr/>
          </a:p>
          <a:p>
            <a:pPr indent="-214312" lvl="1" marL="557213" marR="0" rtl="0" algn="l">
              <a:spcBef>
                <a:spcPts val="23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50 kW</a:t>
            </a:r>
            <a:endParaRPr/>
          </a:p>
          <a:p>
            <a:pPr indent="-214312" lvl="1" marL="557213" marR="0" rtl="0" algn="l">
              <a:spcBef>
                <a:spcPts val="23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37.1°C CC window</a:t>
            </a:r>
            <a:endParaRPr/>
          </a:p>
          <a:p>
            <a:pPr indent="-214312" lvl="1" marL="557213" marR="0" rtl="0" algn="l">
              <a:spcBef>
                <a:spcPts val="23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28.8°C CC flange</a:t>
            </a:r>
            <a:endParaRPr/>
          </a:p>
          <a:p>
            <a:pPr indent="-214312" lvl="1" marL="557213" marR="0" rtl="0" algn="l">
              <a:spcBef>
                <a:spcPts val="23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44.4°C Al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2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O</a:t>
            </a:r>
            <a:r>
              <a:rPr b="0" baseline="-2500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3</a:t>
            </a: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 flange</a:t>
            </a:r>
            <a:endParaRPr/>
          </a:p>
          <a:p>
            <a:pPr indent="-214312" lvl="1" marL="557213" marR="0" rtl="0" algn="l">
              <a:spcBef>
                <a:spcPts val="231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Limited by vacuum interlock (data not shown)</a:t>
            </a:r>
            <a:endParaRPr/>
          </a:p>
        </p:txBody>
      </p:sp>
      <p:sp>
        <p:nvSpPr>
          <p:cNvPr id="510" name="Google Shape;510;p23"/>
          <p:cNvSpPr txBox="1"/>
          <p:nvPr/>
        </p:nvSpPr>
        <p:spPr>
          <a:xfrm>
            <a:off x="7646023" y="2055444"/>
            <a:ext cx="1574470" cy="20774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750" u="sng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  <a:hlinkClick r:id="rId11">
                  <a:extLst>
                    <a:ext uri="{A12FA001-AC4F-418D-AE19-62706E023703}">
                      <ahyp:hlinkClr val="tx"/>
                    </a:ext>
                  </a:extLst>
                </a:hlinkClick>
              </a:rPr>
              <a:t>B. Freemire, et al, IPAC’24, WEPS17</a:t>
            </a:r>
            <a:endParaRPr sz="750">
              <a:solidFill>
                <a:srgbClr val="000000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15" name="Shape 5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6" name="Google Shape;516;p24"/>
          <p:cNvSpPr txBox="1"/>
          <p:nvPr>
            <p:ph idx="12" type="sldNum"/>
          </p:nvPr>
        </p:nvSpPr>
        <p:spPr>
          <a:xfrm>
            <a:off x="8255260" y="4863192"/>
            <a:ext cx="457200" cy="27384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>
              <a:solidFill>
                <a:srgbClr val="888888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24"/>
          <p:cNvSpPr txBox="1"/>
          <p:nvPr>
            <p:ph type="title"/>
          </p:nvPr>
        </p:nvSpPr>
        <p:spPr>
          <a:xfrm>
            <a:off x="0" y="154978"/>
            <a:ext cx="9144000" cy="695936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300"/>
              <a:buFont typeface="Calibri"/>
              <a:buNone/>
            </a:pPr>
            <a:r>
              <a:rPr lang="en-US"/>
              <a:t>Inspection &amp; Conclusion</a:t>
            </a:r>
            <a:endParaRPr/>
          </a:p>
        </p:txBody>
      </p:sp>
      <p:pic>
        <p:nvPicPr>
          <p:cNvPr descr="A close-up of a machine&#10;&#10;Description automatically generated" id="518" name="Google Shape;518;p2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598475" y="750081"/>
            <a:ext cx="2545526" cy="1909144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copper pipe&#10;&#10;Description automatically generated" id="519" name="Google Shape;519;p2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rot="5400000">
            <a:off x="7224757" y="2943951"/>
            <a:ext cx="2193419" cy="1645065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metal object&#10;&#10;Description automatically generated" id="520" name="Google Shape;520;p24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500734" y="2664500"/>
            <a:ext cx="2938623" cy="220396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close-up of a copper pipe&#10;&#10;Description automatically generated" id="521" name="Google Shape;521;p24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3986295" y="750081"/>
            <a:ext cx="2559590" cy="1919693"/>
          </a:xfrm>
          <a:prstGeom prst="rect">
            <a:avLst/>
          </a:prstGeom>
          <a:noFill/>
          <a:ln>
            <a:noFill/>
          </a:ln>
        </p:spPr>
      </p:pic>
      <p:sp>
        <p:nvSpPr>
          <p:cNvPr id="522" name="Google Shape;522;p24"/>
          <p:cNvSpPr txBox="1"/>
          <p:nvPr/>
        </p:nvSpPr>
        <p:spPr>
          <a:xfrm>
            <a:off x="4492942" y="4584690"/>
            <a:ext cx="2131224" cy="30008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After – Conductive Ceramic</a:t>
            </a:r>
            <a:endParaRPr/>
          </a:p>
        </p:txBody>
      </p:sp>
      <p:sp>
        <p:nvSpPr>
          <p:cNvPr id="523" name="Google Shape;523;p24"/>
          <p:cNvSpPr txBox="1"/>
          <p:nvPr/>
        </p:nvSpPr>
        <p:spPr>
          <a:xfrm>
            <a:off x="3986294" y="750081"/>
            <a:ext cx="2286000" cy="30008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Before – Conductive Ceramic</a:t>
            </a:r>
            <a:endParaRPr/>
          </a:p>
        </p:txBody>
      </p:sp>
      <p:sp>
        <p:nvSpPr>
          <p:cNvPr id="524" name="Google Shape;524;p24"/>
          <p:cNvSpPr txBox="1"/>
          <p:nvPr/>
        </p:nvSpPr>
        <p:spPr>
          <a:xfrm>
            <a:off x="6598475" y="750081"/>
            <a:ext cx="1374751" cy="507831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Before – Alumina</a:t>
            </a:r>
            <a:endParaRPr/>
          </a:p>
        </p:txBody>
      </p:sp>
      <p:sp>
        <p:nvSpPr>
          <p:cNvPr id="525" name="Google Shape;525;p24"/>
          <p:cNvSpPr txBox="1"/>
          <p:nvPr/>
        </p:nvSpPr>
        <p:spPr>
          <a:xfrm>
            <a:off x="7501930" y="4586194"/>
            <a:ext cx="1314271" cy="300082"/>
          </a:xfrm>
          <a:prstGeom prst="rect">
            <a:avLst/>
          </a:prstGeom>
          <a:solidFill>
            <a:schemeClr val="lt1"/>
          </a:solidFill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35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After – Alumina</a:t>
            </a:r>
            <a:endParaRPr/>
          </a:p>
        </p:txBody>
      </p:sp>
      <p:sp>
        <p:nvSpPr>
          <p:cNvPr id="526" name="Google Shape;526;p24"/>
          <p:cNvSpPr txBox="1"/>
          <p:nvPr>
            <p:ph idx="1" type="body"/>
          </p:nvPr>
        </p:nvSpPr>
        <p:spPr>
          <a:xfrm>
            <a:off x="43889" y="750080"/>
            <a:ext cx="3942404" cy="257637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85000" lnSpcReduction="20000"/>
          </a:bodyPr>
          <a:lstStyle/>
          <a:p>
            <a:pPr indent="-257175" lvl="0" marL="257175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Pickups showed significant electron activity near alumina window, minimal activity near conductive ceramic window</a:t>
            </a:r>
            <a:endParaRPr/>
          </a:p>
          <a:p>
            <a:pPr indent="-257175" lvl="0" marL="257175" rtl="0" algn="l">
              <a:spcBef>
                <a:spcPts val="408"/>
              </a:spcBef>
              <a:spcAft>
                <a:spcPts val="0"/>
              </a:spcAft>
              <a:buClr>
                <a:schemeClr val="dk1"/>
              </a:buClr>
              <a:buSzPct val="100000"/>
              <a:buChar char="•"/>
            </a:pPr>
            <a:r>
              <a:rPr lang="en-US"/>
              <a:t>After high power test:</a:t>
            </a:r>
            <a:endParaRPr/>
          </a:p>
          <a:p>
            <a:pPr indent="-214312" lvl="1" marL="557213" rtl="0" algn="l">
              <a:spcBef>
                <a:spcPts val="357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No change in conductive ceramic window appearance</a:t>
            </a:r>
            <a:endParaRPr/>
          </a:p>
          <a:p>
            <a:pPr indent="-214312" lvl="1" marL="557213" rtl="0" algn="l">
              <a:spcBef>
                <a:spcPts val="357"/>
              </a:spcBef>
              <a:spcAft>
                <a:spcPts val="0"/>
              </a:spcAft>
              <a:buClr>
                <a:schemeClr val="dk1"/>
              </a:buClr>
              <a:buSzPct val="100000"/>
              <a:buChar char="–"/>
            </a:pPr>
            <a:r>
              <a:rPr lang="en-US"/>
              <a:t>Significant discoloration of alumina window</a:t>
            </a:r>
            <a:endParaRPr/>
          </a:p>
        </p:txBody>
      </p:sp>
      <p:sp>
        <p:nvSpPr>
          <p:cNvPr id="527" name="Google Shape;527;p24"/>
          <p:cNvSpPr txBox="1"/>
          <p:nvPr/>
        </p:nvSpPr>
        <p:spPr>
          <a:xfrm>
            <a:off x="43889" y="3102123"/>
            <a:ext cx="4456845" cy="1776894"/>
          </a:xfrm>
          <a:prstGeom prst="rect">
            <a:avLst/>
          </a:prstGeom>
          <a:noFill/>
          <a:ln>
            <a:noFill/>
          </a:ln>
        </p:spPr>
        <p:txBody>
          <a:bodyPr anchorCtr="0" anchor="t" bIns="34275" lIns="68575" spcFirstLastPara="1" rIns="68575" wrap="square" tIns="34275">
            <a:normAutofit fontScale="77500" lnSpcReduction="20000"/>
          </a:bodyPr>
          <a:lstStyle/>
          <a:p>
            <a:pPr indent="-257175" lvl="0" marL="257175" marR="0" rtl="0" algn="l"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⮚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Multipacting on alumina window limited achievable power in two field configurations</a:t>
            </a:r>
            <a:endParaRPr/>
          </a:p>
          <a:p>
            <a:pPr indent="-257175" lvl="0" marL="257175" marR="0" rtl="0" algn="l">
              <a:spcBef>
                <a:spcPts val="372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Noto Sans Symbols"/>
              <a:buChar char="✔"/>
            </a:pPr>
            <a:r>
              <a:rPr lang="en-US" sz="2400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Power in other two configurations administratively limited to 80 kW</a:t>
            </a:r>
            <a:endParaRPr/>
          </a:p>
          <a:p>
            <a:pPr indent="-214344" lvl="1" marL="557213" marR="0" rtl="0" algn="l">
              <a:spcBef>
                <a:spcPts val="325"/>
              </a:spcBef>
              <a:spcAft>
                <a:spcPts val="0"/>
              </a:spcAft>
              <a:buClr>
                <a:srgbClr val="000000"/>
              </a:buClr>
              <a:buSzPct val="100000"/>
              <a:buFont typeface="Arial"/>
              <a:buChar char="–"/>
            </a:pPr>
            <a:r>
              <a:rPr b="0" i="0" lang="en-US" sz="2100" u="none" cap="none" strike="noStrik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No indication conductive ceramic window could not achieve higher power</a:t>
            </a:r>
            <a:endParaRPr/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1" name="Shape 5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" name="Google Shape;532;p2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956748" y="3200295"/>
            <a:ext cx="1900493" cy="1425369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toy, LEGO, indoor, green&#10;&#10;Description automatically generated" id="533" name="Google Shape;533;p2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75837" y="3083334"/>
            <a:ext cx="2905709" cy="1532250"/>
          </a:xfrm>
          <a:prstGeom prst="rect">
            <a:avLst/>
          </a:prstGeom>
          <a:noFill/>
          <a:ln>
            <a:noFill/>
          </a:ln>
        </p:spPr>
      </p:pic>
      <p:sp>
        <p:nvSpPr>
          <p:cNvPr id="534" name="Google Shape;534;p25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535" name="Google Shape;535;p25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536" name="Google Shape;536;p25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7" name="Google Shape;537;p25"/>
          <p:cNvSpPr txBox="1"/>
          <p:nvPr/>
        </p:nvSpPr>
        <p:spPr>
          <a:xfrm>
            <a:off x="2798619" y="91087"/>
            <a:ext cx="3232727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Coupler test stand, 325 MHz</a:t>
            </a:r>
            <a:endParaRPr/>
          </a:p>
        </p:txBody>
      </p:sp>
      <p:pic>
        <p:nvPicPr>
          <p:cNvPr id="538" name="Google Shape;538;p25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29419" y="820214"/>
            <a:ext cx="2990816" cy="657922"/>
          </a:xfrm>
          <a:prstGeom prst="rect">
            <a:avLst/>
          </a:prstGeom>
          <a:noFill/>
          <a:ln>
            <a:noFill/>
          </a:ln>
        </p:spPr>
      </p:pic>
      <p:pic>
        <p:nvPicPr>
          <p:cNvPr id="539" name="Google Shape;539;p25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275837" y="1575450"/>
            <a:ext cx="3458624" cy="1504091"/>
          </a:xfrm>
          <a:prstGeom prst="rect">
            <a:avLst/>
          </a:prstGeom>
          <a:noFill/>
          <a:ln>
            <a:noFill/>
          </a:ln>
        </p:spPr>
      </p:pic>
      <p:pic>
        <p:nvPicPr>
          <p:cNvPr id="540" name="Google Shape;540;p25"/>
          <p:cNvPicPr preferRelativeResize="0"/>
          <p:nvPr/>
        </p:nvPicPr>
        <p:blipFill rotWithShape="1">
          <a:blip r:embed="rId7">
            <a:alphaModFix/>
          </a:blip>
          <a:srcRect b="0" l="0" r="0" t="0"/>
          <a:stretch/>
        </p:blipFill>
        <p:spPr>
          <a:xfrm>
            <a:off x="3964512" y="3548375"/>
            <a:ext cx="1846295" cy="115377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wall, indoor, metal, miller&#10;&#10;Description automatically generated" id="541" name="Google Shape;541;p25"/>
          <p:cNvPicPr preferRelativeResize="0"/>
          <p:nvPr/>
        </p:nvPicPr>
        <p:blipFill rotWithShape="1">
          <a:blip r:embed="rId8">
            <a:alphaModFix/>
          </a:blip>
          <a:srcRect b="0" l="0" r="0" t="0"/>
          <a:stretch/>
        </p:blipFill>
        <p:spPr>
          <a:xfrm>
            <a:off x="4660804" y="575229"/>
            <a:ext cx="3953186" cy="2710569"/>
          </a:xfrm>
          <a:prstGeom prst="rect">
            <a:avLst/>
          </a:prstGeom>
          <a:noFill/>
          <a:ln>
            <a:noFill/>
          </a:ln>
        </p:spPr>
      </p:pic>
      <p:sp>
        <p:nvSpPr>
          <p:cNvPr id="542" name="Google Shape;542;p25"/>
          <p:cNvSpPr txBox="1"/>
          <p:nvPr/>
        </p:nvSpPr>
        <p:spPr>
          <a:xfrm>
            <a:off x="3462690" y="3494065"/>
            <a:ext cx="162228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Movable reflector: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43" name="Google Shape;543;p25"/>
          <p:cNvSpPr txBox="1"/>
          <p:nvPr/>
        </p:nvSpPr>
        <p:spPr>
          <a:xfrm>
            <a:off x="736827" y="415123"/>
            <a:ext cx="21620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 amplification ~ 5: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47" name="Shape 5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8" name="Google Shape;548;p26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549" name="Google Shape;549;p26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550" name="Google Shape;550;p26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51" name="Google Shape;551;p26"/>
          <p:cNvSpPr txBox="1"/>
          <p:nvPr/>
        </p:nvSpPr>
        <p:spPr>
          <a:xfrm>
            <a:off x="3012417" y="128795"/>
            <a:ext cx="3232727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Coupler test stand, 650 MHz</a:t>
            </a:r>
            <a:endParaRPr/>
          </a:p>
        </p:txBody>
      </p:sp>
      <p:pic>
        <p:nvPicPr>
          <p:cNvPr id="552" name="Google Shape;552;p2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29419" y="758940"/>
            <a:ext cx="2990816" cy="657922"/>
          </a:xfrm>
          <a:prstGeom prst="rect">
            <a:avLst/>
          </a:prstGeom>
          <a:noFill/>
          <a:ln>
            <a:noFill/>
          </a:ln>
        </p:spPr>
      </p:pic>
      <p:sp>
        <p:nvSpPr>
          <p:cNvPr id="553" name="Google Shape;553;p26"/>
          <p:cNvSpPr txBox="1"/>
          <p:nvPr/>
        </p:nvSpPr>
        <p:spPr>
          <a:xfrm>
            <a:off x="736827" y="415123"/>
            <a:ext cx="2162031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Power amplification ~ 5: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pic>
        <p:nvPicPr>
          <p:cNvPr id="554" name="Google Shape;554;p2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81565" y="1726099"/>
            <a:ext cx="3731578" cy="1686218"/>
          </a:xfrm>
          <a:prstGeom prst="rect">
            <a:avLst/>
          </a:prstGeom>
          <a:noFill/>
          <a:ln>
            <a:noFill/>
          </a:ln>
        </p:spPr>
      </p:pic>
      <p:pic>
        <p:nvPicPr>
          <p:cNvPr id="555" name="Google Shape;555;p26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4039386" y="889579"/>
            <a:ext cx="4951738" cy="3325343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59" name="Shape 5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0" name="Google Shape;560;p27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561" name="Google Shape;561;p27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562" name="Google Shape;562;p27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63" name="Google Shape;563;p27"/>
          <p:cNvSpPr txBox="1"/>
          <p:nvPr/>
        </p:nvSpPr>
        <p:spPr>
          <a:xfrm>
            <a:off x="2892441" y="74362"/>
            <a:ext cx="2652780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5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Procedure of testing</a:t>
            </a:r>
            <a:endParaRPr/>
          </a:p>
        </p:txBody>
      </p:sp>
      <p:sp>
        <p:nvSpPr>
          <p:cNvPr id="564" name="Google Shape;564;p27"/>
          <p:cNvSpPr txBox="1"/>
          <p:nvPr/>
        </p:nvSpPr>
        <p:spPr>
          <a:xfrm>
            <a:off x="222250" y="1193773"/>
            <a:ext cx="5024581" cy="95410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Stage 1: Testing with bias.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Goals: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325 MHz couplers – 12 kW, CW, full reflection, 4 phase pints.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650 MHz couplers – 47 kW, CW, full reflection, 8 phase pints.</a:t>
            </a:r>
            <a:endParaRPr/>
          </a:p>
        </p:txBody>
      </p:sp>
      <p:sp>
        <p:nvSpPr>
          <p:cNvPr id="565" name="Google Shape;565;p27"/>
          <p:cNvSpPr txBox="1"/>
          <p:nvPr/>
        </p:nvSpPr>
        <p:spPr>
          <a:xfrm>
            <a:off x="244372" y="2257647"/>
            <a:ext cx="3273232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Testing</a:t>
            </a: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protocol for each phase points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27"/>
          <p:cNvSpPr txBox="1"/>
          <p:nvPr/>
        </p:nvSpPr>
        <p:spPr>
          <a:xfrm>
            <a:off x="337128" y="3955689"/>
            <a:ext cx="2807854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Stage 2: Cleaning without</a:t>
            </a:r>
            <a:r>
              <a:rPr b="1"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r>
              <a:rPr b="1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bias</a:t>
            </a:r>
            <a:endParaRPr b="1"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27"/>
          <p:cNvSpPr txBox="1"/>
          <p:nvPr/>
        </p:nvSpPr>
        <p:spPr>
          <a:xfrm>
            <a:off x="222250" y="425189"/>
            <a:ext cx="7356763" cy="738664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Test preparation:</a:t>
            </a: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 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Couplers and coupling cavity are assembled/disassembled in clean room, class 10.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4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Couplers with coupling cavity is baked at temperature 120C x 48 hours. </a:t>
            </a:r>
            <a:endParaRPr/>
          </a:p>
        </p:txBody>
      </p:sp>
      <p:graphicFrame>
        <p:nvGraphicFramePr>
          <p:cNvPr id="568" name="Google Shape;568;p27"/>
          <p:cNvGraphicFramePr/>
          <p:nvPr/>
        </p:nvGraphicFramePr>
        <p:xfrm>
          <a:off x="337128" y="2604712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{34EF2392-A090-4571-8363-6E86236CF26A}</a:tableStyleId>
              </a:tblPr>
              <a:tblGrid>
                <a:gridCol w="1278175"/>
                <a:gridCol w="559850"/>
                <a:gridCol w="517225"/>
                <a:gridCol w="595750"/>
                <a:gridCol w="568025"/>
                <a:gridCol w="577275"/>
              </a:tblGrid>
              <a:tr h="179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Pls. length, ms</a:t>
                      </a:r>
                      <a:endParaRPr sz="1200"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600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CW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27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Max. power,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325 MHz, kW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20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12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275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Max. power, 650 MHz, kW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100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70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200"/>
                        <a:t>47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72" name="Shape 5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A picture containing music, drum&#10;&#10;Description automatically generated" id="573" name="Google Shape;573;p2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225243" y="276168"/>
            <a:ext cx="2519657" cy="2215508"/>
          </a:xfrm>
          <a:prstGeom prst="rect">
            <a:avLst/>
          </a:prstGeom>
          <a:noFill/>
          <a:ln>
            <a:noFill/>
          </a:ln>
        </p:spPr>
      </p:pic>
      <p:sp>
        <p:nvSpPr>
          <p:cNvPr id="574" name="Google Shape;574;p28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575" name="Google Shape;575;p28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576" name="Google Shape;576;p28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77" name="Google Shape;577;p28"/>
          <p:cNvSpPr txBox="1"/>
          <p:nvPr/>
        </p:nvSpPr>
        <p:spPr>
          <a:xfrm>
            <a:off x="2582668" y="115714"/>
            <a:ext cx="5024581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95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Measuring the loss tangent of ceramics</a:t>
            </a:r>
            <a:endParaRPr/>
          </a:p>
        </p:txBody>
      </p:sp>
      <p:pic>
        <p:nvPicPr>
          <p:cNvPr descr="Diagram&#10;&#10;Description automatically generated" id="578" name="Google Shape;578;p2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162493" y="2696160"/>
            <a:ext cx="2810644" cy="2009860"/>
          </a:xfrm>
          <a:prstGeom prst="rect">
            <a:avLst/>
          </a:prstGeom>
          <a:noFill/>
          <a:ln>
            <a:noFill/>
          </a:ln>
        </p:spPr>
      </p:pic>
      <p:graphicFrame>
        <p:nvGraphicFramePr>
          <p:cNvPr id="579" name="Google Shape;579;p28"/>
          <p:cNvGraphicFramePr/>
          <p:nvPr/>
        </p:nvGraphicFramePr>
        <p:xfrm>
          <a:off x="3265223" y="651543"/>
          <a:ext cx="4525781" cy="3428120"/>
        </p:xfrm>
        <a:graphic>
          <a:graphicData uri="http://schemas.openxmlformats.org/presentationml/2006/ole">
            <mc:AlternateContent>
              <mc:Choice Requires="v">
                <p:oleObj r:id="rId6" imgH="3428120" imgW="4525781" progId="SigmaPlotGraphicObject.13" spid="_x0000_s1">
                  <p:embed/>
                </p:oleObj>
              </mc:Choice>
              <mc:Fallback>
                <p:oleObj r:id="rId7" imgH="3428120" imgW="4525781" progId="SigmaPlotGraphicObject.13">
                  <p:embed/>
                  <p:pic>
                    <p:nvPicPr>
                      <p:cNvPr id="579" name="Google Shape;579;p28"/>
                      <p:cNvPicPr preferRelativeResize="0"/>
                      <p:nvPr/>
                    </p:nvPicPr>
                    <p:blipFill rotWithShape="1">
                      <a:blip r:embed="rId8">
                        <a:alphaModFix/>
                      </a:blip>
                      <a:srcRect b="0" l="0" r="0" t="0"/>
                      <a:stretch/>
                    </p:blipFill>
                    <p:spPr>
                      <a:xfrm>
                        <a:off x="3265223" y="651543"/>
                        <a:ext cx="4525781" cy="342812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0" name="Google Shape;580;p28"/>
          <p:cNvSpPr txBox="1"/>
          <p:nvPr/>
        </p:nvSpPr>
        <p:spPr>
          <a:xfrm>
            <a:off x="4088332" y="4202054"/>
            <a:ext cx="3365900" cy="3077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4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 of measurements ~ 2.4 GHz</a:t>
            </a:r>
            <a:endParaRPr sz="24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6" name="Google Shape;226;p3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27" name="Google Shape;227;p3"/>
          <p:cNvSpPr txBox="1"/>
          <p:nvPr>
            <p:ph idx="11" type="ftr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28" name="Google Shape;228;p3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29" name="Google Shape;229;p3"/>
          <p:cNvSpPr txBox="1"/>
          <p:nvPr>
            <p:ph type="title"/>
          </p:nvPr>
        </p:nvSpPr>
        <p:spPr>
          <a:xfrm>
            <a:off x="2962563" y="142102"/>
            <a:ext cx="1988127" cy="320908"/>
          </a:xfrm>
          <a:prstGeom prst="rect">
            <a:avLst/>
          </a:prstGeom>
          <a:noFill/>
          <a:ln>
            <a:noFill/>
          </a:ln>
        </p:spPr>
        <p:txBody>
          <a:bodyPr anchorCtr="0" anchor="b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PIP-II project:</a:t>
            </a:r>
            <a:endParaRPr/>
          </a:p>
        </p:txBody>
      </p:sp>
      <p:sp>
        <p:nvSpPr>
          <p:cNvPr id="230" name="Google Shape;230;p3"/>
          <p:cNvSpPr txBox="1"/>
          <p:nvPr/>
        </p:nvSpPr>
        <p:spPr>
          <a:xfrm>
            <a:off x="281710" y="486315"/>
            <a:ext cx="8261927" cy="58477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PIP-II (Proton Improvement Plan) – superconducting 800 MV linac, which will serve as proton injector for Fermilab Accelerator complex.</a:t>
            </a:r>
            <a:endParaRPr/>
          </a:p>
        </p:txBody>
      </p:sp>
      <p:pic>
        <p:nvPicPr>
          <p:cNvPr id="231" name="Google Shape;231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22249" y="1159164"/>
            <a:ext cx="3341923" cy="3498021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32" name="Google Shape;232;p3"/>
          <p:cNvGrpSpPr/>
          <p:nvPr/>
        </p:nvGrpSpPr>
        <p:grpSpPr>
          <a:xfrm>
            <a:off x="3013672" y="1993466"/>
            <a:ext cx="1457446" cy="1047964"/>
            <a:chOff x="3114554" y="2465798"/>
            <a:chExt cx="1457446" cy="1047964"/>
          </a:xfrm>
        </p:grpSpPr>
        <p:sp>
          <p:nvSpPr>
            <p:cNvPr id="233" name="Google Shape;233;p3"/>
            <p:cNvSpPr/>
            <p:nvPr/>
          </p:nvSpPr>
          <p:spPr>
            <a:xfrm>
              <a:off x="3114554" y="2465798"/>
              <a:ext cx="1457446" cy="1047964"/>
            </a:xfrm>
            <a:prstGeom prst="rect">
              <a:avLst/>
            </a:prstGeom>
            <a:solidFill>
              <a:schemeClr val="lt1"/>
            </a:solidFill>
            <a:ln>
              <a:noFill/>
            </a:ln>
            <a:effectLst>
              <a:outerShdw blurRad="40000" rotWithShape="0" dir="5400000" dist="23000">
                <a:srgbClr val="000000">
                  <a:alpha val="34901"/>
                </a:srgbClr>
              </a:outerShdw>
            </a:effectLst>
          </p:spPr>
          <p:txBody>
            <a:bodyPr anchorCtr="0" anchor="ctr" bIns="45700" lIns="91425" spcFirstLastPara="1" rIns="91425" wrap="square" tIns="45700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t/>
              </a:r>
              <a:endParaRPr sz="240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grpSp>
          <p:nvGrpSpPr>
            <p:cNvPr id="234" name="Google Shape;234;p3"/>
            <p:cNvGrpSpPr/>
            <p:nvPr/>
          </p:nvGrpSpPr>
          <p:grpSpPr>
            <a:xfrm>
              <a:off x="3221878" y="2513550"/>
              <a:ext cx="1350122" cy="922151"/>
              <a:chOff x="4732609" y="1427018"/>
              <a:chExt cx="1350122" cy="922151"/>
            </a:xfrm>
          </p:grpSpPr>
          <p:sp>
            <p:nvSpPr>
              <p:cNvPr id="235" name="Google Shape;235;p3"/>
              <p:cNvSpPr/>
              <p:nvPr/>
            </p:nvSpPr>
            <p:spPr>
              <a:xfrm>
                <a:off x="4732609" y="1514718"/>
                <a:ext cx="230909" cy="101600"/>
              </a:xfrm>
              <a:prstGeom prst="rect">
                <a:avLst/>
              </a:prstGeom>
              <a:solidFill>
                <a:srgbClr val="00BFF3"/>
              </a:solidFill>
              <a:ln cap="flat" cmpd="sng" w="9525">
                <a:solidFill>
                  <a:srgbClr val="93D2E5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6" name="Google Shape;236;p3"/>
              <p:cNvSpPr txBox="1"/>
              <p:nvPr/>
            </p:nvSpPr>
            <p:spPr>
              <a:xfrm>
                <a:off x="4950690" y="1427018"/>
                <a:ext cx="506870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PIP-II</a:t>
                </a:r>
                <a:endParaRPr/>
              </a:p>
            </p:txBody>
          </p:sp>
          <p:sp>
            <p:nvSpPr>
              <p:cNvPr id="237" name="Google Shape;237;p3"/>
              <p:cNvSpPr/>
              <p:nvPr/>
            </p:nvSpPr>
            <p:spPr>
              <a:xfrm>
                <a:off x="4732609" y="1837294"/>
                <a:ext cx="230909" cy="101600"/>
              </a:xfrm>
              <a:prstGeom prst="rect">
                <a:avLst/>
              </a:prstGeom>
              <a:solidFill>
                <a:srgbClr val="F6565C"/>
              </a:solidFill>
              <a:ln cap="flat" cmpd="sng" w="9525">
                <a:solidFill>
                  <a:srgbClr val="93D2E5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38" name="Google Shape;238;p3"/>
              <p:cNvSpPr txBox="1"/>
              <p:nvPr/>
            </p:nvSpPr>
            <p:spPr>
              <a:xfrm>
                <a:off x="4923418" y="1657261"/>
                <a:ext cx="1058431" cy="46166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Buster and </a:t>
                </a:r>
                <a:endParaRPr/>
              </a:p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Main Injector </a:t>
                </a:r>
                <a:endParaRPr/>
              </a:p>
            </p:txBody>
          </p:sp>
          <p:sp>
            <p:nvSpPr>
              <p:cNvPr id="239" name="Google Shape;239;p3"/>
              <p:cNvSpPr/>
              <p:nvPr/>
            </p:nvSpPr>
            <p:spPr>
              <a:xfrm>
                <a:off x="4732609" y="2159870"/>
                <a:ext cx="230909" cy="101600"/>
              </a:xfrm>
              <a:prstGeom prst="rect">
                <a:avLst/>
              </a:prstGeom>
              <a:solidFill>
                <a:srgbClr val="DED41E"/>
              </a:solidFill>
              <a:ln cap="flat" cmpd="sng" w="9525">
                <a:solidFill>
                  <a:srgbClr val="93D2E5"/>
                </a:solidFill>
                <a:prstDash val="solid"/>
                <a:round/>
                <a:headEnd len="sm" w="sm" type="none"/>
                <a:tailEnd len="sm" w="sm" type="none"/>
              </a:ln>
              <a:effectLst>
                <a:outerShdw blurRad="40000" rotWithShape="0" dir="5400000" dist="23000">
                  <a:srgbClr val="000000">
                    <a:alpha val="34901"/>
                  </a:srgbClr>
                </a:outerShdw>
              </a:effectLst>
            </p:spPr>
            <p:txBody>
              <a:bodyPr anchorCtr="0" anchor="ctr" bIns="45700" lIns="91425" spcFirstLastPara="1" rIns="91425" wrap="square" tIns="45700">
                <a:noAutofit/>
              </a:bodyPr>
              <a:lstStyle/>
              <a:p>
                <a:pPr indent="0" lvl="0" marL="0" marR="0" rtl="0" algn="ctr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t/>
                </a:r>
                <a:endParaRPr sz="2400">
                  <a:solidFill>
                    <a:schemeClr val="lt1"/>
                  </a:solidFill>
                  <a:latin typeface="Calibri"/>
                  <a:ea typeface="Calibri"/>
                  <a:cs typeface="Calibri"/>
                  <a:sym typeface="Calibri"/>
                </a:endParaRPr>
              </a:p>
            </p:txBody>
          </p:sp>
          <p:sp>
            <p:nvSpPr>
              <p:cNvPr id="240" name="Google Shape;240;p3"/>
              <p:cNvSpPr txBox="1"/>
              <p:nvPr/>
            </p:nvSpPr>
            <p:spPr>
              <a:xfrm>
                <a:off x="4950690" y="2072170"/>
                <a:ext cx="1132041" cy="2769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anchorCtr="0" anchor="t" bIns="45700" lIns="91425" spcFirstLastPara="1" rIns="91425" wrap="square" tIns="45700">
                <a:spAutoFit/>
              </a:bodyPr>
              <a:lstStyle/>
              <a:p>
                <a:pPr indent="0" lvl="0" marL="0" marR="0" rtl="0" algn="l">
                  <a:spcBef>
                    <a:spcPts val="0"/>
                  </a:spcBef>
                  <a:spcAft>
                    <a:spcPts val="0"/>
                  </a:spcAft>
                  <a:buNone/>
                </a:pPr>
                <a:r>
                  <a:rPr lang="en-US" sz="1200">
                    <a:solidFill>
                      <a:schemeClr val="dk1"/>
                    </a:solidFill>
                    <a:latin typeface="Calibri"/>
                    <a:ea typeface="Calibri"/>
                    <a:cs typeface="Calibri"/>
                    <a:sym typeface="Calibri"/>
                  </a:rPr>
                  <a:t>Neutrino beam</a:t>
                </a:r>
                <a:endParaRPr/>
              </a:p>
            </p:txBody>
          </p:sp>
        </p:grpSp>
      </p:grpSp>
      <p:sp>
        <p:nvSpPr>
          <p:cNvPr id="241" name="Google Shape;241;p3"/>
          <p:cNvSpPr txBox="1"/>
          <p:nvPr/>
        </p:nvSpPr>
        <p:spPr>
          <a:xfrm>
            <a:off x="5111393" y="1130086"/>
            <a:ext cx="3039102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Main PIP-II parameters</a:t>
            </a:r>
            <a:endParaRPr/>
          </a:p>
        </p:txBody>
      </p:sp>
      <p:graphicFrame>
        <p:nvGraphicFramePr>
          <p:cNvPr id="242" name="Google Shape;242;p3"/>
          <p:cNvGraphicFramePr/>
          <p:nvPr/>
        </p:nvGraphicFramePr>
        <p:xfrm>
          <a:off x="4796523" y="1655865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{34EF2392-A090-4571-8363-6E86236CF26A}</a:tableStyleId>
              </a:tblPr>
              <a:tblGrid>
                <a:gridCol w="1835650"/>
                <a:gridCol w="1279125"/>
                <a:gridCol w="958575"/>
              </a:tblGrid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 u="none" cap="none" strike="noStrike"/>
                        <a:t>Parameter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Value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Units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Beam energy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800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MeV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Beam particles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H-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t/>
                      </a:r>
                      <a:endParaRPr sz="1800"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Beam power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1.2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MW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Average current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mA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37085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Frequency 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162.5 </a:t>
                      </a:r>
                      <a:endParaRPr/>
                    </a:p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harmonics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800"/>
                        <a:t>MHz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6" name="Shape 2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7" name="Google Shape;247;p4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48" name="Google Shape;248;p4"/>
          <p:cNvSpPr txBox="1"/>
          <p:nvPr>
            <p:ph idx="11" type="ftr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49" name="Google Shape;249;p4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id="250" name="Google Shape;250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70216" y="323325"/>
            <a:ext cx="7741577" cy="4349648"/>
          </a:xfrm>
          <a:prstGeom prst="rect">
            <a:avLst/>
          </a:prstGeom>
          <a:noFill/>
          <a:ln>
            <a:noFill/>
          </a:ln>
        </p:spPr>
      </p:pic>
      <p:sp>
        <p:nvSpPr>
          <p:cNvPr id="251" name="Google Shape;251;p4"/>
          <p:cNvSpPr txBox="1"/>
          <p:nvPr/>
        </p:nvSpPr>
        <p:spPr>
          <a:xfrm>
            <a:off x="2579564" y="83184"/>
            <a:ext cx="380463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PIP-II is international project: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5" name="Shape 2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" name="Google Shape;256;p5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57" name="Google Shape;257;p5"/>
          <p:cNvSpPr txBox="1"/>
          <p:nvPr>
            <p:ph idx="11" type="ftr"/>
          </p:nvPr>
        </p:nvSpPr>
        <p:spPr>
          <a:xfrm>
            <a:off x="1530603" y="4878161"/>
            <a:ext cx="6262118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58" name="Google Shape;258;p5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graphicFrame>
        <p:nvGraphicFramePr>
          <p:cNvPr id="259" name="Google Shape;259;p5"/>
          <p:cNvGraphicFramePr/>
          <p:nvPr/>
        </p:nvGraphicFramePr>
        <p:xfrm>
          <a:off x="1156705" y="926898"/>
          <a:ext cx="3000000" cy="3000000"/>
        </p:xfrm>
        <a:graphic>
          <a:graphicData uri="http://schemas.openxmlformats.org/drawingml/2006/table">
            <a:tbl>
              <a:tblPr bandRow="1" firstRow="1">
                <a:noFill/>
                <a:tableStyleId>{34EF2392-A090-4571-8363-6E86236CF26A}</a:tableStyleId>
              </a:tblPr>
              <a:tblGrid>
                <a:gridCol w="1383925"/>
                <a:gridCol w="1383925"/>
                <a:gridCol w="1383925"/>
                <a:gridCol w="1383925"/>
                <a:gridCol w="1383925"/>
              </a:tblGrid>
              <a:tr h="429775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Cavity Type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Coupler type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Number of couplers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Max. power to beam, kW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Max. Power in coupler, kW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RFQ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RFQ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/>
                        <a:t>=&lt;20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70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HWR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HWR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8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4.5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5.5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SSR1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SSR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16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4.4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4.9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SSR2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SSR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35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12.4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15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LB650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“650MHz”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36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29.3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35.8</a:t>
                      </a:r>
                      <a:endParaRPr/>
                    </a:p>
                  </a:txBody>
                  <a:tcPr marT="45725" marB="45725" marR="91450" marL="91450"/>
                </a:tc>
              </a:tr>
              <a:tr h="252800"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HB650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“650MHz”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24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44.4</a:t>
                      </a:r>
                      <a:endParaRPr/>
                    </a:p>
                  </a:txBody>
                  <a:tcPr marT="45725" marB="45725" marR="91450" marL="91450"/>
                </a:tc>
                <a:tc>
                  <a:txBody>
                    <a:bodyPr/>
                    <a:lstStyle/>
                    <a:p>
                      <a:pPr indent="0" lvl="0" marL="0" marR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en-US" sz="1400"/>
                        <a:t>56</a:t>
                      </a:r>
                      <a:endParaRPr/>
                    </a:p>
                  </a:txBody>
                  <a:tcPr marT="45725" marB="45725" marR="91450" marL="91450"/>
                </a:tc>
              </a:tr>
            </a:tbl>
          </a:graphicData>
        </a:graphic>
      </p:graphicFrame>
      <p:sp>
        <p:nvSpPr>
          <p:cNvPr id="260" name="Google Shape;260;p5"/>
          <p:cNvSpPr txBox="1"/>
          <p:nvPr/>
        </p:nvSpPr>
        <p:spPr>
          <a:xfrm>
            <a:off x="1156705" y="3580546"/>
            <a:ext cx="4229043" cy="64633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number of types of couplers		4</a:t>
            </a:r>
            <a:endParaRPr/>
          </a:p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8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Total number couplers 				121</a:t>
            </a:r>
            <a:endParaRPr/>
          </a:p>
        </p:txBody>
      </p:sp>
      <p:sp>
        <p:nvSpPr>
          <p:cNvPr id="261" name="Google Shape;261;p5"/>
          <p:cNvSpPr txBox="1"/>
          <p:nvPr/>
        </p:nvSpPr>
        <p:spPr>
          <a:xfrm>
            <a:off x="1530603" y="307107"/>
            <a:ext cx="5732531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Couplers of PIP-II project, types and number.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65" name="Shape 2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" name="Google Shape;266;p6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67" name="Google Shape;267;p6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68" name="Google Shape;268;p6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69" name="Google Shape;269;p6"/>
          <p:cNvSpPr txBox="1"/>
          <p:nvPr/>
        </p:nvSpPr>
        <p:spPr>
          <a:xfrm>
            <a:off x="3612077" y="104885"/>
            <a:ext cx="3303614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RFQ coupler</a:t>
            </a:r>
            <a:endParaRPr/>
          </a:p>
        </p:txBody>
      </p:sp>
      <p:pic>
        <p:nvPicPr>
          <p:cNvPr id="270" name="Google Shape;270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5400000">
            <a:off x="4294856" y="1368035"/>
            <a:ext cx="4018354" cy="2534897"/>
          </a:xfrm>
          <a:prstGeom prst="rect">
            <a:avLst/>
          </a:prstGeom>
          <a:noFill/>
          <a:ln>
            <a:noFill/>
          </a:ln>
        </p:spPr>
      </p:pic>
      <p:sp>
        <p:nvSpPr>
          <p:cNvPr id="271" name="Google Shape;271;p6"/>
          <p:cNvSpPr txBox="1"/>
          <p:nvPr/>
        </p:nvSpPr>
        <p:spPr>
          <a:xfrm>
            <a:off x="298276" y="1130347"/>
            <a:ext cx="4572000" cy="27358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Parameters: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Frequency: 162.5 MHz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Operating power: 75 kW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Ceramic sizes: OD 152 mm x ID 33 mm x 4mm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Antenna type: Loop, air cooled, rotatable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HV bias:  ~ up to 5 kV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Input: Standard 3-inch 50 Ohm coaxial 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Number of couplers: 2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505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75" name="Shape 2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" name="Google Shape;276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2151572" y="1372946"/>
            <a:ext cx="3542645" cy="3288389"/>
          </a:xfrm>
          <a:prstGeom prst="rect">
            <a:avLst/>
          </a:prstGeom>
          <a:noFill/>
          <a:ln>
            <a:noFill/>
          </a:ln>
        </p:spPr>
      </p:pic>
      <p:sp>
        <p:nvSpPr>
          <p:cNvPr id="277" name="Google Shape;277;p7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78" name="Google Shape;278;p7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79" name="Google Shape;279;p7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280" name="Google Shape;280;p7"/>
          <p:cNvSpPr txBox="1"/>
          <p:nvPr/>
        </p:nvSpPr>
        <p:spPr>
          <a:xfrm>
            <a:off x="1976082" y="104885"/>
            <a:ext cx="5369443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Dismountable window of RFQ coupler</a:t>
            </a:r>
            <a:endParaRPr/>
          </a:p>
        </p:txBody>
      </p:sp>
      <p:sp>
        <p:nvSpPr>
          <p:cNvPr id="281" name="Google Shape;281;p7"/>
          <p:cNvSpPr txBox="1"/>
          <p:nvPr/>
        </p:nvSpPr>
        <p:spPr>
          <a:xfrm>
            <a:off x="335045" y="628187"/>
            <a:ext cx="7603609" cy="58144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Helvetica Neue"/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Vacuum requirements of RFQ allow to use Viton O-rings.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Clr>
                <a:srgbClr val="505050"/>
              </a:buClr>
              <a:buSzPts val="1600"/>
              <a:buFont typeface="Helvetica Neue"/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Couplers are made dismountable. Ceramics disks can be replaced if necessary. </a:t>
            </a:r>
            <a:endParaRPr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85" name="Shape 2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" name="Google Shape;286;p8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87" name="Google Shape;287;p8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88" name="Google Shape;288;p8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pic>
        <p:nvPicPr>
          <p:cNvPr descr="A picture containing indoor&#10;&#10;Description automatically generated" id="289" name="Google Shape;289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636588" y="345951"/>
            <a:ext cx="2129703" cy="212970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indoor, silver&#10;&#10;Description automatically generated" id="290" name="Google Shape;290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6588" y="2542150"/>
            <a:ext cx="2092757" cy="2092757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A picture containing engine&#10;&#10;Description automatically generated" id="291" name="Google Shape;291;p8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3061396" y="752151"/>
            <a:ext cx="5625404" cy="375214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95" name="Shape 2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Diagram&#10;&#10;Description automatically generated" id="296" name="Google Shape;296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 rot="1855522">
            <a:off x="-186299" y="1079749"/>
            <a:ext cx="4944537" cy="2684310"/>
          </a:xfrm>
          <a:prstGeom prst="rect">
            <a:avLst/>
          </a:prstGeom>
          <a:noFill/>
          <a:ln>
            <a:noFill/>
          </a:ln>
        </p:spPr>
      </p:pic>
      <p:sp>
        <p:nvSpPr>
          <p:cNvPr id="297" name="Google Shape;297;p9"/>
          <p:cNvSpPr txBox="1"/>
          <p:nvPr>
            <p:ph idx="10" type="dt"/>
          </p:nvPr>
        </p:nvSpPr>
        <p:spPr>
          <a:xfrm>
            <a:off x="736827" y="4878161"/>
            <a:ext cx="675368" cy="18097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6/26/2024</a:t>
            </a:r>
            <a:endParaRPr/>
          </a:p>
        </p:txBody>
      </p:sp>
      <p:sp>
        <p:nvSpPr>
          <p:cNvPr id="298" name="Google Shape;298;p9"/>
          <p:cNvSpPr txBox="1"/>
          <p:nvPr>
            <p:ph idx="11" type="ftr"/>
          </p:nvPr>
        </p:nvSpPr>
        <p:spPr>
          <a:xfrm>
            <a:off x="1530605" y="4878161"/>
            <a:ext cx="6260399" cy="182155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S. Kazakov | Fundumental Power Couplers of PIP-II project, WWFPC #6.</a:t>
            </a:r>
            <a:endParaRPr b="1"/>
          </a:p>
        </p:txBody>
      </p:sp>
      <p:sp>
        <p:nvSpPr>
          <p:cNvPr id="299" name="Google Shape;299;p9"/>
          <p:cNvSpPr txBox="1"/>
          <p:nvPr>
            <p:ph idx="12" type="sldNum"/>
          </p:nvPr>
        </p:nvSpPr>
        <p:spPr>
          <a:xfrm>
            <a:off x="222250" y="4878161"/>
            <a:ext cx="414338" cy="177964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300" name="Google Shape;300;p9"/>
          <p:cNvSpPr txBox="1"/>
          <p:nvPr/>
        </p:nvSpPr>
        <p:spPr>
          <a:xfrm>
            <a:off x="2008909" y="112458"/>
            <a:ext cx="5024581" cy="32090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n-US" sz="1800">
                <a:solidFill>
                  <a:srgbClr val="2E5286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Single Spoke Resonator(SSR) coupler</a:t>
            </a:r>
            <a:endParaRPr/>
          </a:p>
        </p:txBody>
      </p:sp>
      <p:sp>
        <p:nvSpPr>
          <p:cNvPr id="301" name="Google Shape;301;p9"/>
          <p:cNvSpPr txBox="1"/>
          <p:nvPr/>
        </p:nvSpPr>
        <p:spPr>
          <a:xfrm>
            <a:off x="4306858" y="724953"/>
            <a:ext cx="4837142" cy="273587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875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Parameters: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Frequency: 325 MHz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Operating power: 12 kW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Ceramic sizes: OD 101 mm x ID 25.4 mm x 7mm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Antenna type: copper OD 12.7mm, air cooled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HV bias:  ~ up to 5 kV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b="0" i="0" lang="en-US" sz="1600" u="none" cap="none" strike="noStrike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Input: Standard 3-inch 50 Ohm coaxial 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rPr lang="en-US" sz="1600">
                <a:solidFill>
                  <a:srgbClr val="505050"/>
                </a:solidFill>
                <a:latin typeface="Helvetica Neue"/>
                <a:ea typeface="Helvetica Neue"/>
                <a:cs typeface="Helvetica Neue"/>
                <a:sym typeface="Helvetica Neue"/>
              </a:rPr>
              <a:t>Number of couplers: XX</a:t>
            </a:r>
            <a:endParaRPr/>
          </a:p>
          <a:p>
            <a:pPr indent="0" lvl="0" marL="0" marR="0" rtl="0" algn="l">
              <a:lnSpc>
                <a:spcPct val="87500"/>
              </a:lnSpc>
              <a:spcBef>
                <a:spcPts val="984"/>
              </a:spcBef>
              <a:spcAft>
                <a:spcPts val="0"/>
              </a:spcAft>
              <a:buNone/>
            </a:pPr>
            <a:r>
              <a:t/>
            </a:r>
            <a:endParaRPr b="0" i="0" sz="1600" u="none" cap="none" strike="noStrike">
              <a:solidFill>
                <a:srgbClr val="505050"/>
              </a:solidFill>
              <a:latin typeface="Helvetica Neue"/>
              <a:ea typeface="Helvetica Neue"/>
              <a:cs typeface="Helvetica Neue"/>
              <a:sym typeface="Helvetica Neue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Fermilab_PPT_090915">
  <a:themeElements>
    <a:clrScheme name="Fermilab 1">
      <a:dk1>
        <a:srgbClr val="003087"/>
      </a:dk1>
      <a:lt1>
        <a:srgbClr val="FFFFFF"/>
      </a:lt1>
      <a:dk2>
        <a:srgbClr val="003087"/>
      </a:dk2>
      <a:lt2>
        <a:srgbClr val="FFFFFF"/>
      </a:lt2>
      <a:accent1>
        <a:srgbClr val="99D6EA"/>
      </a:accent1>
      <a:accent2>
        <a:srgbClr val="DB720C"/>
      </a:accent2>
      <a:accent3>
        <a:srgbClr val="519A24"/>
      </a:accent3>
      <a:accent4>
        <a:srgbClr val="AF272F"/>
      </a:accent4>
      <a:accent5>
        <a:srgbClr val="00B5E2"/>
      </a:accent5>
      <a:accent6>
        <a:srgbClr val="505050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1_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2024-05-06T13:03:22Z</dcterms:created>
  <dc:creator>Sergey Kazakov</dc:creator>
</cp:coreProperties>
</file>