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71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8" autoAdjust="0"/>
    <p:restoredTop sz="94660"/>
  </p:normalViewPr>
  <p:slideViewPr>
    <p:cSldViewPr>
      <p:cViewPr varScale="1">
        <p:scale>
          <a:sx n="92" d="100"/>
          <a:sy n="92" d="100"/>
        </p:scale>
        <p:origin x="49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8CEB3-BB1C-4742-85DC-0A2995C0A1A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79D32-2B84-47DD-B4A6-985FE1FB6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7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 preferRelativeResize="0"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0"/>
            <a:ext cx="12240000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4437112"/>
            <a:ext cx="7560000" cy="1667520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44592" y="4437534"/>
            <a:ext cx="2880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3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4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5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59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1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4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55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4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15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412776"/>
            <a:ext cx="10800000" cy="46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6400" y="6381368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/>
              <a:t>eric.montesinos@cern.ch, Conclusion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3952" y="6381368"/>
            <a:ext cx="32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WWFPC#6, 2-3 July 2024, CERN, Geneva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84432" y="6381368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86DB-1803-46C7-8916-AD16D021CBF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3" y="6381328"/>
            <a:ext cx="366063" cy="36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237312"/>
            <a:ext cx="121920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179388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358775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rgbClr val="002060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World-Wide Fundamental Power Coupler meeting #6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/>
              <a:t>eric.montesinos@cern.ch</a:t>
            </a:r>
          </a:p>
          <a:p>
            <a:r>
              <a:rPr lang="en-GB" dirty="0"/>
              <a:t>Conclusion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57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psdgraphics.com/file/blank-world-map.jpg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2023" y="1695451"/>
            <a:ext cx="7372649" cy="40431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WWFPC #6 meeting date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95400" y="1628800"/>
            <a:ext cx="576064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Still hosted at CERN</a:t>
            </a:r>
          </a:p>
          <a:p>
            <a:r>
              <a:rPr lang="en-GB" dirty="0"/>
              <a:t>Still yearly</a:t>
            </a:r>
          </a:p>
          <a:p>
            <a:r>
              <a:rPr lang="en-GB" dirty="0"/>
              <a:t>Still June/July</a:t>
            </a:r>
          </a:p>
          <a:p>
            <a:r>
              <a:rPr lang="en-GB" dirty="0"/>
              <a:t>Experts only</a:t>
            </a:r>
          </a:p>
          <a:p>
            <a:r>
              <a:rPr lang="en-US" dirty="0"/>
              <a:t>One representative only per lab </a:t>
            </a:r>
            <a:endParaRPr lang="en-GB" dirty="0"/>
          </a:p>
          <a:p>
            <a:r>
              <a:rPr lang="en-GB" dirty="0"/>
              <a:t>Mandatory to be present the entire two days</a:t>
            </a:r>
          </a:p>
          <a:p>
            <a:r>
              <a:rPr lang="en-GB" dirty="0"/>
              <a:t>No remote participation</a:t>
            </a:r>
          </a:p>
          <a:p>
            <a:r>
              <a:rPr lang="en-GB" dirty="0"/>
              <a:t>Discussion oriented, no time limitation</a:t>
            </a:r>
          </a:p>
          <a:p>
            <a:r>
              <a:rPr lang="en-GB" dirty="0"/>
              <a:t>On invitation only (please provide me with names to be added to the list)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</a:t>
            </a:fld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8364272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8472264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8544272" y="278628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7068128" y="300231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6023992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10848528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8328248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8256240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10920536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5"/>
          <p:cNvSpPr/>
          <p:nvPr/>
        </p:nvSpPr>
        <p:spPr>
          <a:xfrm>
            <a:off x="6852104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15"/>
          <p:cNvSpPr/>
          <p:nvPr/>
        </p:nvSpPr>
        <p:spPr>
          <a:xfrm>
            <a:off x="10704512" y="325435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5-Point Star 15"/>
          <p:cNvSpPr/>
          <p:nvPr/>
        </p:nvSpPr>
        <p:spPr>
          <a:xfrm>
            <a:off x="10200456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5-Point Star 16"/>
          <p:cNvSpPr/>
          <p:nvPr/>
        </p:nvSpPr>
        <p:spPr>
          <a:xfrm>
            <a:off x="10416480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5-Point Star 17"/>
          <p:cNvSpPr/>
          <p:nvPr/>
        </p:nvSpPr>
        <p:spPr>
          <a:xfrm>
            <a:off x="6528048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6456040" y="303526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5-Point Star 12"/>
          <p:cNvSpPr/>
          <p:nvPr/>
        </p:nvSpPr>
        <p:spPr>
          <a:xfrm>
            <a:off x="6780096" y="3182351"/>
            <a:ext cx="108000" cy="108000"/>
          </a:xfrm>
          <a:prstGeom prst="star5">
            <a:avLst/>
          </a:prstGeom>
          <a:solidFill>
            <a:schemeClr val="bg1">
              <a:lumMod val="50000"/>
            </a:schemeClr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5-Point Star 17"/>
          <p:cNvSpPr/>
          <p:nvPr/>
        </p:nvSpPr>
        <p:spPr>
          <a:xfrm>
            <a:off x="6600056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45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for discussion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Statistics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List all couplers operated in your accelerators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</a:rPr>
              <a:t>Can you please send me the list of FPC (past, present, future) including Fc, </a:t>
            </a:r>
            <a:r>
              <a:rPr lang="en-US" dirty="0" err="1">
                <a:solidFill>
                  <a:srgbClr val="0070C0"/>
                </a:solidFill>
              </a:rPr>
              <a:t>Pmax</a:t>
            </a:r>
            <a:r>
              <a:rPr lang="en-US" dirty="0">
                <a:solidFill>
                  <a:srgbClr val="0070C0"/>
                </a:solidFill>
              </a:rPr>
              <a:t>, duty </a:t>
            </a:r>
            <a:r>
              <a:rPr lang="en-US" dirty="0" err="1">
                <a:solidFill>
                  <a:srgbClr val="0070C0"/>
                </a:solidFill>
              </a:rPr>
              <a:t>cyle</a:t>
            </a:r>
            <a:r>
              <a:rPr lang="en-US" dirty="0">
                <a:solidFill>
                  <a:srgbClr val="0070C0"/>
                </a:solidFill>
              </a:rPr>
              <a:t>, quantity</a:t>
            </a:r>
            <a:endParaRPr lang="en-GB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Degradation of characteristic over time of operation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</a:rPr>
              <a:t>Can you please provide a short comment in case of identified trouble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Vendors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List all vendors you trust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</a:rPr>
              <a:t>Can you please send me the list of Vendors you would like to be known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809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Thank you again for being here these two days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WWFPC#6, 2-3 July 2024, CERN, Geneva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2C1471-972A-E287-0A55-667FEB8DB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9453">
            <a:off x="443952" y="1895360"/>
            <a:ext cx="36000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324618-7CD1-2273-4689-AD25BE535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000" y="1325360"/>
            <a:ext cx="2880000" cy="38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9805BE-587C-8500-8F6A-5ED5940A1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837">
            <a:off x="8147456" y="1966522"/>
            <a:ext cx="3600000" cy="27004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7644AB-58B3-B586-FBB1-58A0505C1AF0}"/>
              </a:ext>
            </a:extLst>
          </p:cNvPr>
          <p:cNvSpPr txBox="1"/>
          <p:nvPr/>
        </p:nvSpPr>
        <p:spPr>
          <a:xfrm rot="21369744">
            <a:off x="1125189" y="4752047"/>
            <a:ext cx="2505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The team at Les Bastions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107522-3E2A-711C-9B8D-BF3886EA427C}"/>
              </a:ext>
            </a:extLst>
          </p:cNvPr>
          <p:cNvSpPr txBox="1"/>
          <p:nvPr/>
        </p:nvSpPr>
        <p:spPr>
          <a:xfrm>
            <a:off x="4019790" y="5258064"/>
            <a:ext cx="415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Fondue at The Brasserie de l’</a:t>
            </a:r>
            <a:r>
              <a:rPr lang="fr-CH" dirty="0" err="1">
                <a:solidFill>
                  <a:srgbClr val="002060"/>
                </a:solidFill>
              </a:rPr>
              <a:t>hotel</a:t>
            </a:r>
            <a:r>
              <a:rPr lang="fr-CH" dirty="0">
                <a:solidFill>
                  <a:srgbClr val="002060"/>
                </a:solidFill>
              </a:rPr>
              <a:t> de ville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25EF51-345E-726D-FB16-BBC7BDE817D3}"/>
              </a:ext>
            </a:extLst>
          </p:cNvPr>
          <p:cNvSpPr txBox="1"/>
          <p:nvPr/>
        </p:nvSpPr>
        <p:spPr>
          <a:xfrm rot="252274">
            <a:off x="8494578" y="4778796"/>
            <a:ext cx="264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The team at La Clémence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34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258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World-Wide Fundamental Power Coupler meeting #6</vt:lpstr>
      <vt:lpstr>WWFPC #6 meeting date</vt:lpstr>
      <vt:lpstr>Topics for discussion</vt:lpstr>
      <vt:lpstr>Thank you again for being here these two days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Montesinos</dc:creator>
  <cp:lastModifiedBy>Eric Montesinos</cp:lastModifiedBy>
  <cp:revision>54</cp:revision>
  <dcterms:created xsi:type="dcterms:W3CDTF">2017-06-26T12:30:11Z</dcterms:created>
  <dcterms:modified xsi:type="dcterms:W3CDTF">2024-07-03T14:01:35Z</dcterms:modified>
</cp:coreProperties>
</file>