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7" r:id="rId2"/>
    <p:sldMasterId id="2147483690" r:id="rId3"/>
    <p:sldMasterId id="2147483703" r:id="rId4"/>
  </p:sldMasterIdLst>
  <p:notesMasterIdLst>
    <p:notesMasterId r:id="rId33"/>
  </p:notesMasterIdLst>
  <p:sldIdLst>
    <p:sldId id="262" r:id="rId5"/>
    <p:sldId id="267" r:id="rId6"/>
    <p:sldId id="4365" r:id="rId7"/>
    <p:sldId id="1437" r:id="rId8"/>
    <p:sldId id="1438" r:id="rId9"/>
    <p:sldId id="1486" r:id="rId10"/>
    <p:sldId id="1441" r:id="rId11"/>
    <p:sldId id="1405" r:id="rId12"/>
    <p:sldId id="4366" r:id="rId13"/>
    <p:sldId id="1400" r:id="rId14"/>
    <p:sldId id="4369" r:id="rId15"/>
    <p:sldId id="274" r:id="rId16"/>
    <p:sldId id="1442" r:id="rId17"/>
    <p:sldId id="4367" r:id="rId18"/>
    <p:sldId id="1448" r:id="rId19"/>
    <p:sldId id="1452" r:id="rId20"/>
    <p:sldId id="1169" r:id="rId21"/>
    <p:sldId id="1447" r:id="rId22"/>
    <p:sldId id="4256" r:id="rId23"/>
    <p:sldId id="294" r:id="rId24"/>
    <p:sldId id="1443" r:id="rId25"/>
    <p:sldId id="1444" r:id="rId26"/>
    <p:sldId id="281" r:id="rId27"/>
    <p:sldId id="284" r:id="rId28"/>
    <p:sldId id="287" r:id="rId29"/>
    <p:sldId id="1450" r:id="rId30"/>
    <p:sldId id="4368" r:id="rId31"/>
    <p:sldId id="1451" r:id="rId3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CC"/>
    <a:srgbClr val="666666"/>
    <a:srgbClr val="FECC99"/>
    <a:srgbClr val="FEE6CC"/>
    <a:srgbClr val="CCDFDB"/>
    <a:srgbClr val="E5F0EC"/>
    <a:srgbClr val="D7E59A"/>
    <a:srgbClr val="EBF1CB"/>
    <a:srgbClr val="CDD5E0"/>
    <a:srgbClr val="E6EB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007" autoAdjust="0"/>
    <p:restoredTop sz="94681" autoAdjust="0"/>
  </p:normalViewPr>
  <p:slideViewPr>
    <p:cSldViewPr snapToGrid="0" snapToObjects="1">
      <p:cViewPr>
        <p:scale>
          <a:sx n="85" d="100"/>
          <a:sy n="85" d="100"/>
        </p:scale>
        <p:origin x="792" y="7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216F17-FF12-814E-936A-620B3383A43B}" type="datetimeFigureOut">
              <a:rPr lang="sv-SE" smtClean="0"/>
              <a:t>2024-09-08</a:t>
            </a:fld>
            <a:endParaRPr/>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E5A434-646A-2746-9BDC-885B2382B33E}" type="slidenum">
              <a:rPr lang="sv-SE" smtClean="0"/>
              <a:t>‹#›</a:t>
            </a:fld>
            <a:endParaRPr/>
          </a:p>
        </p:txBody>
      </p:sp>
    </p:spTree>
    <p:extLst>
      <p:ext uri="{BB962C8B-B14F-4D97-AF65-F5344CB8AC3E}">
        <p14:creationId xmlns:p14="http://schemas.microsoft.com/office/powerpoint/2010/main" val="2231822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41B29497-816A-4B5C-A194-EFB4196F1B46}" type="slidenum">
              <a:rPr lang="en-GB" smtClean="0"/>
              <a:t>3</a:t>
            </a:fld>
            <a:endParaRPr lang="en-GB"/>
          </a:p>
        </p:txBody>
      </p:sp>
    </p:spTree>
    <p:extLst>
      <p:ext uri="{BB962C8B-B14F-4D97-AF65-F5344CB8AC3E}">
        <p14:creationId xmlns:p14="http://schemas.microsoft.com/office/powerpoint/2010/main" val="2114693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E5A434-646A-2746-9BDC-885B2382B33E}" type="slidenum">
              <a:rPr lang="sv-SE" smtClean="0"/>
              <a:t>8</a:t>
            </a:fld>
            <a:endParaRPr lang="sv-SE"/>
          </a:p>
        </p:txBody>
      </p:sp>
    </p:spTree>
    <p:extLst>
      <p:ext uri="{BB962C8B-B14F-4D97-AF65-F5344CB8AC3E}">
        <p14:creationId xmlns:p14="http://schemas.microsoft.com/office/powerpoint/2010/main" val="17159920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First slide">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5105BBA5-0B01-43EB-96EC-725AF28E5A8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ktangel 5">
            <a:extLst>
              <a:ext uri="{FF2B5EF4-FFF2-40B4-BE49-F238E27FC236}">
                <a16:creationId xmlns:a16="http://schemas.microsoft.com/office/drawing/2014/main" id="{BB3141B3-566C-47FF-8C29-67289995D2FA}"/>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7" name="Bildobjekt 6">
            <a:extLst>
              <a:ext uri="{FF2B5EF4-FFF2-40B4-BE49-F238E27FC236}">
                <a16:creationId xmlns:a16="http://schemas.microsoft.com/office/drawing/2014/main" id="{B965145F-CDA4-4965-A7C5-ACBA59393460}"/>
              </a:ext>
            </a:extLst>
          </p:cNvPr>
          <p:cNvPicPr>
            <a:picLocks noChangeAspect="1"/>
          </p:cNvPicPr>
          <p:nvPr userDrawn="1"/>
        </p:nvPicPr>
        <p:blipFill>
          <a:blip r:embed="rId2"/>
          <a:stretch>
            <a:fillRect/>
          </a:stretch>
        </p:blipFill>
        <p:spPr>
          <a:xfrm>
            <a:off x="1703069" y="1048935"/>
            <a:ext cx="8872165" cy="4760129"/>
          </a:xfrm>
          <a:prstGeom prst="rect">
            <a:avLst/>
          </a:prstGeom>
        </p:spPr>
      </p:pic>
    </p:spTree>
    <p:extLst>
      <p:ext uri="{BB962C8B-B14F-4D97-AF65-F5344CB8AC3E}">
        <p14:creationId xmlns:p14="http://schemas.microsoft.com/office/powerpoint/2010/main" val="1287485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B1184D00-6F10-7847-AADB-2ADDFD8C1B5E}" type="datetime1">
              <a:rPr lang="sv-SE" smtClean="0"/>
              <a:t>2024-09-08</a:t>
            </a:fld>
            <a:endParaRPr lang="sv-SE"/>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7" name="Platshållare för diagram 6">
            <a:extLst>
              <a:ext uri="{FF2B5EF4-FFF2-40B4-BE49-F238E27FC236}">
                <a16:creationId xmlns:a16="http://schemas.microsoft.com/office/drawing/2014/main" id="{FA784AEE-BB11-4271-AB33-DE0774105604}"/>
              </a:ext>
            </a:extLst>
          </p:cNvPr>
          <p:cNvSpPr>
            <a:spLocks noGrp="1"/>
          </p:cNvSpPr>
          <p:nvPr>
            <p:ph type="chart" sz="quarter" idx="15"/>
          </p:nvPr>
        </p:nvSpPr>
        <p:spPr>
          <a:xfrm>
            <a:off x="1103313" y="1657350"/>
            <a:ext cx="7767637" cy="4445000"/>
          </a:xfrm>
        </p:spPr>
        <p:txBody>
          <a:bodyPr/>
          <a:lstStyle>
            <a:lvl1pPr algn="ctr">
              <a:defRPr sz="800" cap="all" baseline="0"/>
            </a:lvl1pPr>
          </a:lstStyle>
          <a:p>
            <a:r>
              <a:rPr lang="en-GB"/>
              <a:t>Click icon to add chart</a:t>
            </a:r>
            <a:endParaRPr lang="sv-SE"/>
          </a:p>
        </p:txBody>
      </p:sp>
    </p:spTree>
    <p:extLst>
      <p:ext uri="{BB962C8B-B14F-4D97-AF65-F5344CB8AC3E}">
        <p14:creationId xmlns:p14="http://schemas.microsoft.com/office/powerpoint/2010/main" val="1317552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8" name="Platshållare för tabell 7">
            <a:extLst>
              <a:ext uri="{FF2B5EF4-FFF2-40B4-BE49-F238E27FC236}">
                <a16:creationId xmlns:a16="http://schemas.microsoft.com/office/drawing/2014/main" id="{489D1BD7-202A-4115-BE6C-1B053CFFDE1E}"/>
              </a:ext>
            </a:extLst>
          </p:cNvPr>
          <p:cNvSpPr>
            <a:spLocks noGrp="1"/>
          </p:cNvSpPr>
          <p:nvPr>
            <p:ph type="tbl" sz="quarter" idx="15"/>
          </p:nvPr>
        </p:nvSpPr>
        <p:spPr>
          <a:xfrm>
            <a:off x="1103313" y="1614488"/>
            <a:ext cx="9359900" cy="4406900"/>
          </a:xfrm>
        </p:spPr>
        <p:txBody>
          <a:bodyPr/>
          <a:lstStyle>
            <a:lvl1pPr algn="ctr">
              <a:defRPr sz="800" cap="all" baseline="0"/>
            </a:lvl1pPr>
          </a:lstStyle>
          <a:p>
            <a:r>
              <a:rPr lang="en-GB"/>
              <a:t>Click icon to add table</a:t>
            </a:r>
            <a:endParaRPr lang="sv-SE"/>
          </a:p>
        </p:txBody>
      </p:sp>
      <p:sp>
        <p:nvSpPr>
          <p:cNvPr id="12" name="Platshållare för datum 3">
            <a:extLst>
              <a:ext uri="{FF2B5EF4-FFF2-40B4-BE49-F238E27FC236}">
                <a16:creationId xmlns:a16="http://schemas.microsoft.com/office/drawing/2014/main" id="{EF177138-95E5-674B-B010-143A8CD1453A}"/>
              </a:ext>
            </a:extLst>
          </p:cNvPr>
          <p:cNvSpPr>
            <a:spLocks noGrp="1"/>
          </p:cNvSpPr>
          <p:nvPr>
            <p:ph type="dt" sz="half" idx="10"/>
          </p:nvPr>
        </p:nvSpPr>
        <p:spPr>
          <a:xfrm>
            <a:off x="1195647" y="6475270"/>
            <a:ext cx="832658" cy="365125"/>
          </a:xfrm>
        </p:spPr>
        <p:txBody>
          <a:bodyPr/>
          <a:lstStyle/>
          <a:p>
            <a:fld id="{03CB5993-1668-BF43-8192-02A3B55C22B7}" type="datetime1">
              <a:rPr lang="sv-SE" smtClean="0"/>
              <a:t>2024-09-08</a:t>
            </a:fld>
            <a:endParaRPr lang="sv-SE"/>
          </a:p>
        </p:txBody>
      </p:sp>
    </p:spTree>
    <p:extLst>
      <p:ext uri="{BB962C8B-B14F-4D97-AF65-F5344CB8AC3E}">
        <p14:creationId xmlns:p14="http://schemas.microsoft.com/office/powerpoint/2010/main" val="4225189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0" y="388593"/>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GB"/>
              <a:t>Click to edit Master 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Tree>
    <p:extLst>
      <p:ext uri="{BB962C8B-B14F-4D97-AF65-F5344CB8AC3E}">
        <p14:creationId xmlns:p14="http://schemas.microsoft.com/office/powerpoint/2010/main" val="394979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First slide">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5105BBA5-0B01-43EB-96EC-725AF28E5A8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ktangel 5">
            <a:extLst>
              <a:ext uri="{FF2B5EF4-FFF2-40B4-BE49-F238E27FC236}">
                <a16:creationId xmlns:a16="http://schemas.microsoft.com/office/drawing/2014/main" id="{BB3141B3-566C-47FF-8C29-67289995D2FA}"/>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7" name="Bildobjekt 6">
            <a:extLst>
              <a:ext uri="{FF2B5EF4-FFF2-40B4-BE49-F238E27FC236}">
                <a16:creationId xmlns:a16="http://schemas.microsoft.com/office/drawing/2014/main" id="{B965145F-CDA4-4965-A7C5-ACBA59393460}"/>
              </a:ext>
            </a:extLst>
          </p:cNvPr>
          <p:cNvPicPr>
            <a:picLocks noChangeAspect="1"/>
          </p:cNvPicPr>
          <p:nvPr userDrawn="1"/>
        </p:nvPicPr>
        <p:blipFill>
          <a:blip r:embed="rId2"/>
          <a:stretch>
            <a:fillRect/>
          </a:stretch>
        </p:blipFill>
        <p:spPr>
          <a:xfrm>
            <a:off x="1703069" y="1048935"/>
            <a:ext cx="8872165" cy="4760129"/>
          </a:xfrm>
          <a:prstGeom prst="rect">
            <a:avLst/>
          </a:prstGeom>
        </p:spPr>
      </p:pic>
    </p:spTree>
    <p:extLst>
      <p:ext uri="{BB962C8B-B14F-4D97-AF65-F5344CB8AC3E}">
        <p14:creationId xmlns:p14="http://schemas.microsoft.com/office/powerpoint/2010/main" val="308967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2"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3" name="Underrubrik 2">
            <a:extLst>
              <a:ext uri="{FF2B5EF4-FFF2-40B4-BE49-F238E27FC236}">
                <a16:creationId xmlns:a16="http://schemas.microsoft.com/office/drawing/2014/main" id="{81DF3056-F3A8-2949-876C-528413E342C4}"/>
              </a:ext>
            </a:extLst>
          </p:cNvPr>
          <p:cNvSpPr>
            <a:spLocks noGrp="1"/>
          </p:cNvSpPr>
          <p:nvPr>
            <p:ph type="subTitle" idx="1"/>
          </p:nvPr>
        </p:nvSpPr>
        <p:spPr>
          <a:xfrm>
            <a:off x="1930395" y="3883393"/>
            <a:ext cx="8640000" cy="921363"/>
          </a:xfrm>
          <a:prstGeom prst="rect">
            <a:avLst/>
          </a:prstGeom>
        </p:spPr>
        <p:txBody>
          <a:bodyPr lIns="90000">
            <a:noAutofit/>
          </a:bodyPr>
          <a:lstStyle>
            <a:lvl1pPr marL="0" indent="0" algn="l">
              <a:lnSpc>
                <a:spcPct val="100000"/>
              </a:lnSpc>
              <a:spcBef>
                <a:spcPts val="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5" name="Platshållare för text 14">
            <a:extLst>
              <a:ext uri="{FF2B5EF4-FFF2-40B4-BE49-F238E27FC236}">
                <a16:creationId xmlns:a16="http://schemas.microsoft.com/office/drawing/2014/main" id="{EA5DA2EE-60AD-41D0-96B0-DDF02E0AE545}"/>
              </a:ext>
            </a:extLst>
          </p:cNvPr>
          <p:cNvSpPr>
            <a:spLocks noGrp="1"/>
          </p:cNvSpPr>
          <p:nvPr>
            <p:ph type="body" sz="quarter" idx="10" hasCustomPrompt="1"/>
          </p:nvPr>
        </p:nvSpPr>
        <p:spPr>
          <a:xfrm>
            <a:off x="1930395" y="5605695"/>
            <a:ext cx="6290892" cy="459883"/>
          </a:xfrm>
          <a:prstGeom prst="rect">
            <a:avLst/>
          </a:prstGeom>
        </p:spPr>
        <p:txBody>
          <a:bodyPr lIns="90000" tIns="18000" bIns="36000" anchor="b" anchorCtr="0">
            <a:noAutofit/>
          </a:bodyPr>
          <a:lstStyle>
            <a:lvl1pPr marL="0" indent="0">
              <a:lnSpc>
                <a:spcPct val="100000"/>
              </a:lnSpc>
              <a:spcBef>
                <a:spcPts val="0"/>
              </a:spcBef>
              <a:buFontTx/>
              <a:buNone/>
              <a:defRPr sz="1200" b="1" strike="noStrike" cap="all" spc="120" baseline="0">
                <a:solidFill>
                  <a:schemeClr val="bg1"/>
                </a:solidFill>
              </a:defRPr>
            </a:lvl1pPr>
          </a:lstStyle>
          <a:p>
            <a:pPr lvl="0"/>
            <a:r>
              <a:rPr lang="sv-SE"/>
              <a:t>presented by &lt;name nameson&gt;</a:t>
            </a:r>
          </a:p>
        </p:txBody>
      </p:sp>
      <p:sp>
        <p:nvSpPr>
          <p:cNvPr id="10" name="Platshållare för datum 3">
            <a:extLst>
              <a:ext uri="{FF2B5EF4-FFF2-40B4-BE49-F238E27FC236}">
                <a16:creationId xmlns:a16="http://schemas.microsoft.com/office/drawing/2014/main" id="{5CE429DE-35D4-F144-9881-2C3DD8ABB666}"/>
              </a:ext>
            </a:extLst>
          </p:cNvPr>
          <p:cNvSpPr>
            <a:spLocks noGrp="1"/>
          </p:cNvSpPr>
          <p:nvPr>
            <p:ph type="dt" sz="half" idx="10"/>
          </p:nvPr>
        </p:nvSpPr>
        <p:spPr>
          <a:xfrm>
            <a:off x="1930395" y="6096663"/>
            <a:ext cx="1241068" cy="365125"/>
          </a:xfrm>
        </p:spPr>
        <p:txBody>
          <a:bodyPr/>
          <a:lstStyle>
            <a:lvl1pPr>
              <a:defRPr sz="1200"/>
            </a:lvl1pPr>
          </a:lstStyle>
          <a:p>
            <a:fld id="{090D8AA6-7421-2540-9BEA-AB60A1797866}" type="datetime1">
              <a:rPr lang="sv-SE" smtClean="0"/>
              <a:t>2024-09-08</a:t>
            </a:fld>
            <a:endParaRPr lang="sv-SE" dirty="0"/>
          </a:p>
        </p:txBody>
      </p:sp>
    </p:spTree>
    <p:extLst>
      <p:ext uri="{BB962C8B-B14F-4D97-AF65-F5344CB8AC3E}">
        <p14:creationId xmlns:p14="http://schemas.microsoft.com/office/powerpoint/2010/main" val="291575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9BCCEAFE-E21B-43CF-80C4-FF01C3F9D479}"/>
              </a:ext>
            </a:extLst>
          </p:cNvPr>
          <p:cNvSpPr/>
          <p:nvPr userDrawn="1"/>
        </p:nvSpPr>
        <p:spPr>
          <a:xfrm>
            <a:off x="0" y="16274"/>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lvl1pPr>
              <a:defRPr>
                <a:solidFill>
                  <a:schemeClr val="bg1"/>
                </a:solidFill>
              </a:defRPr>
            </a:lvl1p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lvl1pPr>
              <a:defRPr>
                <a:solidFill>
                  <a:schemeClr val="bg1"/>
                </a:solidFill>
              </a:defRPr>
            </a:lvl1pPr>
          </a:lstStyle>
          <a:p>
            <a:fld id="{F7283078-D760-1647-8B80-66BA8B52336D}" type="slidenum">
              <a:rPr lang="sv-SE" smtClean="0"/>
              <a:pPr/>
              <a:t>‹#›</a:t>
            </a:fld>
            <a:endParaRPr lang="sv-SE"/>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2" name="Bildobjekt 11">
            <a:extLst>
              <a:ext uri="{FF2B5EF4-FFF2-40B4-BE49-F238E27FC236}">
                <a16:creationId xmlns:a16="http://schemas.microsoft.com/office/drawing/2014/main" id="{6426DF26-09C3-4DAE-B43E-0C11D6A63538}"/>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1" name="Platshållare för text 10">
            <a:extLst>
              <a:ext uri="{FF2B5EF4-FFF2-40B4-BE49-F238E27FC236}">
                <a16:creationId xmlns:a16="http://schemas.microsoft.com/office/drawing/2014/main" id="{5C48DF05-1B09-4DA6-AC56-07304871CCD2}"/>
              </a:ext>
            </a:extLst>
          </p:cNvPr>
          <p:cNvSpPr>
            <a:spLocks noGrp="1"/>
          </p:cNvSpPr>
          <p:nvPr>
            <p:ph type="body" sz="quarter" idx="13"/>
          </p:nvPr>
        </p:nvSpPr>
        <p:spPr>
          <a:xfrm>
            <a:off x="1195647" y="1640719"/>
            <a:ext cx="10042073" cy="4375520"/>
          </a:xfrm>
        </p:spPr>
        <p:txBody>
          <a:bodyPr>
            <a:noAutofit/>
          </a:bodyPr>
          <a:lstStyle>
            <a:lvl1pPr marL="457200" indent="-457200">
              <a:buClr>
                <a:schemeClr val="bg1"/>
              </a:buClr>
              <a:buFont typeface="+mj-lt"/>
              <a:buAutoNum type="arabicPeriod"/>
              <a:defRPr>
                <a:solidFill>
                  <a:schemeClr val="bg1"/>
                </a:solidFill>
              </a:defRPr>
            </a:lvl1pPr>
            <a:lvl2pPr marL="82550" indent="0">
              <a:buNone/>
              <a:defRPr/>
            </a:lvl2pPr>
          </a:lstStyle>
          <a:p>
            <a:pPr lvl="0"/>
            <a:r>
              <a:rPr lang="en-US"/>
              <a:t>Edit Master text styles</a:t>
            </a:r>
          </a:p>
        </p:txBody>
      </p:sp>
      <p:sp>
        <p:nvSpPr>
          <p:cNvPr id="14" name="Platshållare för datum 3">
            <a:extLst>
              <a:ext uri="{FF2B5EF4-FFF2-40B4-BE49-F238E27FC236}">
                <a16:creationId xmlns:a16="http://schemas.microsoft.com/office/drawing/2014/main" id="{04D3287D-3E21-D845-8766-C307E6765306}"/>
              </a:ext>
            </a:extLst>
          </p:cNvPr>
          <p:cNvSpPr>
            <a:spLocks noGrp="1"/>
          </p:cNvSpPr>
          <p:nvPr>
            <p:ph type="dt" sz="half" idx="10"/>
          </p:nvPr>
        </p:nvSpPr>
        <p:spPr>
          <a:xfrm>
            <a:off x="1195647" y="6475270"/>
            <a:ext cx="832658" cy="365125"/>
          </a:xfrm>
        </p:spPr>
        <p:txBody>
          <a:bodyPr/>
          <a:lstStyle/>
          <a:p>
            <a:fld id="{659C5137-7741-FD49-B67A-C4D55B809F66}" type="datetime1">
              <a:rPr lang="sv-SE" smtClean="0"/>
              <a:t>2024-09-08</a:t>
            </a:fld>
            <a:endParaRPr lang="sv-SE" dirty="0"/>
          </a:p>
        </p:txBody>
      </p:sp>
    </p:spTree>
    <p:extLst>
      <p:ext uri="{BB962C8B-B14F-4D97-AF65-F5344CB8AC3E}">
        <p14:creationId xmlns:p14="http://schemas.microsoft.com/office/powerpoint/2010/main" val="164673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breaker slide">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250D024A-8F85-4618-9506-0F493B263A92}"/>
              </a:ext>
            </a:extLst>
          </p:cNvPr>
          <p:cNvSpPr/>
          <p:nvPr userDrawn="1"/>
        </p:nvSpPr>
        <p:spPr>
          <a:xfrm>
            <a:off x="0" y="0"/>
            <a:ext cx="64777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ktangel 7">
            <a:extLst>
              <a:ext uri="{FF2B5EF4-FFF2-40B4-BE49-F238E27FC236}">
                <a16:creationId xmlns:a16="http://schemas.microsoft.com/office/drawing/2014/main" id="{628E18C2-A66E-436E-89DA-1C5D481CB4B4}"/>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6477712" y="0"/>
            <a:ext cx="5714288" cy="6858000"/>
          </a:xfrm>
          <a:solidFill>
            <a:srgbClr val="ECECEC"/>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3" name="Platshållare för text 2">
            <a:extLst>
              <a:ext uri="{FF2B5EF4-FFF2-40B4-BE49-F238E27FC236}">
                <a16:creationId xmlns:a16="http://schemas.microsoft.com/office/drawing/2014/main" id="{F55DE042-7DE8-4583-986C-40823753078B}"/>
              </a:ext>
            </a:extLst>
          </p:cNvPr>
          <p:cNvSpPr>
            <a:spLocks noGrp="1"/>
          </p:cNvSpPr>
          <p:nvPr>
            <p:ph type="body" sz="quarter" idx="13" hasCustomPrompt="1"/>
          </p:nvPr>
        </p:nvSpPr>
        <p:spPr>
          <a:xfrm>
            <a:off x="1230491" y="1051132"/>
            <a:ext cx="4255909" cy="829149"/>
          </a:xfrm>
        </p:spPr>
        <p:txBody>
          <a:bodyPr rIns="18000" anchor="b" anchorCtr="0"/>
          <a:lstStyle>
            <a:lvl1pPr marL="0" indent="0">
              <a:buFontTx/>
              <a:buNone/>
              <a:defRPr sz="4800">
                <a:solidFill>
                  <a:schemeClr val="bg1"/>
                </a:solidFill>
                <a:latin typeface="+mn-lt"/>
              </a:defRPr>
            </a:lvl1pPr>
            <a:lvl2pPr marL="82550" indent="0">
              <a:buNone/>
              <a:defRPr/>
            </a:lvl2pPr>
          </a:lstStyle>
          <a:p>
            <a:pPr lvl="0"/>
            <a:r>
              <a:rPr lang="sv-SE"/>
              <a:t># (chapter)</a:t>
            </a:r>
          </a:p>
        </p:txBody>
      </p:sp>
      <p:sp>
        <p:nvSpPr>
          <p:cNvPr id="11" name="Platshållare för text 2">
            <a:extLst>
              <a:ext uri="{FF2B5EF4-FFF2-40B4-BE49-F238E27FC236}">
                <a16:creationId xmlns:a16="http://schemas.microsoft.com/office/drawing/2014/main" id="{1DC53C5B-9DC3-4646-B6B3-DD59404D44D0}"/>
              </a:ext>
            </a:extLst>
          </p:cNvPr>
          <p:cNvSpPr>
            <a:spLocks noGrp="1"/>
          </p:cNvSpPr>
          <p:nvPr>
            <p:ph type="body" sz="quarter" idx="14" hasCustomPrompt="1"/>
          </p:nvPr>
        </p:nvSpPr>
        <p:spPr>
          <a:xfrm>
            <a:off x="1230491" y="2169209"/>
            <a:ext cx="4255909" cy="2462613"/>
          </a:xfrm>
        </p:spPr>
        <p:txBody>
          <a:bodyPr rIns="18000" anchor="t" anchorCtr="0"/>
          <a:lstStyle>
            <a:lvl1pPr marL="0" indent="0">
              <a:spcBef>
                <a:spcPts val="0"/>
              </a:spcBef>
              <a:buFontTx/>
              <a:buNone/>
              <a:defRPr sz="4200">
                <a:solidFill>
                  <a:schemeClr val="bg1"/>
                </a:solidFill>
                <a:latin typeface="Segoe UI Semibold" panose="020B0702040204020203" pitchFamily="34" charset="0"/>
                <a:cs typeface="Segoe UI Semibold" panose="020B0702040204020203" pitchFamily="34" charset="0"/>
              </a:defRPr>
            </a:lvl1pPr>
            <a:lvl2pPr marL="82550" indent="0">
              <a:buNone/>
              <a:defRPr/>
            </a:lvl2pPr>
          </a:lstStyle>
          <a:p>
            <a:pPr lvl="0"/>
            <a:r>
              <a:rPr lang="sv-SE"/>
              <a:t>Headline</a:t>
            </a:r>
          </a:p>
        </p:txBody>
      </p:sp>
    </p:spTree>
    <p:extLst>
      <p:ext uri="{BB962C8B-B14F-4D97-AF65-F5344CB8AC3E}">
        <p14:creationId xmlns:p14="http://schemas.microsoft.com/office/powerpoint/2010/main" val="709890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p:nvPr>
        </p:nvSpPr>
        <p:spPr>
          <a:xfrm>
            <a:off x="1094400" y="1562400"/>
            <a:ext cx="9365782"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3" name="Platshållare för datum 3">
            <a:extLst>
              <a:ext uri="{FF2B5EF4-FFF2-40B4-BE49-F238E27FC236}">
                <a16:creationId xmlns:a16="http://schemas.microsoft.com/office/drawing/2014/main" id="{3E8E36C4-8565-B94E-A90D-FF5DD7F86A6D}"/>
              </a:ext>
            </a:extLst>
          </p:cNvPr>
          <p:cNvSpPr>
            <a:spLocks noGrp="1"/>
          </p:cNvSpPr>
          <p:nvPr>
            <p:ph type="dt" sz="half" idx="10"/>
          </p:nvPr>
        </p:nvSpPr>
        <p:spPr>
          <a:xfrm>
            <a:off x="1195647" y="6475270"/>
            <a:ext cx="832658" cy="365125"/>
          </a:xfrm>
        </p:spPr>
        <p:txBody>
          <a:bodyPr/>
          <a:lstStyle/>
          <a:p>
            <a:fld id="{058D2EC5-AA3F-7A48-B78F-769BB122C783}" type="datetime1">
              <a:rPr lang="sv-SE" smtClean="0"/>
              <a:t>2024-09-08</a:t>
            </a:fld>
            <a:endParaRPr lang="sv-SE" dirty="0"/>
          </a:p>
        </p:txBody>
      </p:sp>
    </p:spTree>
    <p:extLst>
      <p:ext uri="{BB962C8B-B14F-4D97-AF65-F5344CB8AC3E}">
        <p14:creationId xmlns:p14="http://schemas.microsoft.com/office/powerpoint/2010/main" val="1971256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in 2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58775" indent="-215900">
              <a:lnSpc>
                <a:spcPct val="100000"/>
              </a:lnSpc>
              <a:tabLst/>
              <a:defRPr/>
            </a:lvl2pPr>
            <a:lvl3pPr marL="449263" indent="-196850">
              <a:lnSpc>
                <a:spcPct val="100000"/>
              </a:lnSpc>
              <a:tabLst/>
              <a:defRPr/>
            </a:lvl3pPr>
            <a:lvl4pPr marL="541338"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innehåll 2">
            <a:extLst>
              <a:ext uri="{FF2B5EF4-FFF2-40B4-BE49-F238E27FC236}">
                <a16:creationId xmlns:a16="http://schemas.microsoft.com/office/drawing/2014/main" id="{BA21051E-3C35-41FB-8E6B-797DB8F26971}"/>
              </a:ext>
            </a:extLst>
          </p:cNvPr>
          <p:cNvSpPr>
            <a:spLocks noGrp="1"/>
          </p:cNvSpPr>
          <p:nvPr>
            <p:ph idx="13"/>
          </p:nvPr>
        </p:nvSpPr>
        <p:spPr>
          <a:xfrm>
            <a:off x="6373692"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2865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1" name="Platshållare för datum 3">
            <a:extLst>
              <a:ext uri="{FF2B5EF4-FFF2-40B4-BE49-F238E27FC236}">
                <a16:creationId xmlns:a16="http://schemas.microsoft.com/office/drawing/2014/main" id="{154C1432-4F85-1F42-8016-9B83B89CC804}"/>
              </a:ext>
            </a:extLst>
          </p:cNvPr>
          <p:cNvSpPr>
            <a:spLocks noGrp="1"/>
          </p:cNvSpPr>
          <p:nvPr>
            <p:ph type="dt" sz="half" idx="10"/>
          </p:nvPr>
        </p:nvSpPr>
        <p:spPr>
          <a:xfrm>
            <a:off x="1195647" y="6475270"/>
            <a:ext cx="832658" cy="365125"/>
          </a:xfrm>
        </p:spPr>
        <p:txBody>
          <a:bodyPr/>
          <a:lstStyle/>
          <a:p>
            <a:fld id="{93FC0E96-7459-BE45-A2B7-D4BC24625317}" type="datetime1">
              <a:rPr lang="sv-SE" smtClean="0"/>
              <a:t>2024-09-08</a:t>
            </a:fld>
            <a:endParaRPr lang="sv-SE" dirty="0"/>
          </a:p>
        </p:txBody>
      </p:sp>
    </p:spTree>
    <p:extLst>
      <p:ext uri="{BB962C8B-B14F-4D97-AF65-F5344CB8AC3E}">
        <p14:creationId xmlns:p14="http://schemas.microsoft.com/office/powerpoint/2010/main" val="189240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in 3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3255409" cy="4768062"/>
          </a:xfrm>
        </p:spPr>
        <p:txBody>
          <a:bodyPr lIns="0" rIns="18000"/>
          <a:lstStyle>
            <a:lvl1pPr>
              <a:lnSpc>
                <a:spcPct val="100000"/>
              </a:lnSpc>
              <a:defRPr/>
            </a:lvl1pPr>
            <a:lvl2pPr marL="360000" indent="-216000">
              <a:lnSpc>
                <a:spcPct val="100000"/>
              </a:lnSpc>
              <a:tabLst/>
              <a:defRPr/>
            </a:lvl2pPr>
            <a:lvl3pPr marL="449263" indent="-196850">
              <a:lnSpc>
                <a:spcPct val="100000"/>
              </a:lnSpc>
              <a:tabLst/>
              <a:defRPr/>
            </a:lvl3pPr>
            <a:lvl4pPr marL="541338" indent="-180975">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3" name="Platshållare för innehåll 2">
            <a:extLst>
              <a:ext uri="{FF2B5EF4-FFF2-40B4-BE49-F238E27FC236}">
                <a16:creationId xmlns:a16="http://schemas.microsoft.com/office/drawing/2014/main" id="{B2D0E559-A900-41F3-93C5-387A7764A152}"/>
              </a:ext>
            </a:extLst>
          </p:cNvPr>
          <p:cNvSpPr>
            <a:spLocks noGrp="1"/>
          </p:cNvSpPr>
          <p:nvPr>
            <p:ph idx="15"/>
          </p:nvPr>
        </p:nvSpPr>
        <p:spPr>
          <a:xfrm>
            <a:off x="4605297"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39750" indent="-19685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7" name="Platshållare för innehåll 2">
            <a:extLst>
              <a:ext uri="{FF2B5EF4-FFF2-40B4-BE49-F238E27FC236}">
                <a16:creationId xmlns:a16="http://schemas.microsoft.com/office/drawing/2014/main" id="{E4E99B3B-ADB3-4D1A-9A7F-AA1B8528E6C7}"/>
              </a:ext>
            </a:extLst>
          </p:cNvPr>
          <p:cNvSpPr>
            <a:spLocks noGrp="1"/>
          </p:cNvSpPr>
          <p:nvPr>
            <p:ph idx="16"/>
          </p:nvPr>
        </p:nvSpPr>
        <p:spPr>
          <a:xfrm>
            <a:off x="8116194"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datum 3">
            <a:extLst>
              <a:ext uri="{FF2B5EF4-FFF2-40B4-BE49-F238E27FC236}">
                <a16:creationId xmlns:a16="http://schemas.microsoft.com/office/drawing/2014/main" id="{F91A8E7B-C629-D343-8A83-7EB0ADF6087A}"/>
              </a:ext>
            </a:extLst>
          </p:cNvPr>
          <p:cNvSpPr>
            <a:spLocks noGrp="1"/>
          </p:cNvSpPr>
          <p:nvPr>
            <p:ph type="dt" sz="half" idx="10"/>
          </p:nvPr>
        </p:nvSpPr>
        <p:spPr>
          <a:xfrm>
            <a:off x="1195647" y="6475270"/>
            <a:ext cx="832658" cy="365125"/>
          </a:xfrm>
        </p:spPr>
        <p:txBody>
          <a:bodyPr/>
          <a:lstStyle/>
          <a:p>
            <a:fld id="{9E809B58-DFC5-004D-808F-251EA0D06691}" type="datetime1">
              <a:rPr lang="sv-SE" smtClean="0"/>
              <a:t>2024-09-08</a:t>
            </a:fld>
            <a:endParaRPr lang="sv-SE" dirty="0"/>
          </a:p>
        </p:txBody>
      </p:sp>
    </p:spTree>
    <p:extLst>
      <p:ext uri="{BB962C8B-B14F-4D97-AF65-F5344CB8AC3E}">
        <p14:creationId xmlns:p14="http://schemas.microsoft.com/office/powerpoint/2010/main" val="14361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2"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GB"/>
              <a:t>Click to edit Master title style</a:t>
            </a:r>
            <a:endParaRPr lang="sv-SE" dirty="0"/>
          </a:p>
        </p:txBody>
      </p:sp>
      <p:sp>
        <p:nvSpPr>
          <p:cNvPr id="3" name="Underrubrik 2">
            <a:extLst>
              <a:ext uri="{FF2B5EF4-FFF2-40B4-BE49-F238E27FC236}">
                <a16:creationId xmlns:a16="http://schemas.microsoft.com/office/drawing/2014/main" id="{81DF3056-F3A8-2949-876C-528413E342C4}"/>
              </a:ext>
            </a:extLst>
          </p:cNvPr>
          <p:cNvSpPr>
            <a:spLocks noGrp="1"/>
          </p:cNvSpPr>
          <p:nvPr>
            <p:ph type="subTitle" idx="1"/>
          </p:nvPr>
        </p:nvSpPr>
        <p:spPr>
          <a:xfrm>
            <a:off x="1930395" y="3883393"/>
            <a:ext cx="8640000" cy="921363"/>
          </a:xfrm>
          <a:prstGeom prst="rect">
            <a:avLst/>
          </a:prstGeom>
        </p:spPr>
        <p:txBody>
          <a:bodyPr lIns="90000">
            <a:noAutofit/>
          </a:bodyPr>
          <a:lstStyle>
            <a:lvl1pPr marL="0" indent="0" algn="l">
              <a:lnSpc>
                <a:spcPct val="100000"/>
              </a:lnSpc>
              <a:spcBef>
                <a:spcPts val="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5" name="Platshållare för text 14">
            <a:extLst>
              <a:ext uri="{FF2B5EF4-FFF2-40B4-BE49-F238E27FC236}">
                <a16:creationId xmlns:a16="http://schemas.microsoft.com/office/drawing/2014/main" id="{EA5DA2EE-60AD-41D0-96B0-DDF02E0AE545}"/>
              </a:ext>
            </a:extLst>
          </p:cNvPr>
          <p:cNvSpPr>
            <a:spLocks noGrp="1"/>
          </p:cNvSpPr>
          <p:nvPr>
            <p:ph type="body" sz="quarter" idx="10" hasCustomPrompt="1"/>
          </p:nvPr>
        </p:nvSpPr>
        <p:spPr>
          <a:xfrm>
            <a:off x="1930395" y="5605695"/>
            <a:ext cx="6290892" cy="459883"/>
          </a:xfrm>
          <a:prstGeom prst="rect">
            <a:avLst/>
          </a:prstGeom>
        </p:spPr>
        <p:txBody>
          <a:bodyPr lIns="90000" tIns="18000" bIns="36000" anchor="b" anchorCtr="0">
            <a:noAutofit/>
          </a:bodyPr>
          <a:lstStyle>
            <a:lvl1pPr marL="0" indent="0">
              <a:lnSpc>
                <a:spcPct val="100000"/>
              </a:lnSpc>
              <a:spcBef>
                <a:spcPts val="0"/>
              </a:spcBef>
              <a:buFontTx/>
              <a:buNone/>
              <a:defRPr sz="1200" b="1" strike="noStrike" cap="all" spc="120" baseline="0">
                <a:solidFill>
                  <a:schemeClr val="bg1"/>
                </a:solidFill>
              </a:defRPr>
            </a:lvl1pPr>
          </a:lstStyle>
          <a:p>
            <a:pPr lvl="0"/>
            <a:r>
              <a:rPr lang="sv-SE"/>
              <a:t>presented by &lt;name nameson&gt;</a:t>
            </a:r>
          </a:p>
        </p:txBody>
      </p:sp>
      <p:sp>
        <p:nvSpPr>
          <p:cNvPr id="10" name="Platshållare för datum 3">
            <a:extLst>
              <a:ext uri="{FF2B5EF4-FFF2-40B4-BE49-F238E27FC236}">
                <a16:creationId xmlns:a16="http://schemas.microsoft.com/office/drawing/2014/main" id="{5CE429DE-35D4-F144-9881-2C3DD8ABB666}"/>
              </a:ext>
            </a:extLst>
          </p:cNvPr>
          <p:cNvSpPr>
            <a:spLocks noGrp="1"/>
          </p:cNvSpPr>
          <p:nvPr>
            <p:ph type="dt" sz="half" idx="10"/>
          </p:nvPr>
        </p:nvSpPr>
        <p:spPr>
          <a:xfrm>
            <a:off x="1930395" y="6096663"/>
            <a:ext cx="1241068" cy="365125"/>
          </a:xfrm>
        </p:spPr>
        <p:txBody>
          <a:bodyPr/>
          <a:lstStyle>
            <a:lvl1pPr>
              <a:defRPr sz="1200"/>
            </a:lvl1pPr>
          </a:lstStyle>
          <a:p>
            <a:fld id="{8236DBED-120C-3E42-85F0-EF5DD9F3144E}" type="datetime1">
              <a:rPr lang="sv-SE" smtClean="0"/>
              <a:t>2024-09-08</a:t>
            </a:fld>
            <a:endParaRPr lang="sv-SE"/>
          </a:p>
        </p:txBody>
      </p:sp>
    </p:spTree>
    <p:extLst>
      <p:ext uri="{BB962C8B-B14F-4D97-AF65-F5344CB8AC3E}">
        <p14:creationId xmlns:p14="http://schemas.microsoft.com/office/powerpoint/2010/main" val="140138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16B191E2-1C71-4B4C-B562-DD793673C24E}"/>
              </a:ext>
            </a:extLst>
          </p:cNvPr>
          <p:cNvSpPr>
            <a:spLocks noGrp="1"/>
          </p:cNvSpPr>
          <p:nvPr>
            <p:ph type="pic" sz="quarter" idx="15" hasCustomPrompt="1"/>
          </p:nvPr>
        </p:nvSpPr>
        <p:spPr>
          <a:xfrm>
            <a:off x="6373813" y="1562100"/>
            <a:ext cx="4994275" cy="4768850"/>
          </a:xfrm>
          <a:solidFill>
            <a:schemeClr val="bg1">
              <a:lumMod val="85000"/>
            </a:schemeClr>
          </a:solidFill>
        </p:spPr>
        <p:txBody>
          <a:bodyPr>
            <a:normAutofit/>
          </a:bodyPr>
          <a:lstStyle>
            <a:lvl1pPr marL="0" indent="0" algn="ctr">
              <a:buFontTx/>
              <a:buNone/>
              <a:defRPr sz="800">
                <a:solidFill>
                  <a:srgbClr val="666666"/>
                </a:solidFill>
              </a:defRPr>
            </a:lvl1pPr>
          </a:lstStyle>
          <a:p>
            <a:r>
              <a:rPr lang="sv-SE"/>
              <a:t>INSERT IMAGE</a:t>
            </a: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1" name="Rektangel 10">
            <a:extLst>
              <a:ext uri="{FF2B5EF4-FFF2-40B4-BE49-F238E27FC236}">
                <a16:creationId xmlns:a16="http://schemas.microsoft.com/office/drawing/2014/main" id="{BC4F3A85-66E6-412A-97CD-99D922EFBEE2}"/>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3" name="Bildobjekt 12">
            <a:extLst>
              <a:ext uri="{FF2B5EF4-FFF2-40B4-BE49-F238E27FC236}">
                <a16:creationId xmlns:a16="http://schemas.microsoft.com/office/drawing/2014/main" id="{506E76ED-0FF0-4A03-8EB9-06B57B12EC11}"/>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2" name="Platshållare för datum 3">
            <a:extLst>
              <a:ext uri="{FF2B5EF4-FFF2-40B4-BE49-F238E27FC236}">
                <a16:creationId xmlns:a16="http://schemas.microsoft.com/office/drawing/2014/main" id="{5D496E45-863B-704B-B14F-5E0F58578D86}"/>
              </a:ext>
            </a:extLst>
          </p:cNvPr>
          <p:cNvSpPr>
            <a:spLocks noGrp="1"/>
          </p:cNvSpPr>
          <p:nvPr>
            <p:ph type="dt" sz="half" idx="10"/>
          </p:nvPr>
        </p:nvSpPr>
        <p:spPr>
          <a:xfrm>
            <a:off x="1195647" y="6475270"/>
            <a:ext cx="832658" cy="365125"/>
          </a:xfrm>
        </p:spPr>
        <p:txBody>
          <a:bodyPr/>
          <a:lstStyle/>
          <a:p>
            <a:fld id="{674CDA18-DD8A-BB4F-8640-99A631096B2A}" type="datetime1">
              <a:rPr lang="sv-SE" smtClean="0"/>
              <a:t>2024-09-08</a:t>
            </a:fld>
            <a:endParaRPr lang="sv-SE" dirty="0"/>
          </a:p>
        </p:txBody>
      </p:sp>
    </p:spTree>
    <p:extLst>
      <p:ext uri="{BB962C8B-B14F-4D97-AF65-F5344CB8AC3E}">
        <p14:creationId xmlns:p14="http://schemas.microsoft.com/office/powerpoint/2010/main" val="3824081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Full width">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0" y="0"/>
            <a:ext cx="12192000" cy="6858000"/>
          </a:xfrm>
          <a:solidFill>
            <a:schemeClr val="bg1">
              <a:lumMod val="85000"/>
            </a:schemeClr>
          </a:solidFill>
        </p:spPr>
        <p:txBody>
          <a:bodyPr>
            <a:normAutofit/>
          </a:bodyPr>
          <a:lstStyle>
            <a:lvl1pPr algn="ctr">
              <a:defRPr sz="800"/>
            </a:lvl1pPr>
          </a:lstStyle>
          <a:p>
            <a:r>
              <a:rPr lang="sv-SE" dirty="0"/>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5" name="Rubrik 1">
            <a:extLst>
              <a:ext uri="{FF2B5EF4-FFF2-40B4-BE49-F238E27FC236}">
                <a16:creationId xmlns:a16="http://schemas.microsoft.com/office/drawing/2014/main" id="{8F5BB748-C0D0-CB4F-BA93-7488E4BA7050}"/>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dirty="0"/>
              <a:t>Image </a:t>
            </a:r>
            <a:r>
              <a:rPr lang="sv-SE" dirty="0" err="1"/>
              <a:t>title</a:t>
            </a:r>
            <a:endParaRPr lang="sv-SE" dirty="0"/>
          </a:p>
        </p:txBody>
      </p:sp>
    </p:spTree>
    <p:extLst>
      <p:ext uri="{BB962C8B-B14F-4D97-AF65-F5344CB8AC3E}">
        <p14:creationId xmlns:p14="http://schemas.microsoft.com/office/powerpoint/2010/main" val="2157757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C3E05485-E053-9940-AE38-59CDCDC83D9F}" type="datetime1">
              <a:rPr lang="sv-SE" smtClean="0"/>
              <a:t>2024-09-08</a:t>
            </a:fld>
            <a:endParaRPr lang="sv-SE" dirty="0"/>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7" name="Platshållare för diagram 6">
            <a:extLst>
              <a:ext uri="{FF2B5EF4-FFF2-40B4-BE49-F238E27FC236}">
                <a16:creationId xmlns:a16="http://schemas.microsoft.com/office/drawing/2014/main" id="{FA784AEE-BB11-4271-AB33-DE0774105604}"/>
              </a:ext>
            </a:extLst>
          </p:cNvPr>
          <p:cNvSpPr>
            <a:spLocks noGrp="1"/>
          </p:cNvSpPr>
          <p:nvPr>
            <p:ph type="chart" sz="quarter" idx="15"/>
          </p:nvPr>
        </p:nvSpPr>
        <p:spPr>
          <a:xfrm>
            <a:off x="1103313" y="1657350"/>
            <a:ext cx="7767637" cy="4445000"/>
          </a:xfrm>
        </p:spPr>
        <p:txBody>
          <a:bodyPr/>
          <a:lstStyle>
            <a:lvl1pPr algn="ctr">
              <a:defRPr sz="800" cap="all" baseline="0"/>
            </a:lvl1pPr>
          </a:lstStyle>
          <a:p>
            <a:r>
              <a:rPr lang="en-US"/>
              <a:t>Click icon to add chart</a:t>
            </a:r>
            <a:endParaRPr lang="sv-SE"/>
          </a:p>
        </p:txBody>
      </p:sp>
    </p:spTree>
    <p:extLst>
      <p:ext uri="{BB962C8B-B14F-4D97-AF65-F5344CB8AC3E}">
        <p14:creationId xmlns:p14="http://schemas.microsoft.com/office/powerpoint/2010/main" val="234884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8" name="Platshållare för tabell 7">
            <a:extLst>
              <a:ext uri="{FF2B5EF4-FFF2-40B4-BE49-F238E27FC236}">
                <a16:creationId xmlns:a16="http://schemas.microsoft.com/office/drawing/2014/main" id="{489D1BD7-202A-4115-BE6C-1B053CFFDE1E}"/>
              </a:ext>
            </a:extLst>
          </p:cNvPr>
          <p:cNvSpPr>
            <a:spLocks noGrp="1"/>
          </p:cNvSpPr>
          <p:nvPr>
            <p:ph type="tbl" sz="quarter" idx="15"/>
          </p:nvPr>
        </p:nvSpPr>
        <p:spPr>
          <a:xfrm>
            <a:off x="1103313" y="1614488"/>
            <a:ext cx="9359900" cy="4406900"/>
          </a:xfrm>
        </p:spPr>
        <p:txBody>
          <a:bodyPr/>
          <a:lstStyle>
            <a:lvl1pPr algn="ctr">
              <a:defRPr sz="800" cap="all" baseline="0"/>
            </a:lvl1pPr>
          </a:lstStyle>
          <a:p>
            <a:r>
              <a:rPr lang="en-US"/>
              <a:t>Click icon to add table</a:t>
            </a:r>
            <a:endParaRPr lang="sv-SE"/>
          </a:p>
        </p:txBody>
      </p:sp>
      <p:sp>
        <p:nvSpPr>
          <p:cNvPr id="12" name="Platshållare för datum 3">
            <a:extLst>
              <a:ext uri="{FF2B5EF4-FFF2-40B4-BE49-F238E27FC236}">
                <a16:creationId xmlns:a16="http://schemas.microsoft.com/office/drawing/2014/main" id="{EF177138-95E5-674B-B010-143A8CD1453A}"/>
              </a:ext>
            </a:extLst>
          </p:cNvPr>
          <p:cNvSpPr>
            <a:spLocks noGrp="1"/>
          </p:cNvSpPr>
          <p:nvPr>
            <p:ph type="dt" sz="half" idx="10"/>
          </p:nvPr>
        </p:nvSpPr>
        <p:spPr>
          <a:xfrm>
            <a:off x="1195647" y="6475270"/>
            <a:ext cx="832658" cy="365125"/>
          </a:xfrm>
        </p:spPr>
        <p:txBody>
          <a:bodyPr/>
          <a:lstStyle/>
          <a:p>
            <a:fld id="{10A8BA5C-55E5-A54E-9798-FF773657C489}" type="datetime1">
              <a:rPr lang="sv-SE" smtClean="0"/>
              <a:t>2024-09-08</a:t>
            </a:fld>
            <a:endParaRPr lang="sv-SE" dirty="0"/>
          </a:p>
        </p:txBody>
      </p:sp>
    </p:spTree>
    <p:extLst>
      <p:ext uri="{BB962C8B-B14F-4D97-AF65-F5344CB8AC3E}">
        <p14:creationId xmlns:p14="http://schemas.microsoft.com/office/powerpoint/2010/main" val="416004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0" y="388593"/>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Tree>
    <p:extLst>
      <p:ext uri="{BB962C8B-B14F-4D97-AF65-F5344CB8AC3E}">
        <p14:creationId xmlns:p14="http://schemas.microsoft.com/office/powerpoint/2010/main" val="625949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First slide">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5105BBA5-0B01-43EB-96EC-725AF28E5A8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ktangel 5">
            <a:extLst>
              <a:ext uri="{FF2B5EF4-FFF2-40B4-BE49-F238E27FC236}">
                <a16:creationId xmlns:a16="http://schemas.microsoft.com/office/drawing/2014/main" id="{BB3141B3-566C-47FF-8C29-67289995D2FA}"/>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7" name="Bildobjekt 6">
            <a:extLst>
              <a:ext uri="{FF2B5EF4-FFF2-40B4-BE49-F238E27FC236}">
                <a16:creationId xmlns:a16="http://schemas.microsoft.com/office/drawing/2014/main" id="{B965145F-CDA4-4965-A7C5-ACBA59393460}"/>
              </a:ext>
            </a:extLst>
          </p:cNvPr>
          <p:cNvPicPr>
            <a:picLocks noChangeAspect="1"/>
          </p:cNvPicPr>
          <p:nvPr userDrawn="1"/>
        </p:nvPicPr>
        <p:blipFill>
          <a:blip r:embed="rId2"/>
          <a:stretch>
            <a:fillRect/>
          </a:stretch>
        </p:blipFill>
        <p:spPr>
          <a:xfrm>
            <a:off x="1703069" y="1048935"/>
            <a:ext cx="8872165" cy="4760129"/>
          </a:xfrm>
          <a:prstGeom prst="rect">
            <a:avLst/>
          </a:prstGeom>
        </p:spPr>
      </p:pic>
    </p:spTree>
    <p:extLst>
      <p:ext uri="{BB962C8B-B14F-4D97-AF65-F5344CB8AC3E}">
        <p14:creationId xmlns:p14="http://schemas.microsoft.com/office/powerpoint/2010/main" val="4245757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2"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3" name="Underrubrik 2">
            <a:extLst>
              <a:ext uri="{FF2B5EF4-FFF2-40B4-BE49-F238E27FC236}">
                <a16:creationId xmlns:a16="http://schemas.microsoft.com/office/drawing/2014/main" id="{81DF3056-F3A8-2949-876C-528413E342C4}"/>
              </a:ext>
            </a:extLst>
          </p:cNvPr>
          <p:cNvSpPr>
            <a:spLocks noGrp="1"/>
          </p:cNvSpPr>
          <p:nvPr>
            <p:ph type="subTitle" idx="1"/>
          </p:nvPr>
        </p:nvSpPr>
        <p:spPr>
          <a:xfrm>
            <a:off x="1930395" y="3883393"/>
            <a:ext cx="8640000" cy="921363"/>
          </a:xfrm>
          <a:prstGeom prst="rect">
            <a:avLst/>
          </a:prstGeom>
        </p:spPr>
        <p:txBody>
          <a:bodyPr lIns="90000">
            <a:noAutofit/>
          </a:bodyPr>
          <a:lstStyle>
            <a:lvl1pPr marL="0" indent="0" algn="l">
              <a:lnSpc>
                <a:spcPct val="100000"/>
              </a:lnSpc>
              <a:spcBef>
                <a:spcPts val="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5" name="Platshållare för text 14">
            <a:extLst>
              <a:ext uri="{FF2B5EF4-FFF2-40B4-BE49-F238E27FC236}">
                <a16:creationId xmlns:a16="http://schemas.microsoft.com/office/drawing/2014/main" id="{EA5DA2EE-60AD-41D0-96B0-DDF02E0AE545}"/>
              </a:ext>
            </a:extLst>
          </p:cNvPr>
          <p:cNvSpPr>
            <a:spLocks noGrp="1"/>
          </p:cNvSpPr>
          <p:nvPr>
            <p:ph type="body" sz="quarter" idx="10" hasCustomPrompt="1"/>
          </p:nvPr>
        </p:nvSpPr>
        <p:spPr>
          <a:xfrm>
            <a:off x="1930395" y="5605695"/>
            <a:ext cx="6290892" cy="459883"/>
          </a:xfrm>
          <a:prstGeom prst="rect">
            <a:avLst/>
          </a:prstGeom>
        </p:spPr>
        <p:txBody>
          <a:bodyPr lIns="90000" tIns="18000" bIns="36000" anchor="b" anchorCtr="0">
            <a:noAutofit/>
          </a:bodyPr>
          <a:lstStyle>
            <a:lvl1pPr marL="0" indent="0">
              <a:lnSpc>
                <a:spcPct val="100000"/>
              </a:lnSpc>
              <a:spcBef>
                <a:spcPts val="0"/>
              </a:spcBef>
              <a:buFontTx/>
              <a:buNone/>
              <a:defRPr sz="1200" b="1" strike="noStrike" cap="all" spc="120" baseline="0">
                <a:solidFill>
                  <a:schemeClr val="bg1"/>
                </a:solidFill>
              </a:defRPr>
            </a:lvl1pPr>
          </a:lstStyle>
          <a:p>
            <a:pPr lvl="0"/>
            <a:r>
              <a:rPr lang="sv-SE"/>
              <a:t>presented by &lt;name nameson&gt;</a:t>
            </a:r>
          </a:p>
        </p:txBody>
      </p:sp>
      <p:sp>
        <p:nvSpPr>
          <p:cNvPr id="10" name="Platshållare för datum 3">
            <a:extLst>
              <a:ext uri="{FF2B5EF4-FFF2-40B4-BE49-F238E27FC236}">
                <a16:creationId xmlns:a16="http://schemas.microsoft.com/office/drawing/2014/main" id="{5CE429DE-35D4-F144-9881-2C3DD8ABB666}"/>
              </a:ext>
            </a:extLst>
          </p:cNvPr>
          <p:cNvSpPr>
            <a:spLocks noGrp="1"/>
          </p:cNvSpPr>
          <p:nvPr>
            <p:ph type="dt" sz="half" idx="10"/>
          </p:nvPr>
        </p:nvSpPr>
        <p:spPr>
          <a:xfrm>
            <a:off x="1930395" y="6096663"/>
            <a:ext cx="1241068" cy="365125"/>
          </a:xfrm>
        </p:spPr>
        <p:txBody>
          <a:bodyPr/>
          <a:lstStyle>
            <a:lvl1pPr>
              <a:defRPr sz="1200"/>
            </a:lvl1pPr>
          </a:lstStyle>
          <a:p>
            <a:fld id="{6AA3C56F-72FF-DC42-A34A-AC216252EB1D}" type="datetime1">
              <a:rPr lang="sv-SE" smtClean="0"/>
              <a:t>2024-09-08</a:t>
            </a:fld>
            <a:endParaRPr lang="sv-SE" dirty="0"/>
          </a:p>
        </p:txBody>
      </p:sp>
    </p:spTree>
    <p:extLst>
      <p:ext uri="{BB962C8B-B14F-4D97-AF65-F5344CB8AC3E}">
        <p14:creationId xmlns:p14="http://schemas.microsoft.com/office/powerpoint/2010/main" val="1689390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9BCCEAFE-E21B-43CF-80C4-FF01C3F9D479}"/>
              </a:ext>
            </a:extLst>
          </p:cNvPr>
          <p:cNvSpPr/>
          <p:nvPr userDrawn="1"/>
        </p:nvSpPr>
        <p:spPr>
          <a:xfrm>
            <a:off x="0" y="16274"/>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lvl1pPr>
              <a:defRPr>
                <a:solidFill>
                  <a:schemeClr val="bg1"/>
                </a:solidFill>
              </a:defRPr>
            </a:lvl1p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lvl1pPr>
              <a:defRPr>
                <a:solidFill>
                  <a:schemeClr val="bg1"/>
                </a:solidFill>
              </a:defRPr>
            </a:lvl1pPr>
          </a:lstStyle>
          <a:p>
            <a:fld id="{F7283078-D760-1647-8B80-66BA8B52336D}" type="slidenum">
              <a:rPr lang="sv-SE" smtClean="0"/>
              <a:pPr/>
              <a:t>‹#›</a:t>
            </a:fld>
            <a:endParaRPr lang="sv-SE"/>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2" name="Bildobjekt 11">
            <a:extLst>
              <a:ext uri="{FF2B5EF4-FFF2-40B4-BE49-F238E27FC236}">
                <a16:creationId xmlns:a16="http://schemas.microsoft.com/office/drawing/2014/main" id="{6426DF26-09C3-4DAE-B43E-0C11D6A63538}"/>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1" name="Platshållare för text 10">
            <a:extLst>
              <a:ext uri="{FF2B5EF4-FFF2-40B4-BE49-F238E27FC236}">
                <a16:creationId xmlns:a16="http://schemas.microsoft.com/office/drawing/2014/main" id="{5C48DF05-1B09-4DA6-AC56-07304871CCD2}"/>
              </a:ext>
            </a:extLst>
          </p:cNvPr>
          <p:cNvSpPr>
            <a:spLocks noGrp="1"/>
          </p:cNvSpPr>
          <p:nvPr>
            <p:ph type="body" sz="quarter" idx="13"/>
          </p:nvPr>
        </p:nvSpPr>
        <p:spPr>
          <a:xfrm>
            <a:off x="1195647" y="1640719"/>
            <a:ext cx="10042073" cy="4375520"/>
          </a:xfrm>
        </p:spPr>
        <p:txBody>
          <a:bodyPr>
            <a:noAutofit/>
          </a:bodyPr>
          <a:lstStyle>
            <a:lvl1pPr marL="457200" indent="-457200">
              <a:buClr>
                <a:schemeClr val="bg1"/>
              </a:buClr>
              <a:buFont typeface="+mj-lt"/>
              <a:buAutoNum type="arabicPeriod"/>
              <a:defRPr>
                <a:solidFill>
                  <a:schemeClr val="bg1"/>
                </a:solidFill>
              </a:defRPr>
            </a:lvl1pPr>
            <a:lvl2pPr marL="82550" indent="0">
              <a:buNone/>
              <a:defRPr/>
            </a:lvl2pPr>
          </a:lstStyle>
          <a:p>
            <a:pPr lvl="0"/>
            <a:r>
              <a:rPr lang="en-US"/>
              <a:t>Edit Master text styles</a:t>
            </a:r>
          </a:p>
        </p:txBody>
      </p:sp>
      <p:sp>
        <p:nvSpPr>
          <p:cNvPr id="14" name="Platshållare för datum 3">
            <a:extLst>
              <a:ext uri="{FF2B5EF4-FFF2-40B4-BE49-F238E27FC236}">
                <a16:creationId xmlns:a16="http://schemas.microsoft.com/office/drawing/2014/main" id="{04D3287D-3E21-D845-8766-C307E6765306}"/>
              </a:ext>
            </a:extLst>
          </p:cNvPr>
          <p:cNvSpPr>
            <a:spLocks noGrp="1"/>
          </p:cNvSpPr>
          <p:nvPr>
            <p:ph type="dt" sz="half" idx="10"/>
          </p:nvPr>
        </p:nvSpPr>
        <p:spPr>
          <a:xfrm>
            <a:off x="1195647" y="6475270"/>
            <a:ext cx="832658" cy="365125"/>
          </a:xfrm>
        </p:spPr>
        <p:txBody>
          <a:bodyPr/>
          <a:lstStyle/>
          <a:p>
            <a:fld id="{630C5CEC-05CB-E24F-ACEF-7F17A55FE91B}" type="datetime1">
              <a:rPr lang="sv-SE" smtClean="0"/>
              <a:t>2024-09-08</a:t>
            </a:fld>
            <a:endParaRPr lang="sv-SE" dirty="0"/>
          </a:p>
        </p:txBody>
      </p:sp>
    </p:spTree>
    <p:extLst>
      <p:ext uri="{BB962C8B-B14F-4D97-AF65-F5344CB8AC3E}">
        <p14:creationId xmlns:p14="http://schemas.microsoft.com/office/powerpoint/2010/main" val="3003414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ter/breaker slide">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250D024A-8F85-4618-9506-0F493B263A92}"/>
              </a:ext>
            </a:extLst>
          </p:cNvPr>
          <p:cNvSpPr/>
          <p:nvPr userDrawn="1"/>
        </p:nvSpPr>
        <p:spPr>
          <a:xfrm>
            <a:off x="0" y="0"/>
            <a:ext cx="64777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ktangel 7">
            <a:extLst>
              <a:ext uri="{FF2B5EF4-FFF2-40B4-BE49-F238E27FC236}">
                <a16:creationId xmlns:a16="http://schemas.microsoft.com/office/drawing/2014/main" id="{628E18C2-A66E-436E-89DA-1C5D481CB4B4}"/>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6477712" y="0"/>
            <a:ext cx="5714288" cy="6858000"/>
          </a:xfrm>
          <a:solidFill>
            <a:srgbClr val="ECECEC"/>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3" name="Platshållare för text 2">
            <a:extLst>
              <a:ext uri="{FF2B5EF4-FFF2-40B4-BE49-F238E27FC236}">
                <a16:creationId xmlns:a16="http://schemas.microsoft.com/office/drawing/2014/main" id="{F55DE042-7DE8-4583-986C-40823753078B}"/>
              </a:ext>
            </a:extLst>
          </p:cNvPr>
          <p:cNvSpPr>
            <a:spLocks noGrp="1"/>
          </p:cNvSpPr>
          <p:nvPr>
            <p:ph type="body" sz="quarter" idx="13" hasCustomPrompt="1"/>
          </p:nvPr>
        </p:nvSpPr>
        <p:spPr>
          <a:xfrm>
            <a:off x="1230491" y="1051132"/>
            <a:ext cx="4255909" cy="829149"/>
          </a:xfrm>
        </p:spPr>
        <p:txBody>
          <a:bodyPr rIns="18000" anchor="b" anchorCtr="0"/>
          <a:lstStyle>
            <a:lvl1pPr marL="0" indent="0">
              <a:buFontTx/>
              <a:buNone/>
              <a:defRPr sz="4800">
                <a:solidFill>
                  <a:schemeClr val="bg1"/>
                </a:solidFill>
                <a:latin typeface="+mn-lt"/>
              </a:defRPr>
            </a:lvl1pPr>
            <a:lvl2pPr marL="82550" indent="0">
              <a:buNone/>
              <a:defRPr/>
            </a:lvl2pPr>
          </a:lstStyle>
          <a:p>
            <a:pPr lvl="0"/>
            <a:r>
              <a:rPr lang="sv-SE"/>
              <a:t># (chapter)</a:t>
            </a:r>
          </a:p>
        </p:txBody>
      </p:sp>
      <p:sp>
        <p:nvSpPr>
          <p:cNvPr id="11" name="Platshållare för text 2">
            <a:extLst>
              <a:ext uri="{FF2B5EF4-FFF2-40B4-BE49-F238E27FC236}">
                <a16:creationId xmlns:a16="http://schemas.microsoft.com/office/drawing/2014/main" id="{1DC53C5B-9DC3-4646-B6B3-DD59404D44D0}"/>
              </a:ext>
            </a:extLst>
          </p:cNvPr>
          <p:cNvSpPr>
            <a:spLocks noGrp="1"/>
          </p:cNvSpPr>
          <p:nvPr>
            <p:ph type="body" sz="quarter" idx="14" hasCustomPrompt="1"/>
          </p:nvPr>
        </p:nvSpPr>
        <p:spPr>
          <a:xfrm>
            <a:off x="1230491" y="2169209"/>
            <a:ext cx="4255909" cy="2462613"/>
          </a:xfrm>
        </p:spPr>
        <p:txBody>
          <a:bodyPr rIns="18000" anchor="t" anchorCtr="0"/>
          <a:lstStyle>
            <a:lvl1pPr marL="0" indent="0">
              <a:spcBef>
                <a:spcPts val="0"/>
              </a:spcBef>
              <a:buFontTx/>
              <a:buNone/>
              <a:defRPr sz="4200">
                <a:solidFill>
                  <a:schemeClr val="bg1"/>
                </a:solidFill>
                <a:latin typeface="Segoe UI Semibold" panose="020B0702040204020203" pitchFamily="34" charset="0"/>
                <a:cs typeface="Segoe UI Semibold" panose="020B0702040204020203" pitchFamily="34" charset="0"/>
              </a:defRPr>
            </a:lvl1pPr>
            <a:lvl2pPr marL="82550" indent="0">
              <a:buNone/>
              <a:defRPr/>
            </a:lvl2pPr>
          </a:lstStyle>
          <a:p>
            <a:pPr lvl="0"/>
            <a:r>
              <a:rPr lang="sv-SE"/>
              <a:t>Headline</a:t>
            </a:r>
          </a:p>
        </p:txBody>
      </p:sp>
    </p:spTree>
    <p:extLst>
      <p:ext uri="{BB962C8B-B14F-4D97-AF65-F5344CB8AC3E}">
        <p14:creationId xmlns:p14="http://schemas.microsoft.com/office/powerpoint/2010/main" val="746197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p:nvPr>
        </p:nvSpPr>
        <p:spPr>
          <a:xfrm>
            <a:off x="1094400" y="1562400"/>
            <a:ext cx="9365782"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3" name="Platshållare för datum 3">
            <a:extLst>
              <a:ext uri="{FF2B5EF4-FFF2-40B4-BE49-F238E27FC236}">
                <a16:creationId xmlns:a16="http://schemas.microsoft.com/office/drawing/2014/main" id="{3E8E36C4-8565-B94E-A90D-FF5DD7F86A6D}"/>
              </a:ext>
            </a:extLst>
          </p:cNvPr>
          <p:cNvSpPr>
            <a:spLocks noGrp="1"/>
          </p:cNvSpPr>
          <p:nvPr>
            <p:ph type="dt" sz="half" idx="10"/>
          </p:nvPr>
        </p:nvSpPr>
        <p:spPr>
          <a:xfrm>
            <a:off x="1195647" y="6475270"/>
            <a:ext cx="832658" cy="365125"/>
          </a:xfrm>
        </p:spPr>
        <p:txBody>
          <a:bodyPr/>
          <a:lstStyle/>
          <a:p>
            <a:fld id="{E0FD80A6-AE34-D045-A724-67FF934E7271}" type="datetime1">
              <a:rPr lang="sv-SE" smtClean="0"/>
              <a:t>2024-09-08</a:t>
            </a:fld>
            <a:endParaRPr lang="sv-SE" dirty="0"/>
          </a:p>
        </p:txBody>
      </p:sp>
    </p:spTree>
    <p:extLst>
      <p:ext uri="{BB962C8B-B14F-4D97-AF65-F5344CB8AC3E}">
        <p14:creationId xmlns:p14="http://schemas.microsoft.com/office/powerpoint/2010/main" val="956488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9BCCEAFE-E21B-43CF-80C4-FF01C3F9D479}"/>
              </a:ext>
            </a:extLst>
          </p:cNvPr>
          <p:cNvSpPr/>
          <p:nvPr userDrawn="1"/>
        </p:nvSpPr>
        <p:spPr>
          <a:xfrm>
            <a:off x="0" y="16274"/>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lvl1pPr>
              <a:defRPr>
                <a:solidFill>
                  <a:schemeClr val="bg1"/>
                </a:solidFill>
              </a:defRPr>
            </a:lvl1p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lvl1pPr>
              <a:defRPr>
                <a:solidFill>
                  <a:schemeClr val="bg1"/>
                </a:solidFill>
              </a:defRPr>
            </a:lvl1pPr>
          </a:lstStyle>
          <a:p>
            <a:fld id="{F7283078-D760-1647-8B80-66BA8B52336D}" type="slidenum">
              <a:rPr lang="sv-SE" smtClean="0"/>
              <a:pPr/>
              <a:t>‹#›</a:t>
            </a:fld>
            <a:endParaRPr lang="sv-SE"/>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2" name="Bildobjekt 11">
            <a:extLst>
              <a:ext uri="{FF2B5EF4-FFF2-40B4-BE49-F238E27FC236}">
                <a16:creationId xmlns:a16="http://schemas.microsoft.com/office/drawing/2014/main" id="{6426DF26-09C3-4DAE-B43E-0C11D6A63538}"/>
              </a:ext>
            </a:extLst>
          </p:cNvPr>
          <p:cNvPicPr>
            <a:picLocks noChangeAspect="1"/>
          </p:cNvPicPr>
          <p:nvPr userDrawn="1"/>
        </p:nvPicPr>
        <p:blipFill>
          <a:blip r:embed="rId2"/>
          <a:stretch>
            <a:fillRect/>
          </a:stretch>
        </p:blipFill>
        <p:spPr>
          <a:xfrm>
            <a:off x="10924611" y="417443"/>
            <a:ext cx="826395" cy="800100"/>
          </a:xfrm>
          <a:prstGeom prst="rect">
            <a:avLst/>
          </a:prstGeom>
        </p:spPr>
      </p:pic>
      <p:sp>
        <p:nvSpPr>
          <p:cNvPr id="11" name="Platshållare för text 10">
            <a:extLst>
              <a:ext uri="{FF2B5EF4-FFF2-40B4-BE49-F238E27FC236}">
                <a16:creationId xmlns:a16="http://schemas.microsoft.com/office/drawing/2014/main" id="{5C48DF05-1B09-4DA6-AC56-07304871CCD2}"/>
              </a:ext>
            </a:extLst>
          </p:cNvPr>
          <p:cNvSpPr>
            <a:spLocks noGrp="1"/>
          </p:cNvSpPr>
          <p:nvPr>
            <p:ph type="body" sz="quarter" idx="13"/>
          </p:nvPr>
        </p:nvSpPr>
        <p:spPr>
          <a:xfrm>
            <a:off x="1195647" y="1640719"/>
            <a:ext cx="10042073" cy="4375520"/>
          </a:xfrm>
        </p:spPr>
        <p:txBody>
          <a:bodyPr>
            <a:noAutofit/>
          </a:bodyPr>
          <a:lstStyle>
            <a:lvl1pPr marL="457200" indent="-457200">
              <a:buClr>
                <a:schemeClr val="bg1"/>
              </a:buClr>
              <a:buFont typeface="+mj-lt"/>
              <a:buAutoNum type="arabicPeriod"/>
              <a:defRPr>
                <a:solidFill>
                  <a:schemeClr val="bg1"/>
                </a:solidFill>
              </a:defRPr>
            </a:lvl1pPr>
            <a:lvl2pPr marL="82550" indent="0">
              <a:buNone/>
              <a:defRPr/>
            </a:lvl2pPr>
          </a:lstStyle>
          <a:p>
            <a:pPr lvl="0"/>
            <a:r>
              <a:rPr lang="en-GB"/>
              <a:t>Click to edit Master text styles</a:t>
            </a:r>
          </a:p>
        </p:txBody>
      </p:sp>
      <p:sp>
        <p:nvSpPr>
          <p:cNvPr id="14" name="Platshållare för datum 3">
            <a:extLst>
              <a:ext uri="{FF2B5EF4-FFF2-40B4-BE49-F238E27FC236}">
                <a16:creationId xmlns:a16="http://schemas.microsoft.com/office/drawing/2014/main" id="{04D3287D-3E21-D845-8766-C307E6765306}"/>
              </a:ext>
            </a:extLst>
          </p:cNvPr>
          <p:cNvSpPr>
            <a:spLocks noGrp="1"/>
          </p:cNvSpPr>
          <p:nvPr>
            <p:ph type="dt" sz="half" idx="10"/>
          </p:nvPr>
        </p:nvSpPr>
        <p:spPr>
          <a:xfrm>
            <a:off x="1195647" y="6475270"/>
            <a:ext cx="832658" cy="365125"/>
          </a:xfrm>
        </p:spPr>
        <p:txBody>
          <a:bodyPr/>
          <a:lstStyle/>
          <a:p>
            <a:fld id="{6762FBCF-DDCF-A64F-8863-AC24E81D8604}" type="datetime1">
              <a:rPr lang="sv-SE" smtClean="0"/>
              <a:t>2024-09-08</a:t>
            </a:fld>
            <a:endParaRPr lang="sv-SE"/>
          </a:p>
        </p:txBody>
      </p:sp>
    </p:spTree>
    <p:extLst>
      <p:ext uri="{BB962C8B-B14F-4D97-AF65-F5344CB8AC3E}">
        <p14:creationId xmlns:p14="http://schemas.microsoft.com/office/powerpoint/2010/main" val="153988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in 2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58775" indent="-215900">
              <a:lnSpc>
                <a:spcPct val="100000"/>
              </a:lnSpc>
              <a:tabLst/>
              <a:defRPr/>
            </a:lvl2pPr>
            <a:lvl3pPr marL="449263" indent="-196850">
              <a:lnSpc>
                <a:spcPct val="100000"/>
              </a:lnSpc>
              <a:tabLst/>
              <a:defRPr/>
            </a:lvl3pPr>
            <a:lvl4pPr marL="541338"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innehåll 2">
            <a:extLst>
              <a:ext uri="{FF2B5EF4-FFF2-40B4-BE49-F238E27FC236}">
                <a16:creationId xmlns:a16="http://schemas.microsoft.com/office/drawing/2014/main" id="{BA21051E-3C35-41FB-8E6B-797DB8F26971}"/>
              </a:ext>
            </a:extLst>
          </p:cNvPr>
          <p:cNvSpPr>
            <a:spLocks noGrp="1"/>
          </p:cNvSpPr>
          <p:nvPr>
            <p:ph idx="13"/>
          </p:nvPr>
        </p:nvSpPr>
        <p:spPr>
          <a:xfrm>
            <a:off x="6373692"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2865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1" name="Platshållare för datum 3">
            <a:extLst>
              <a:ext uri="{FF2B5EF4-FFF2-40B4-BE49-F238E27FC236}">
                <a16:creationId xmlns:a16="http://schemas.microsoft.com/office/drawing/2014/main" id="{154C1432-4F85-1F42-8016-9B83B89CC804}"/>
              </a:ext>
            </a:extLst>
          </p:cNvPr>
          <p:cNvSpPr>
            <a:spLocks noGrp="1"/>
          </p:cNvSpPr>
          <p:nvPr>
            <p:ph type="dt" sz="half" idx="10"/>
          </p:nvPr>
        </p:nvSpPr>
        <p:spPr>
          <a:xfrm>
            <a:off x="1195647" y="6475270"/>
            <a:ext cx="832658" cy="365125"/>
          </a:xfrm>
        </p:spPr>
        <p:txBody>
          <a:bodyPr/>
          <a:lstStyle/>
          <a:p>
            <a:fld id="{EF0BF178-075A-FA4B-8EED-7635AAA8981C}" type="datetime1">
              <a:rPr lang="sv-SE" smtClean="0"/>
              <a:t>2024-09-08</a:t>
            </a:fld>
            <a:endParaRPr lang="sv-SE" dirty="0"/>
          </a:p>
        </p:txBody>
      </p:sp>
    </p:spTree>
    <p:extLst>
      <p:ext uri="{BB962C8B-B14F-4D97-AF65-F5344CB8AC3E}">
        <p14:creationId xmlns:p14="http://schemas.microsoft.com/office/powerpoint/2010/main" val="630275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in 3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3255409" cy="4768062"/>
          </a:xfrm>
        </p:spPr>
        <p:txBody>
          <a:bodyPr lIns="0" rIns="18000"/>
          <a:lstStyle>
            <a:lvl1pPr>
              <a:lnSpc>
                <a:spcPct val="100000"/>
              </a:lnSpc>
              <a:defRPr/>
            </a:lvl1pPr>
            <a:lvl2pPr marL="360000" indent="-216000">
              <a:lnSpc>
                <a:spcPct val="100000"/>
              </a:lnSpc>
              <a:tabLst/>
              <a:defRPr/>
            </a:lvl2pPr>
            <a:lvl3pPr marL="449263" indent="-196850">
              <a:lnSpc>
                <a:spcPct val="100000"/>
              </a:lnSpc>
              <a:tabLst/>
              <a:defRPr/>
            </a:lvl3pPr>
            <a:lvl4pPr marL="541338" indent="-180975">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3" name="Platshållare för innehåll 2">
            <a:extLst>
              <a:ext uri="{FF2B5EF4-FFF2-40B4-BE49-F238E27FC236}">
                <a16:creationId xmlns:a16="http://schemas.microsoft.com/office/drawing/2014/main" id="{B2D0E559-A900-41F3-93C5-387A7764A152}"/>
              </a:ext>
            </a:extLst>
          </p:cNvPr>
          <p:cNvSpPr>
            <a:spLocks noGrp="1"/>
          </p:cNvSpPr>
          <p:nvPr>
            <p:ph idx="15"/>
          </p:nvPr>
        </p:nvSpPr>
        <p:spPr>
          <a:xfrm>
            <a:off x="4605297"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39750" indent="-19685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7" name="Platshållare för innehåll 2">
            <a:extLst>
              <a:ext uri="{FF2B5EF4-FFF2-40B4-BE49-F238E27FC236}">
                <a16:creationId xmlns:a16="http://schemas.microsoft.com/office/drawing/2014/main" id="{E4E99B3B-ADB3-4D1A-9A7F-AA1B8528E6C7}"/>
              </a:ext>
            </a:extLst>
          </p:cNvPr>
          <p:cNvSpPr>
            <a:spLocks noGrp="1"/>
          </p:cNvSpPr>
          <p:nvPr>
            <p:ph idx="16"/>
          </p:nvPr>
        </p:nvSpPr>
        <p:spPr>
          <a:xfrm>
            <a:off x="8116194"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datum 3">
            <a:extLst>
              <a:ext uri="{FF2B5EF4-FFF2-40B4-BE49-F238E27FC236}">
                <a16:creationId xmlns:a16="http://schemas.microsoft.com/office/drawing/2014/main" id="{F91A8E7B-C629-D343-8A83-7EB0ADF6087A}"/>
              </a:ext>
            </a:extLst>
          </p:cNvPr>
          <p:cNvSpPr>
            <a:spLocks noGrp="1"/>
          </p:cNvSpPr>
          <p:nvPr>
            <p:ph type="dt" sz="half" idx="10"/>
          </p:nvPr>
        </p:nvSpPr>
        <p:spPr>
          <a:xfrm>
            <a:off x="1195647" y="6475270"/>
            <a:ext cx="832658" cy="365125"/>
          </a:xfrm>
        </p:spPr>
        <p:txBody>
          <a:bodyPr/>
          <a:lstStyle/>
          <a:p>
            <a:fld id="{0B83C389-8AC3-4640-98C5-94126C24F4B8}" type="datetime1">
              <a:rPr lang="sv-SE" smtClean="0"/>
              <a:t>2024-09-08</a:t>
            </a:fld>
            <a:endParaRPr lang="sv-SE" dirty="0"/>
          </a:p>
        </p:txBody>
      </p:sp>
    </p:spTree>
    <p:extLst>
      <p:ext uri="{BB962C8B-B14F-4D97-AF65-F5344CB8AC3E}">
        <p14:creationId xmlns:p14="http://schemas.microsoft.com/office/powerpoint/2010/main" val="3075023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16B191E2-1C71-4B4C-B562-DD793673C24E}"/>
              </a:ext>
            </a:extLst>
          </p:cNvPr>
          <p:cNvSpPr>
            <a:spLocks noGrp="1"/>
          </p:cNvSpPr>
          <p:nvPr>
            <p:ph type="pic" sz="quarter" idx="15" hasCustomPrompt="1"/>
          </p:nvPr>
        </p:nvSpPr>
        <p:spPr>
          <a:xfrm>
            <a:off x="6373813" y="1562100"/>
            <a:ext cx="4994275" cy="4768850"/>
          </a:xfrm>
          <a:solidFill>
            <a:schemeClr val="bg1">
              <a:lumMod val="85000"/>
            </a:schemeClr>
          </a:solidFill>
        </p:spPr>
        <p:txBody>
          <a:bodyPr>
            <a:normAutofit/>
          </a:bodyPr>
          <a:lstStyle>
            <a:lvl1pPr marL="0" indent="0" algn="ctr">
              <a:buFontTx/>
              <a:buNone/>
              <a:defRPr sz="800">
                <a:solidFill>
                  <a:srgbClr val="666666"/>
                </a:solidFill>
              </a:defRPr>
            </a:lvl1pPr>
          </a:lstStyle>
          <a:p>
            <a:r>
              <a:rPr lang="sv-SE"/>
              <a:t>INSERT IMAGE</a:t>
            </a: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1" name="Rektangel 10">
            <a:extLst>
              <a:ext uri="{FF2B5EF4-FFF2-40B4-BE49-F238E27FC236}">
                <a16:creationId xmlns:a16="http://schemas.microsoft.com/office/drawing/2014/main" id="{BC4F3A85-66E6-412A-97CD-99D922EFBEE2}"/>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3" name="Bildobjekt 12">
            <a:extLst>
              <a:ext uri="{FF2B5EF4-FFF2-40B4-BE49-F238E27FC236}">
                <a16:creationId xmlns:a16="http://schemas.microsoft.com/office/drawing/2014/main" id="{506E76ED-0FF0-4A03-8EB9-06B57B12EC11}"/>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2" name="Platshållare för datum 3">
            <a:extLst>
              <a:ext uri="{FF2B5EF4-FFF2-40B4-BE49-F238E27FC236}">
                <a16:creationId xmlns:a16="http://schemas.microsoft.com/office/drawing/2014/main" id="{5D496E45-863B-704B-B14F-5E0F58578D86}"/>
              </a:ext>
            </a:extLst>
          </p:cNvPr>
          <p:cNvSpPr>
            <a:spLocks noGrp="1"/>
          </p:cNvSpPr>
          <p:nvPr>
            <p:ph type="dt" sz="half" idx="10"/>
          </p:nvPr>
        </p:nvSpPr>
        <p:spPr>
          <a:xfrm>
            <a:off x="1195647" y="6475270"/>
            <a:ext cx="832658" cy="365125"/>
          </a:xfrm>
        </p:spPr>
        <p:txBody>
          <a:bodyPr/>
          <a:lstStyle/>
          <a:p>
            <a:fld id="{E4504590-1AB3-B14A-B690-9F586DE654A8}" type="datetime1">
              <a:rPr lang="sv-SE" smtClean="0"/>
              <a:t>2024-09-08</a:t>
            </a:fld>
            <a:endParaRPr lang="sv-SE" dirty="0"/>
          </a:p>
        </p:txBody>
      </p:sp>
    </p:spTree>
    <p:extLst>
      <p:ext uri="{BB962C8B-B14F-4D97-AF65-F5344CB8AC3E}">
        <p14:creationId xmlns:p14="http://schemas.microsoft.com/office/powerpoint/2010/main" val="1823107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mage. Full width">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0" y="0"/>
            <a:ext cx="12192000" cy="6858000"/>
          </a:xfrm>
          <a:solidFill>
            <a:schemeClr val="bg1">
              <a:lumMod val="85000"/>
            </a:schemeClr>
          </a:solidFill>
        </p:spPr>
        <p:txBody>
          <a:bodyPr>
            <a:normAutofit/>
          </a:bodyPr>
          <a:lstStyle>
            <a:lvl1pPr algn="ctr">
              <a:defRPr sz="800"/>
            </a:lvl1pPr>
          </a:lstStyle>
          <a:p>
            <a:r>
              <a:rPr lang="sv-SE" dirty="0"/>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5" name="Rubrik 1">
            <a:extLst>
              <a:ext uri="{FF2B5EF4-FFF2-40B4-BE49-F238E27FC236}">
                <a16:creationId xmlns:a16="http://schemas.microsoft.com/office/drawing/2014/main" id="{8F5BB748-C0D0-CB4F-BA93-7488E4BA7050}"/>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dirty="0"/>
              <a:t>Image </a:t>
            </a:r>
            <a:r>
              <a:rPr lang="sv-SE" dirty="0" err="1"/>
              <a:t>title</a:t>
            </a:r>
            <a:endParaRPr lang="sv-SE" dirty="0"/>
          </a:p>
        </p:txBody>
      </p:sp>
    </p:spTree>
    <p:extLst>
      <p:ext uri="{BB962C8B-B14F-4D97-AF65-F5344CB8AC3E}">
        <p14:creationId xmlns:p14="http://schemas.microsoft.com/office/powerpoint/2010/main" val="1501014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6CE4BF6F-721F-1E46-B520-37F92D970E4F}" type="datetime1">
              <a:rPr lang="sv-SE" smtClean="0"/>
              <a:t>2024-09-08</a:t>
            </a:fld>
            <a:endParaRPr lang="sv-SE" dirty="0"/>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7" name="Platshållare för diagram 6">
            <a:extLst>
              <a:ext uri="{FF2B5EF4-FFF2-40B4-BE49-F238E27FC236}">
                <a16:creationId xmlns:a16="http://schemas.microsoft.com/office/drawing/2014/main" id="{FA784AEE-BB11-4271-AB33-DE0774105604}"/>
              </a:ext>
            </a:extLst>
          </p:cNvPr>
          <p:cNvSpPr>
            <a:spLocks noGrp="1"/>
          </p:cNvSpPr>
          <p:nvPr>
            <p:ph type="chart" sz="quarter" idx="15"/>
          </p:nvPr>
        </p:nvSpPr>
        <p:spPr>
          <a:xfrm>
            <a:off x="1103313" y="1657350"/>
            <a:ext cx="7767637" cy="4445000"/>
          </a:xfrm>
        </p:spPr>
        <p:txBody>
          <a:bodyPr/>
          <a:lstStyle>
            <a:lvl1pPr algn="ctr">
              <a:defRPr sz="800" cap="all" baseline="0"/>
            </a:lvl1pPr>
          </a:lstStyle>
          <a:p>
            <a:r>
              <a:rPr lang="en-US"/>
              <a:t>Click icon to add chart</a:t>
            </a:r>
            <a:endParaRPr lang="sv-SE"/>
          </a:p>
        </p:txBody>
      </p:sp>
    </p:spTree>
    <p:extLst>
      <p:ext uri="{BB962C8B-B14F-4D97-AF65-F5344CB8AC3E}">
        <p14:creationId xmlns:p14="http://schemas.microsoft.com/office/powerpoint/2010/main" val="351769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8" name="Platshållare för tabell 7">
            <a:extLst>
              <a:ext uri="{FF2B5EF4-FFF2-40B4-BE49-F238E27FC236}">
                <a16:creationId xmlns:a16="http://schemas.microsoft.com/office/drawing/2014/main" id="{489D1BD7-202A-4115-BE6C-1B053CFFDE1E}"/>
              </a:ext>
            </a:extLst>
          </p:cNvPr>
          <p:cNvSpPr>
            <a:spLocks noGrp="1"/>
          </p:cNvSpPr>
          <p:nvPr>
            <p:ph type="tbl" sz="quarter" idx="15"/>
          </p:nvPr>
        </p:nvSpPr>
        <p:spPr>
          <a:xfrm>
            <a:off x="1103313" y="1614488"/>
            <a:ext cx="9359900" cy="4406900"/>
          </a:xfrm>
        </p:spPr>
        <p:txBody>
          <a:bodyPr/>
          <a:lstStyle>
            <a:lvl1pPr algn="ctr">
              <a:defRPr sz="800" cap="all" baseline="0"/>
            </a:lvl1pPr>
          </a:lstStyle>
          <a:p>
            <a:r>
              <a:rPr lang="en-US"/>
              <a:t>Click icon to add table</a:t>
            </a:r>
            <a:endParaRPr lang="sv-SE"/>
          </a:p>
        </p:txBody>
      </p:sp>
      <p:sp>
        <p:nvSpPr>
          <p:cNvPr id="12" name="Platshållare för datum 3">
            <a:extLst>
              <a:ext uri="{FF2B5EF4-FFF2-40B4-BE49-F238E27FC236}">
                <a16:creationId xmlns:a16="http://schemas.microsoft.com/office/drawing/2014/main" id="{EF177138-95E5-674B-B010-143A8CD1453A}"/>
              </a:ext>
            </a:extLst>
          </p:cNvPr>
          <p:cNvSpPr>
            <a:spLocks noGrp="1"/>
          </p:cNvSpPr>
          <p:nvPr>
            <p:ph type="dt" sz="half" idx="10"/>
          </p:nvPr>
        </p:nvSpPr>
        <p:spPr>
          <a:xfrm>
            <a:off x="1195647" y="6475270"/>
            <a:ext cx="832658" cy="365125"/>
          </a:xfrm>
        </p:spPr>
        <p:txBody>
          <a:bodyPr/>
          <a:lstStyle/>
          <a:p>
            <a:fld id="{B3BBCF38-CA8C-2C42-B44C-A9D0811B08B5}" type="datetime1">
              <a:rPr lang="sv-SE" smtClean="0"/>
              <a:t>2024-09-08</a:t>
            </a:fld>
            <a:endParaRPr lang="sv-SE" dirty="0"/>
          </a:p>
        </p:txBody>
      </p:sp>
    </p:spTree>
    <p:extLst>
      <p:ext uri="{BB962C8B-B14F-4D97-AF65-F5344CB8AC3E}">
        <p14:creationId xmlns:p14="http://schemas.microsoft.com/office/powerpoint/2010/main" val="3122404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0" y="388593"/>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a:stretch>
            <a:fillRect/>
          </a:stretch>
        </p:blipFill>
        <p:spPr>
          <a:xfrm>
            <a:off x="10924611" y="417443"/>
            <a:ext cx="826395" cy="800100"/>
          </a:xfrm>
          <a:prstGeom prst="rect">
            <a:avLst/>
          </a:prstGeom>
        </p:spPr>
      </p:pic>
    </p:spTree>
    <p:extLst>
      <p:ext uri="{BB962C8B-B14F-4D97-AF65-F5344CB8AC3E}">
        <p14:creationId xmlns:p14="http://schemas.microsoft.com/office/powerpoint/2010/main" val="2590583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First slide">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5105BBA5-0B01-43EB-96EC-725AF28E5A8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ktangel 5">
            <a:extLst>
              <a:ext uri="{FF2B5EF4-FFF2-40B4-BE49-F238E27FC236}">
                <a16:creationId xmlns:a16="http://schemas.microsoft.com/office/drawing/2014/main" id="{BB3141B3-566C-47FF-8C29-67289995D2FA}"/>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7" name="Bildobjekt 6">
            <a:extLst>
              <a:ext uri="{FF2B5EF4-FFF2-40B4-BE49-F238E27FC236}">
                <a16:creationId xmlns:a16="http://schemas.microsoft.com/office/drawing/2014/main" id="{B965145F-CDA4-4965-A7C5-ACBA59393460}"/>
              </a:ext>
            </a:extLst>
          </p:cNvPr>
          <p:cNvPicPr>
            <a:picLocks noChangeAspect="1"/>
          </p:cNvPicPr>
          <p:nvPr userDrawn="1"/>
        </p:nvPicPr>
        <p:blipFill>
          <a:blip r:embed="rId2"/>
          <a:stretch>
            <a:fillRect/>
          </a:stretch>
        </p:blipFill>
        <p:spPr>
          <a:xfrm>
            <a:off x="1703069" y="1048935"/>
            <a:ext cx="8872165" cy="4760129"/>
          </a:xfrm>
          <a:prstGeom prst="rect">
            <a:avLst/>
          </a:prstGeom>
        </p:spPr>
      </p:pic>
    </p:spTree>
    <p:extLst>
      <p:ext uri="{BB962C8B-B14F-4D97-AF65-F5344CB8AC3E}">
        <p14:creationId xmlns:p14="http://schemas.microsoft.com/office/powerpoint/2010/main" val="612702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2"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3" name="Underrubrik 2">
            <a:extLst>
              <a:ext uri="{FF2B5EF4-FFF2-40B4-BE49-F238E27FC236}">
                <a16:creationId xmlns:a16="http://schemas.microsoft.com/office/drawing/2014/main" id="{81DF3056-F3A8-2949-876C-528413E342C4}"/>
              </a:ext>
            </a:extLst>
          </p:cNvPr>
          <p:cNvSpPr>
            <a:spLocks noGrp="1"/>
          </p:cNvSpPr>
          <p:nvPr>
            <p:ph type="subTitle" idx="1"/>
          </p:nvPr>
        </p:nvSpPr>
        <p:spPr>
          <a:xfrm>
            <a:off x="1930395" y="3883393"/>
            <a:ext cx="8640000" cy="921363"/>
          </a:xfrm>
          <a:prstGeom prst="rect">
            <a:avLst/>
          </a:prstGeom>
        </p:spPr>
        <p:txBody>
          <a:bodyPr lIns="90000">
            <a:noAutofit/>
          </a:bodyPr>
          <a:lstStyle>
            <a:lvl1pPr marL="0" indent="0" algn="l">
              <a:lnSpc>
                <a:spcPct val="100000"/>
              </a:lnSpc>
              <a:spcBef>
                <a:spcPts val="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24611" y="417443"/>
            <a:ext cx="826395" cy="800100"/>
          </a:xfrm>
          <a:prstGeom prst="rect">
            <a:avLst/>
          </a:prstGeom>
        </p:spPr>
      </p:pic>
      <p:sp>
        <p:nvSpPr>
          <p:cNvPr id="15" name="Platshållare för text 14">
            <a:extLst>
              <a:ext uri="{FF2B5EF4-FFF2-40B4-BE49-F238E27FC236}">
                <a16:creationId xmlns:a16="http://schemas.microsoft.com/office/drawing/2014/main" id="{EA5DA2EE-60AD-41D0-96B0-DDF02E0AE545}"/>
              </a:ext>
            </a:extLst>
          </p:cNvPr>
          <p:cNvSpPr>
            <a:spLocks noGrp="1"/>
          </p:cNvSpPr>
          <p:nvPr>
            <p:ph type="body" sz="quarter" idx="10" hasCustomPrompt="1"/>
          </p:nvPr>
        </p:nvSpPr>
        <p:spPr>
          <a:xfrm>
            <a:off x="1930395" y="5605695"/>
            <a:ext cx="6290892" cy="459883"/>
          </a:xfrm>
          <a:prstGeom prst="rect">
            <a:avLst/>
          </a:prstGeom>
        </p:spPr>
        <p:txBody>
          <a:bodyPr lIns="90000" tIns="18000" bIns="36000" anchor="b" anchorCtr="0">
            <a:noAutofit/>
          </a:bodyPr>
          <a:lstStyle>
            <a:lvl1pPr marL="0" indent="0">
              <a:lnSpc>
                <a:spcPct val="100000"/>
              </a:lnSpc>
              <a:spcBef>
                <a:spcPts val="0"/>
              </a:spcBef>
              <a:buFontTx/>
              <a:buNone/>
              <a:defRPr sz="1200" b="1" strike="noStrike" cap="all" spc="120" baseline="0">
                <a:solidFill>
                  <a:schemeClr val="bg1"/>
                </a:solidFill>
              </a:defRPr>
            </a:lvl1pPr>
          </a:lstStyle>
          <a:p>
            <a:pPr lvl="0"/>
            <a:r>
              <a:rPr lang="sv-SE"/>
              <a:t>presented by &lt;name nameson&gt;</a:t>
            </a:r>
          </a:p>
        </p:txBody>
      </p:sp>
      <p:sp>
        <p:nvSpPr>
          <p:cNvPr id="10" name="Platshållare för datum 3">
            <a:extLst>
              <a:ext uri="{FF2B5EF4-FFF2-40B4-BE49-F238E27FC236}">
                <a16:creationId xmlns:a16="http://schemas.microsoft.com/office/drawing/2014/main" id="{5CE429DE-35D4-F144-9881-2C3DD8ABB666}"/>
              </a:ext>
            </a:extLst>
          </p:cNvPr>
          <p:cNvSpPr>
            <a:spLocks noGrp="1"/>
          </p:cNvSpPr>
          <p:nvPr>
            <p:ph type="dt" sz="half" idx="10"/>
          </p:nvPr>
        </p:nvSpPr>
        <p:spPr>
          <a:xfrm>
            <a:off x="1930395" y="6096663"/>
            <a:ext cx="1241068" cy="365125"/>
          </a:xfrm>
        </p:spPr>
        <p:txBody>
          <a:bodyPr/>
          <a:lstStyle>
            <a:lvl1pPr>
              <a:defRPr sz="1200"/>
            </a:lvl1pPr>
          </a:lstStyle>
          <a:p>
            <a:fld id="{41665EAF-01D7-1148-B221-2E40313CA67E}" type="datetime1">
              <a:rPr lang="sv-SE" smtClean="0"/>
              <a:t>2024-09-08</a:t>
            </a:fld>
            <a:endParaRPr lang="sv-SE" dirty="0"/>
          </a:p>
        </p:txBody>
      </p:sp>
    </p:spTree>
    <p:extLst>
      <p:ext uri="{BB962C8B-B14F-4D97-AF65-F5344CB8AC3E}">
        <p14:creationId xmlns:p14="http://schemas.microsoft.com/office/powerpoint/2010/main" val="386510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9BCCEAFE-E21B-43CF-80C4-FF01C3F9D479}"/>
              </a:ext>
            </a:extLst>
          </p:cNvPr>
          <p:cNvSpPr/>
          <p:nvPr userDrawn="1"/>
        </p:nvSpPr>
        <p:spPr>
          <a:xfrm>
            <a:off x="0" y="16274"/>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lvl1pPr>
              <a:defRPr>
                <a:solidFill>
                  <a:schemeClr val="bg1"/>
                </a:solidFill>
              </a:defRPr>
            </a:lvl1p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lvl1pPr>
              <a:defRPr>
                <a:solidFill>
                  <a:schemeClr val="bg1"/>
                </a:solidFill>
              </a:defRPr>
            </a:lvl1pPr>
          </a:lstStyle>
          <a:p>
            <a:fld id="{F7283078-D760-1647-8B80-66BA8B52336D}" type="slidenum">
              <a:rPr lang="sv-SE" smtClean="0"/>
              <a:pPr/>
              <a:t>‹#›</a:t>
            </a:fld>
            <a:endParaRPr lang="sv-SE"/>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2" name="Bildobjekt 11">
            <a:extLst>
              <a:ext uri="{FF2B5EF4-FFF2-40B4-BE49-F238E27FC236}">
                <a16:creationId xmlns:a16="http://schemas.microsoft.com/office/drawing/2014/main" id="{6426DF26-09C3-4DAE-B43E-0C11D6A635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24611" y="417443"/>
            <a:ext cx="826395" cy="800100"/>
          </a:xfrm>
          <a:prstGeom prst="rect">
            <a:avLst/>
          </a:prstGeom>
        </p:spPr>
      </p:pic>
      <p:sp>
        <p:nvSpPr>
          <p:cNvPr id="11" name="Platshållare för text 10">
            <a:extLst>
              <a:ext uri="{FF2B5EF4-FFF2-40B4-BE49-F238E27FC236}">
                <a16:creationId xmlns:a16="http://schemas.microsoft.com/office/drawing/2014/main" id="{5C48DF05-1B09-4DA6-AC56-07304871CCD2}"/>
              </a:ext>
            </a:extLst>
          </p:cNvPr>
          <p:cNvSpPr>
            <a:spLocks noGrp="1"/>
          </p:cNvSpPr>
          <p:nvPr>
            <p:ph type="body" sz="quarter" idx="13"/>
          </p:nvPr>
        </p:nvSpPr>
        <p:spPr>
          <a:xfrm>
            <a:off x="1195647" y="1640719"/>
            <a:ext cx="10042073" cy="4375520"/>
          </a:xfrm>
        </p:spPr>
        <p:txBody>
          <a:bodyPr>
            <a:noAutofit/>
          </a:bodyPr>
          <a:lstStyle>
            <a:lvl1pPr marL="457200" indent="-457200">
              <a:buClr>
                <a:schemeClr val="bg1"/>
              </a:buClr>
              <a:buFont typeface="+mj-lt"/>
              <a:buAutoNum type="arabicPeriod"/>
              <a:defRPr>
                <a:solidFill>
                  <a:schemeClr val="bg1"/>
                </a:solidFill>
              </a:defRPr>
            </a:lvl1pPr>
            <a:lvl2pPr marL="82550" indent="0">
              <a:buNone/>
              <a:defRPr/>
            </a:lvl2pPr>
          </a:lstStyle>
          <a:p>
            <a:pPr lvl="0"/>
            <a:r>
              <a:rPr lang="en-US"/>
              <a:t>Edit Master text styles</a:t>
            </a:r>
          </a:p>
        </p:txBody>
      </p:sp>
      <p:sp>
        <p:nvSpPr>
          <p:cNvPr id="14" name="Platshållare för datum 3">
            <a:extLst>
              <a:ext uri="{FF2B5EF4-FFF2-40B4-BE49-F238E27FC236}">
                <a16:creationId xmlns:a16="http://schemas.microsoft.com/office/drawing/2014/main" id="{04D3287D-3E21-D845-8766-C307E6765306}"/>
              </a:ext>
            </a:extLst>
          </p:cNvPr>
          <p:cNvSpPr>
            <a:spLocks noGrp="1"/>
          </p:cNvSpPr>
          <p:nvPr>
            <p:ph type="dt" sz="half" idx="10"/>
          </p:nvPr>
        </p:nvSpPr>
        <p:spPr>
          <a:xfrm>
            <a:off x="1195647" y="6475270"/>
            <a:ext cx="832658" cy="365125"/>
          </a:xfrm>
        </p:spPr>
        <p:txBody>
          <a:bodyPr/>
          <a:lstStyle/>
          <a:p>
            <a:fld id="{AC9C0AAF-FFA3-7044-B7A0-4B5AB2CE0366}" type="datetime1">
              <a:rPr lang="sv-SE" smtClean="0"/>
              <a:t>2024-09-08</a:t>
            </a:fld>
            <a:endParaRPr lang="sv-SE" dirty="0"/>
          </a:p>
        </p:txBody>
      </p:sp>
    </p:spTree>
    <p:extLst>
      <p:ext uri="{BB962C8B-B14F-4D97-AF65-F5344CB8AC3E}">
        <p14:creationId xmlns:p14="http://schemas.microsoft.com/office/powerpoint/2010/main" val="228108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breaker slide">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250D024A-8F85-4618-9506-0F493B263A92}"/>
              </a:ext>
            </a:extLst>
          </p:cNvPr>
          <p:cNvSpPr/>
          <p:nvPr userDrawn="1"/>
        </p:nvSpPr>
        <p:spPr>
          <a:xfrm>
            <a:off x="0" y="0"/>
            <a:ext cx="64777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ktangel 7">
            <a:extLst>
              <a:ext uri="{FF2B5EF4-FFF2-40B4-BE49-F238E27FC236}">
                <a16:creationId xmlns:a16="http://schemas.microsoft.com/office/drawing/2014/main" id="{628E18C2-A66E-436E-89DA-1C5D481CB4B4}"/>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6477712" y="0"/>
            <a:ext cx="5714288" cy="6858000"/>
          </a:xfrm>
          <a:solidFill>
            <a:srgbClr val="ECECEC"/>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GB"/>
              <a:t>Click to 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GB"/>
              <a:t>Click to edit Master text styles</a:t>
            </a:r>
          </a:p>
        </p:txBody>
      </p:sp>
      <p:sp>
        <p:nvSpPr>
          <p:cNvPr id="3" name="Platshållare för text 2">
            <a:extLst>
              <a:ext uri="{FF2B5EF4-FFF2-40B4-BE49-F238E27FC236}">
                <a16:creationId xmlns:a16="http://schemas.microsoft.com/office/drawing/2014/main" id="{F55DE042-7DE8-4583-986C-40823753078B}"/>
              </a:ext>
            </a:extLst>
          </p:cNvPr>
          <p:cNvSpPr>
            <a:spLocks noGrp="1"/>
          </p:cNvSpPr>
          <p:nvPr>
            <p:ph type="body" sz="quarter" idx="13" hasCustomPrompt="1"/>
          </p:nvPr>
        </p:nvSpPr>
        <p:spPr>
          <a:xfrm>
            <a:off x="1230491" y="1051132"/>
            <a:ext cx="4255909" cy="829149"/>
          </a:xfrm>
        </p:spPr>
        <p:txBody>
          <a:bodyPr rIns="18000" anchor="b" anchorCtr="0"/>
          <a:lstStyle>
            <a:lvl1pPr marL="0" indent="0">
              <a:buFontTx/>
              <a:buNone/>
              <a:defRPr sz="4800">
                <a:solidFill>
                  <a:schemeClr val="bg1"/>
                </a:solidFill>
                <a:latin typeface="+mn-lt"/>
              </a:defRPr>
            </a:lvl1pPr>
            <a:lvl2pPr marL="82550" indent="0">
              <a:buNone/>
              <a:defRPr/>
            </a:lvl2pPr>
          </a:lstStyle>
          <a:p>
            <a:pPr lvl="0"/>
            <a:r>
              <a:rPr lang="sv-SE"/>
              <a:t># (chapter)</a:t>
            </a:r>
          </a:p>
        </p:txBody>
      </p:sp>
      <p:sp>
        <p:nvSpPr>
          <p:cNvPr id="11" name="Platshållare för text 2">
            <a:extLst>
              <a:ext uri="{FF2B5EF4-FFF2-40B4-BE49-F238E27FC236}">
                <a16:creationId xmlns:a16="http://schemas.microsoft.com/office/drawing/2014/main" id="{1DC53C5B-9DC3-4646-B6B3-DD59404D44D0}"/>
              </a:ext>
            </a:extLst>
          </p:cNvPr>
          <p:cNvSpPr>
            <a:spLocks noGrp="1"/>
          </p:cNvSpPr>
          <p:nvPr>
            <p:ph type="body" sz="quarter" idx="14" hasCustomPrompt="1"/>
          </p:nvPr>
        </p:nvSpPr>
        <p:spPr>
          <a:xfrm>
            <a:off x="1230491" y="2169209"/>
            <a:ext cx="4255909" cy="2462613"/>
          </a:xfrm>
        </p:spPr>
        <p:txBody>
          <a:bodyPr rIns="18000" anchor="t" anchorCtr="0"/>
          <a:lstStyle>
            <a:lvl1pPr marL="0" indent="0">
              <a:spcBef>
                <a:spcPts val="0"/>
              </a:spcBef>
              <a:buFontTx/>
              <a:buNone/>
              <a:defRPr sz="4200">
                <a:solidFill>
                  <a:schemeClr val="bg1"/>
                </a:solidFill>
                <a:latin typeface="Segoe UI Semibold" panose="020B0702040204020203" pitchFamily="34" charset="0"/>
                <a:cs typeface="Segoe UI Semibold" panose="020B0702040204020203" pitchFamily="34" charset="0"/>
              </a:defRPr>
            </a:lvl1pPr>
            <a:lvl2pPr marL="82550" indent="0">
              <a:buNone/>
              <a:defRPr/>
            </a:lvl2pPr>
          </a:lstStyle>
          <a:p>
            <a:pPr lvl="0"/>
            <a:r>
              <a:rPr lang="sv-SE"/>
              <a:t>Headline</a:t>
            </a:r>
          </a:p>
        </p:txBody>
      </p:sp>
    </p:spTree>
    <p:extLst>
      <p:ext uri="{BB962C8B-B14F-4D97-AF65-F5344CB8AC3E}">
        <p14:creationId xmlns:p14="http://schemas.microsoft.com/office/powerpoint/2010/main" val="3254649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hapter/breaker slide">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250D024A-8F85-4618-9506-0F493B263A92}"/>
              </a:ext>
            </a:extLst>
          </p:cNvPr>
          <p:cNvSpPr/>
          <p:nvPr userDrawn="1"/>
        </p:nvSpPr>
        <p:spPr>
          <a:xfrm>
            <a:off x="0" y="0"/>
            <a:ext cx="64777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ktangel 7">
            <a:extLst>
              <a:ext uri="{FF2B5EF4-FFF2-40B4-BE49-F238E27FC236}">
                <a16:creationId xmlns:a16="http://schemas.microsoft.com/office/drawing/2014/main" id="{628E18C2-A66E-436E-89DA-1C5D481CB4B4}"/>
              </a:ext>
            </a:extLst>
          </p:cNvPr>
          <p:cNvSpPr/>
          <p:nvPr userDrawn="1"/>
        </p:nvSpPr>
        <p:spPr>
          <a:xfrm>
            <a:off x="0"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6477712" y="0"/>
            <a:ext cx="5714288" cy="6858000"/>
          </a:xfrm>
          <a:solidFill>
            <a:srgbClr val="ECECEC"/>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cstate="screen">
              <a:extLst>
                <a:ext uri="{28A0092B-C50C-407E-A947-70E740481C1C}">
                  <a14:useLocalDpi xmlns:a14="http://schemas.microsoft.com/office/drawing/2010/main"/>
                </a:ext>
              </a:extLst>
            </a:blip>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3" name="Platshållare för text 2">
            <a:extLst>
              <a:ext uri="{FF2B5EF4-FFF2-40B4-BE49-F238E27FC236}">
                <a16:creationId xmlns:a16="http://schemas.microsoft.com/office/drawing/2014/main" id="{F55DE042-7DE8-4583-986C-40823753078B}"/>
              </a:ext>
            </a:extLst>
          </p:cNvPr>
          <p:cNvSpPr>
            <a:spLocks noGrp="1"/>
          </p:cNvSpPr>
          <p:nvPr>
            <p:ph type="body" sz="quarter" idx="13" hasCustomPrompt="1"/>
          </p:nvPr>
        </p:nvSpPr>
        <p:spPr>
          <a:xfrm>
            <a:off x="1230491" y="1051132"/>
            <a:ext cx="4255909" cy="829149"/>
          </a:xfrm>
        </p:spPr>
        <p:txBody>
          <a:bodyPr rIns="18000" anchor="b" anchorCtr="0"/>
          <a:lstStyle>
            <a:lvl1pPr marL="0" indent="0">
              <a:buFontTx/>
              <a:buNone/>
              <a:defRPr sz="4800">
                <a:solidFill>
                  <a:schemeClr val="bg1"/>
                </a:solidFill>
                <a:latin typeface="+mn-lt"/>
              </a:defRPr>
            </a:lvl1pPr>
            <a:lvl2pPr marL="82550" indent="0">
              <a:buNone/>
              <a:defRPr/>
            </a:lvl2pPr>
          </a:lstStyle>
          <a:p>
            <a:pPr lvl="0"/>
            <a:r>
              <a:rPr lang="sv-SE"/>
              <a:t># (chapter)</a:t>
            </a:r>
          </a:p>
        </p:txBody>
      </p:sp>
      <p:sp>
        <p:nvSpPr>
          <p:cNvPr id="11" name="Platshållare för text 2">
            <a:extLst>
              <a:ext uri="{FF2B5EF4-FFF2-40B4-BE49-F238E27FC236}">
                <a16:creationId xmlns:a16="http://schemas.microsoft.com/office/drawing/2014/main" id="{1DC53C5B-9DC3-4646-B6B3-DD59404D44D0}"/>
              </a:ext>
            </a:extLst>
          </p:cNvPr>
          <p:cNvSpPr>
            <a:spLocks noGrp="1"/>
          </p:cNvSpPr>
          <p:nvPr>
            <p:ph type="body" sz="quarter" idx="14" hasCustomPrompt="1"/>
          </p:nvPr>
        </p:nvSpPr>
        <p:spPr>
          <a:xfrm>
            <a:off x="1230491" y="2169209"/>
            <a:ext cx="4255909" cy="2462613"/>
          </a:xfrm>
        </p:spPr>
        <p:txBody>
          <a:bodyPr rIns="18000" anchor="t" anchorCtr="0"/>
          <a:lstStyle>
            <a:lvl1pPr marL="0" indent="0">
              <a:spcBef>
                <a:spcPts val="0"/>
              </a:spcBef>
              <a:buFontTx/>
              <a:buNone/>
              <a:defRPr sz="4200">
                <a:solidFill>
                  <a:schemeClr val="bg1"/>
                </a:solidFill>
                <a:latin typeface="Segoe UI Semibold" panose="020B0702040204020203" pitchFamily="34" charset="0"/>
                <a:cs typeface="Segoe UI Semibold" panose="020B0702040204020203" pitchFamily="34" charset="0"/>
              </a:defRPr>
            </a:lvl1pPr>
            <a:lvl2pPr marL="82550" indent="0">
              <a:buNone/>
              <a:defRPr/>
            </a:lvl2pPr>
          </a:lstStyle>
          <a:p>
            <a:pPr lvl="0"/>
            <a:r>
              <a:rPr lang="sv-SE"/>
              <a:t>Headline</a:t>
            </a:r>
          </a:p>
        </p:txBody>
      </p:sp>
    </p:spTree>
    <p:extLst>
      <p:ext uri="{BB962C8B-B14F-4D97-AF65-F5344CB8AC3E}">
        <p14:creationId xmlns:p14="http://schemas.microsoft.com/office/powerpoint/2010/main" val="169435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p:nvPr>
        </p:nvSpPr>
        <p:spPr>
          <a:xfrm>
            <a:off x="1094400" y="1562400"/>
            <a:ext cx="9365782"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3" name="Platshållare för datum 3">
            <a:extLst>
              <a:ext uri="{FF2B5EF4-FFF2-40B4-BE49-F238E27FC236}">
                <a16:creationId xmlns:a16="http://schemas.microsoft.com/office/drawing/2014/main" id="{3E8E36C4-8565-B94E-A90D-FF5DD7F86A6D}"/>
              </a:ext>
            </a:extLst>
          </p:cNvPr>
          <p:cNvSpPr>
            <a:spLocks noGrp="1"/>
          </p:cNvSpPr>
          <p:nvPr>
            <p:ph type="dt" sz="half" idx="10"/>
          </p:nvPr>
        </p:nvSpPr>
        <p:spPr>
          <a:xfrm>
            <a:off x="1195647" y="6475270"/>
            <a:ext cx="832658" cy="365125"/>
          </a:xfrm>
        </p:spPr>
        <p:txBody>
          <a:bodyPr/>
          <a:lstStyle/>
          <a:p>
            <a:fld id="{018C12C8-D7CF-EE4B-A888-87724ECEE744}" type="datetime1">
              <a:rPr lang="sv-SE" smtClean="0"/>
              <a:t>2024-09-08</a:t>
            </a:fld>
            <a:endParaRPr lang="sv-SE" dirty="0"/>
          </a:p>
        </p:txBody>
      </p:sp>
    </p:spTree>
    <p:extLst>
      <p:ext uri="{BB962C8B-B14F-4D97-AF65-F5344CB8AC3E}">
        <p14:creationId xmlns:p14="http://schemas.microsoft.com/office/powerpoint/2010/main" val="385348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in 2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58775" indent="-215900">
              <a:lnSpc>
                <a:spcPct val="100000"/>
              </a:lnSpc>
              <a:tabLst/>
              <a:defRPr/>
            </a:lvl2pPr>
            <a:lvl3pPr marL="449263" indent="-196850">
              <a:lnSpc>
                <a:spcPct val="100000"/>
              </a:lnSpc>
              <a:tabLst/>
              <a:defRPr/>
            </a:lvl3pPr>
            <a:lvl4pPr marL="541338"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innehåll 2">
            <a:extLst>
              <a:ext uri="{FF2B5EF4-FFF2-40B4-BE49-F238E27FC236}">
                <a16:creationId xmlns:a16="http://schemas.microsoft.com/office/drawing/2014/main" id="{BA21051E-3C35-41FB-8E6B-797DB8F26971}"/>
              </a:ext>
            </a:extLst>
          </p:cNvPr>
          <p:cNvSpPr>
            <a:spLocks noGrp="1"/>
          </p:cNvSpPr>
          <p:nvPr>
            <p:ph idx="13"/>
          </p:nvPr>
        </p:nvSpPr>
        <p:spPr>
          <a:xfrm>
            <a:off x="6373692"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2865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sp>
        <p:nvSpPr>
          <p:cNvPr id="11" name="Platshållare för datum 3">
            <a:extLst>
              <a:ext uri="{FF2B5EF4-FFF2-40B4-BE49-F238E27FC236}">
                <a16:creationId xmlns:a16="http://schemas.microsoft.com/office/drawing/2014/main" id="{154C1432-4F85-1F42-8016-9B83B89CC804}"/>
              </a:ext>
            </a:extLst>
          </p:cNvPr>
          <p:cNvSpPr>
            <a:spLocks noGrp="1"/>
          </p:cNvSpPr>
          <p:nvPr>
            <p:ph type="dt" sz="half" idx="10"/>
          </p:nvPr>
        </p:nvSpPr>
        <p:spPr>
          <a:xfrm>
            <a:off x="1195647" y="6475270"/>
            <a:ext cx="832658" cy="365125"/>
          </a:xfrm>
        </p:spPr>
        <p:txBody>
          <a:bodyPr/>
          <a:lstStyle/>
          <a:p>
            <a:fld id="{32E31FF9-7597-9C47-8648-C14FF2AFDA75}" type="datetime1">
              <a:rPr lang="sv-SE" smtClean="0"/>
              <a:t>2024-09-08</a:t>
            </a:fld>
            <a:endParaRPr lang="sv-SE" dirty="0"/>
          </a:p>
        </p:txBody>
      </p:sp>
    </p:spTree>
    <p:extLst>
      <p:ext uri="{BB962C8B-B14F-4D97-AF65-F5344CB8AC3E}">
        <p14:creationId xmlns:p14="http://schemas.microsoft.com/office/powerpoint/2010/main" val="4352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in 3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3255409" cy="4768062"/>
          </a:xfrm>
        </p:spPr>
        <p:txBody>
          <a:bodyPr lIns="0" rIns="18000"/>
          <a:lstStyle>
            <a:lvl1pPr>
              <a:lnSpc>
                <a:spcPct val="100000"/>
              </a:lnSpc>
              <a:defRPr/>
            </a:lvl1pPr>
            <a:lvl2pPr marL="360000" indent="-216000">
              <a:lnSpc>
                <a:spcPct val="100000"/>
              </a:lnSpc>
              <a:tabLst/>
              <a:defRPr/>
            </a:lvl2pPr>
            <a:lvl3pPr marL="449263" indent="-196850">
              <a:lnSpc>
                <a:spcPct val="100000"/>
              </a:lnSpc>
              <a:tabLst/>
              <a:defRPr/>
            </a:lvl3pPr>
            <a:lvl4pPr marL="541338" indent="-180975">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sp>
        <p:nvSpPr>
          <p:cNvPr id="13" name="Platshållare för innehåll 2">
            <a:extLst>
              <a:ext uri="{FF2B5EF4-FFF2-40B4-BE49-F238E27FC236}">
                <a16:creationId xmlns:a16="http://schemas.microsoft.com/office/drawing/2014/main" id="{B2D0E559-A900-41F3-93C5-387A7764A152}"/>
              </a:ext>
            </a:extLst>
          </p:cNvPr>
          <p:cNvSpPr>
            <a:spLocks noGrp="1"/>
          </p:cNvSpPr>
          <p:nvPr>
            <p:ph idx="15"/>
          </p:nvPr>
        </p:nvSpPr>
        <p:spPr>
          <a:xfrm>
            <a:off x="4605297"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39750" indent="-19685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7" name="Platshållare för innehåll 2">
            <a:extLst>
              <a:ext uri="{FF2B5EF4-FFF2-40B4-BE49-F238E27FC236}">
                <a16:creationId xmlns:a16="http://schemas.microsoft.com/office/drawing/2014/main" id="{E4E99B3B-ADB3-4D1A-9A7F-AA1B8528E6C7}"/>
              </a:ext>
            </a:extLst>
          </p:cNvPr>
          <p:cNvSpPr>
            <a:spLocks noGrp="1"/>
          </p:cNvSpPr>
          <p:nvPr>
            <p:ph idx="16"/>
          </p:nvPr>
        </p:nvSpPr>
        <p:spPr>
          <a:xfrm>
            <a:off x="8116194"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datum 3">
            <a:extLst>
              <a:ext uri="{FF2B5EF4-FFF2-40B4-BE49-F238E27FC236}">
                <a16:creationId xmlns:a16="http://schemas.microsoft.com/office/drawing/2014/main" id="{F91A8E7B-C629-D343-8A83-7EB0ADF6087A}"/>
              </a:ext>
            </a:extLst>
          </p:cNvPr>
          <p:cNvSpPr>
            <a:spLocks noGrp="1"/>
          </p:cNvSpPr>
          <p:nvPr>
            <p:ph type="dt" sz="half" idx="10"/>
          </p:nvPr>
        </p:nvSpPr>
        <p:spPr>
          <a:xfrm>
            <a:off x="1195647" y="6475270"/>
            <a:ext cx="832658" cy="365125"/>
          </a:xfrm>
        </p:spPr>
        <p:txBody>
          <a:bodyPr/>
          <a:lstStyle/>
          <a:p>
            <a:fld id="{5D516805-7F40-A44C-8F1B-545E17D29F4F}" type="datetime1">
              <a:rPr lang="sv-SE" smtClean="0"/>
              <a:t>2024-09-08</a:t>
            </a:fld>
            <a:endParaRPr lang="sv-SE" dirty="0"/>
          </a:p>
        </p:txBody>
      </p:sp>
    </p:spTree>
    <p:extLst>
      <p:ext uri="{BB962C8B-B14F-4D97-AF65-F5344CB8AC3E}">
        <p14:creationId xmlns:p14="http://schemas.microsoft.com/office/powerpoint/2010/main" val="40652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16B191E2-1C71-4B4C-B562-DD793673C24E}"/>
              </a:ext>
            </a:extLst>
          </p:cNvPr>
          <p:cNvSpPr>
            <a:spLocks noGrp="1"/>
          </p:cNvSpPr>
          <p:nvPr>
            <p:ph type="pic" sz="quarter" idx="15" hasCustomPrompt="1"/>
          </p:nvPr>
        </p:nvSpPr>
        <p:spPr>
          <a:xfrm>
            <a:off x="6373813" y="1562100"/>
            <a:ext cx="4994275" cy="4768850"/>
          </a:xfrm>
          <a:solidFill>
            <a:schemeClr val="bg1">
              <a:lumMod val="85000"/>
            </a:schemeClr>
          </a:solidFill>
        </p:spPr>
        <p:txBody>
          <a:bodyPr>
            <a:normAutofit/>
          </a:bodyPr>
          <a:lstStyle>
            <a:lvl1pPr marL="0" indent="0" algn="ctr">
              <a:buFontTx/>
              <a:buNone/>
              <a:defRPr sz="800">
                <a:solidFill>
                  <a:srgbClr val="666666"/>
                </a:solidFill>
              </a:defRPr>
            </a:lvl1pPr>
          </a:lstStyle>
          <a:p>
            <a:r>
              <a:rPr lang="sv-SE"/>
              <a:t>INSERT IMAGE</a:t>
            </a: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1" name="Rektangel 10">
            <a:extLst>
              <a:ext uri="{FF2B5EF4-FFF2-40B4-BE49-F238E27FC236}">
                <a16:creationId xmlns:a16="http://schemas.microsoft.com/office/drawing/2014/main" id="{BC4F3A85-66E6-412A-97CD-99D922EFBEE2}"/>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3" name="Bildobjekt 12">
            <a:extLst>
              <a:ext uri="{FF2B5EF4-FFF2-40B4-BE49-F238E27FC236}">
                <a16:creationId xmlns:a16="http://schemas.microsoft.com/office/drawing/2014/main" id="{506E76ED-0FF0-4A03-8EB9-06B57B12EC1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sp>
        <p:nvSpPr>
          <p:cNvPr id="12" name="Platshållare för datum 3">
            <a:extLst>
              <a:ext uri="{FF2B5EF4-FFF2-40B4-BE49-F238E27FC236}">
                <a16:creationId xmlns:a16="http://schemas.microsoft.com/office/drawing/2014/main" id="{5D496E45-863B-704B-B14F-5E0F58578D86}"/>
              </a:ext>
            </a:extLst>
          </p:cNvPr>
          <p:cNvSpPr>
            <a:spLocks noGrp="1"/>
          </p:cNvSpPr>
          <p:nvPr>
            <p:ph type="dt" sz="half" idx="10"/>
          </p:nvPr>
        </p:nvSpPr>
        <p:spPr>
          <a:xfrm>
            <a:off x="1195647" y="6475270"/>
            <a:ext cx="832658" cy="365125"/>
          </a:xfrm>
        </p:spPr>
        <p:txBody>
          <a:bodyPr/>
          <a:lstStyle/>
          <a:p>
            <a:fld id="{8CBB95D0-C27F-F348-86F9-6C32FB93C10B}" type="datetime1">
              <a:rPr lang="sv-SE" smtClean="0"/>
              <a:t>2024-09-08</a:t>
            </a:fld>
            <a:endParaRPr lang="sv-SE" dirty="0"/>
          </a:p>
        </p:txBody>
      </p:sp>
    </p:spTree>
    <p:extLst>
      <p:ext uri="{BB962C8B-B14F-4D97-AF65-F5344CB8AC3E}">
        <p14:creationId xmlns:p14="http://schemas.microsoft.com/office/powerpoint/2010/main" val="388360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Full width">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0" y="0"/>
            <a:ext cx="12192000" cy="6858000"/>
          </a:xfrm>
          <a:solidFill>
            <a:schemeClr val="bg1">
              <a:lumMod val="85000"/>
            </a:schemeClr>
          </a:solidFill>
        </p:spPr>
        <p:txBody>
          <a:bodyPr>
            <a:normAutofit/>
          </a:bodyPr>
          <a:lstStyle>
            <a:lvl1pPr algn="ctr">
              <a:defRPr sz="800"/>
            </a:lvl1pPr>
          </a:lstStyle>
          <a:p>
            <a:r>
              <a:rPr lang="sv-SE" dirty="0"/>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cstate="screen">
              <a:extLst>
                <a:ext uri="{28A0092B-C50C-407E-A947-70E740481C1C}">
                  <a14:useLocalDpi xmlns:a14="http://schemas.microsoft.com/office/drawing/2010/main"/>
                </a:ext>
              </a:extLst>
            </a:blip>
            <a:stretch>
              <a:fillRect/>
            </a:stretch>
          </a:blipFill>
        </p:spPr>
        <p:txBody>
          <a:bodyPr>
            <a:normAutofit/>
          </a:bodyPr>
          <a:lstStyle>
            <a:lvl1pPr marL="0" indent="0">
              <a:buFontTx/>
              <a:buNone/>
              <a:defRPr sz="100">
                <a:noFill/>
              </a:defRPr>
            </a:lvl1pPr>
          </a:lstStyle>
          <a:p>
            <a:pPr lvl="0"/>
            <a:r>
              <a:rPr lang="en-US"/>
              <a:t>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US"/>
              <a:t>Edit Master text styles</a:t>
            </a:r>
          </a:p>
        </p:txBody>
      </p:sp>
      <p:sp>
        <p:nvSpPr>
          <p:cNvPr id="5" name="Rubrik 1">
            <a:extLst>
              <a:ext uri="{FF2B5EF4-FFF2-40B4-BE49-F238E27FC236}">
                <a16:creationId xmlns:a16="http://schemas.microsoft.com/office/drawing/2014/main" id="{8F5BB748-C0D0-CB4F-BA93-7488E4BA7050}"/>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dirty="0"/>
              <a:t>Image </a:t>
            </a:r>
            <a:r>
              <a:rPr lang="sv-SE" dirty="0" err="1"/>
              <a:t>title</a:t>
            </a:r>
            <a:endParaRPr lang="sv-SE" dirty="0"/>
          </a:p>
        </p:txBody>
      </p:sp>
    </p:spTree>
    <p:extLst>
      <p:ext uri="{BB962C8B-B14F-4D97-AF65-F5344CB8AC3E}">
        <p14:creationId xmlns:p14="http://schemas.microsoft.com/office/powerpoint/2010/main" val="2159398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4" name="Platshållare för datum 3">
            <a:extLst>
              <a:ext uri="{FF2B5EF4-FFF2-40B4-BE49-F238E27FC236}">
                <a16:creationId xmlns:a16="http://schemas.microsoft.com/office/drawing/2014/main" id="{996A591D-7BEE-2A48-BD08-DCDF3D90DE3E}"/>
              </a:ext>
            </a:extLst>
          </p:cNvPr>
          <p:cNvSpPr>
            <a:spLocks noGrp="1"/>
          </p:cNvSpPr>
          <p:nvPr>
            <p:ph type="dt" sz="half" idx="10"/>
          </p:nvPr>
        </p:nvSpPr>
        <p:spPr>
          <a:xfrm>
            <a:off x="1195647" y="6475270"/>
            <a:ext cx="832658" cy="365125"/>
          </a:xfrm>
        </p:spPr>
        <p:txBody>
          <a:bodyPr/>
          <a:lstStyle/>
          <a:p>
            <a:fld id="{7E59C756-9811-884D-8903-D27DC89581DD}" type="datetime1">
              <a:rPr lang="sv-SE" smtClean="0"/>
              <a:t>2024-09-08</a:t>
            </a:fld>
            <a:endParaRPr lang="sv-SE" dirty="0"/>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sp>
        <p:nvSpPr>
          <p:cNvPr id="7" name="Platshållare för diagram 6">
            <a:extLst>
              <a:ext uri="{FF2B5EF4-FFF2-40B4-BE49-F238E27FC236}">
                <a16:creationId xmlns:a16="http://schemas.microsoft.com/office/drawing/2014/main" id="{FA784AEE-BB11-4271-AB33-DE0774105604}"/>
              </a:ext>
            </a:extLst>
          </p:cNvPr>
          <p:cNvSpPr>
            <a:spLocks noGrp="1"/>
          </p:cNvSpPr>
          <p:nvPr>
            <p:ph type="chart" sz="quarter" idx="15"/>
          </p:nvPr>
        </p:nvSpPr>
        <p:spPr>
          <a:xfrm>
            <a:off x="1103313" y="1657350"/>
            <a:ext cx="7767637" cy="4445000"/>
          </a:xfrm>
        </p:spPr>
        <p:txBody>
          <a:bodyPr/>
          <a:lstStyle>
            <a:lvl1pPr algn="ctr">
              <a:defRPr sz="800" cap="all" baseline="0"/>
            </a:lvl1pPr>
          </a:lstStyle>
          <a:p>
            <a:r>
              <a:rPr lang="en-US"/>
              <a:t>Click icon to add chart</a:t>
            </a:r>
            <a:endParaRPr lang="sv-SE"/>
          </a:p>
        </p:txBody>
      </p:sp>
    </p:spTree>
    <p:extLst>
      <p:ext uri="{BB962C8B-B14F-4D97-AF65-F5344CB8AC3E}">
        <p14:creationId xmlns:p14="http://schemas.microsoft.com/office/powerpoint/2010/main" val="217664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endParaRPr lang="sv-SE" dirty="0"/>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24611" y="417443"/>
            <a:ext cx="826394" cy="800100"/>
          </a:xfrm>
          <a:prstGeom prst="rect">
            <a:avLst/>
          </a:prstGeom>
        </p:spPr>
      </p:pic>
      <p:sp>
        <p:nvSpPr>
          <p:cNvPr id="8" name="Platshållare för tabell 7">
            <a:extLst>
              <a:ext uri="{FF2B5EF4-FFF2-40B4-BE49-F238E27FC236}">
                <a16:creationId xmlns:a16="http://schemas.microsoft.com/office/drawing/2014/main" id="{489D1BD7-202A-4115-BE6C-1B053CFFDE1E}"/>
              </a:ext>
            </a:extLst>
          </p:cNvPr>
          <p:cNvSpPr>
            <a:spLocks noGrp="1"/>
          </p:cNvSpPr>
          <p:nvPr>
            <p:ph type="tbl" sz="quarter" idx="15"/>
          </p:nvPr>
        </p:nvSpPr>
        <p:spPr>
          <a:xfrm>
            <a:off x="1103313" y="1614488"/>
            <a:ext cx="9359900" cy="4406900"/>
          </a:xfrm>
        </p:spPr>
        <p:txBody>
          <a:bodyPr/>
          <a:lstStyle>
            <a:lvl1pPr algn="ctr">
              <a:defRPr sz="800" cap="all" baseline="0"/>
            </a:lvl1pPr>
          </a:lstStyle>
          <a:p>
            <a:r>
              <a:rPr lang="en-US"/>
              <a:t>Click icon to add table</a:t>
            </a:r>
            <a:endParaRPr lang="sv-SE"/>
          </a:p>
        </p:txBody>
      </p:sp>
      <p:sp>
        <p:nvSpPr>
          <p:cNvPr id="12" name="Platshållare för datum 3">
            <a:extLst>
              <a:ext uri="{FF2B5EF4-FFF2-40B4-BE49-F238E27FC236}">
                <a16:creationId xmlns:a16="http://schemas.microsoft.com/office/drawing/2014/main" id="{EF177138-95E5-674B-B010-143A8CD1453A}"/>
              </a:ext>
            </a:extLst>
          </p:cNvPr>
          <p:cNvSpPr>
            <a:spLocks noGrp="1"/>
          </p:cNvSpPr>
          <p:nvPr>
            <p:ph type="dt" sz="half" idx="10"/>
          </p:nvPr>
        </p:nvSpPr>
        <p:spPr>
          <a:xfrm>
            <a:off x="1195647" y="6475270"/>
            <a:ext cx="832658" cy="365125"/>
          </a:xfrm>
        </p:spPr>
        <p:txBody>
          <a:bodyPr/>
          <a:lstStyle/>
          <a:p>
            <a:fld id="{A22B2278-5799-6043-81CE-E1006547B450}" type="datetime1">
              <a:rPr lang="sv-SE" smtClean="0"/>
              <a:t>2024-09-08</a:t>
            </a:fld>
            <a:endParaRPr lang="sv-SE" dirty="0"/>
          </a:p>
        </p:txBody>
      </p:sp>
    </p:spTree>
    <p:extLst>
      <p:ext uri="{BB962C8B-B14F-4D97-AF65-F5344CB8AC3E}">
        <p14:creationId xmlns:p14="http://schemas.microsoft.com/office/powerpoint/2010/main" val="3602761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BE7B1DDB-F4AA-4E8D-BD07-905FE45A5555}"/>
              </a:ext>
            </a:extLst>
          </p:cNvPr>
          <p:cNvSpPr/>
          <p:nvPr userDrawn="1"/>
        </p:nvSpPr>
        <p:spPr>
          <a:xfrm>
            <a:off x="0" y="388593"/>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ubrik 1">
            <a:extLst>
              <a:ext uri="{FF2B5EF4-FFF2-40B4-BE49-F238E27FC236}">
                <a16:creationId xmlns:a16="http://schemas.microsoft.com/office/drawing/2014/main" id="{34780BC8-191C-6D4B-93F3-54A06FD4FE76}"/>
              </a:ext>
            </a:extLst>
          </p:cNvPr>
          <p:cNvSpPr>
            <a:spLocks noGrp="1"/>
          </p:cNvSpPr>
          <p:nvPr>
            <p:ph type="ctrTitle"/>
          </p:nvPr>
        </p:nvSpPr>
        <p:spPr>
          <a:xfrm>
            <a:off x="1930395" y="1153621"/>
            <a:ext cx="8640000" cy="2387600"/>
          </a:xfrm>
        </p:spPr>
        <p:txBody>
          <a:bodyPr anchor="b">
            <a:noAutofit/>
          </a:bodyPr>
          <a:lstStyle>
            <a:lvl1pPr algn="l">
              <a:lnSpc>
                <a:spcPct val="100000"/>
              </a:lnSpc>
              <a:defRPr sz="4200">
                <a:solidFill>
                  <a:schemeClr val="bg1"/>
                </a:solidFill>
                <a:latin typeface="Segoe UI Semibold" panose="020B0702040204020203" pitchFamily="34" charset="0"/>
                <a:cs typeface="Segoe UI Semibold" panose="020B0702040204020203" pitchFamily="34" charset="0"/>
              </a:defRPr>
            </a:lvl1pPr>
          </a:lstStyle>
          <a:p>
            <a:r>
              <a:rPr lang="en-US"/>
              <a:t>Click to edit Master title style</a:t>
            </a:r>
            <a:endParaRPr lang="sv-SE" dirty="0"/>
          </a:p>
        </p:txBody>
      </p:sp>
      <p:sp>
        <p:nvSpPr>
          <p:cNvPr id="8" name="Rektangel 7">
            <a:extLst>
              <a:ext uri="{FF2B5EF4-FFF2-40B4-BE49-F238E27FC236}">
                <a16:creationId xmlns:a16="http://schemas.microsoft.com/office/drawing/2014/main" id="{EC66F586-F662-4573-A59B-7D4EDD05A153}"/>
              </a:ext>
            </a:extLst>
          </p:cNvPr>
          <p:cNvSpPr/>
          <p:nvPr userDrawn="1"/>
        </p:nvSpPr>
        <p:spPr>
          <a:xfrm>
            <a:off x="-2" y="447675"/>
            <a:ext cx="292101" cy="6410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Bildobjekt 8">
            <a:extLst>
              <a:ext uri="{FF2B5EF4-FFF2-40B4-BE49-F238E27FC236}">
                <a16:creationId xmlns:a16="http://schemas.microsoft.com/office/drawing/2014/main" id="{3193CED5-E020-4279-918D-055F43A918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24611" y="417443"/>
            <a:ext cx="826395" cy="800100"/>
          </a:xfrm>
          <a:prstGeom prst="rect">
            <a:avLst/>
          </a:prstGeom>
        </p:spPr>
      </p:pic>
    </p:spTree>
    <p:extLst>
      <p:ext uri="{BB962C8B-B14F-4D97-AF65-F5344CB8AC3E}">
        <p14:creationId xmlns:p14="http://schemas.microsoft.com/office/powerpoint/2010/main" val="432550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ext in 3 columns">
  <p:cSld name="1_Text in 3 columns">
    <p:spTree>
      <p:nvGrpSpPr>
        <p:cNvPr id="1" name="Shape 49"/>
        <p:cNvGrpSpPr/>
        <p:nvPr/>
      </p:nvGrpSpPr>
      <p:grpSpPr>
        <a:xfrm>
          <a:off x="0" y="0"/>
          <a:ext cx="0" cy="0"/>
          <a:chOff x="0" y="0"/>
          <a:chExt cx="0" cy="0"/>
        </a:xfrm>
      </p:grpSpPr>
      <p:sp>
        <p:nvSpPr>
          <p:cNvPr id="50" name="Google Shape;50;p44"/>
          <p:cNvSpPr txBox="1">
            <a:spLocks noGrp="1"/>
          </p:cNvSpPr>
          <p:nvPr>
            <p:ph type="title"/>
          </p:nvPr>
        </p:nvSpPr>
        <p:spPr>
          <a:xfrm>
            <a:off x="1103709" y="265373"/>
            <a:ext cx="9360000" cy="657339"/>
          </a:xfrm>
          <a:prstGeom prst="rect">
            <a:avLst/>
          </a:prstGeom>
          <a:noFill/>
          <a:ln>
            <a:noFill/>
          </a:ln>
        </p:spPr>
        <p:txBody>
          <a:bodyPr spcFirstLastPara="1" wrap="square" lIns="90000" tIns="45700" rIns="91425" bIns="18000" anchor="t" anchorCtr="0">
            <a:noAutofit/>
          </a:bodyPr>
          <a:lstStyle>
            <a:lvl1pPr lvl="0" algn="l">
              <a:lnSpc>
                <a:spcPct val="90000"/>
              </a:lnSpc>
              <a:spcBef>
                <a:spcPts val="0"/>
              </a:spcBef>
              <a:spcAft>
                <a:spcPts val="0"/>
              </a:spcAft>
              <a:buClr>
                <a:srgbClr val="666666"/>
              </a:buClr>
              <a:buSzPts val="4200"/>
              <a:buFont typeface="Quattrocento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GB"/>
              <a:t>Click to edit Master title style</a:t>
            </a:r>
            <a:endParaRPr/>
          </a:p>
        </p:txBody>
      </p:sp>
      <p:sp>
        <p:nvSpPr>
          <p:cNvPr id="51" name="Google Shape;51;p44"/>
          <p:cNvSpPr txBox="1">
            <a:spLocks noGrp="1"/>
          </p:cNvSpPr>
          <p:nvPr>
            <p:ph type="ftr" idx="11"/>
          </p:nvPr>
        </p:nvSpPr>
        <p:spPr>
          <a:xfrm>
            <a:off x="2053244" y="6475270"/>
            <a:ext cx="4320448"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13th CW and High Average Power RF Workshop</a:t>
            </a:r>
            <a:endParaRPr/>
          </a:p>
        </p:txBody>
      </p:sp>
      <p:sp>
        <p:nvSpPr>
          <p:cNvPr id="52" name="Google Shape;52;p44"/>
          <p:cNvSpPr txBox="1">
            <a:spLocks noGrp="1"/>
          </p:cNvSpPr>
          <p:nvPr>
            <p:ph type="sldNum" idx="12"/>
          </p:nvPr>
        </p:nvSpPr>
        <p:spPr>
          <a:xfrm>
            <a:off x="8735292" y="647527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44"/>
          <p:cNvSpPr txBox="1">
            <a:spLocks noGrp="1"/>
          </p:cNvSpPr>
          <p:nvPr>
            <p:ph type="body" idx="1"/>
          </p:nvPr>
        </p:nvSpPr>
        <p:spPr>
          <a:xfrm>
            <a:off x="1094400" y="1562400"/>
            <a:ext cx="3255409" cy="4768062"/>
          </a:xfrm>
          <a:prstGeom prst="rect">
            <a:avLst/>
          </a:prstGeom>
          <a:noFill/>
          <a:ln>
            <a:noFill/>
          </a:ln>
        </p:spPr>
        <p:txBody>
          <a:bodyPr spcFirstLastPara="1" wrap="square" lIns="0" tIns="45700" rIns="18000" bIns="45700" anchor="t" anchorCtr="0">
            <a:noAutofit/>
          </a:bodyPr>
          <a:lstStyle>
            <a:lvl1pPr marL="457200" lvl="0" indent="-355600" algn="l">
              <a:lnSpc>
                <a:spcPct val="100000"/>
              </a:lnSpc>
              <a:spcBef>
                <a:spcPts val="1000"/>
              </a:spcBef>
              <a:spcAft>
                <a:spcPts val="0"/>
              </a:spcAft>
              <a:buSzPts val="2000"/>
              <a:buChar char=" "/>
              <a:defRPr/>
            </a:lvl1pPr>
            <a:lvl2pPr marL="914400" lvl="1" indent="-355600" algn="l">
              <a:lnSpc>
                <a:spcPct val="100000"/>
              </a:lnSpc>
              <a:spcBef>
                <a:spcPts val="1000"/>
              </a:spcBef>
              <a:spcAft>
                <a:spcPts val="0"/>
              </a:spcAft>
              <a:buSzPts val="2000"/>
              <a:buChar char="▪"/>
              <a:defRPr/>
            </a:lvl2pPr>
            <a:lvl3pPr marL="1371600" lvl="2" indent="-342900" algn="l">
              <a:lnSpc>
                <a:spcPct val="100000"/>
              </a:lnSpc>
              <a:spcBef>
                <a:spcPts val="1000"/>
              </a:spcBef>
              <a:spcAft>
                <a:spcPts val="0"/>
              </a:spcAft>
              <a:buSzPts val="1800"/>
              <a:buChar char="−"/>
              <a:defRPr/>
            </a:lvl3pPr>
            <a:lvl4pPr marL="1828800" lvl="3" indent="-330200" algn="l">
              <a:lnSpc>
                <a:spcPct val="100000"/>
              </a:lnSpc>
              <a:spcBef>
                <a:spcPts val="1000"/>
              </a:spcBef>
              <a:spcAft>
                <a:spcPts val="0"/>
              </a:spcAft>
              <a:buSzPts val="1600"/>
              <a:buChar char="−"/>
              <a:defRPr/>
            </a:lvl4pPr>
            <a:lvl5pPr marL="2286000" lvl="4" indent="-317500" algn="l">
              <a:lnSpc>
                <a:spcPct val="100000"/>
              </a:lnSpc>
              <a:spcBef>
                <a:spcPts val="1000"/>
              </a:spcBef>
              <a:spcAft>
                <a:spcPts val="0"/>
              </a:spcAft>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GB"/>
              <a:t>Click to edit Master text styles</a:t>
            </a:r>
          </a:p>
        </p:txBody>
      </p:sp>
      <p:sp>
        <p:nvSpPr>
          <p:cNvPr id="54" name="Google Shape;54;p44"/>
          <p:cNvSpPr txBox="1">
            <a:spLocks noGrp="1"/>
          </p:cNvSpPr>
          <p:nvPr>
            <p:ph type="body" idx="2"/>
          </p:nvPr>
        </p:nvSpPr>
        <p:spPr>
          <a:xfrm>
            <a:off x="1103709" y="931026"/>
            <a:ext cx="9360000" cy="507076"/>
          </a:xfrm>
          <a:prstGeom prst="rect">
            <a:avLst/>
          </a:prstGeom>
          <a:noFill/>
          <a:ln>
            <a:noFill/>
          </a:ln>
        </p:spPr>
        <p:txBody>
          <a:bodyPr spcFirstLastPara="1" wrap="square" lIns="90000" tIns="18000" rIns="91425" bIns="45700" anchor="t" anchorCtr="0">
            <a:noAutofit/>
          </a:bodyPr>
          <a:lstStyle>
            <a:lvl1pPr marL="457200" lvl="0" indent="-228600" algn="l">
              <a:lnSpc>
                <a:spcPct val="100000"/>
              </a:lnSpc>
              <a:spcBef>
                <a:spcPts val="0"/>
              </a:spcBef>
              <a:spcAft>
                <a:spcPts val="0"/>
              </a:spcAft>
              <a:buSzPts val="2200"/>
              <a:buFont typeface="Quattrocento Sans"/>
              <a:buNone/>
              <a:defRPr sz="2200">
                <a:solidFill>
                  <a:schemeClr val="accent1"/>
                </a:solidFill>
              </a:defRPr>
            </a:lvl1pPr>
            <a:lvl2pPr marL="914400" lvl="1" indent="-228600" algn="l">
              <a:lnSpc>
                <a:spcPct val="100000"/>
              </a:lnSpc>
              <a:spcBef>
                <a:spcPts val="1000"/>
              </a:spcBef>
              <a:spcAft>
                <a:spcPts val="0"/>
              </a:spcAft>
              <a:buSzPts val="2000"/>
              <a:buNone/>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GB"/>
              <a:t>Click to edit Master text styles</a:t>
            </a:r>
          </a:p>
        </p:txBody>
      </p:sp>
      <p:sp>
        <p:nvSpPr>
          <p:cNvPr id="55" name="Google Shape;55;p44"/>
          <p:cNvSpPr/>
          <p:nvPr/>
        </p:nvSpPr>
        <p:spPr>
          <a:xfrm>
            <a:off x="0" y="447675"/>
            <a:ext cx="292101" cy="64103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Quattrocento Sans"/>
              <a:ea typeface="Quattrocento Sans"/>
              <a:cs typeface="Quattrocento Sans"/>
              <a:sym typeface="Quattrocento Sans"/>
            </a:endParaRPr>
          </a:p>
        </p:txBody>
      </p:sp>
      <p:pic>
        <p:nvPicPr>
          <p:cNvPr id="56" name="Google Shape;56;p44"/>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10924611" y="417443"/>
            <a:ext cx="826394" cy="800100"/>
          </a:xfrm>
          <a:prstGeom prst="rect">
            <a:avLst/>
          </a:prstGeom>
          <a:noFill/>
          <a:ln>
            <a:noFill/>
          </a:ln>
        </p:spPr>
      </p:pic>
      <p:sp>
        <p:nvSpPr>
          <p:cNvPr id="57" name="Google Shape;57;p44"/>
          <p:cNvSpPr txBox="1">
            <a:spLocks noGrp="1"/>
          </p:cNvSpPr>
          <p:nvPr>
            <p:ph type="body" idx="3"/>
          </p:nvPr>
        </p:nvSpPr>
        <p:spPr>
          <a:xfrm>
            <a:off x="4605297" y="1562400"/>
            <a:ext cx="3255409" cy="4768062"/>
          </a:xfrm>
          <a:prstGeom prst="rect">
            <a:avLst/>
          </a:prstGeom>
          <a:noFill/>
          <a:ln>
            <a:noFill/>
          </a:ln>
        </p:spPr>
        <p:txBody>
          <a:bodyPr spcFirstLastPara="1" wrap="square" lIns="0" tIns="45700" rIns="18000" bIns="45700" anchor="t" anchorCtr="0">
            <a:noAutofit/>
          </a:bodyPr>
          <a:lstStyle>
            <a:lvl1pPr marL="457200" lvl="0" indent="-355600" algn="l">
              <a:lnSpc>
                <a:spcPct val="100000"/>
              </a:lnSpc>
              <a:spcBef>
                <a:spcPts val="1000"/>
              </a:spcBef>
              <a:spcAft>
                <a:spcPts val="0"/>
              </a:spcAft>
              <a:buSzPts val="2000"/>
              <a:buChar char=" "/>
              <a:defRPr/>
            </a:lvl1pPr>
            <a:lvl2pPr marL="914400" lvl="1" indent="-355600" algn="l">
              <a:lnSpc>
                <a:spcPct val="100000"/>
              </a:lnSpc>
              <a:spcBef>
                <a:spcPts val="1000"/>
              </a:spcBef>
              <a:spcAft>
                <a:spcPts val="0"/>
              </a:spcAft>
              <a:buSzPts val="2000"/>
              <a:buChar char="▪"/>
              <a:defRPr/>
            </a:lvl2pPr>
            <a:lvl3pPr marL="1371600" lvl="2" indent="-342900" algn="l">
              <a:lnSpc>
                <a:spcPct val="100000"/>
              </a:lnSpc>
              <a:spcBef>
                <a:spcPts val="1000"/>
              </a:spcBef>
              <a:spcAft>
                <a:spcPts val="0"/>
              </a:spcAft>
              <a:buSzPts val="1800"/>
              <a:buChar char="−"/>
              <a:defRPr/>
            </a:lvl3pPr>
            <a:lvl4pPr marL="1828800" lvl="3" indent="-330200" algn="l">
              <a:lnSpc>
                <a:spcPct val="100000"/>
              </a:lnSpc>
              <a:spcBef>
                <a:spcPts val="1000"/>
              </a:spcBef>
              <a:spcAft>
                <a:spcPts val="0"/>
              </a:spcAft>
              <a:buSzPts val="1600"/>
              <a:buChar char="−"/>
              <a:defRPr/>
            </a:lvl4pPr>
            <a:lvl5pPr marL="2286000" lvl="4" indent="-317500" algn="l">
              <a:lnSpc>
                <a:spcPct val="100000"/>
              </a:lnSpc>
              <a:spcBef>
                <a:spcPts val="1000"/>
              </a:spcBef>
              <a:spcAft>
                <a:spcPts val="0"/>
              </a:spcAft>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GB"/>
              <a:t>Click to edit Master text styles</a:t>
            </a:r>
          </a:p>
        </p:txBody>
      </p:sp>
      <p:sp>
        <p:nvSpPr>
          <p:cNvPr id="58" name="Google Shape;58;p44"/>
          <p:cNvSpPr txBox="1">
            <a:spLocks noGrp="1"/>
          </p:cNvSpPr>
          <p:nvPr>
            <p:ph type="body" idx="4"/>
          </p:nvPr>
        </p:nvSpPr>
        <p:spPr>
          <a:xfrm>
            <a:off x="8116194" y="1562400"/>
            <a:ext cx="3255409" cy="4768062"/>
          </a:xfrm>
          <a:prstGeom prst="rect">
            <a:avLst/>
          </a:prstGeom>
          <a:noFill/>
          <a:ln>
            <a:noFill/>
          </a:ln>
        </p:spPr>
        <p:txBody>
          <a:bodyPr spcFirstLastPara="1" wrap="square" lIns="0" tIns="45700" rIns="18000" bIns="45700" anchor="t" anchorCtr="0">
            <a:noAutofit/>
          </a:bodyPr>
          <a:lstStyle>
            <a:lvl1pPr marL="457200" lvl="0" indent="-355600" algn="l">
              <a:lnSpc>
                <a:spcPct val="100000"/>
              </a:lnSpc>
              <a:spcBef>
                <a:spcPts val="1000"/>
              </a:spcBef>
              <a:spcAft>
                <a:spcPts val="0"/>
              </a:spcAft>
              <a:buSzPts val="2000"/>
              <a:buChar char=" "/>
              <a:defRPr/>
            </a:lvl1pPr>
            <a:lvl2pPr marL="914400" lvl="1" indent="-355600" algn="l">
              <a:lnSpc>
                <a:spcPct val="100000"/>
              </a:lnSpc>
              <a:spcBef>
                <a:spcPts val="1000"/>
              </a:spcBef>
              <a:spcAft>
                <a:spcPts val="0"/>
              </a:spcAft>
              <a:buSzPts val="2000"/>
              <a:buChar char="▪"/>
              <a:defRPr/>
            </a:lvl2pPr>
            <a:lvl3pPr marL="1371600" lvl="2" indent="-342900" algn="l">
              <a:lnSpc>
                <a:spcPct val="100000"/>
              </a:lnSpc>
              <a:spcBef>
                <a:spcPts val="1000"/>
              </a:spcBef>
              <a:spcAft>
                <a:spcPts val="0"/>
              </a:spcAft>
              <a:buSzPts val="1800"/>
              <a:buChar char="−"/>
              <a:defRPr/>
            </a:lvl3pPr>
            <a:lvl4pPr marL="1828800" lvl="3" indent="-330200" algn="l">
              <a:lnSpc>
                <a:spcPct val="100000"/>
              </a:lnSpc>
              <a:spcBef>
                <a:spcPts val="1000"/>
              </a:spcBef>
              <a:spcAft>
                <a:spcPts val="0"/>
              </a:spcAft>
              <a:buSzPts val="1600"/>
              <a:buChar char="−"/>
              <a:defRPr/>
            </a:lvl4pPr>
            <a:lvl5pPr marL="2286000" lvl="4" indent="-317500" algn="l">
              <a:lnSpc>
                <a:spcPct val="100000"/>
              </a:lnSpc>
              <a:spcBef>
                <a:spcPts val="1000"/>
              </a:spcBef>
              <a:spcAft>
                <a:spcPts val="0"/>
              </a:spcAft>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GB"/>
              <a:t>Click to edit Master text styles</a:t>
            </a:r>
          </a:p>
        </p:txBody>
      </p:sp>
      <p:sp>
        <p:nvSpPr>
          <p:cNvPr id="59" name="Google Shape;59;p44"/>
          <p:cNvSpPr txBox="1">
            <a:spLocks noGrp="1"/>
          </p:cNvSpPr>
          <p:nvPr>
            <p:ph type="dt" idx="10"/>
          </p:nvPr>
        </p:nvSpPr>
        <p:spPr>
          <a:xfrm>
            <a:off x="1195647" y="6475270"/>
            <a:ext cx="832658"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CEAEBAA7-9E6E-0F47-A5F6-9D9C64696AD0}" type="datetime1">
              <a:rPr lang="sv-SE" smtClean="0"/>
              <a:t>2024-09-08</a:t>
            </a:fld>
            <a:endParaRPr/>
          </a:p>
        </p:txBody>
      </p:sp>
    </p:spTree>
    <p:extLst>
      <p:ext uri="{BB962C8B-B14F-4D97-AF65-F5344CB8AC3E}">
        <p14:creationId xmlns:p14="http://schemas.microsoft.com/office/powerpoint/2010/main" val="13007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0" name="Rektangel 9">
            <a:extLst>
              <a:ext uri="{FF2B5EF4-FFF2-40B4-BE49-F238E27FC236}">
                <a16:creationId xmlns:a16="http://schemas.microsoft.com/office/drawing/2014/main" id="{A5E954D6-E4D2-47AD-A504-7408EC606D35}"/>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Bildobjekt 10">
            <a:extLst>
              <a:ext uri="{FF2B5EF4-FFF2-40B4-BE49-F238E27FC236}">
                <a16:creationId xmlns:a16="http://schemas.microsoft.com/office/drawing/2014/main" id="{6DD4ACE8-21C9-474B-A84B-6E399CB9FBD5}"/>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p:nvPr>
        </p:nvSpPr>
        <p:spPr>
          <a:xfrm>
            <a:off x="1094400" y="1562400"/>
            <a:ext cx="9365782" cy="4768062"/>
          </a:xfrm>
        </p:spPr>
        <p:txBody>
          <a:bodyPr lIns="0" rIns="18000"/>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13" name="Platshållare för datum 3">
            <a:extLst>
              <a:ext uri="{FF2B5EF4-FFF2-40B4-BE49-F238E27FC236}">
                <a16:creationId xmlns:a16="http://schemas.microsoft.com/office/drawing/2014/main" id="{3E8E36C4-8565-B94E-A90D-FF5DD7F86A6D}"/>
              </a:ext>
            </a:extLst>
          </p:cNvPr>
          <p:cNvSpPr>
            <a:spLocks noGrp="1"/>
          </p:cNvSpPr>
          <p:nvPr>
            <p:ph type="dt" sz="half" idx="10"/>
          </p:nvPr>
        </p:nvSpPr>
        <p:spPr>
          <a:xfrm>
            <a:off x="1195647" y="6475270"/>
            <a:ext cx="832658" cy="365125"/>
          </a:xfrm>
        </p:spPr>
        <p:txBody>
          <a:bodyPr/>
          <a:lstStyle/>
          <a:p>
            <a:fld id="{C1A4478D-0BF1-D54E-9F37-1EF1FB085D24}" type="datetime1">
              <a:rPr lang="sv-SE" smtClean="0"/>
              <a:t>2024-09-08</a:t>
            </a:fld>
            <a:endParaRPr lang="sv-SE"/>
          </a:p>
        </p:txBody>
      </p:sp>
    </p:spTree>
    <p:extLst>
      <p:ext uri="{BB962C8B-B14F-4D97-AF65-F5344CB8AC3E}">
        <p14:creationId xmlns:p14="http://schemas.microsoft.com/office/powerpoint/2010/main" val="1280082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in 2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58775" indent="-215900">
              <a:lnSpc>
                <a:spcPct val="100000"/>
              </a:lnSpc>
              <a:tabLst/>
              <a:defRPr/>
            </a:lvl2pPr>
            <a:lvl3pPr marL="449263" indent="-196850">
              <a:lnSpc>
                <a:spcPct val="100000"/>
              </a:lnSpc>
              <a:tabLst/>
              <a:defRPr/>
            </a:lvl3pPr>
            <a:lvl4pPr marL="541338" indent="-180000">
              <a:lnSpc>
                <a:spcPct val="100000"/>
              </a:lnSpc>
              <a:tabLst/>
              <a:defRPr/>
            </a:lvl4pPr>
            <a:lvl5pPr marL="630000" indent="-162000">
              <a:lnSpc>
                <a:spcPct val="100000"/>
              </a:lnSpc>
              <a:tabLs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2" name="Platshållare för innehåll 2">
            <a:extLst>
              <a:ext uri="{FF2B5EF4-FFF2-40B4-BE49-F238E27FC236}">
                <a16:creationId xmlns:a16="http://schemas.microsoft.com/office/drawing/2014/main" id="{BA21051E-3C35-41FB-8E6B-797DB8F26971}"/>
              </a:ext>
            </a:extLst>
          </p:cNvPr>
          <p:cNvSpPr>
            <a:spLocks noGrp="1"/>
          </p:cNvSpPr>
          <p:nvPr>
            <p:ph idx="13"/>
          </p:nvPr>
        </p:nvSpPr>
        <p:spPr>
          <a:xfrm>
            <a:off x="6373692"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28650" indent="-162000">
              <a:lnSpc>
                <a:spcPct val="100000"/>
              </a:lnSpc>
              <a:tabLs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1" name="Platshållare för datum 3">
            <a:extLst>
              <a:ext uri="{FF2B5EF4-FFF2-40B4-BE49-F238E27FC236}">
                <a16:creationId xmlns:a16="http://schemas.microsoft.com/office/drawing/2014/main" id="{154C1432-4F85-1F42-8016-9B83B89CC804}"/>
              </a:ext>
            </a:extLst>
          </p:cNvPr>
          <p:cNvSpPr>
            <a:spLocks noGrp="1"/>
          </p:cNvSpPr>
          <p:nvPr>
            <p:ph type="dt" sz="half" idx="10"/>
          </p:nvPr>
        </p:nvSpPr>
        <p:spPr>
          <a:xfrm>
            <a:off x="1195647" y="6475270"/>
            <a:ext cx="832658" cy="365125"/>
          </a:xfrm>
        </p:spPr>
        <p:txBody>
          <a:bodyPr/>
          <a:lstStyle/>
          <a:p>
            <a:fld id="{E96251CC-B209-CC4B-8473-191BE7E33FCC}" type="datetime1">
              <a:rPr lang="sv-SE" smtClean="0"/>
              <a:t>2024-09-08</a:t>
            </a:fld>
            <a:endParaRPr lang="sv-SE"/>
          </a:p>
        </p:txBody>
      </p:sp>
    </p:spTree>
    <p:extLst>
      <p:ext uri="{BB962C8B-B14F-4D97-AF65-F5344CB8AC3E}">
        <p14:creationId xmlns:p14="http://schemas.microsoft.com/office/powerpoint/2010/main" val="2135108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in 3 column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3255409" cy="4768062"/>
          </a:xfrm>
        </p:spPr>
        <p:txBody>
          <a:bodyPr lIns="0" rIns="18000"/>
          <a:lstStyle>
            <a:lvl1pPr>
              <a:lnSpc>
                <a:spcPct val="100000"/>
              </a:lnSpc>
              <a:defRPr/>
            </a:lvl1pPr>
            <a:lvl2pPr marL="360000" indent="-216000">
              <a:lnSpc>
                <a:spcPct val="100000"/>
              </a:lnSpc>
              <a:tabLst/>
              <a:defRPr/>
            </a:lvl2pPr>
            <a:lvl3pPr marL="449263" indent="-196850">
              <a:lnSpc>
                <a:spcPct val="100000"/>
              </a:lnSpc>
              <a:tabLst/>
              <a:defRPr/>
            </a:lvl3pPr>
            <a:lvl4pPr marL="541338" indent="-180975">
              <a:lnSpc>
                <a:spcPct val="100000"/>
              </a:lnSpc>
              <a:tabLst/>
              <a:defRPr/>
            </a:lvl4pPr>
            <a:lvl5pPr marL="630000" indent="-162000">
              <a:lnSpc>
                <a:spcPct val="100000"/>
              </a:lnSpc>
              <a:tabLs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5" name="Rektangel 14">
            <a:extLst>
              <a:ext uri="{FF2B5EF4-FFF2-40B4-BE49-F238E27FC236}">
                <a16:creationId xmlns:a16="http://schemas.microsoft.com/office/drawing/2014/main" id="{87E2C692-2C39-4CA8-AA87-45E0F36B6A0E}"/>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6" name="Bildobjekt 15">
            <a:extLst>
              <a:ext uri="{FF2B5EF4-FFF2-40B4-BE49-F238E27FC236}">
                <a16:creationId xmlns:a16="http://schemas.microsoft.com/office/drawing/2014/main" id="{E327627C-4BB8-4965-8107-0E7E741F8302}"/>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3" name="Platshållare för innehåll 2">
            <a:extLst>
              <a:ext uri="{FF2B5EF4-FFF2-40B4-BE49-F238E27FC236}">
                <a16:creationId xmlns:a16="http://schemas.microsoft.com/office/drawing/2014/main" id="{B2D0E559-A900-41F3-93C5-387A7764A152}"/>
              </a:ext>
            </a:extLst>
          </p:cNvPr>
          <p:cNvSpPr>
            <a:spLocks noGrp="1"/>
          </p:cNvSpPr>
          <p:nvPr>
            <p:ph idx="15"/>
          </p:nvPr>
        </p:nvSpPr>
        <p:spPr>
          <a:xfrm>
            <a:off x="4605297"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39750" indent="-196850">
              <a:lnSpc>
                <a:spcPct val="100000"/>
              </a:lnSpc>
              <a:tabLst/>
              <a:defRPr/>
            </a:lvl4pPr>
            <a:lvl5pPr marL="630000" indent="-162000">
              <a:lnSpc>
                <a:spcPct val="100000"/>
              </a:lnSpc>
              <a:tabLs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7" name="Platshållare för innehåll 2">
            <a:extLst>
              <a:ext uri="{FF2B5EF4-FFF2-40B4-BE49-F238E27FC236}">
                <a16:creationId xmlns:a16="http://schemas.microsoft.com/office/drawing/2014/main" id="{E4E99B3B-ADB3-4D1A-9A7F-AA1B8528E6C7}"/>
              </a:ext>
            </a:extLst>
          </p:cNvPr>
          <p:cNvSpPr>
            <a:spLocks noGrp="1"/>
          </p:cNvSpPr>
          <p:nvPr>
            <p:ph idx="16"/>
          </p:nvPr>
        </p:nvSpPr>
        <p:spPr>
          <a:xfrm>
            <a:off x="8116194" y="1562400"/>
            <a:ext cx="3255409"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2" name="Platshållare för datum 3">
            <a:extLst>
              <a:ext uri="{FF2B5EF4-FFF2-40B4-BE49-F238E27FC236}">
                <a16:creationId xmlns:a16="http://schemas.microsoft.com/office/drawing/2014/main" id="{F91A8E7B-C629-D343-8A83-7EB0ADF6087A}"/>
              </a:ext>
            </a:extLst>
          </p:cNvPr>
          <p:cNvSpPr>
            <a:spLocks noGrp="1"/>
          </p:cNvSpPr>
          <p:nvPr>
            <p:ph type="dt" sz="half" idx="10"/>
          </p:nvPr>
        </p:nvSpPr>
        <p:spPr>
          <a:xfrm>
            <a:off x="1195647" y="6475270"/>
            <a:ext cx="832658" cy="365125"/>
          </a:xfrm>
        </p:spPr>
        <p:txBody>
          <a:bodyPr/>
          <a:lstStyle/>
          <a:p>
            <a:fld id="{C31A7E35-CBCA-9848-83F1-8107D22952C3}" type="datetime1">
              <a:rPr lang="sv-SE" smtClean="0"/>
              <a:t>2024-09-08</a:t>
            </a:fld>
            <a:endParaRPr lang="sv-SE"/>
          </a:p>
        </p:txBody>
      </p:sp>
    </p:spTree>
    <p:extLst>
      <p:ext uri="{BB962C8B-B14F-4D97-AF65-F5344CB8AC3E}">
        <p14:creationId xmlns:p14="http://schemas.microsoft.com/office/powerpoint/2010/main" val="2667666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16B191E2-1C71-4B4C-B562-DD793673C24E}"/>
              </a:ext>
            </a:extLst>
          </p:cNvPr>
          <p:cNvSpPr>
            <a:spLocks noGrp="1"/>
          </p:cNvSpPr>
          <p:nvPr>
            <p:ph type="pic" sz="quarter" idx="15" hasCustomPrompt="1"/>
          </p:nvPr>
        </p:nvSpPr>
        <p:spPr>
          <a:xfrm>
            <a:off x="6373813" y="1562100"/>
            <a:ext cx="4994275" cy="4768850"/>
          </a:xfrm>
          <a:solidFill>
            <a:schemeClr val="bg1">
              <a:lumMod val="85000"/>
            </a:schemeClr>
          </a:solidFill>
        </p:spPr>
        <p:txBody>
          <a:bodyPr>
            <a:normAutofit/>
          </a:bodyPr>
          <a:lstStyle>
            <a:lvl1pPr marL="0" indent="0" algn="ctr">
              <a:buFontTx/>
              <a:buNone/>
              <a:defRPr sz="800">
                <a:solidFill>
                  <a:srgbClr val="666666"/>
                </a:solidFill>
              </a:defRPr>
            </a:lvl1pPr>
          </a:lstStyle>
          <a:p>
            <a:r>
              <a:rPr lang="sv-SE"/>
              <a:t>INSERT IMAGE</a:t>
            </a:r>
          </a:p>
        </p:txBody>
      </p:sp>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1103709" y="265373"/>
            <a:ext cx="9360000" cy="657339"/>
          </a:xfrm>
        </p:spPr>
        <p:txBody>
          <a:bodyPr lIns="90000" bIns="18000"/>
          <a:lstStyle>
            <a:lvl1pPr>
              <a:defRPr/>
            </a:lvl1pPr>
          </a:lstStyle>
          <a:p>
            <a:r>
              <a:rPr lang="sv-SE"/>
              <a:t>Headline</a:t>
            </a:r>
          </a:p>
        </p:txBody>
      </p:sp>
      <p:sp>
        <p:nvSpPr>
          <p:cNvPr id="5" name="Platshållare för sidfot 4">
            <a:extLst>
              <a:ext uri="{FF2B5EF4-FFF2-40B4-BE49-F238E27FC236}">
                <a16:creationId xmlns:a16="http://schemas.microsoft.com/office/drawing/2014/main" id="{3A0D4D5C-5B1B-1441-A13B-8613512E59E2}"/>
              </a:ext>
            </a:extLst>
          </p:cNvPr>
          <p:cNvSpPr>
            <a:spLocks noGrp="1"/>
          </p:cNvSpPr>
          <p:nvPr>
            <p:ph type="ftr" sz="quarter" idx="11"/>
          </p:nvPr>
        </p:nvSpPr>
        <p:spPr>
          <a:xfrm>
            <a:off x="2053244" y="6475270"/>
            <a:ext cx="4320448" cy="365125"/>
          </a:xfrm>
        </p:spPr>
        <p:txBody>
          <a:bodyPr/>
          <a:lstStyle/>
          <a:p>
            <a:r>
              <a:rPr lang="sv-SE"/>
              <a:t>13th CW and High Average Power RF Workshop</a:t>
            </a:r>
          </a:p>
        </p:txBody>
      </p:sp>
      <p:sp>
        <p:nvSpPr>
          <p:cNvPr id="6" name="Platshållare för bildnummer 5">
            <a:extLst>
              <a:ext uri="{FF2B5EF4-FFF2-40B4-BE49-F238E27FC236}">
                <a16:creationId xmlns:a16="http://schemas.microsoft.com/office/drawing/2014/main" id="{184FAE50-4669-D540-A55E-354FF0C59458}"/>
              </a:ext>
            </a:extLst>
          </p:cNvPr>
          <p:cNvSpPr>
            <a:spLocks noGrp="1"/>
          </p:cNvSpPr>
          <p:nvPr>
            <p:ph type="sldNum" sz="quarter" idx="12"/>
          </p:nvPr>
        </p:nvSpPr>
        <p:spPr>
          <a:xfrm>
            <a:off x="8735292" y="6475270"/>
            <a:ext cx="2743200" cy="365125"/>
          </a:xfrm>
        </p:spPr>
        <p:txBody>
          <a:bodyPr/>
          <a:lstStyle/>
          <a:p>
            <a:fld id="{F7283078-D760-1647-8B80-66BA8B52336D}" type="slidenum">
              <a:rPr lang="sv-SE" smtClean="0"/>
              <a:t>‹#›</a:t>
            </a:fld>
            <a:endParaRPr lang="sv-SE"/>
          </a:p>
        </p:txBody>
      </p:sp>
      <p:sp>
        <p:nvSpPr>
          <p:cNvPr id="9" name="Platshållare för innehåll 2">
            <a:extLst>
              <a:ext uri="{FF2B5EF4-FFF2-40B4-BE49-F238E27FC236}">
                <a16:creationId xmlns:a16="http://schemas.microsoft.com/office/drawing/2014/main" id="{590CF35B-F516-4A5B-A8AB-7A0A283629E9}"/>
              </a:ext>
            </a:extLst>
          </p:cNvPr>
          <p:cNvSpPr>
            <a:spLocks noGrp="1"/>
          </p:cNvSpPr>
          <p:nvPr>
            <p:ph idx="1"/>
          </p:nvPr>
        </p:nvSpPr>
        <p:spPr>
          <a:xfrm>
            <a:off x="1094400" y="1562400"/>
            <a:ext cx="4993785" cy="4768062"/>
          </a:xfrm>
        </p:spPr>
        <p:txBody>
          <a:bodyPr lIns="0" rIns="18000"/>
          <a:lstStyle>
            <a:lvl1pPr>
              <a:lnSpc>
                <a:spcPct val="100000"/>
              </a:lnSpc>
              <a:defRPr/>
            </a:lvl1pPr>
            <a:lvl2pPr marL="360000" indent="-216000">
              <a:lnSpc>
                <a:spcPct val="100000"/>
              </a:lnSpc>
              <a:tabLst/>
              <a:defRPr/>
            </a:lvl2pPr>
            <a:lvl3pPr marL="450000" indent="-198000">
              <a:lnSpc>
                <a:spcPct val="100000"/>
              </a:lnSpc>
              <a:tabLst/>
              <a:defRPr/>
            </a:lvl3pPr>
            <a:lvl4pPr marL="540000" indent="-180000">
              <a:lnSpc>
                <a:spcPct val="100000"/>
              </a:lnSpc>
              <a:tabLst/>
              <a:defRPr/>
            </a:lvl4pPr>
            <a:lvl5pPr marL="630000" indent="-162000">
              <a:lnSpc>
                <a:spcPct val="100000"/>
              </a:lnSpc>
              <a:tabLs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1103709" y="931026"/>
            <a:ext cx="9360000" cy="507076"/>
          </a:xfrm>
        </p:spPr>
        <p:txBody>
          <a:bodyPr lIns="90000" tIns="18000">
            <a:noAutofit/>
          </a:bodyPr>
          <a:lstStyle>
            <a:lvl1pPr marL="0" indent="0">
              <a:spcBef>
                <a:spcPts val="0"/>
              </a:spcBef>
              <a:buFontTx/>
              <a:buNone/>
              <a:defRPr sz="2200">
                <a:solidFill>
                  <a:schemeClr val="accent1"/>
                </a:solidFill>
              </a:defRPr>
            </a:lvl1pPr>
            <a:lvl2pPr marL="82550" indent="0">
              <a:buNone/>
              <a:defRPr/>
            </a:lvl2pPr>
          </a:lstStyle>
          <a:p>
            <a:pPr lvl="0"/>
            <a:r>
              <a:rPr lang="sv-SE"/>
              <a:t>Sub-headline</a:t>
            </a:r>
          </a:p>
        </p:txBody>
      </p:sp>
      <p:sp>
        <p:nvSpPr>
          <p:cNvPr id="11" name="Rektangel 10">
            <a:extLst>
              <a:ext uri="{FF2B5EF4-FFF2-40B4-BE49-F238E27FC236}">
                <a16:creationId xmlns:a16="http://schemas.microsoft.com/office/drawing/2014/main" id="{BC4F3A85-66E6-412A-97CD-99D922EFBEE2}"/>
              </a:ext>
            </a:extLst>
          </p:cNvPr>
          <p:cNvSpPr/>
          <p:nvPr userDrawn="1"/>
        </p:nvSpPr>
        <p:spPr>
          <a:xfrm>
            <a:off x="0" y="447675"/>
            <a:ext cx="292101" cy="6410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3" name="Bildobjekt 12">
            <a:extLst>
              <a:ext uri="{FF2B5EF4-FFF2-40B4-BE49-F238E27FC236}">
                <a16:creationId xmlns:a16="http://schemas.microsoft.com/office/drawing/2014/main" id="{506E76ED-0FF0-4A03-8EB9-06B57B12EC11}"/>
              </a:ext>
            </a:extLst>
          </p:cNvPr>
          <p:cNvPicPr>
            <a:picLocks noChangeAspect="1"/>
          </p:cNvPicPr>
          <p:nvPr userDrawn="1"/>
        </p:nvPicPr>
        <p:blipFill>
          <a:blip r:embed="rId2"/>
          <a:srcRect/>
          <a:stretch/>
        </p:blipFill>
        <p:spPr>
          <a:xfrm>
            <a:off x="10924611" y="417443"/>
            <a:ext cx="826394" cy="800100"/>
          </a:xfrm>
          <a:prstGeom prst="rect">
            <a:avLst/>
          </a:prstGeom>
        </p:spPr>
      </p:pic>
      <p:sp>
        <p:nvSpPr>
          <p:cNvPr id="12" name="Platshållare för datum 3">
            <a:extLst>
              <a:ext uri="{FF2B5EF4-FFF2-40B4-BE49-F238E27FC236}">
                <a16:creationId xmlns:a16="http://schemas.microsoft.com/office/drawing/2014/main" id="{5D496E45-863B-704B-B14F-5E0F58578D86}"/>
              </a:ext>
            </a:extLst>
          </p:cNvPr>
          <p:cNvSpPr>
            <a:spLocks noGrp="1"/>
          </p:cNvSpPr>
          <p:nvPr>
            <p:ph type="dt" sz="half" idx="10"/>
          </p:nvPr>
        </p:nvSpPr>
        <p:spPr>
          <a:xfrm>
            <a:off x="1195647" y="6475270"/>
            <a:ext cx="832658" cy="365125"/>
          </a:xfrm>
        </p:spPr>
        <p:txBody>
          <a:bodyPr/>
          <a:lstStyle/>
          <a:p>
            <a:fld id="{D81E743F-C709-EE4E-AA57-305F20914717}" type="datetime1">
              <a:rPr lang="sv-SE" smtClean="0"/>
              <a:t>2024-09-08</a:t>
            </a:fld>
            <a:endParaRPr lang="sv-SE"/>
          </a:p>
        </p:txBody>
      </p:sp>
    </p:spTree>
    <p:extLst>
      <p:ext uri="{BB962C8B-B14F-4D97-AF65-F5344CB8AC3E}">
        <p14:creationId xmlns:p14="http://schemas.microsoft.com/office/powerpoint/2010/main" val="1066558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Full width">
    <p:spTree>
      <p:nvGrpSpPr>
        <p:cNvPr id="1" name=""/>
        <p:cNvGrpSpPr/>
        <p:nvPr/>
      </p:nvGrpSpPr>
      <p:grpSpPr>
        <a:xfrm>
          <a:off x="0" y="0"/>
          <a:ext cx="0" cy="0"/>
          <a:chOff x="0" y="0"/>
          <a:chExt cx="0" cy="0"/>
        </a:xfrm>
      </p:grpSpPr>
      <p:sp>
        <p:nvSpPr>
          <p:cNvPr id="13" name="Platshållare för bild 12">
            <a:extLst>
              <a:ext uri="{FF2B5EF4-FFF2-40B4-BE49-F238E27FC236}">
                <a16:creationId xmlns:a16="http://schemas.microsoft.com/office/drawing/2014/main" id="{4FD00856-A3E1-48A7-B9CD-D7B89BD6A06C}"/>
              </a:ext>
            </a:extLst>
          </p:cNvPr>
          <p:cNvSpPr>
            <a:spLocks noGrp="1"/>
          </p:cNvSpPr>
          <p:nvPr>
            <p:ph type="pic" sz="quarter" idx="12" hasCustomPrompt="1"/>
          </p:nvPr>
        </p:nvSpPr>
        <p:spPr>
          <a:xfrm>
            <a:off x="0" y="0"/>
            <a:ext cx="12192000" cy="6858000"/>
          </a:xfrm>
          <a:solidFill>
            <a:schemeClr val="bg1">
              <a:lumMod val="85000"/>
            </a:schemeClr>
          </a:solidFill>
        </p:spPr>
        <p:txBody>
          <a:bodyPr>
            <a:normAutofit/>
          </a:bodyPr>
          <a:lstStyle>
            <a:lvl1pPr algn="ctr">
              <a:defRPr sz="800"/>
            </a:lvl1pPr>
          </a:lstStyle>
          <a:p>
            <a:r>
              <a:rPr lang="sv-SE"/>
              <a:t>INSERT IMAGE</a:t>
            </a:r>
          </a:p>
        </p:txBody>
      </p:sp>
      <p:sp>
        <p:nvSpPr>
          <p:cNvPr id="9" name="Platshållare för text 8">
            <a:extLst>
              <a:ext uri="{FF2B5EF4-FFF2-40B4-BE49-F238E27FC236}">
                <a16:creationId xmlns:a16="http://schemas.microsoft.com/office/drawing/2014/main" id="{A8D8C0FE-DA05-418D-9F18-A5A81125AD3F}"/>
              </a:ext>
            </a:extLst>
          </p:cNvPr>
          <p:cNvSpPr>
            <a:spLocks noGrp="1"/>
          </p:cNvSpPr>
          <p:nvPr>
            <p:ph type="body" sz="quarter" idx="11"/>
          </p:nvPr>
        </p:nvSpPr>
        <p:spPr>
          <a:xfrm>
            <a:off x="10924611" y="417443"/>
            <a:ext cx="828000" cy="799200"/>
          </a:xfrm>
          <a:blipFill>
            <a:blip r:embed="rId2"/>
            <a:stretch>
              <a:fillRect/>
            </a:stretch>
          </a:blipFill>
        </p:spPr>
        <p:txBody>
          <a:bodyPr>
            <a:normAutofit/>
          </a:bodyPr>
          <a:lstStyle>
            <a:lvl1pPr marL="0" indent="0">
              <a:buFontTx/>
              <a:buNone/>
              <a:defRPr sz="100">
                <a:noFill/>
              </a:defRPr>
            </a:lvl1pPr>
          </a:lstStyle>
          <a:p>
            <a:pPr lvl="0"/>
            <a:r>
              <a:rPr lang="en-GB"/>
              <a:t>Click to edit Master text styles</a:t>
            </a:r>
          </a:p>
        </p:txBody>
      </p:sp>
      <p:sp>
        <p:nvSpPr>
          <p:cNvPr id="7" name="Platshållare för text 6">
            <a:extLst>
              <a:ext uri="{FF2B5EF4-FFF2-40B4-BE49-F238E27FC236}">
                <a16:creationId xmlns:a16="http://schemas.microsoft.com/office/drawing/2014/main" id="{1848DA8D-03CE-4CA5-A851-F6ABAE67A9B0}"/>
              </a:ext>
            </a:extLst>
          </p:cNvPr>
          <p:cNvSpPr>
            <a:spLocks noGrp="1"/>
          </p:cNvSpPr>
          <p:nvPr>
            <p:ph type="body" sz="quarter" idx="10"/>
          </p:nvPr>
        </p:nvSpPr>
        <p:spPr>
          <a:xfrm>
            <a:off x="0" y="447675"/>
            <a:ext cx="292100" cy="6410325"/>
          </a:xfrm>
          <a:solidFill>
            <a:schemeClr val="bg1"/>
          </a:solidFill>
        </p:spPr>
        <p:txBody>
          <a:bodyPr>
            <a:normAutofit/>
          </a:bodyPr>
          <a:lstStyle>
            <a:lvl1pPr marL="0" indent="0">
              <a:buFontTx/>
              <a:buNone/>
              <a:defRPr sz="100">
                <a:noFill/>
              </a:defRPr>
            </a:lvl1pPr>
          </a:lstStyle>
          <a:p>
            <a:pPr lvl="0"/>
            <a:r>
              <a:rPr lang="en-GB"/>
              <a:t>Click to edit Master text styles</a:t>
            </a:r>
          </a:p>
        </p:txBody>
      </p:sp>
      <p:sp>
        <p:nvSpPr>
          <p:cNvPr id="5" name="Rubrik 1">
            <a:extLst>
              <a:ext uri="{FF2B5EF4-FFF2-40B4-BE49-F238E27FC236}">
                <a16:creationId xmlns:a16="http://schemas.microsoft.com/office/drawing/2014/main" id="{8F5BB748-C0D0-CB4F-BA93-7488E4BA7050}"/>
              </a:ext>
            </a:extLst>
          </p:cNvPr>
          <p:cNvSpPr>
            <a:spLocks noGrp="1"/>
          </p:cNvSpPr>
          <p:nvPr>
            <p:ph type="title" hasCustomPrompt="1"/>
          </p:nvPr>
        </p:nvSpPr>
        <p:spPr>
          <a:xfrm>
            <a:off x="1103709" y="265373"/>
            <a:ext cx="9360000" cy="657339"/>
          </a:xfrm>
        </p:spPr>
        <p:txBody>
          <a:bodyPr lIns="90000" bIns="18000"/>
          <a:lstStyle>
            <a:lvl1pPr>
              <a:defRPr>
                <a:solidFill>
                  <a:schemeClr val="bg1"/>
                </a:solidFill>
              </a:defRPr>
            </a:lvl1pPr>
          </a:lstStyle>
          <a:p>
            <a:r>
              <a:rPr lang="sv-SE" dirty="0"/>
              <a:t>Image </a:t>
            </a:r>
            <a:r>
              <a:rPr lang="sv-SE" dirty="0" err="1"/>
              <a:t>title</a:t>
            </a:r>
            <a:endParaRPr lang="sv-SE" dirty="0"/>
          </a:p>
        </p:txBody>
      </p:sp>
    </p:spTree>
    <p:extLst>
      <p:ext uri="{BB962C8B-B14F-4D97-AF65-F5344CB8AC3E}">
        <p14:creationId xmlns:p14="http://schemas.microsoft.com/office/powerpoint/2010/main" val="532865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1532B06-EA3A-AA45-A1FA-C8E1873FD090}"/>
              </a:ext>
            </a:extLst>
          </p:cNvPr>
          <p:cNvSpPr>
            <a:spLocks noGrp="1"/>
          </p:cNvSpPr>
          <p:nvPr>
            <p:ph type="title"/>
          </p:nvPr>
        </p:nvSpPr>
        <p:spPr>
          <a:xfrm>
            <a:off x="1103709" y="281999"/>
            <a:ext cx="9478393" cy="657340"/>
          </a:xfrm>
          <a:prstGeom prst="rect">
            <a:avLst/>
          </a:prstGeom>
        </p:spPr>
        <p:txBody>
          <a:bodyPr vert="horz" lIns="90000" tIns="45720" rIns="91440" bIns="45720" rtlCol="0" anchor="t" anchorCtr="0">
            <a:noAutofit/>
          </a:bodyPr>
          <a:lstStyle/>
          <a:p>
            <a:r>
              <a:rPr lang="sv-SE"/>
              <a:t>Klicka här för att ändra mall för rubrikformat</a:t>
            </a:r>
          </a:p>
        </p:txBody>
      </p:sp>
      <p:sp>
        <p:nvSpPr>
          <p:cNvPr id="4" name="Platshållare för datum 3">
            <a:extLst>
              <a:ext uri="{FF2B5EF4-FFF2-40B4-BE49-F238E27FC236}">
                <a16:creationId xmlns:a16="http://schemas.microsoft.com/office/drawing/2014/main" id="{66E4D6F2-5CFB-9D4E-AED8-120937FE2576}"/>
              </a:ext>
            </a:extLst>
          </p:cNvPr>
          <p:cNvSpPr>
            <a:spLocks noGrp="1"/>
          </p:cNvSpPr>
          <p:nvPr>
            <p:ph type="dt" sz="half" idx="2"/>
          </p:nvPr>
        </p:nvSpPr>
        <p:spPr>
          <a:xfrm>
            <a:off x="1195647" y="6483583"/>
            <a:ext cx="832658" cy="365125"/>
          </a:xfrm>
          <a:prstGeom prst="rect">
            <a:avLst/>
          </a:prstGeom>
        </p:spPr>
        <p:txBody>
          <a:bodyPr vert="horz" lIns="91440" tIns="45720" rIns="91440" bIns="45720" rtlCol="0" anchor="ctr"/>
          <a:lstStyle>
            <a:lvl1pPr algn="l">
              <a:defRPr sz="800" spc="80" baseline="0">
                <a:solidFill>
                  <a:srgbClr val="CCCCCC"/>
                </a:solidFill>
              </a:defRPr>
            </a:lvl1pPr>
          </a:lstStyle>
          <a:p>
            <a:fld id="{68C0274E-83B9-9E4D-B173-EA073DD6D9F6}" type="datetime1">
              <a:rPr lang="sv-SE" smtClean="0"/>
              <a:t>2024-09-08</a:t>
            </a:fld>
            <a:endParaRPr lang="sv-SE"/>
          </a:p>
        </p:txBody>
      </p:sp>
      <p:sp>
        <p:nvSpPr>
          <p:cNvPr id="5" name="Platshållare för sidfot 4">
            <a:extLst>
              <a:ext uri="{FF2B5EF4-FFF2-40B4-BE49-F238E27FC236}">
                <a16:creationId xmlns:a16="http://schemas.microsoft.com/office/drawing/2014/main" id="{515FD9D7-4C35-3343-B008-A413FF500A93}"/>
              </a:ext>
            </a:extLst>
          </p:cNvPr>
          <p:cNvSpPr>
            <a:spLocks noGrp="1"/>
          </p:cNvSpPr>
          <p:nvPr>
            <p:ph type="ftr" sz="quarter" idx="3"/>
          </p:nvPr>
        </p:nvSpPr>
        <p:spPr>
          <a:xfrm>
            <a:off x="2053244" y="6483583"/>
            <a:ext cx="4114800" cy="365125"/>
          </a:xfrm>
          <a:prstGeom prst="rect">
            <a:avLst/>
          </a:prstGeom>
        </p:spPr>
        <p:txBody>
          <a:bodyPr vert="horz" lIns="91440" tIns="45720" rIns="91440" bIns="45720" rtlCol="0" anchor="ctr"/>
          <a:lstStyle>
            <a:lvl1pPr algn="l">
              <a:defRPr sz="800" cap="all" spc="80" baseline="0">
                <a:solidFill>
                  <a:srgbClr val="CCCCCC"/>
                </a:solidFill>
              </a:defRPr>
            </a:lvl1pPr>
          </a:lstStyle>
          <a:p>
            <a:r>
              <a:rPr lang="sv-SE"/>
              <a:t>13th CW and High Average Power RF Workshop</a:t>
            </a:r>
          </a:p>
        </p:txBody>
      </p:sp>
      <p:sp>
        <p:nvSpPr>
          <p:cNvPr id="6" name="Platshållare för bildnummer 5">
            <a:extLst>
              <a:ext uri="{FF2B5EF4-FFF2-40B4-BE49-F238E27FC236}">
                <a16:creationId xmlns:a16="http://schemas.microsoft.com/office/drawing/2014/main" id="{AF6B396D-270A-E047-8DAD-6D51B53CAD64}"/>
              </a:ext>
            </a:extLst>
          </p:cNvPr>
          <p:cNvSpPr>
            <a:spLocks noGrp="1"/>
          </p:cNvSpPr>
          <p:nvPr>
            <p:ph type="sldNum" sz="quarter" idx="4"/>
          </p:nvPr>
        </p:nvSpPr>
        <p:spPr>
          <a:xfrm>
            <a:off x="8735292" y="6483583"/>
            <a:ext cx="2743200" cy="365125"/>
          </a:xfrm>
          <a:prstGeom prst="rect">
            <a:avLst/>
          </a:prstGeom>
        </p:spPr>
        <p:txBody>
          <a:bodyPr vert="horz" lIns="91440" tIns="45720" rIns="91440" bIns="45720" rtlCol="0" anchor="ctr"/>
          <a:lstStyle>
            <a:lvl1pPr algn="r">
              <a:defRPr sz="800" b="1">
                <a:solidFill>
                  <a:schemeClr val="accent1"/>
                </a:solidFill>
              </a:defRPr>
            </a:lvl1pPr>
          </a:lstStyle>
          <a:p>
            <a:fld id="{F7283078-D760-1647-8B80-66BA8B52336D}" type="slidenum">
              <a:rPr lang="sv-SE" smtClean="0"/>
              <a:pPr/>
              <a:t>‹#›</a:t>
            </a:fld>
            <a:endParaRPr lang="sv-SE"/>
          </a:p>
        </p:txBody>
      </p:sp>
      <p:sp>
        <p:nvSpPr>
          <p:cNvPr id="11" name="Platshållare för text 2">
            <a:extLst>
              <a:ext uri="{FF2B5EF4-FFF2-40B4-BE49-F238E27FC236}">
                <a16:creationId xmlns:a16="http://schemas.microsoft.com/office/drawing/2014/main" id="{CD0A89FF-22DC-4B6A-B9ED-60B2F32ED89E}"/>
              </a:ext>
            </a:extLst>
          </p:cNvPr>
          <p:cNvSpPr>
            <a:spLocks noGrp="1"/>
          </p:cNvSpPr>
          <p:nvPr>
            <p:ph type="body" idx="1"/>
          </p:nvPr>
        </p:nvSpPr>
        <p:spPr>
          <a:xfrm>
            <a:off x="1095894" y="1561865"/>
            <a:ext cx="9561022" cy="4565397"/>
          </a:xfrm>
          <a:prstGeom prst="rect">
            <a:avLst/>
          </a:prstGeom>
        </p:spPr>
        <p:txBody>
          <a:bodyPr vert="horz" lIns="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825848757"/>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65" r:id="rId3"/>
    <p:sldLayoutId id="2147483667" r:id="rId4"/>
    <p:sldLayoutId id="2147483669" r:id="rId5"/>
    <p:sldLayoutId id="2147483650" r:id="rId6"/>
    <p:sldLayoutId id="2147483668" r:id="rId7"/>
    <p:sldLayoutId id="2147483662" r:id="rId8"/>
    <p:sldLayoutId id="2147483664" r:id="rId9"/>
    <p:sldLayoutId id="2147483663" r:id="rId10"/>
    <p:sldLayoutId id="2147483666" r:id="rId11"/>
    <p:sldLayoutId id="214748367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p:titleStyle>
    <p:body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1532B06-EA3A-AA45-A1FA-C8E1873FD090}"/>
              </a:ext>
            </a:extLst>
          </p:cNvPr>
          <p:cNvSpPr>
            <a:spLocks noGrp="1"/>
          </p:cNvSpPr>
          <p:nvPr>
            <p:ph type="title"/>
          </p:nvPr>
        </p:nvSpPr>
        <p:spPr>
          <a:xfrm>
            <a:off x="1103709" y="281999"/>
            <a:ext cx="9478393" cy="657340"/>
          </a:xfrm>
          <a:prstGeom prst="rect">
            <a:avLst/>
          </a:prstGeom>
        </p:spPr>
        <p:txBody>
          <a:bodyPr vert="horz" lIns="90000" tIns="45720" rIns="91440" bIns="45720" rtlCol="0" anchor="t" anchorCtr="0">
            <a:noAutofit/>
          </a:bodyPr>
          <a:lstStyle/>
          <a:p>
            <a:r>
              <a:rPr lang="sv-SE"/>
              <a:t>Klicka här för att ändra mall för rubrikformat</a:t>
            </a:r>
          </a:p>
        </p:txBody>
      </p:sp>
      <p:sp>
        <p:nvSpPr>
          <p:cNvPr id="4" name="Platshållare för datum 3">
            <a:extLst>
              <a:ext uri="{FF2B5EF4-FFF2-40B4-BE49-F238E27FC236}">
                <a16:creationId xmlns:a16="http://schemas.microsoft.com/office/drawing/2014/main" id="{66E4D6F2-5CFB-9D4E-AED8-120937FE2576}"/>
              </a:ext>
            </a:extLst>
          </p:cNvPr>
          <p:cNvSpPr>
            <a:spLocks noGrp="1"/>
          </p:cNvSpPr>
          <p:nvPr>
            <p:ph type="dt" sz="half" idx="2"/>
          </p:nvPr>
        </p:nvSpPr>
        <p:spPr>
          <a:xfrm>
            <a:off x="1195647" y="6483583"/>
            <a:ext cx="832658" cy="365125"/>
          </a:xfrm>
          <a:prstGeom prst="rect">
            <a:avLst/>
          </a:prstGeom>
        </p:spPr>
        <p:txBody>
          <a:bodyPr vert="horz" lIns="91440" tIns="45720" rIns="91440" bIns="45720" rtlCol="0" anchor="ctr"/>
          <a:lstStyle>
            <a:lvl1pPr algn="l">
              <a:defRPr sz="800" spc="80" baseline="0">
                <a:solidFill>
                  <a:srgbClr val="CCCCCC"/>
                </a:solidFill>
              </a:defRPr>
            </a:lvl1pPr>
          </a:lstStyle>
          <a:p>
            <a:fld id="{F687BAA7-D815-D243-AF9F-4D011492FAC3}" type="datetime1">
              <a:rPr lang="sv-SE" smtClean="0"/>
              <a:t>2024-09-08</a:t>
            </a:fld>
            <a:endParaRPr lang="sv-SE"/>
          </a:p>
        </p:txBody>
      </p:sp>
      <p:sp>
        <p:nvSpPr>
          <p:cNvPr id="5" name="Platshållare för sidfot 4">
            <a:extLst>
              <a:ext uri="{FF2B5EF4-FFF2-40B4-BE49-F238E27FC236}">
                <a16:creationId xmlns:a16="http://schemas.microsoft.com/office/drawing/2014/main" id="{515FD9D7-4C35-3343-B008-A413FF500A93}"/>
              </a:ext>
            </a:extLst>
          </p:cNvPr>
          <p:cNvSpPr>
            <a:spLocks noGrp="1"/>
          </p:cNvSpPr>
          <p:nvPr>
            <p:ph type="ftr" sz="quarter" idx="3"/>
          </p:nvPr>
        </p:nvSpPr>
        <p:spPr>
          <a:xfrm>
            <a:off x="2053244" y="6483583"/>
            <a:ext cx="4114800" cy="365125"/>
          </a:xfrm>
          <a:prstGeom prst="rect">
            <a:avLst/>
          </a:prstGeom>
        </p:spPr>
        <p:txBody>
          <a:bodyPr vert="horz" lIns="91440" tIns="45720" rIns="91440" bIns="45720" rtlCol="0" anchor="ctr"/>
          <a:lstStyle>
            <a:lvl1pPr algn="l">
              <a:defRPr sz="800" cap="all" spc="80" baseline="0">
                <a:solidFill>
                  <a:srgbClr val="CCCCCC"/>
                </a:solidFill>
              </a:defRPr>
            </a:lvl1pPr>
          </a:lstStyle>
          <a:p>
            <a:r>
              <a:rPr lang="sv-SE"/>
              <a:t>13th CW and High Average Power RF Workshop</a:t>
            </a:r>
          </a:p>
        </p:txBody>
      </p:sp>
      <p:sp>
        <p:nvSpPr>
          <p:cNvPr id="6" name="Platshållare för bildnummer 5">
            <a:extLst>
              <a:ext uri="{FF2B5EF4-FFF2-40B4-BE49-F238E27FC236}">
                <a16:creationId xmlns:a16="http://schemas.microsoft.com/office/drawing/2014/main" id="{AF6B396D-270A-E047-8DAD-6D51B53CAD64}"/>
              </a:ext>
            </a:extLst>
          </p:cNvPr>
          <p:cNvSpPr>
            <a:spLocks noGrp="1"/>
          </p:cNvSpPr>
          <p:nvPr>
            <p:ph type="sldNum" sz="quarter" idx="4"/>
          </p:nvPr>
        </p:nvSpPr>
        <p:spPr>
          <a:xfrm>
            <a:off x="8735292" y="6483583"/>
            <a:ext cx="2743200" cy="365125"/>
          </a:xfrm>
          <a:prstGeom prst="rect">
            <a:avLst/>
          </a:prstGeom>
        </p:spPr>
        <p:txBody>
          <a:bodyPr vert="horz" lIns="91440" tIns="45720" rIns="91440" bIns="45720" rtlCol="0" anchor="ctr"/>
          <a:lstStyle>
            <a:lvl1pPr algn="r">
              <a:defRPr sz="800" b="1">
                <a:solidFill>
                  <a:schemeClr val="accent1"/>
                </a:solidFill>
              </a:defRPr>
            </a:lvl1pPr>
          </a:lstStyle>
          <a:p>
            <a:fld id="{F7283078-D760-1647-8B80-66BA8B52336D}" type="slidenum">
              <a:rPr lang="sv-SE" smtClean="0"/>
              <a:pPr/>
              <a:t>‹#›</a:t>
            </a:fld>
            <a:endParaRPr lang="sv-SE"/>
          </a:p>
        </p:txBody>
      </p:sp>
      <p:sp>
        <p:nvSpPr>
          <p:cNvPr id="11" name="Platshållare för text 2">
            <a:extLst>
              <a:ext uri="{FF2B5EF4-FFF2-40B4-BE49-F238E27FC236}">
                <a16:creationId xmlns:a16="http://schemas.microsoft.com/office/drawing/2014/main" id="{CD0A89FF-22DC-4B6A-B9ED-60B2F32ED89E}"/>
              </a:ext>
            </a:extLst>
          </p:cNvPr>
          <p:cNvSpPr>
            <a:spLocks noGrp="1"/>
          </p:cNvSpPr>
          <p:nvPr>
            <p:ph type="body" idx="1"/>
          </p:nvPr>
        </p:nvSpPr>
        <p:spPr>
          <a:xfrm>
            <a:off x="1095894" y="1561865"/>
            <a:ext cx="9561022" cy="4565397"/>
          </a:xfrm>
          <a:prstGeom prst="rect">
            <a:avLst/>
          </a:prstGeom>
        </p:spPr>
        <p:txBody>
          <a:bodyPr vert="horz" lIns="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0449055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p:titleStyle>
    <p:body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1532B06-EA3A-AA45-A1FA-C8E1873FD090}"/>
              </a:ext>
            </a:extLst>
          </p:cNvPr>
          <p:cNvSpPr>
            <a:spLocks noGrp="1"/>
          </p:cNvSpPr>
          <p:nvPr>
            <p:ph type="title"/>
          </p:nvPr>
        </p:nvSpPr>
        <p:spPr>
          <a:xfrm>
            <a:off x="1103709" y="281999"/>
            <a:ext cx="9478393" cy="657340"/>
          </a:xfrm>
          <a:prstGeom prst="rect">
            <a:avLst/>
          </a:prstGeom>
        </p:spPr>
        <p:txBody>
          <a:bodyPr vert="horz" lIns="90000" tIns="45720" rIns="91440" bIns="45720" rtlCol="0" anchor="t" anchorCtr="0">
            <a:noAutofit/>
          </a:bodyPr>
          <a:lstStyle/>
          <a:p>
            <a:r>
              <a:rPr lang="sv-SE"/>
              <a:t>Klicka här för att ändra mall för rubrikformat</a:t>
            </a:r>
          </a:p>
        </p:txBody>
      </p:sp>
      <p:sp>
        <p:nvSpPr>
          <p:cNvPr id="4" name="Platshållare för datum 3">
            <a:extLst>
              <a:ext uri="{FF2B5EF4-FFF2-40B4-BE49-F238E27FC236}">
                <a16:creationId xmlns:a16="http://schemas.microsoft.com/office/drawing/2014/main" id="{66E4D6F2-5CFB-9D4E-AED8-120937FE2576}"/>
              </a:ext>
            </a:extLst>
          </p:cNvPr>
          <p:cNvSpPr>
            <a:spLocks noGrp="1"/>
          </p:cNvSpPr>
          <p:nvPr>
            <p:ph type="dt" sz="half" idx="2"/>
          </p:nvPr>
        </p:nvSpPr>
        <p:spPr>
          <a:xfrm>
            <a:off x="1195647" y="6483583"/>
            <a:ext cx="832658" cy="365125"/>
          </a:xfrm>
          <a:prstGeom prst="rect">
            <a:avLst/>
          </a:prstGeom>
        </p:spPr>
        <p:txBody>
          <a:bodyPr vert="horz" lIns="91440" tIns="45720" rIns="91440" bIns="45720" rtlCol="0" anchor="ctr"/>
          <a:lstStyle>
            <a:lvl1pPr algn="l">
              <a:defRPr sz="800" spc="80" baseline="0">
                <a:solidFill>
                  <a:srgbClr val="CCCCCC"/>
                </a:solidFill>
              </a:defRPr>
            </a:lvl1pPr>
          </a:lstStyle>
          <a:p>
            <a:fld id="{90D8E15F-A027-A841-A677-CC4BEEAF6FBF}" type="datetime1">
              <a:rPr lang="sv-SE" smtClean="0"/>
              <a:t>2024-09-08</a:t>
            </a:fld>
            <a:endParaRPr lang="sv-SE"/>
          </a:p>
        </p:txBody>
      </p:sp>
      <p:sp>
        <p:nvSpPr>
          <p:cNvPr id="5" name="Platshållare för sidfot 4">
            <a:extLst>
              <a:ext uri="{FF2B5EF4-FFF2-40B4-BE49-F238E27FC236}">
                <a16:creationId xmlns:a16="http://schemas.microsoft.com/office/drawing/2014/main" id="{515FD9D7-4C35-3343-B008-A413FF500A93}"/>
              </a:ext>
            </a:extLst>
          </p:cNvPr>
          <p:cNvSpPr>
            <a:spLocks noGrp="1"/>
          </p:cNvSpPr>
          <p:nvPr>
            <p:ph type="ftr" sz="quarter" idx="3"/>
          </p:nvPr>
        </p:nvSpPr>
        <p:spPr>
          <a:xfrm>
            <a:off x="2053244" y="6483583"/>
            <a:ext cx="4114800" cy="365125"/>
          </a:xfrm>
          <a:prstGeom prst="rect">
            <a:avLst/>
          </a:prstGeom>
        </p:spPr>
        <p:txBody>
          <a:bodyPr vert="horz" lIns="91440" tIns="45720" rIns="91440" bIns="45720" rtlCol="0" anchor="ctr"/>
          <a:lstStyle>
            <a:lvl1pPr algn="l">
              <a:defRPr sz="800" cap="all" spc="80" baseline="0">
                <a:solidFill>
                  <a:srgbClr val="CCCCCC"/>
                </a:solidFill>
              </a:defRPr>
            </a:lvl1pPr>
          </a:lstStyle>
          <a:p>
            <a:r>
              <a:rPr lang="sv-SE"/>
              <a:t>13th CW and High Average Power RF Workshop</a:t>
            </a:r>
          </a:p>
        </p:txBody>
      </p:sp>
      <p:sp>
        <p:nvSpPr>
          <p:cNvPr id="6" name="Platshållare för bildnummer 5">
            <a:extLst>
              <a:ext uri="{FF2B5EF4-FFF2-40B4-BE49-F238E27FC236}">
                <a16:creationId xmlns:a16="http://schemas.microsoft.com/office/drawing/2014/main" id="{AF6B396D-270A-E047-8DAD-6D51B53CAD64}"/>
              </a:ext>
            </a:extLst>
          </p:cNvPr>
          <p:cNvSpPr>
            <a:spLocks noGrp="1"/>
          </p:cNvSpPr>
          <p:nvPr>
            <p:ph type="sldNum" sz="quarter" idx="4"/>
          </p:nvPr>
        </p:nvSpPr>
        <p:spPr>
          <a:xfrm>
            <a:off x="8735292" y="6483583"/>
            <a:ext cx="2743200" cy="365125"/>
          </a:xfrm>
          <a:prstGeom prst="rect">
            <a:avLst/>
          </a:prstGeom>
        </p:spPr>
        <p:txBody>
          <a:bodyPr vert="horz" lIns="91440" tIns="45720" rIns="91440" bIns="45720" rtlCol="0" anchor="ctr"/>
          <a:lstStyle>
            <a:lvl1pPr algn="r">
              <a:defRPr sz="800" b="1">
                <a:solidFill>
                  <a:schemeClr val="accent1"/>
                </a:solidFill>
              </a:defRPr>
            </a:lvl1pPr>
          </a:lstStyle>
          <a:p>
            <a:fld id="{F7283078-D760-1647-8B80-66BA8B52336D}" type="slidenum">
              <a:rPr lang="sv-SE" smtClean="0"/>
              <a:pPr/>
              <a:t>‹#›</a:t>
            </a:fld>
            <a:endParaRPr lang="sv-SE"/>
          </a:p>
        </p:txBody>
      </p:sp>
      <p:sp>
        <p:nvSpPr>
          <p:cNvPr id="11" name="Platshållare för text 2">
            <a:extLst>
              <a:ext uri="{FF2B5EF4-FFF2-40B4-BE49-F238E27FC236}">
                <a16:creationId xmlns:a16="http://schemas.microsoft.com/office/drawing/2014/main" id="{CD0A89FF-22DC-4B6A-B9ED-60B2F32ED89E}"/>
              </a:ext>
            </a:extLst>
          </p:cNvPr>
          <p:cNvSpPr>
            <a:spLocks noGrp="1"/>
          </p:cNvSpPr>
          <p:nvPr>
            <p:ph type="body" idx="1"/>
          </p:nvPr>
        </p:nvSpPr>
        <p:spPr>
          <a:xfrm>
            <a:off x="1095894" y="1561865"/>
            <a:ext cx="9561022" cy="4565397"/>
          </a:xfrm>
          <a:prstGeom prst="rect">
            <a:avLst/>
          </a:prstGeom>
        </p:spPr>
        <p:txBody>
          <a:bodyPr vert="horz" lIns="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32656747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p:titleStyle>
    <p:body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1532B06-EA3A-AA45-A1FA-C8E1873FD090}"/>
              </a:ext>
            </a:extLst>
          </p:cNvPr>
          <p:cNvSpPr>
            <a:spLocks noGrp="1"/>
          </p:cNvSpPr>
          <p:nvPr>
            <p:ph type="title"/>
          </p:nvPr>
        </p:nvSpPr>
        <p:spPr>
          <a:xfrm>
            <a:off x="1103709" y="281999"/>
            <a:ext cx="9478393" cy="657340"/>
          </a:xfrm>
          <a:prstGeom prst="rect">
            <a:avLst/>
          </a:prstGeom>
        </p:spPr>
        <p:txBody>
          <a:bodyPr vert="horz" lIns="90000" tIns="45720" rIns="91440" bIns="45720" rtlCol="0" anchor="t" anchorCtr="0">
            <a:noAutofit/>
          </a:bodyPr>
          <a:lstStyle/>
          <a:p>
            <a:r>
              <a:rPr lang="sv-SE"/>
              <a:t>Klicka här för att ändra mall för rubrikformat</a:t>
            </a:r>
          </a:p>
        </p:txBody>
      </p:sp>
      <p:sp>
        <p:nvSpPr>
          <p:cNvPr id="4" name="Platshållare för datum 3">
            <a:extLst>
              <a:ext uri="{FF2B5EF4-FFF2-40B4-BE49-F238E27FC236}">
                <a16:creationId xmlns:a16="http://schemas.microsoft.com/office/drawing/2014/main" id="{66E4D6F2-5CFB-9D4E-AED8-120937FE2576}"/>
              </a:ext>
            </a:extLst>
          </p:cNvPr>
          <p:cNvSpPr>
            <a:spLocks noGrp="1"/>
          </p:cNvSpPr>
          <p:nvPr>
            <p:ph type="dt" sz="half" idx="2"/>
          </p:nvPr>
        </p:nvSpPr>
        <p:spPr>
          <a:xfrm>
            <a:off x="1195647" y="6483583"/>
            <a:ext cx="832658" cy="365125"/>
          </a:xfrm>
          <a:prstGeom prst="rect">
            <a:avLst/>
          </a:prstGeom>
        </p:spPr>
        <p:txBody>
          <a:bodyPr vert="horz" lIns="91440" tIns="45720" rIns="91440" bIns="45720" rtlCol="0" anchor="ctr"/>
          <a:lstStyle>
            <a:lvl1pPr algn="l">
              <a:defRPr sz="800" spc="80" baseline="0">
                <a:solidFill>
                  <a:srgbClr val="CCCCCC"/>
                </a:solidFill>
              </a:defRPr>
            </a:lvl1pPr>
          </a:lstStyle>
          <a:p>
            <a:fld id="{0FF5A39D-ED98-0545-A4BA-3A7EFB8F5A7E}" type="datetime1">
              <a:rPr lang="sv-SE" smtClean="0"/>
              <a:t>2024-09-08</a:t>
            </a:fld>
            <a:endParaRPr lang="sv-SE"/>
          </a:p>
        </p:txBody>
      </p:sp>
      <p:sp>
        <p:nvSpPr>
          <p:cNvPr id="5" name="Platshållare för sidfot 4">
            <a:extLst>
              <a:ext uri="{FF2B5EF4-FFF2-40B4-BE49-F238E27FC236}">
                <a16:creationId xmlns:a16="http://schemas.microsoft.com/office/drawing/2014/main" id="{515FD9D7-4C35-3343-B008-A413FF500A93}"/>
              </a:ext>
            </a:extLst>
          </p:cNvPr>
          <p:cNvSpPr>
            <a:spLocks noGrp="1"/>
          </p:cNvSpPr>
          <p:nvPr>
            <p:ph type="ftr" sz="quarter" idx="3"/>
          </p:nvPr>
        </p:nvSpPr>
        <p:spPr>
          <a:xfrm>
            <a:off x="2053244" y="6483583"/>
            <a:ext cx="4114800" cy="365125"/>
          </a:xfrm>
          <a:prstGeom prst="rect">
            <a:avLst/>
          </a:prstGeom>
        </p:spPr>
        <p:txBody>
          <a:bodyPr vert="horz" lIns="91440" tIns="45720" rIns="91440" bIns="45720" rtlCol="0" anchor="ctr"/>
          <a:lstStyle>
            <a:lvl1pPr algn="l">
              <a:defRPr sz="800" cap="all" spc="80" baseline="0">
                <a:solidFill>
                  <a:srgbClr val="CCCCCC"/>
                </a:solidFill>
              </a:defRPr>
            </a:lvl1pPr>
          </a:lstStyle>
          <a:p>
            <a:r>
              <a:rPr lang="sv-SE"/>
              <a:t>13th CW and High Average Power RF Workshop</a:t>
            </a:r>
          </a:p>
        </p:txBody>
      </p:sp>
      <p:sp>
        <p:nvSpPr>
          <p:cNvPr id="6" name="Platshållare för bildnummer 5">
            <a:extLst>
              <a:ext uri="{FF2B5EF4-FFF2-40B4-BE49-F238E27FC236}">
                <a16:creationId xmlns:a16="http://schemas.microsoft.com/office/drawing/2014/main" id="{AF6B396D-270A-E047-8DAD-6D51B53CAD64}"/>
              </a:ext>
            </a:extLst>
          </p:cNvPr>
          <p:cNvSpPr>
            <a:spLocks noGrp="1"/>
          </p:cNvSpPr>
          <p:nvPr>
            <p:ph type="sldNum" sz="quarter" idx="4"/>
          </p:nvPr>
        </p:nvSpPr>
        <p:spPr>
          <a:xfrm>
            <a:off x="8735292" y="6483583"/>
            <a:ext cx="2743200" cy="365125"/>
          </a:xfrm>
          <a:prstGeom prst="rect">
            <a:avLst/>
          </a:prstGeom>
        </p:spPr>
        <p:txBody>
          <a:bodyPr vert="horz" lIns="91440" tIns="45720" rIns="91440" bIns="45720" rtlCol="0" anchor="ctr"/>
          <a:lstStyle>
            <a:lvl1pPr algn="r">
              <a:defRPr sz="800" b="1">
                <a:solidFill>
                  <a:schemeClr val="accent1"/>
                </a:solidFill>
              </a:defRPr>
            </a:lvl1pPr>
          </a:lstStyle>
          <a:p>
            <a:fld id="{F7283078-D760-1647-8B80-66BA8B52336D}" type="slidenum">
              <a:rPr lang="sv-SE" smtClean="0"/>
              <a:pPr/>
              <a:t>‹#›</a:t>
            </a:fld>
            <a:endParaRPr lang="sv-SE"/>
          </a:p>
        </p:txBody>
      </p:sp>
      <p:sp>
        <p:nvSpPr>
          <p:cNvPr id="11" name="Platshållare för text 2">
            <a:extLst>
              <a:ext uri="{FF2B5EF4-FFF2-40B4-BE49-F238E27FC236}">
                <a16:creationId xmlns:a16="http://schemas.microsoft.com/office/drawing/2014/main" id="{CD0A89FF-22DC-4B6A-B9ED-60B2F32ED89E}"/>
              </a:ext>
            </a:extLst>
          </p:cNvPr>
          <p:cNvSpPr>
            <a:spLocks noGrp="1"/>
          </p:cNvSpPr>
          <p:nvPr>
            <p:ph type="body" idx="1"/>
          </p:nvPr>
        </p:nvSpPr>
        <p:spPr>
          <a:xfrm>
            <a:off x="1095894" y="1561865"/>
            <a:ext cx="9561022" cy="4565397"/>
          </a:xfrm>
          <a:prstGeom prst="rect">
            <a:avLst/>
          </a:prstGeom>
        </p:spPr>
        <p:txBody>
          <a:bodyPr vert="horz" lIns="0" tIns="45720" rIns="91440" bIns="4572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33879572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p:titleStyle>
    <p:body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666666"/>
          </a:solidFill>
          <a:latin typeface="+mn-lt"/>
          <a:ea typeface="+mn-ea"/>
          <a:cs typeface="+mn-cs"/>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666666"/>
          </a:solidFill>
          <a:latin typeface="+mn-lt"/>
          <a:ea typeface="+mn-ea"/>
          <a:cs typeface="+mn-cs"/>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666666"/>
          </a:solidFill>
          <a:latin typeface="+mn-lt"/>
          <a:ea typeface="+mn-ea"/>
          <a:cs typeface="+mn-cs"/>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49.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42.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42.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42.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42.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4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2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2.xml"/><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4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2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42.xml"/><Relationship Id="rId4" Type="http://schemas.openxmlformats.org/officeDocument/2006/relationships/image" Target="../media/image6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42.xml"/><Relationship Id="rId5" Type="http://schemas.openxmlformats.org/officeDocument/2006/relationships/image" Target="../media/image68.png"/><Relationship Id="rId4" Type="http://schemas.openxmlformats.org/officeDocument/2006/relationships/image" Target="../media/image67.jpeg"/></Relationships>
</file>

<file path=ppt/slides/_rels/slide2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4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677640"/>
      </p:ext>
    </p:extLst>
  </p:cSld>
  <p:clrMapOvr>
    <a:masterClrMapping/>
  </p:clrMapOvr>
  <mc:AlternateContent xmlns:mc="http://schemas.openxmlformats.org/markup-compatibility/2006">
    <mc:Choice xmlns:p14="http://schemas.microsoft.com/office/powerpoint/2010/main" Requires="p14">
      <p:transition spd="med" p14:dur="700" advTm="5237">
        <p:fade/>
      </p:transition>
    </mc:Choice>
    <mc:Fallback>
      <p:transition spd="med" advTm="5237">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A9B3A3F-81FE-A48A-7E38-C26A71891C4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868658" y="1140178"/>
            <a:ext cx="3048609" cy="2397557"/>
          </a:xfrm>
          <a:prstGeom prst="rect">
            <a:avLst/>
          </a:prstGeom>
        </p:spPr>
      </p:pic>
      <p:sp>
        <p:nvSpPr>
          <p:cNvPr id="2" name="Title 1">
            <a:extLst>
              <a:ext uri="{FF2B5EF4-FFF2-40B4-BE49-F238E27FC236}">
                <a16:creationId xmlns:a16="http://schemas.microsoft.com/office/drawing/2014/main" id="{E71FC683-8E91-3D01-199B-1B1D996FCBF3}"/>
              </a:ext>
            </a:extLst>
          </p:cNvPr>
          <p:cNvSpPr>
            <a:spLocks noGrp="1"/>
          </p:cNvSpPr>
          <p:nvPr>
            <p:ph type="title"/>
          </p:nvPr>
        </p:nvSpPr>
        <p:spPr>
          <a:xfrm>
            <a:off x="1103709" y="265373"/>
            <a:ext cx="9515366" cy="657339"/>
          </a:xfrm>
        </p:spPr>
        <p:txBody>
          <a:bodyPr/>
          <a:lstStyle/>
          <a:p>
            <a:r>
              <a:rPr lang="en-GB" sz="3600" dirty="0"/>
              <a:t>Huge Installation largely complete and tested</a:t>
            </a:r>
          </a:p>
        </p:txBody>
      </p:sp>
      <p:pic>
        <p:nvPicPr>
          <p:cNvPr id="10" name="Picture 9">
            <a:extLst>
              <a:ext uri="{FF2B5EF4-FFF2-40B4-BE49-F238E27FC236}">
                <a16:creationId xmlns:a16="http://schemas.microsoft.com/office/drawing/2014/main" id="{B1ACEF58-DB7B-14CA-D7EA-EDCF284E601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252286" y="3886407"/>
            <a:ext cx="3048609" cy="2048881"/>
          </a:xfrm>
          <a:prstGeom prst="rect">
            <a:avLst/>
          </a:prstGeom>
        </p:spPr>
      </p:pic>
      <p:sp>
        <p:nvSpPr>
          <p:cNvPr id="11" name="TextBox 10">
            <a:extLst>
              <a:ext uri="{FF2B5EF4-FFF2-40B4-BE49-F238E27FC236}">
                <a16:creationId xmlns:a16="http://schemas.microsoft.com/office/drawing/2014/main" id="{CE74C660-7359-7B68-C034-5523802D7798}"/>
              </a:ext>
            </a:extLst>
          </p:cNvPr>
          <p:cNvSpPr txBox="1"/>
          <p:nvPr/>
        </p:nvSpPr>
        <p:spPr>
          <a:xfrm>
            <a:off x="7684220" y="6465110"/>
            <a:ext cx="2460354" cy="369332"/>
          </a:xfrm>
          <a:prstGeom prst="rect">
            <a:avLst/>
          </a:prstGeom>
          <a:noFill/>
        </p:spPr>
        <p:txBody>
          <a:bodyPr wrap="none" rtlCol="0">
            <a:spAutoFit/>
          </a:bodyPr>
          <a:lstStyle/>
          <a:p>
            <a:pPr algn="l"/>
            <a:r>
              <a:rPr lang="en-GB" dirty="0">
                <a:solidFill>
                  <a:srgbClr val="666666"/>
                </a:solidFill>
              </a:rPr>
              <a:t>RFQ and DTL klystrons</a:t>
            </a:r>
          </a:p>
        </p:txBody>
      </p:sp>
      <p:pic>
        <p:nvPicPr>
          <p:cNvPr id="16" name="Picture 15">
            <a:extLst>
              <a:ext uri="{FF2B5EF4-FFF2-40B4-BE49-F238E27FC236}">
                <a16:creationId xmlns:a16="http://schemas.microsoft.com/office/drawing/2014/main" id="{0D8309C4-B220-38CE-91B7-95FE063625A9}"/>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240"/>
          <a:stretch/>
        </p:blipFill>
        <p:spPr>
          <a:xfrm>
            <a:off x="8582505" y="1604989"/>
            <a:ext cx="3124139" cy="2397557"/>
          </a:xfrm>
          <a:prstGeom prst="rect">
            <a:avLst/>
          </a:prstGeom>
        </p:spPr>
      </p:pic>
      <p:pic>
        <p:nvPicPr>
          <p:cNvPr id="19" name="Picture 18">
            <a:extLst>
              <a:ext uri="{FF2B5EF4-FFF2-40B4-BE49-F238E27FC236}">
                <a16:creationId xmlns:a16="http://schemas.microsoft.com/office/drawing/2014/main" id="{95FD0F0D-3EF1-EB3D-2B86-CAA54DCF032C}"/>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7895805" y="4372399"/>
            <a:ext cx="3115044" cy="2056695"/>
          </a:xfrm>
          <a:prstGeom prst="rect">
            <a:avLst/>
          </a:prstGeom>
        </p:spPr>
      </p:pic>
      <p:sp>
        <p:nvSpPr>
          <p:cNvPr id="21" name="TextBox 20">
            <a:extLst>
              <a:ext uri="{FF2B5EF4-FFF2-40B4-BE49-F238E27FC236}">
                <a16:creationId xmlns:a16="http://schemas.microsoft.com/office/drawing/2014/main" id="{0FE7ED57-4073-E716-FD24-26804464831B}"/>
              </a:ext>
            </a:extLst>
          </p:cNvPr>
          <p:cNvSpPr txBox="1"/>
          <p:nvPr/>
        </p:nvSpPr>
        <p:spPr>
          <a:xfrm>
            <a:off x="7664588" y="662113"/>
            <a:ext cx="1505733" cy="369332"/>
          </a:xfrm>
          <a:prstGeom prst="rect">
            <a:avLst/>
          </a:prstGeom>
          <a:noFill/>
        </p:spPr>
        <p:txBody>
          <a:bodyPr wrap="none" rtlCol="0">
            <a:spAutoFit/>
          </a:bodyPr>
          <a:lstStyle/>
          <a:p>
            <a:pPr algn="l"/>
            <a:r>
              <a:rPr lang="en-GB" dirty="0">
                <a:solidFill>
                  <a:srgbClr val="666666"/>
                </a:solidFill>
              </a:rPr>
              <a:t>MB Klystrons</a:t>
            </a:r>
          </a:p>
        </p:txBody>
      </p:sp>
      <p:pic>
        <p:nvPicPr>
          <p:cNvPr id="3" name="Picture 2">
            <a:extLst>
              <a:ext uri="{FF2B5EF4-FFF2-40B4-BE49-F238E27FC236}">
                <a16:creationId xmlns:a16="http://schemas.microsoft.com/office/drawing/2014/main" id="{90FB0486-A43D-A144-5DF2-6C24E8C3719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16299" y="1108131"/>
            <a:ext cx="3094491" cy="2320869"/>
          </a:xfrm>
          <a:prstGeom prst="rect">
            <a:avLst/>
          </a:prstGeom>
        </p:spPr>
      </p:pic>
      <p:pic>
        <p:nvPicPr>
          <p:cNvPr id="6" name="Picture 5">
            <a:extLst>
              <a:ext uri="{FF2B5EF4-FFF2-40B4-BE49-F238E27FC236}">
                <a16:creationId xmlns:a16="http://schemas.microsoft.com/office/drawing/2014/main" id="{3AB6E2FE-8002-E159-8996-984FBA73BC3B}"/>
              </a:ext>
            </a:extLst>
          </p:cNvPr>
          <p:cNvPicPr>
            <a:picLocks noChangeAspect="1"/>
          </p:cNvPicPr>
          <p:nvPr/>
        </p:nvPicPr>
        <p:blipFill>
          <a:blip r:embed="rId7"/>
          <a:stretch>
            <a:fillRect/>
          </a:stretch>
        </p:blipFill>
        <p:spPr>
          <a:xfrm>
            <a:off x="437322" y="3429000"/>
            <a:ext cx="4272993" cy="2464904"/>
          </a:xfrm>
          <a:prstGeom prst="rect">
            <a:avLst/>
          </a:prstGeom>
        </p:spPr>
      </p:pic>
      <p:sp>
        <p:nvSpPr>
          <p:cNvPr id="8" name="Platshållare för sidfot 5">
            <a:extLst>
              <a:ext uri="{FF2B5EF4-FFF2-40B4-BE49-F238E27FC236}">
                <a16:creationId xmlns:a16="http://schemas.microsoft.com/office/drawing/2014/main" id="{BE32DC62-61D1-268D-5214-A6A0AC89D3FB}"/>
              </a:ext>
            </a:extLst>
          </p:cNvPr>
          <p:cNvSpPr>
            <a:spLocks noGrp="1"/>
          </p:cNvSpPr>
          <p:nvPr>
            <p:ph type="ftr" sz="quarter" idx="11"/>
          </p:nvPr>
        </p:nvSpPr>
        <p:spPr>
          <a:xfrm>
            <a:off x="793404" y="6465110"/>
            <a:ext cx="4320448" cy="365125"/>
          </a:xfrm>
        </p:spPr>
        <p:txBody>
          <a:bodyPr/>
          <a:lstStyle/>
          <a:p>
            <a:r>
              <a:rPr lang="en-GB"/>
              <a:t>13th CW and High Average Power RF Workshop</a:t>
            </a:r>
            <a:endParaRPr lang="en-GB" dirty="0"/>
          </a:p>
        </p:txBody>
      </p:sp>
      <p:sp>
        <p:nvSpPr>
          <p:cNvPr id="5" name="TextBox 4">
            <a:extLst>
              <a:ext uri="{FF2B5EF4-FFF2-40B4-BE49-F238E27FC236}">
                <a16:creationId xmlns:a16="http://schemas.microsoft.com/office/drawing/2014/main" id="{7C727A0E-75DA-9454-DD12-5C9806BD479A}"/>
              </a:ext>
            </a:extLst>
          </p:cNvPr>
          <p:cNvSpPr txBox="1"/>
          <p:nvPr/>
        </p:nvSpPr>
        <p:spPr>
          <a:xfrm>
            <a:off x="5505798" y="3487308"/>
            <a:ext cx="1892056" cy="369332"/>
          </a:xfrm>
          <a:prstGeom prst="rect">
            <a:avLst/>
          </a:prstGeom>
          <a:noFill/>
        </p:spPr>
        <p:txBody>
          <a:bodyPr wrap="none" rtlCol="0">
            <a:spAutoFit/>
          </a:bodyPr>
          <a:lstStyle/>
          <a:p>
            <a:pPr algn="l"/>
            <a:r>
              <a:rPr lang="en-GB" dirty="0">
                <a:solidFill>
                  <a:srgbClr val="666666"/>
                </a:solidFill>
              </a:rPr>
              <a:t>MB/HB Klystrons</a:t>
            </a:r>
          </a:p>
        </p:txBody>
      </p:sp>
      <p:sp>
        <p:nvSpPr>
          <p:cNvPr id="9" name="TextBox 8">
            <a:extLst>
              <a:ext uri="{FF2B5EF4-FFF2-40B4-BE49-F238E27FC236}">
                <a16:creationId xmlns:a16="http://schemas.microsoft.com/office/drawing/2014/main" id="{534CBC62-8AC9-8F46-86FB-09AA7C9D5AB8}"/>
              </a:ext>
            </a:extLst>
          </p:cNvPr>
          <p:cNvSpPr txBox="1"/>
          <p:nvPr/>
        </p:nvSpPr>
        <p:spPr>
          <a:xfrm>
            <a:off x="9118793" y="3524479"/>
            <a:ext cx="1892056" cy="369332"/>
          </a:xfrm>
          <a:prstGeom prst="rect">
            <a:avLst/>
          </a:prstGeom>
          <a:noFill/>
        </p:spPr>
        <p:txBody>
          <a:bodyPr wrap="none" rtlCol="0">
            <a:spAutoFit/>
          </a:bodyPr>
          <a:lstStyle/>
          <a:p>
            <a:pPr algn="l"/>
            <a:r>
              <a:rPr lang="en-GB" dirty="0">
                <a:solidFill>
                  <a:srgbClr val="666666"/>
                </a:solidFill>
              </a:rPr>
              <a:t>MB/HB Klystrons</a:t>
            </a:r>
          </a:p>
        </p:txBody>
      </p:sp>
      <p:pic>
        <p:nvPicPr>
          <p:cNvPr id="4" name="Picture 3">
            <a:extLst>
              <a:ext uri="{FF2B5EF4-FFF2-40B4-BE49-F238E27FC236}">
                <a16:creationId xmlns:a16="http://schemas.microsoft.com/office/drawing/2014/main" id="{76FCF555-5CF7-00EB-CD39-CBC14BB92512}"/>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3749224" y="1140178"/>
            <a:ext cx="2892126" cy="2288822"/>
          </a:xfrm>
          <a:prstGeom prst="rect">
            <a:avLst/>
          </a:prstGeom>
        </p:spPr>
      </p:pic>
    </p:spTree>
    <p:extLst>
      <p:ext uri="{BB962C8B-B14F-4D97-AF65-F5344CB8AC3E}">
        <p14:creationId xmlns:p14="http://schemas.microsoft.com/office/powerpoint/2010/main" val="262034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95CAB-2F95-8EEF-8A99-0EBCAD2CA859}"/>
              </a:ext>
            </a:extLst>
          </p:cNvPr>
          <p:cNvSpPr>
            <a:spLocks noGrp="1"/>
          </p:cNvSpPr>
          <p:nvPr>
            <p:ph type="title"/>
          </p:nvPr>
        </p:nvSpPr>
        <p:spPr/>
        <p:txBody>
          <a:bodyPr/>
          <a:lstStyle/>
          <a:p>
            <a:r>
              <a:rPr lang="en-GB" dirty="0"/>
              <a:t>Commissioning</a:t>
            </a:r>
          </a:p>
        </p:txBody>
      </p:sp>
      <p:sp>
        <p:nvSpPr>
          <p:cNvPr id="8" name="TextBox 7">
            <a:extLst>
              <a:ext uri="{FF2B5EF4-FFF2-40B4-BE49-F238E27FC236}">
                <a16:creationId xmlns:a16="http://schemas.microsoft.com/office/drawing/2014/main" id="{F39900A8-B914-7C7C-A628-9633B65E8D0B}"/>
              </a:ext>
            </a:extLst>
          </p:cNvPr>
          <p:cNvSpPr txBox="1"/>
          <p:nvPr/>
        </p:nvSpPr>
        <p:spPr>
          <a:xfrm>
            <a:off x="1264430" y="1792444"/>
            <a:ext cx="8812605" cy="3539430"/>
          </a:xfrm>
          <a:prstGeom prst="rect">
            <a:avLst/>
          </a:prstGeom>
          <a:noFill/>
        </p:spPr>
        <p:txBody>
          <a:bodyPr wrap="none" rtlCol="0">
            <a:spAutoFit/>
          </a:bodyPr>
          <a:lstStyle/>
          <a:p>
            <a:pPr marL="457200" indent="-457200" algn="l">
              <a:buFont typeface="Arial" panose="020B0604020202020204" pitchFamily="34" charset="0"/>
              <a:buChar char="•"/>
            </a:pPr>
            <a:r>
              <a:rPr lang="en-GB" sz="3200" dirty="0"/>
              <a:t>Phase 1: 2 </a:t>
            </a:r>
            <a:r>
              <a:rPr lang="en-GB" sz="3200" dirty="0" err="1"/>
              <a:t>MWavg</a:t>
            </a:r>
            <a:r>
              <a:rPr lang="en-GB" sz="3200" dirty="0"/>
              <a:t> beam power on the target</a:t>
            </a:r>
          </a:p>
          <a:p>
            <a:pPr marL="457200" indent="-457200" algn="l">
              <a:buFont typeface="Arial" panose="020B0604020202020204" pitchFamily="34" charset="0"/>
              <a:buChar char="•"/>
            </a:pPr>
            <a:r>
              <a:rPr lang="en-GB" sz="3200" dirty="0"/>
              <a:t>To date we have run beam up to DLT 4</a:t>
            </a:r>
          </a:p>
          <a:p>
            <a:pPr marL="457200" indent="-457200" algn="l">
              <a:buFont typeface="Arial" panose="020B0604020202020204" pitchFamily="34" charset="0"/>
              <a:buChar char="•"/>
            </a:pPr>
            <a:endParaRPr lang="en-GB" sz="3200" dirty="0"/>
          </a:p>
          <a:p>
            <a:pPr algn="l"/>
            <a:r>
              <a:rPr lang="en-GB" sz="3200" dirty="0"/>
              <a:t>Next</a:t>
            </a:r>
          </a:p>
          <a:p>
            <a:pPr marL="457200" indent="-457200" algn="l">
              <a:buFont typeface="Arial" panose="020B0604020202020204" pitchFamily="34" charset="0"/>
              <a:buChar char="•"/>
            </a:pPr>
            <a:r>
              <a:rPr lang="en-GB" sz="3200" dirty="0"/>
              <a:t>Beam-on-Dump Feb 2025</a:t>
            </a:r>
          </a:p>
          <a:p>
            <a:pPr marL="457200" indent="-457200" algn="l">
              <a:buFont typeface="Arial" panose="020B0604020202020204" pitchFamily="34" charset="0"/>
              <a:buChar char="•"/>
            </a:pPr>
            <a:r>
              <a:rPr lang="en-GB" sz="3200" dirty="0"/>
              <a:t>Beam on target Autumn 2025</a:t>
            </a:r>
          </a:p>
          <a:p>
            <a:pPr marL="457200" indent="-457200" algn="l">
              <a:buFont typeface="Arial" panose="020B0604020202020204" pitchFamily="34" charset="0"/>
              <a:buChar char="•"/>
            </a:pPr>
            <a:r>
              <a:rPr lang="en-GB" sz="3200" dirty="0"/>
              <a:t>User Operation January 2028</a:t>
            </a:r>
          </a:p>
        </p:txBody>
      </p:sp>
    </p:spTree>
    <p:extLst>
      <p:ext uri="{BB962C8B-B14F-4D97-AF65-F5344CB8AC3E}">
        <p14:creationId xmlns:p14="http://schemas.microsoft.com/office/powerpoint/2010/main" val="2717066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text 2">
            <a:extLst>
              <a:ext uri="{FF2B5EF4-FFF2-40B4-BE49-F238E27FC236}">
                <a16:creationId xmlns:a16="http://schemas.microsoft.com/office/drawing/2014/main" id="{9F361A0A-2528-42EB-8E6A-DA01C6577F41}"/>
              </a:ext>
            </a:extLst>
          </p:cNvPr>
          <p:cNvSpPr>
            <a:spLocks noGrp="1"/>
          </p:cNvSpPr>
          <p:nvPr>
            <p:ph type="body" sz="quarter" idx="11"/>
          </p:nvPr>
        </p:nvSpPr>
        <p:spPr/>
        <p:txBody>
          <a:bodyPr/>
          <a:lstStyle/>
          <a:p>
            <a:endParaRPr lang="sv-SE"/>
          </a:p>
        </p:txBody>
      </p:sp>
      <p:sp>
        <p:nvSpPr>
          <p:cNvPr id="4" name="Platshållare för text 3">
            <a:extLst>
              <a:ext uri="{FF2B5EF4-FFF2-40B4-BE49-F238E27FC236}">
                <a16:creationId xmlns:a16="http://schemas.microsoft.com/office/drawing/2014/main" id="{8EE8596B-CFC4-494E-833A-CBBEC30781C3}"/>
              </a:ext>
            </a:extLst>
          </p:cNvPr>
          <p:cNvSpPr>
            <a:spLocks noGrp="1"/>
          </p:cNvSpPr>
          <p:nvPr>
            <p:ph type="body" sz="quarter" idx="10"/>
          </p:nvPr>
        </p:nvSpPr>
        <p:spPr/>
        <p:txBody>
          <a:bodyPr/>
          <a:lstStyle/>
          <a:p>
            <a:endParaRPr lang="sv-SE"/>
          </a:p>
        </p:txBody>
      </p:sp>
      <p:sp>
        <p:nvSpPr>
          <p:cNvPr id="12" name="Platshållare för text 11">
            <a:extLst>
              <a:ext uri="{FF2B5EF4-FFF2-40B4-BE49-F238E27FC236}">
                <a16:creationId xmlns:a16="http://schemas.microsoft.com/office/drawing/2014/main" id="{D11693FE-8633-4CDA-ABA8-92FAAA0C73FA}"/>
              </a:ext>
            </a:extLst>
          </p:cNvPr>
          <p:cNvSpPr>
            <a:spLocks noGrp="1"/>
          </p:cNvSpPr>
          <p:nvPr>
            <p:ph type="body" sz="quarter" idx="14"/>
          </p:nvPr>
        </p:nvSpPr>
        <p:spPr/>
        <p:txBody>
          <a:bodyPr/>
          <a:lstStyle/>
          <a:p>
            <a:r>
              <a:rPr lang="en-GB" dirty="0"/>
              <a:t>Operational Experience</a:t>
            </a:r>
          </a:p>
          <a:p>
            <a:endParaRPr lang="en-GB" dirty="0"/>
          </a:p>
        </p:txBody>
      </p:sp>
      <p:pic>
        <p:nvPicPr>
          <p:cNvPr id="7" name="Picture Placeholder 2">
            <a:extLst>
              <a:ext uri="{FF2B5EF4-FFF2-40B4-BE49-F238E27FC236}">
                <a16:creationId xmlns:a16="http://schemas.microsoft.com/office/drawing/2014/main" id="{34F43DFD-A9F9-007E-861D-6A09324E50C7}"/>
              </a:ext>
            </a:extLst>
          </p:cNvPr>
          <p:cNvPicPr>
            <a:picLocks noGrp="1" noChangeAspect="1"/>
          </p:cNvPicPr>
          <p:nvPr>
            <p:ph type="pic" sz="quarter" idx="12"/>
          </p:nvPr>
        </p:nvPicPr>
        <p:blipFill rotWithShape="1">
          <a:blip r:embed="rId2" cstate="hqprint">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700340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A2D54-13CF-4230-300B-3A1C319ED9BE}"/>
              </a:ext>
            </a:extLst>
          </p:cNvPr>
          <p:cNvSpPr>
            <a:spLocks noGrp="1"/>
          </p:cNvSpPr>
          <p:nvPr>
            <p:ph type="title"/>
          </p:nvPr>
        </p:nvSpPr>
        <p:spPr/>
        <p:txBody>
          <a:bodyPr/>
          <a:lstStyle/>
          <a:p>
            <a:r>
              <a:rPr lang="en-GB" dirty="0"/>
              <a:t>CWRF 2022</a:t>
            </a:r>
          </a:p>
        </p:txBody>
      </p:sp>
      <p:sp>
        <p:nvSpPr>
          <p:cNvPr id="3" name="Footer Placeholder 2">
            <a:extLst>
              <a:ext uri="{FF2B5EF4-FFF2-40B4-BE49-F238E27FC236}">
                <a16:creationId xmlns:a16="http://schemas.microsoft.com/office/drawing/2014/main" id="{6DB32AC8-CB8E-9F88-7390-DFE616771C02}"/>
              </a:ext>
            </a:extLst>
          </p:cNvPr>
          <p:cNvSpPr>
            <a:spLocks noGrp="1"/>
          </p:cNvSpPr>
          <p:nvPr>
            <p:ph type="ftr" sz="quarter" idx="11"/>
          </p:nvPr>
        </p:nvSpPr>
        <p:spPr/>
        <p:txBody>
          <a:bodyPr/>
          <a:lstStyle/>
          <a:p>
            <a:r>
              <a:rPr lang="sv-SE"/>
              <a:t>13th CW and High Average Power RF Workshop</a:t>
            </a:r>
            <a:endParaRPr lang="sv-SE" dirty="0"/>
          </a:p>
        </p:txBody>
      </p:sp>
      <p:sp>
        <p:nvSpPr>
          <p:cNvPr id="7" name="TextBox 6">
            <a:extLst>
              <a:ext uri="{FF2B5EF4-FFF2-40B4-BE49-F238E27FC236}">
                <a16:creationId xmlns:a16="http://schemas.microsoft.com/office/drawing/2014/main" id="{8AD1AA06-31D5-0A88-B9AB-B8F0A8A40506}"/>
              </a:ext>
            </a:extLst>
          </p:cNvPr>
          <p:cNvSpPr txBox="1"/>
          <p:nvPr/>
        </p:nvSpPr>
        <p:spPr>
          <a:xfrm>
            <a:off x="850900" y="1061476"/>
            <a:ext cx="4589718" cy="369332"/>
          </a:xfrm>
          <a:prstGeom prst="rect">
            <a:avLst/>
          </a:prstGeom>
          <a:noFill/>
        </p:spPr>
        <p:txBody>
          <a:bodyPr wrap="none" rtlCol="0">
            <a:spAutoFit/>
          </a:bodyPr>
          <a:lstStyle/>
          <a:p>
            <a:pPr algn="l"/>
            <a:r>
              <a:rPr lang="en-GB" dirty="0">
                <a:solidFill>
                  <a:srgbClr val="666666"/>
                </a:solidFill>
              </a:rPr>
              <a:t>Please refer to the specific talks in 2022 for:</a:t>
            </a:r>
          </a:p>
        </p:txBody>
      </p:sp>
      <p:sp>
        <p:nvSpPr>
          <p:cNvPr id="8" name="TextBox 7">
            <a:extLst>
              <a:ext uri="{FF2B5EF4-FFF2-40B4-BE49-F238E27FC236}">
                <a16:creationId xmlns:a16="http://schemas.microsoft.com/office/drawing/2014/main" id="{9CD4D835-5D4E-6760-47D2-07D934AE7661}"/>
              </a:ext>
            </a:extLst>
          </p:cNvPr>
          <p:cNvSpPr txBox="1"/>
          <p:nvPr/>
        </p:nvSpPr>
        <p:spPr>
          <a:xfrm>
            <a:off x="596919" y="1639184"/>
            <a:ext cx="3924300" cy="923330"/>
          </a:xfrm>
          <a:prstGeom prst="rect">
            <a:avLst/>
          </a:prstGeom>
          <a:noFill/>
        </p:spPr>
        <p:txBody>
          <a:bodyPr wrap="square" rtlCol="0">
            <a:spAutoFit/>
          </a:bodyPr>
          <a:lstStyle/>
          <a:p>
            <a:pPr algn="l"/>
            <a:r>
              <a:rPr lang="en-US" dirty="0"/>
              <a:t>ESS arc-detector systems, development and experience</a:t>
            </a:r>
          </a:p>
          <a:p>
            <a:pPr algn="l"/>
            <a:r>
              <a:rPr lang="en-US" dirty="0"/>
              <a:t>Tomas Olsson</a:t>
            </a:r>
            <a:endParaRPr lang="en-GB" dirty="0"/>
          </a:p>
        </p:txBody>
      </p:sp>
      <p:pic>
        <p:nvPicPr>
          <p:cNvPr id="10" name="Picture 9">
            <a:extLst>
              <a:ext uri="{FF2B5EF4-FFF2-40B4-BE49-F238E27FC236}">
                <a16:creationId xmlns:a16="http://schemas.microsoft.com/office/drawing/2014/main" id="{A0EC4C7B-ECAE-216C-FDF2-7C5A408B6E46}"/>
              </a:ext>
            </a:extLst>
          </p:cNvPr>
          <p:cNvPicPr>
            <a:picLocks noChangeAspect="1"/>
          </p:cNvPicPr>
          <p:nvPr/>
        </p:nvPicPr>
        <p:blipFill>
          <a:blip r:embed="rId2"/>
          <a:stretch>
            <a:fillRect/>
          </a:stretch>
        </p:blipFill>
        <p:spPr>
          <a:xfrm>
            <a:off x="748084" y="2677196"/>
            <a:ext cx="2629060" cy="1489088"/>
          </a:xfrm>
          <a:prstGeom prst="rect">
            <a:avLst/>
          </a:prstGeom>
          <a:ln>
            <a:solidFill>
              <a:schemeClr val="accent1"/>
            </a:solidFill>
          </a:ln>
          <a:effectLst>
            <a:outerShdw blurRad="50800" dist="38100" dir="2700000" algn="tl" rotWithShape="0">
              <a:prstClr val="black">
                <a:alpha val="40000"/>
              </a:prstClr>
            </a:outerShdw>
          </a:effectLst>
        </p:spPr>
      </p:pic>
      <p:pic>
        <p:nvPicPr>
          <p:cNvPr id="14" name="Picture 13">
            <a:extLst>
              <a:ext uri="{FF2B5EF4-FFF2-40B4-BE49-F238E27FC236}">
                <a16:creationId xmlns:a16="http://schemas.microsoft.com/office/drawing/2014/main" id="{3B471DB1-AAC5-CBB9-3BDD-391DC86E04ED}"/>
              </a:ext>
            </a:extLst>
          </p:cNvPr>
          <p:cNvPicPr>
            <a:picLocks noChangeAspect="1"/>
          </p:cNvPicPr>
          <p:nvPr/>
        </p:nvPicPr>
        <p:blipFill>
          <a:blip r:embed="rId3"/>
          <a:stretch>
            <a:fillRect/>
          </a:stretch>
        </p:blipFill>
        <p:spPr>
          <a:xfrm>
            <a:off x="1487052" y="3457604"/>
            <a:ext cx="2651995" cy="1489088"/>
          </a:xfrm>
          <a:prstGeom prst="rect">
            <a:avLst/>
          </a:prstGeom>
          <a:ln>
            <a:solidFill>
              <a:schemeClr val="accent1"/>
            </a:solidFill>
          </a:ln>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105C30F5-710A-E05B-8468-E50F1FB696E1}"/>
              </a:ext>
            </a:extLst>
          </p:cNvPr>
          <p:cNvPicPr>
            <a:picLocks noChangeAspect="1"/>
          </p:cNvPicPr>
          <p:nvPr/>
        </p:nvPicPr>
        <p:blipFill>
          <a:blip r:embed="rId4"/>
          <a:stretch>
            <a:fillRect/>
          </a:stretch>
        </p:blipFill>
        <p:spPr>
          <a:xfrm>
            <a:off x="748084" y="4598483"/>
            <a:ext cx="2726285" cy="1530802"/>
          </a:xfrm>
          <a:prstGeom prst="rect">
            <a:avLst/>
          </a:prstGeom>
          <a:ln>
            <a:solidFill>
              <a:schemeClr val="accent1"/>
            </a:solidFill>
          </a:ln>
          <a:effectLst>
            <a:outerShdw blurRad="50800" dist="38100" dir="2700000" algn="tl" rotWithShape="0">
              <a:prstClr val="black">
                <a:alpha val="40000"/>
              </a:prstClr>
            </a:outerShdw>
          </a:effectLst>
        </p:spPr>
      </p:pic>
      <p:sp>
        <p:nvSpPr>
          <p:cNvPr id="18" name="TextBox 17">
            <a:extLst>
              <a:ext uri="{FF2B5EF4-FFF2-40B4-BE49-F238E27FC236}">
                <a16:creationId xmlns:a16="http://schemas.microsoft.com/office/drawing/2014/main" id="{5B71DC0E-3682-485B-73B5-A272946384B5}"/>
              </a:ext>
            </a:extLst>
          </p:cNvPr>
          <p:cNvSpPr txBox="1"/>
          <p:nvPr/>
        </p:nvSpPr>
        <p:spPr>
          <a:xfrm>
            <a:off x="4953000" y="1651000"/>
            <a:ext cx="3924300" cy="646331"/>
          </a:xfrm>
          <a:prstGeom prst="rect">
            <a:avLst/>
          </a:prstGeom>
          <a:noFill/>
        </p:spPr>
        <p:txBody>
          <a:bodyPr wrap="square">
            <a:spAutoFit/>
          </a:bodyPr>
          <a:lstStyle/>
          <a:p>
            <a:r>
              <a:rPr lang="en-GB" dirty="0"/>
              <a:t>RF distribution systems at ESS</a:t>
            </a:r>
          </a:p>
          <a:p>
            <a:r>
              <a:rPr lang="en-GB" dirty="0"/>
              <a:t>Walther Borg</a:t>
            </a:r>
          </a:p>
        </p:txBody>
      </p:sp>
      <p:pic>
        <p:nvPicPr>
          <p:cNvPr id="20" name="Picture 19">
            <a:extLst>
              <a:ext uri="{FF2B5EF4-FFF2-40B4-BE49-F238E27FC236}">
                <a16:creationId xmlns:a16="http://schemas.microsoft.com/office/drawing/2014/main" id="{633FDBF2-A406-70DD-8EAF-895AFB54BBBA}"/>
              </a:ext>
            </a:extLst>
          </p:cNvPr>
          <p:cNvPicPr>
            <a:picLocks noChangeAspect="1"/>
          </p:cNvPicPr>
          <p:nvPr/>
        </p:nvPicPr>
        <p:blipFill>
          <a:blip r:embed="rId5"/>
          <a:stretch>
            <a:fillRect/>
          </a:stretch>
        </p:blipFill>
        <p:spPr>
          <a:xfrm>
            <a:off x="5069053" y="2413928"/>
            <a:ext cx="2983285" cy="1682879"/>
          </a:xfrm>
          <a:prstGeom prst="rect">
            <a:avLst/>
          </a:prstGeom>
          <a:ln>
            <a:solidFill>
              <a:schemeClr val="accent1"/>
            </a:solidFill>
          </a:ln>
          <a:effectLst>
            <a:outerShdw blurRad="50800" dist="38100" dir="2700000" algn="tl" rotWithShape="0">
              <a:prstClr val="black">
                <a:alpha val="40000"/>
              </a:prstClr>
            </a:outerShdw>
          </a:effectLst>
        </p:spPr>
      </p:pic>
      <p:pic>
        <p:nvPicPr>
          <p:cNvPr id="22" name="Picture 21">
            <a:extLst>
              <a:ext uri="{FF2B5EF4-FFF2-40B4-BE49-F238E27FC236}">
                <a16:creationId xmlns:a16="http://schemas.microsoft.com/office/drawing/2014/main" id="{6225520B-70EA-BA75-0CF5-ACDA8EE388B4}"/>
              </a:ext>
            </a:extLst>
          </p:cNvPr>
          <p:cNvPicPr>
            <a:picLocks noChangeAspect="1"/>
          </p:cNvPicPr>
          <p:nvPr/>
        </p:nvPicPr>
        <p:blipFill>
          <a:blip r:embed="rId6"/>
          <a:stretch>
            <a:fillRect/>
          </a:stretch>
        </p:blipFill>
        <p:spPr>
          <a:xfrm>
            <a:off x="4486638" y="3387337"/>
            <a:ext cx="2976566" cy="1674318"/>
          </a:xfrm>
          <a:prstGeom prst="rect">
            <a:avLst/>
          </a:prstGeom>
          <a:ln>
            <a:solidFill>
              <a:schemeClr val="accent1"/>
            </a:solidFill>
          </a:ln>
          <a:effectLst>
            <a:outerShdw blurRad="50800" dist="38100" dir="2700000" algn="tl" rotWithShape="0">
              <a:prstClr val="black">
                <a:alpha val="40000"/>
              </a:prstClr>
            </a:outerShdw>
          </a:effectLst>
        </p:spPr>
      </p:pic>
      <p:pic>
        <p:nvPicPr>
          <p:cNvPr id="24" name="Picture 23">
            <a:extLst>
              <a:ext uri="{FF2B5EF4-FFF2-40B4-BE49-F238E27FC236}">
                <a16:creationId xmlns:a16="http://schemas.microsoft.com/office/drawing/2014/main" id="{380A3F6E-FDEF-6FFE-55F0-51A0887827DC}"/>
              </a:ext>
            </a:extLst>
          </p:cNvPr>
          <p:cNvPicPr>
            <a:picLocks noChangeAspect="1"/>
          </p:cNvPicPr>
          <p:nvPr/>
        </p:nvPicPr>
        <p:blipFill>
          <a:blip r:embed="rId7"/>
          <a:stretch>
            <a:fillRect/>
          </a:stretch>
        </p:blipFill>
        <p:spPr>
          <a:xfrm>
            <a:off x="5075772" y="4860151"/>
            <a:ext cx="2976566" cy="1670717"/>
          </a:xfrm>
          <a:prstGeom prst="rect">
            <a:avLst/>
          </a:prstGeom>
          <a:ln>
            <a:solidFill>
              <a:schemeClr val="accent1"/>
            </a:solidFill>
          </a:ln>
          <a:effectLst>
            <a:outerShdw blurRad="50800" dist="38100" dir="2700000" algn="tl" rotWithShape="0">
              <a:prstClr val="black">
                <a:alpha val="40000"/>
              </a:prstClr>
            </a:outerShdw>
          </a:effectLst>
        </p:spPr>
      </p:pic>
      <p:sp>
        <p:nvSpPr>
          <p:cNvPr id="26" name="TextBox 25">
            <a:extLst>
              <a:ext uri="{FF2B5EF4-FFF2-40B4-BE49-F238E27FC236}">
                <a16:creationId xmlns:a16="http://schemas.microsoft.com/office/drawing/2014/main" id="{330378ED-83A3-6332-3C86-D03668296A60}"/>
              </a:ext>
            </a:extLst>
          </p:cNvPr>
          <p:cNvSpPr txBox="1"/>
          <p:nvPr/>
        </p:nvSpPr>
        <p:spPr>
          <a:xfrm>
            <a:off x="8634753" y="1572481"/>
            <a:ext cx="2976566" cy="1200329"/>
          </a:xfrm>
          <a:prstGeom prst="rect">
            <a:avLst/>
          </a:prstGeom>
          <a:noFill/>
        </p:spPr>
        <p:txBody>
          <a:bodyPr wrap="square">
            <a:spAutoFit/>
          </a:bodyPr>
          <a:lstStyle/>
          <a:p>
            <a:r>
              <a:rPr lang="en-GB" dirty="0"/>
              <a:t>MEBT Installation, test, performances and operation at ESS</a:t>
            </a:r>
          </a:p>
          <a:p>
            <a:r>
              <a:rPr lang="en-GB" dirty="0"/>
              <a:t>Bruno </a:t>
            </a:r>
            <a:r>
              <a:rPr lang="en-GB" dirty="0" err="1"/>
              <a:t>Lagoguez</a:t>
            </a:r>
            <a:endParaRPr lang="en-GB" dirty="0"/>
          </a:p>
        </p:txBody>
      </p:sp>
      <p:pic>
        <p:nvPicPr>
          <p:cNvPr id="28" name="Picture 27">
            <a:extLst>
              <a:ext uri="{FF2B5EF4-FFF2-40B4-BE49-F238E27FC236}">
                <a16:creationId xmlns:a16="http://schemas.microsoft.com/office/drawing/2014/main" id="{75546FF0-ADED-0DB3-FE39-F1BF2C132F6F}"/>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8780812" y="2905709"/>
            <a:ext cx="2997631" cy="1682880"/>
          </a:xfrm>
          <a:prstGeom prst="rect">
            <a:avLst/>
          </a:prstGeom>
          <a:ln>
            <a:solidFill>
              <a:schemeClr val="accent1"/>
            </a:solidFill>
          </a:ln>
          <a:effectLst>
            <a:outerShdw blurRad="50800" dist="38100" dir="2700000" algn="tl" rotWithShape="0">
              <a:prstClr val="black">
                <a:alpha val="40000"/>
              </a:prstClr>
            </a:outerShdw>
          </a:effectLst>
        </p:spPr>
      </p:pic>
      <p:pic>
        <p:nvPicPr>
          <p:cNvPr id="32" name="Picture 31">
            <a:extLst>
              <a:ext uri="{FF2B5EF4-FFF2-40B4-BE49-F238E27FC236}">
                <a16:creationId xmlns:a16="http://schemas.microsoft.com/office/drawing/2014/main" id="{D1AA605B-CA14-B8D4-310D-495344EE30A4}"/>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9099597" y="4085190"/>
            <a:ext cx="2997631" cy="1693061"/>
          </a:xfrm>
          <a:prstGeom prst="rect">
            <a:avLst/>
          </a:prstGeom>
          <a:ln>
            <a:solidFill>
              <a:schemeClr val="accent1"/>
            </a:solidFill>
          </a:ln>
          <a:effectLst>
            <a:outerShdw blurRad="50800" dist="38100" dir="2700000" algn="tl" rotWithShape="0">
              <a:prstClr val="black">
                <a:alpha val="40000"/>
              </a:prstClr>
            </a:outerShdw>
          </a:effectLst>
        </p:spPr>
      </p:pic>
      <p:pic>
        <p:nvPicPr>
          <p:cNvPr id="30" name="Picture 29">
            <a:extLst>
              <a:ext uri="{FF2B5EF4-FFF2-40B4-BE49-F238E27FC236}">
                <a16:creationId xmlns:a16="http://schemas.microsoft.com/office/drawing/2014/main" id="{A0C20CD9-C7C9-DF15-59BE-CA5AE899BDB2}"/>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8579546" y="4872851"/>
            <a:ext cx="2997631" cy="1685569"/>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21628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5F072-032A-10B8-0303-66C626BF6BFE}"/>
              </a:ext>
            </a:extLst>
          </p:cNvPr>
          <p:cNvSpPr>
            <a:spLocks noGrp="1"/>
          </p:cNvSpPr>
          <p:nvPr>
            <p:ph type="title"/>
          </p:nvPr>
        </p:nvSpPr>
        <p:spPr/>
        <p:txBody>
          <a:bodyPr/>
          <a:lstStyle/>
          <a:p>
            <a:r>
              <a:rPr lang="en-GB" dirty="0"/>
              <a:t>Other ESS talks at CWRF 2024</a:t>
            </a:r>
          </a:p>
        </p:txBody>
      </p:sp>
      <p:sp>
        <p:nvSpPr>
          <p:cNvPr id="3" name="Footer Placeholder 2">
            <a:extLst>
              <a:ext uri="{FF2B5EF4-FFF2-40B4-BE49-F238E27FC236}">
                <a16:creationId xmlns:a16="http://schemas.microsoft.com/office/drawing/2014/main" id="{A03DA874-43F9-5438-1E43-1537552FA5F5}"/>
              </a:ext>
            </a:extLst>
          </p:cNvPr>
          <p:cNvSpPr>
            <a:spLocks noGrp="1"/>
          </p:cNvSpPr>
          <p:nvPr>
            <p:ph type="ftr" sz="quarter" idx="11"/>
          </p:nvPr>
        </p:nvSpPr>
        <p:spPr/>
        <p:txBody>
          <a:bodyPr/>
          <a:lstStyle/>
          <a:p>
            <a:r>
              <a:rPr lang="sv-SE"/>
              <a:t>13th CW and High Average Power RF Workshop</a:t>
            </a:r>
            <a:endParaRPr lang="sv-SE" dirty="0"/>
          </a:p>
        </p:txBody>
      </p:sp>
      <p:sp>
        <p:nvSpPr>
          <p:cNvPr id="7" name="TextBox 6">
            <a:extLst>
              <a:ext uri="{FF2B5EF4-FFF2-40B4-BE49-F238E27FC236}">
                <a16:creationId xmlns:a16="http://schemas.microsoft.com/office/drawing/2014/main" id="{340ECB7A-8C75-439A-60BD-1E65A8D6319C}"/>
              </a:ext>
            </a:extLst>
          </p:cNvPr>
          <p:cNvSpPr txBox="1"/>
          <p:nvPr/>
        </p:nvSpPr>
        <p:spPr>
          <a:xfrm>
            <a:off x="746432" y="2129331"/>
            <a:ext cx="10536218" cy="1569660"/>
          </a:xfrm>
          <a:prstGeom prst="rect">
            <a:avLst/>
          </a:prstGeom>
          <a:noFill/>
        </p:spPr>
        <p:txBody>
          <a:bodyPr wrap="none" rtlCol="0">
            <a:spAutoFit/>
          </a:bodyPr>
          <a:lstStyle/>
          <a:p>
            <a:pPr marL="457200" indent="-457200" algn="l">
              <a:buFont typeface="Arial" panose="020B0604020202020204" pitchFamily="34" charset="0"/>
              <a:buChar char="•"/>
            </a:pPr>
            <a:r>
              <a:rPr lang="en-GB" sz="3200" dirty="0">
                <a:solidFill>
                  <a:srgbClr val="666666"/>
                </a:solidFill>
              </a:rPr>
              <a:t>Talk on High Power Loads: Walther Borg</a:t>
            </a:r>
          </a:p>
          <a:p>
            <a:pPr marL="457200" indent="-457200" algn="l">
              <a:buFont typeface="Arial" panose="020B0604020202020204" pitchFamily="34" charset="0"/>
              <a:buChar char="•"/>
            </a:pPr>
            <a:r>
              <a:rPr lang="en-GB" sz="3200" dirty="0">
                <a:solidFill>
                  <a:srgbClr val="666666"/>
                </a:solidFill>
              </a:rPr>
              <a:t>Talk on high power klystron testing: Patrick </a:t>
            </a:r>
            <a:r>
              <a:rPr lang="en-GB" sz="3200" dirty="0" err="1">
                <a:solidFill>
                  <a:srgbClr val="666666"/>
                </a:solidFill>
              </a:rPr>
              <a:t>Krämer</a:t>
            </a:r>
            <a:endParaRPr lang="en-GB" sz="3200" dirty="0">
              <a:solidFill>
                <a:srgbClr val="666666"/>
              </a:solidFill>
            </a:endParaRPr>
          </a:p>
          <a:p>
            <a:pPr marL="457200" indent="-457200" algn="l">
              <a:buFont typeface="Arial" panose="020B0604020202020204" pitchFamily="34" charset="0"/>
              <a:buChar char="•"/>
            </a:pPr>
            <a:r>
              <a:rPr lang="en-GB" sz="3200" dirty="0">
                <a:solidFill>
                  <a:srgbClr val="666666"/>
                </a:solidFill>
              </a:rPr>
              <a:t>Talk on the 400 kW SSPA development: Dragos </a:t>
            </a:r>
            <a:r>
              <a:rPr lang="en-GB" sz="3200" dirty="0" err="1">
                <a:solidFill>
                  <a:srgbClr val="666666"/>
                </a:solidFill>
              </a:rPr>
              <a:t>Dancila</a:t>
            </a:r>
            <a:endParaRPr lang="en-GB" sz="3200" dirty="0">
              <a:solidFill>
                <a:srgbClr val="666666"/>
              </a:solidFill>
            </a:endParaRPr>
          </a:p>
        </p:txBody>
      </p:sp>
    </p:spTree>
    <p:extLst>
      <p:ext uri="{BB962C8B-B14F-4D97-AF65-F5344CB8AC3E}">
        <p14:creationId xmlns:p14="http://schemas.microsoft.com/office/powerpoint/2010/main" val="308838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54E07-D1E1-A44E-5156-E5B8C4263485}"/>
              </a:ext>
            </a:extLst>
          </p:cNvPr>
          <p:cNvSpPr>
            <a:spLocks noGrp="1"/>
          </p:cNvSpPr>
          <p:nvPr>
            <p:ph type="title"/>
          </p:nvPr>
        </p:nvSpPr>
        <p:spPr/>
        <p:txBody>
          <a:bodyPr/>
          <a:lstStyle/>
          <a:p>
            <a:r>
              <a:rPr lang="en-GB" dirty="0"/>
              <a:t>Window Conditioning</a:t>
            </a:r>
          </a:p>
        </p:txBody>
      </p:sp>
      <p:sp>
        <p:nvSpPr>
          <p:cNvPr id="3" name="Footer Placeholder 2">
            <a:extLst>
              <a:ext uri="{FF2B5EF4-FFF2-40B4-BE49-F238E27FC236}">
                <a16:creationId xmlns:a16="http://schemas.microsoft.com/office/drawing/2014/main" id="{AA6A8D12-166A-A984-3786-61C8985BAB21}"/>
              </a:ext>
            </a:extLst>
          </p:cNvPr>
          <p:cNvSpPr>
            <a:spLocks noGrp="1"/>
          </p:cNvSpPr>
          <p:nvPr>
            <p:ph type="ftr" sz="quarter" idx="11"/>
          </p:nvPr>
        </p:nvSpPr>
        <p:spPr/>
        <p:txBody>
          <a:bodyPr/>
          <a:lstStyle/>
          <a:p>
            <a:r>
              <a:rPr lang="sv-SE"/>
              <a:t>13th CW and High Average Power RF Workshop</a:t>
            </a:r>
            <a:endParaRPr lang="sv-SE" dirty="0"/>
          </a:p>
        </p:txBody>
      </p:sp>
      <p:sp>
        <p:nvSpPr>
          <p:cNvPr id="18" name="TextBox 17">
            <a:extLst>
              <a:ext uri="{FF2B5EF4-FFF2-40B4-BE49-F238E27FC236}">
                <a16:creationId xmlns:a16="http://schemas.microsoft.com/office/drawing/2014/main" id="{EC0B8A45-809D-7C85-C70C-AAA34D7B25F7}"/>
              </a:ext>
            </a:extLst>
          </p:cNvPr>
          <p:cNvSpPr txBox="1"/>
          <p:nvPr/>
        </p:nvSpPr>
        <p:spPr>
          <a:xfrm>
            <a:off x="601980" y="973929"/>
            <a:ext cx="10650220" cy="1938992"/>
          </a:xfrm>
          <a:prstGeom prst="rect">
            <a:avLst/>
          </a:prstGeom>
          <a:noFill/>
        </p:spPr>
        <p:txBody>
          <a:bodyPr wrap="square" rtlCol="0">
            <a:spAutoFit/>
          </a:bodyPr>
          <a:lstStyle/>
          <a:p>
            <a:pPr marL="342900" indent="-342900" algn="l">
              <a:buFont typeface="Arial" panose="020B0604020202020204" pitchFamily="34" charset="0"/>
              <a:buChar char="•"/>
            </a:pPr>
            <a:r>
              <a:rPr lang="en-GB" sz="2000" dirty="0">
                <a:solidFill>
                  <a:srgbClr val="666666"/>
                </a:solidFill>
              </a:rPr>
              <a:t>Windows for DTLs delivered by INFN to warm linac group.</a:t>
            </a:r>
          </a:p>
          <a:p>
            <a:pPr marL="342900" indent="-342900" algn="l">
              <a:buFont typeface="Arial" panose="020B0604020202020204" pitchFamily="34" charset="0"/>
              <a:buChar char="•"/>
            </a:pPr>
            <a:r>
              <a:rPr lang="en-GB" sz="2000" dirty="0">
                <a:solidFill>
                  <a:srgbClr val="666666"/>
                </a:solidFill>
              </a:rPr>
              <a:t>Early operation of DTL2 and 4 showed issues with arcing and MP.</a:t>
            </a:r>
          </a:p>
          <a:p>
            <a:pPr marL="342900" indent="-342900" algn="l">
              <a:buFont typeface="Arial" panose="020B0604020202020204" pitchFamily="34" charset="0"/>
              <a:buChar char="•"/>
            </a:pPr>
            <a:r>
              <a:rPr lang="en-GB" sz="2000" dirty="0">
                <a:solidFill>
                  <a:srgbClr val="666666"/>
                </a:solidFill>
              </a:rPr>
              <a:t>Inspection shows melting of the </a:t>
            </a:r>
            <a:r>
              <a:rPr lang="en-GB" sz="2000" dirty="0" err="1">
                <a:solidFill>
                  <a:srgbClr val="666666"/>
                </a:solidFill>
              </a:rPr>
              <a:t>o-ring</a:t>
            </a:r>
            <a:r>
              <a:rPr lang="en-GB" sz="2000" dirty="0">
                <a:solidFill>
                  <a:srgbClr val="666666"/>
                </a:solidFill>
              </a:rPr>
              <a:t>, </a:t>
            </a:r>
            <a:r>
              <a:rPr lang="en-GB" sz="2000" dirty="0" err="1">
                <a:solidFill>
                  <a:srgbClr val="666666"/>
                </a:solidFill>
              </a:rPr>
              <a:t>multipacting</a:t>
            </a:r>
            <a:r>
              <a:rPr lang="en-GB" sz="2000" dirty="0">
                <a:solidFill>
                  <a:srgbClr val="666666"/>
                </a:solidFill>
              </a:rPr>
              <a:t> and relatively high pressure.</a:t>
            </a:r>
          </a:p>
          <a:p>
            <a:pPr algn="l"/>
            <a:endParaRPr lang="en-GB" sz="2000" dirty="0">
              <a:solidFill>
                <a:srgbClr val="666666"/>
              </a:solidFill>
            </a:endParaRPr>
          </a:p>
          <a:p>
            <a:pPr algn="l"/>
            <a:endParaRPr lang="en-GB" sz="2000" dirty="0">
              <a:solidFill>
                <a:srgbClr val="666666"/>
              </a:solidFill>
            </a:endParaRPr>
          </a:p>
          <a:p>
            <a:pPr algn="l"/>
            <a:endParaRPr lang="en-GB" sz="2000" dirty="0">
              <a:solidFill>
                <a:srgbClr val="666666"/>
              </a:solidFill>
            </a:endParaRPr>
          </a:p>
        </p:txBody>
      </p:sp>
      <p:pic>
        <p:nvPicPr>
          <p:cNvPr id="9" name="Immagine 25" descr="Immagine che contiene testo, diagramma, Carattere, linea&#10;&#10;Descrizione generata automaticamente">
            <a:extLst>
              <a:ext uri="{FF2B5EF4-FFF2-40B4-BE49-F238E27FC236}">
                <a16:creationId xmlns:a16="http://schemas.microsoft.com/office/drawing/2014/main" id="{FD9F3A8D-4D55-4956-4E47-55D48A5B2470}"/>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6151" b="12007"/>
          <a:stretch/>
        </p:blipFill>
        <p:spPr>
          <a:xfrm>
            <a:off x="391014" y="2266247"/>
            <a:ext cx="8484178" cy="4154350"/>
          </a:xfrm>
          <a:prstGeom prst="rect">
            <a:avLst/>
          </a:prstGeom>
          <a:ln>
            <a:noFill/>
          </a:ln>
        </p:spPr>
      </p:pic>
      <p:pic>
        <p:nvPicPr>
          <p:cNvPr id="10" name="Picture 9">
            <a:extLst>
              <a:ext uri="{FF2B5EF4-FFF2-40B4-BE49-F238E27FC236}">
                <a16:creationId xmlns:a16="http://schemas.microsoft.com/office/drawing/2014/main" id="{EAA07F59-1BF2-35A2-B82C-99A069014DC9}"/>
              </a:ext>
            </a:extLst>
          </p:cNvPr>
          <p:cNvPicPr>
            <a:picLocks noChangeAspect="1"/>
          </p:cNvPicPr>
          <p:nvPr/>
        </p:nvPicPr>
        <p:blipFill>
          <a:blip r:embed="rId3"/>
          <a:stretch>
            <a:fillRect/>
          </a:stretch>
        </p:blipFill>
        <p:spPr>
          <a:xfrm>
            <a:off x="9073504" y="1999190"/>
            <a:ext cx="2929020" cy="4161262"/>
          </a:xfrm>
          <a:prstGeom prst="rect">
            <a:avLst/>
          </a:prstGeom>
        </p:spPr>
      </p:pic>
      <p:sp>
        <p:nvSpPr>
          <p:cNvPr id="4" name="TextBox 3">
            <a:extLst>
              <a:ext uri="{FF2B5EF4-FFF2-40B4-BE49-F238E27FC236}">
                <a16:creationId xmlns:a16="http://schemas.microsoft.com/office/drawing/2014/main" id="{A4FDB57B-1B46-BC9F-D2DC-E7730C0F21CB}"/>
              </a:ext>
            </a:extLst>
          </p:cNvPr>
          <p:cNvSpPr txBox="1"/>
          <p:nvPr/>
        </p:nvSpPr>
        <p:spPr>
          <a:xfrm>
            <a:off x="3721100" y="5893936"/>
            <a:ext cx="2536079" cy="369332"/>
          </a:xfrm>
          <a:prstGeom prst="rect">
            <a:avLst/>
          </a:prstGeom>
          <a:noFill/>
        </p:spPr>
        <p:txBody>
          <a:bodyPr wrap="none" rtlCol="0">
            <a:spAutoFit/>
          </a:bodyPr>
          <a:lstStyle/>
          <a:p>
            <a:pPr algn="l"/>
            <a:r>
              <a:rPr lang="en-GB" dirty="0">
                <a:solidFill>
                  <a:srgbClr val="666666"/>
                </a:solidFill>
              </a:rPr>
              <a:t>Window test schematic</a:t>
            </a:r>
          </a:p>
        </p:txBody>
      </p:sp>
      <p:sp>
        <p:nvSpPr>
          <p:cNvPr id="5" name="TextBox 4">
            <a:extLst>
              <a:ext uri="{FF2B5EF4-FFF2-40B4-BE49-F238E27FC236}">
                <a16:creationId xmlns:a16="http://schemas.microsoft.com/office/drawing/2014/main" id="{296E41E5-CE8F-8EE8-F934-8FB2A24CA70C}"/>
              </a:ext>
            </a:extLst>
          </p:cNvPr>
          <p:cNvSpPr txBox="1"/>
          <p:nvPr/>
        </p:nvSpPr>
        <p:spPr>
          <a:xfrm>
            <a:off x="9073504" y="6211669"/>
            <a:ext cx="2780410" cy="646331"/>
          </a:xfrm>
          <a:prstGeom prst="rect">
            <a:avLst/>
          </a:prstGeom>
          <a:noFill/>
        </p:spPr>
        <p:txBody>
          <a:bodyPr wrap="square" rtlCol="0">
            <a:spAutoFit/>
          </a:bodyPr>
          <a:lstStyle/>
          <a:p>
            <a:pPr algn="l"/>
            <a:r>
              <a:rPr lang="en-GB" dirty="0">
                <a:solidFill>
                  <a:srgbClr val="666666"/>
                </a:solidFill>
              </a:rPr>
              <a:t>Window mounted below DTL Tank</a:t>
            </a:r>
          </a:p>
        </p:txBody>
      </p:sp>
    </p:spTree>
    <p:extLst>
      <p:ext uri="{BB962C8B-B14F-4D97-AF65-F5344CB8AC3E}">
        <p14:creationId xmlns:p14="http://schemas.microsoft.com/office/powerpoint/2010/main" val="254499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B1C80-23E4-3A94-0B48-EC664B1B9396}"/>
              </a:ext>
            </a:extLst>
          </p:cNvPr>
          <p:cNvSpPr>
            <a:spLocks noGrp="1"/>
          </p:cNvSpPr>
          <p:nvPr>
            <p:ph type="title"/>
          </p:nvPr>
        </p:nvSpPr>
        <p:spPr/>
        <p:txBody>
          <a:bodyPr/>
          <a:lstStyle/>
          <a:p>
            <a:r>
              <a:rPr lang="en-GB" dirty="0"/>
              <a:t>Window Conditioning</a:t>
            </a:r>
          </a:p>
        </p:txBody>
      </p:sp>
      <p:sp>
        <p:nvSpPr>
          <p:cNvPr id="3" name="Footer Placeholder 2">
            <a:extLst>
              <a:ext uri="{FF2B5EF4-FFF2-40B4-BE49-F238E27FC236}">
                <a16:creationId xmlns:a16="http://schemas.microsoft.com/office/drawing/2014/main" id="{B0ABD464-5F58-19DC-78B4-4256B2844A1E}"/>
              </a:ext>
            </a:extLst>
          </p:cNvPr>
          <p:cNvSpPr>
            <a:spLocks noGrp="1"/>
          </p:cNvSpPr>
          <p:nvPr>
            <p:ph type="ftr" sz="quarter" idx="11"/>
          </p:nvPr>
        </p:nvSpPr>
        <p:spPr/>
        <p:txBody>
          <a:bodyPr/>
          <a:lstStyle/>
          <a:p>
            <a:r>
              <a:rPr lang="sv-SE"/>
              <a:t>13th CW and High Average Power RF Workshop</a:t>
            </a:r>
            <a:endParaRPr lang="sv-SE" dirty="0"/>
          </a:p>
        </p:txBody>
      </p:sp>
      <p:pic>
        <p:nvPicPr>
          <p:cNvPr id="8" name="Picture 7">
            <a:extLst>
              <a:ext uri="{FF2B5EF4-FFF2-40B4-BE49-F238E27FC236}">
                <a16:creationId xmlns:a16="http://schemas.microsoft.com/office/drawing/2014/main" id="{BE572DCB-7C0B-6336-AB6C-997EACBDF427}"/>
              </a:ext>
            </a:extLst>
          </p:cNvPr>
          <p:cNvPicPr>
            <a:picLocks noChangeAspect="1"/>
          </p:cNvPicPr>
          <p:nvPr/>
        </p:nvPicPr>
        <p:blipFill>
          <a:blip r:embed="rId2"/>
          <a:stretch>
            <a:fillRect/>
          </a:stretch>
        </p:blipFill>
        <p:spPr>
          <a:xfrm>
            <a:off x="7658954" y="1393153"/>
            <a:ext cx="4365525" cy="2336664"/>
          </a:xfrm>
          <a:prstGeom prst="rect">
            <a:avLst/>
          </a:prstGeom>
        </p:spPr>
      </p:pic>
      <p:pic>
        <p:nvPicPr>
          <p:cNvPr id="10" name="Picture 9">
            <a:extLst>
              <a:ext uri="{FF2B5EF4-FFF2-40B4-BE49-F238E27FC236}">
                <a16:creationId xmlns:a16="http://schemas.microsoft.com/office/drawing/2014/main" id="{4159826C-D714-5572-12E9-7F6B67C3ABDA}"/>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611740" y="2820469"/>
            <a:ext cx="4968520" cy="3726390"/>
          </a:xfrm>
          <a:prstGeom prst="rect">
            <a:avLst/>
          </a:prstGeom>
        </p:spPr>
      </p:pic>
      <p:pic>
        <p:nvPicPr>
          <p:cNvPr id="12" name="Picture 11">
            <a:extLst>
              <a:ext uri="{FF2B5EF4-FFF2-40B4-BE49-F238E27FC236}">
                <a16:creationId xmlns:a16="http://schemas.microsoft.com/office/drawing/2014/main" id="{04FBB8BE-EF69-2F45-D089-576DC4DC8F55}"/>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5400000">
            <a:off x="-28907" y="1945585"/>
            <a:ext cx="3955774" cy="2966831"/>
          </a:xfrm>
          <a:prstGeom prst="rect">
            <a:avLst/>
          </a:prstGeom>
        </p:spPr>
      </p:pic>
      <p:sp>
        <p:nvSpPr>
          <p:cNvPr id="6" name="TextBox 5">
            <a:extLst>
              <a:ext uri="{FF2B5EF4-FFF2-40B4-BE49-F238E27FC236}">
                <a16:creationId xmlns:a16="http://schemas.microsoft.com/office/drawing/2014/main" id="{B50D218C-473F-FEB1-72D0-52515804157D}"/>
              </a:ext>
            </a:extLst>
          </p:cNvPr>
          <p:cNvSpPr txBox="1"/>
          <p:nvPr/>
        </p:nvSpPr>
        <p:spPr>
          <a:xfrm>
            <a:off x="3701412" y="1361156"/>
            <a:ext cx="3867870" cy="1200329"/>
          </a:xfrm>
          <a:prstGeom prst="rect">
            <a:avLst/>
          </a:prstGeom>
          <a:noFill/>
        </p:spPr>
        <p:txBody>
          <a:bodyPr wrap="square">
            <a:spAutoFit/>
          </a:bodyPr>
          <a:lstStyle/>
          <a:p>
            <a:pPr algn="l"/>
            <a:r>
              <a:rPr lang="en-GB" sz="2400" dirty="0">
                <a:solidFill>
                  <a:srgbClr val="666666"/>
                </a:solidFill>
              </a:rPr>
              <a:t>RF system for DTL 5 was reconfigured and a test stand was constructed</a:t>
            </a:r>
          </a:p>
        </p:txBody>
      </p:sp>
      <p:sp>
        <p:nvSpPr>
          <p:cNvPr id="7" name="TextBox 6">
            <a:extLst>
              <a:ext uri="{FF2B5EF4-FFF2-40B4-BE49-F238E27FC236}">
                <a16:creationId xmlns:a16="http://schemas.microsoft.com/office/drawing/2014/main" id="{DB088672-FE43-33A5-02D6-459E516D20AF}"/>
              </a:ext>
            </a:extLst>
          </p:cNvPr>
          <p:cNvSpPr txBox="1"/>
          <p:nvPr/>
        </p:nvSpPr>
        <p:spPr>
          <a:xfrm>
            <a:off x="9979779" y="3877092"/>
            <a:ext cx="2044700" cy="646331"/>
          </a:xfrm>
          <a:prstGeom prst="rect">
            <a:avLst/>
          </a:prstGeom>
          <a:noFill/>
        </p:spPr>
        <p:txBody>
          <a:bodyPr wrap="square" rtlCol="0">
            <a:spAutoFit/>
          </a:bodyPr>
          <a:lstStyle/>
          <a:p>
            <a:pPr algn="l"/>
            <a:r>
              <a:rPr lang="en-GB" dirty="0">
                <a:solidFill>
                  <a:srgbClr val="666666"/>
                </a:solidFill>
              </a:rPr>
              <a:t>Back-to-back window assembly</a:t>
            </a:r>
          </a:p>
        </p:txBody>
      </p:sp>
      <p:sp>
        <p:nvSpPr>
          <p:cNvPr id="9" name="TextBox 8">
            <a:extLst>
              <a:ext uri="{FF2B5EF4-FFF2-40B4-BE49-F238E27FC236}">
                <a16:creationId xmlns:a16="http://schemas.microsoft.com/office/drawing/2014/main" id="{9104F678-A0E3-90E6-53CD-8F22F7F01003}"/>
              </a:ext>
            </a:extLst>
          </p:cNvPr>
          <p:cNvSpPr txBox="1"/>
          <p:nvPr/>
        </p:nvSpPr>
        <p:spPr>
          <a:xfrm>
            <a:off x="1103709" y="5406887"/>
            <a:ext cx="2044700" cy="646331"/>
          </a:xfrm>
          <a:prstGeom prst="rect">
            <a:avLst/>
          </a:prstGeom>
          <a:noFill/>
        </p:spPr>
        <p:txBody>
          <a:bodyPr wrap="square" rtlCol="0">
            <a:spAutoFit/>
          </a:bodyPr>
          <a:lstStyle/>
          <a:p>
            <a:pPr algn="l"/>
            <a:r>
              <a:rPr lang="en-GB" dirty="0">
                <a:solidFill>
                  <a:srgbClr val="666666"/>
                </a:solidFill>
              </a:rPr>
              <a:t>DTL5 3 MW RF System</a:t>
            </a:r>
          </a:p>
        </p:txBody>
      </p:sp>
    </p:spTree>
    <p:extLst>
      <p:ext uri="{BB962C8B-B14F-4D97-AF65-F5344CB8AC3E}">
        <p14:creationId xmlns:p14="http://schemas.microsoft.com/office/powerpoint/2010/main" val="1674980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E7700A56-937F-9A87-6B02-819C5593B246}"/>
              </a:ext>
            </a:extLst>
          </p:cNvPr>
          <p:cNvSpPr>
            <a:spLocks noGrp="1"/>
          </p:cNvSpPr>
          <p:nvPr>
            <p:ph type="title"/>
          </p:nvPr>
        </p:nvSpPr>
        <p:spPr/>
        <p:txBody>
          <a:bodyPr>
            <a:normAutofit/>
          </a:bodyPr>
          <a:lstStyle/>
          <a:p>
            <a:r>
              <a:rPr lang="en-GB" dirty="0"/>
              <a:t>High-power tests @ ESS -1</a:t>
            </a:r>
            <a:r>
              <a:rPr lang="en-GB" baseline="30000" dirty="0"/>
              <a:t>st</a:t>
            </a:r>
            <a:r>
              <a:rPr lang="en-GB" dirty="0"/>
              <a:t> phase</a:t>
            </a:r>
            <a:endParaRPr lang="en-US" dirty="0"/>
          </a:p>
        </p:txBody>
      </p:sp>
      <p:sp>
        <p:nvSpPr>
          <p:cNvPr id="20" name="Segnaposto contenuto 19">
            <a:extLst>
              <a:ext uri="{FF2B5EF4-FFF2-40B4-BE49-F238E27FC236}">
                <a16:creationId xmlns:a16="http://schemas.microsoft.com/office/drawing/2014/main" id="{A2048B45-90D5-5919-A1CB-5670A3021E94}"/>
              </a:ext>
            </a:extLst>
          </p:cNvPr>
          <p:cNvSpPr>
            <a:spLocks noGrp="1"/>
          </p:cNvSpPr>
          <p:nvPr>
            <p:ph idx="1"/>
          </p:nvPr>
        </p:nvSpPr>
        <p:spPr>
          <a:xfrm>
            <a:off x="609601" y="1694150"/>
            <a:ext cx="4740876" cy="3599467"/>
          </a:xfrm>
        </p:spPr>
        <p:txBody>
          <a:bodyPr/>
          <a:lstStyle/>
          <a:p>
            <a:r>
              <a:rPr lang="en-US" sz="1800" b="1" dirty="0"/>
              <a:t>Large outgassing below 500 kW, </a:t>
            </a:r>
            <a:r>
              <a:rPr lang="en-GB" sz="1800" b="1" dirty="0"/>
              <a:t>light, vacuum and reverse power effects - </a:t>
            </a:r>
            <a:r>
              <a:rPr lang="en-GB" sz="1800" b="1" i="1" dirty="0"/>
              <a:t>Initially conditioned away.</a:t>
            </a:r>
          </a:p>
          <a:p>
            <a:r>
              <a:rPr lang="en-GB" sz="1800" b="1" dirty="0"/>
              <a:t>But at 40us pulses the window started to worsen. Ramping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10-1000 kW @14Hz.</a:t>
            </a:r>
          </a:p>
          <a:p>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b="1" dirty="0">
                <a:effectLst/>
                <a:latin typeface="Calibri" panose="020F0502020204030204" pitchFamily="34" charset="0"/>
                <a:ea typeface="Calibri" panose="020F0502020204030204" pitchFamily="34" charset="0"/>
                <a:cs typeface="Times New Roman" panose="02020603050405020304" pitchFamily="18" charset="0"/>
              </a:rPr>
              <a:t>Two key technical issues:</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Poor vacuum and melting of the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o-ring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latin typeface="Calibri" panose="020F0502020204030204" pitchFamily="34" charset="0"/>
                <a:ea typeface="Calibri" panose="020F0502020204030204" pitchFamily="34" charset="0"/>
                <a:cs typeface="Times New Roman" panose="02020603050405020304" pitchFamily="18" charset="0"/>
              </a:rPr>
              <a:t>TIN coating most likely too thin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2" name="Segnaposto contenuto 21">
            <a:extLst>
              <a:ext uri="{FF2B5EF4-FFF2-40B4-BE49-F238E27FC236}">
                <a16:creationId xmlns:a16="http://schemas.microsoft.com/office/drawing/2014/main" id="{3521D9E0-DAB8-A64B-645B-8FE6DBDFB203}"/>
              </a:ext>
            </a:extLst>
          </p:cNvPr>
          <p:cNvPicPr>
            <a:picLocks noGrp="1" noChangeAspect="1"/>
          </p:cNvPicPr>
          <p:nvPr>
            <p:ph idx="13"/>
          </p:nvPr>
        </p:nvPicPr>
        <p:blipFill>
          <a:blip r:embed="rId2"/>
          <a:stretch>
            <a:fillRect/>
          </a:stretch>
        </p:blipFill>
        <p:spPr>
          <a:xfrm>
            <a:off x="5593937" y="1705232"/>
            <a:ext cx="6327502" cy="3548636"/>
          </a:xfrm>
          <a:prstGeom prst="rect">
            <a:avLst/>
          </a:prstGeom>
        </p:spPr>
      </p:pic>
      <p:sp>
        <p:nvSpPr>
          <p:cNvPr id="6" name="Segnaposto testo 5">
            <a:extLst>
              <a:ext uri="{FF2B5EF4-FFF2-40B4-BE49-F238E27FC236}">
                <a16:creationId xmlns:a16="http://schemas.microsoft.com/office/drawing/2014/main" id="{F58BB968-8AF6-4B0E-9806-A277F17A47CF}"/>
              </a:ext>
            </a:extLst>
          </p:cNvPr>
          <p:cNvSpPr>
            <a:spLocks noGrp="1"/>
          </p:cNvSpPr>
          <p:nvPr>
            <p:ph type="body" sz="quarter" idx="14"/>
          </p:nvPr>
        </p:nvSpPr>
        <p:spPr/>
        <p:txBody>
          <a:bodyPr/>
          <a:lstStyle/>
          <a:p>
            <a:r>
              <a:rPr lang="en-US" dirty="0"/>
              <a:t>S/N 2056606 (report just one window test as example)</a:t>
            </a:r>
          </a:p>
        </p:txBody>
      </p:sp>
      <p:sp>
        <p:nvSpPr>
          <p:cNvPr id="4" name="TextBox 3">
            <a:extLst>
              <a:ext uri="{FF2B5EF4-FFF2-40B4-BE49-F238E27FC236}">
                <a16:creationId xmlns:a16="http://schemas.microsoft.com/office/drawing/2014/main" id="{8B10DC10-AC03-92FB-FAC8-259C1680649F}"/>
              </a:ext>
            </a:extLst>
          </p:cNvPr>
          <p:cNvSpPr txBox="1"/>
          <p:nvPr/>
        </p:nvSpPr>
        <p:spPr>
          <a:xfrm>
            <a:off x="8640417" y="6488668"/>
            <a:ext cx="3316421" cy="369332"/>
          </a:xfrm>
          <a:prstGeom prst="rect">
            <a:avLst/>
          </a:prstGeom>
          <a:noFill/>
        </p:spPr>
        <p:txBody>
          <a:bodyPr wrap="none" rtlCol="0">
            <a:spAutoFit/>
          </a:bodyPr>
          <a:lstStyle/>
          <a:p>
            <a:pPr algn="l"/>
            <a:r>
              <a:rPr lang="en-GB" dirty="0">
                <a:solidFill>
                  <a:srgbClr val="666666"/>
                </a:solidFill>
              </a:rPr>
              <a:t>Courtesy of Francesco </a:t>
            </a:r>
            <a:r>
              <a:rPr lang="en-GB" dirty="0" err="1">
                <a:solidFill>
                  <a:srgbClr val="666666"/>
                </a:solidFill>
              </a:rPr>
              <a:t>Grespan</a:t>
            </a:r>
            <a:endParaRPr lang="en-GB" dirty="0">
              <a:solidFill>
                <a:srgbClr val="666666"/>
              </a:solidFill>
            </a:endParaRPr>
          </a:p>
        </p:txBody>
      </p:sp>
      <p:sp>
        <p:nvSpPr>
          <p:cNvPr id="9" name="TextBox 8">
            <a:extLst>
              <a:ext uri="{FF2B5EF4-FFF2-40B4-BE49-F238E27FC236}">
                <a16:creationId xmlns:a16="http://schemas.microsoft.com/office/drawing/2014/main" id="{4EE9986C-0F27-A9BE-36E6-18A040DFEEFD}"/>
              </a:ext>
            </a:extLst>
          </p:cNvPr>
          <p:cNvSpPr txBox="1"/>
          <p:nvPr/>
        </p:nvSpPr>
        <p:spPr>
          <a:xfrm>
            <a:off x="9532936" y="4547186"/>
            <a:ext cx="1736426" cy="369332"/>
          </a:xfrm>
          <a:prstGeom prst="rect">
            <a:avLst/>
          </a:prstGeom>
          <a:solidFill>
            <a:schemeClr val="bg1">
              <a:lumMod val="95000"/>
            </a:schemeClr>
          </a:solidFill>
        </p:spPr>
        <p:txBody>
          <a:bodyPr wrap="square" rtlCol="0">
            <a:spAutoFit/>
          </a:bodyPr>
          <a:lstStyle/>
          <a:p>
            <a:pPr algn="l"/>
            <a:r>
              <a:rPr lang="en-GB" dirty="0">
                <a:solidFill>
                  <a:srgbClr val="666666"/>
                </a:solidFill>
              </a:rPr>
              <a:t>Green = light</a:t>
            </a:r>
          </a:p>
        </p:txBody>
      </p:sp>
      <p:sp>
        <p:nvSpPr>
          <p:cNvPr id="2" name="TextBox 1">
            <a:extLst>
              <a:ext uri="{FF2B5EF4-FFF2-40B4-BE49-F238E27FC236}">
                <a16:creationId xmlns:a16="http://schemas.microsoft.com/office/drawing/2014/main" id="{6F4CA5FE-265D-9345-74BE-D8AC8EECA7B9}"/>
              </a:ext>
            </a:extLst>
          </p:cNvPr>
          <p:cNvSpPr txBox="1"/>
          <p:nvPr/>
        </p:nvSpPr>
        <p:spPr>
          <a:xfrm>
            <a:off x="10613659" y="2486999"/>
            <a:ext cx="1034642" cy="369332"/>
          </a:xfrm>
          <a:prstGeom prst="rect">
            <a:avLst/>
          </a:prstGeom>
          <a:solidFill>
            <a:schemeClr val="bg1"/>
          </a:solidFill>
        </p:spPr>
        <p:txBody>
          <a:bodyPr wrap="none" rtlCol="0">
            <a:spAutoFit/>
          </a:bodyPr>
          <a:lstStyle/>
          <a:p>
            <a:pPr algn="l"/>
            <a:r>
              <a:rPr lang="en-GB" dirty="0">
                <a:solidFill>
                  <a:srgbClr val="666666"/>
                </a:solidFill>
              </a:rPr>
              <a:t>Pressure</a:t>
            </a:r>
          </a:p>
        </p:txBody>
      </p:sp>
      <p:sp>
        <p:nvSpPr>
          <p:cNvPr id="5" name="TextBox 4">
            <a:extLst>
              <a:ext uri="{FF2B5EF4-FFF2-40B4-BE49-F238E27FC236}">
                <a16:creationId xmlns:a16="http://schemas.microsoft.com/office/drawing/2014/main" id="{9109C46F-C48B-7A5A-F777-9FB95319AE20}"/>
              </a:ext>
            </a:extLst>
          </p:cNvPr>
          <p:cNvSpPr txBox="1"/>
          <p:nvPr/>
        </p:nvSpPr>
        <p:spPr>
          <a:xfrm>
            <a:off x="10727728" y="3009904"/>
            <a:ext cx="806503" cy="369332"/>
          </a:xfrm>
          <a:prstGeom prst="rect">
            <a:avLst/>
          </a:prstGeom>
          <a:solidFill>
            <a:schemeClr val="bg1"/>
          </a:solidFill>
        </p:spPr>
        <p:txBody>
          <a:bodyPr wrap="none" rtlCol="0">
            <a:spAutoFit/>
          </a:bodyPr>
          <a:lstStyle/>
          <a:p>
            <a:pPr algn="l"/>
            <a:r>
              <a:rPr lang="en-GB" dirty="0">
                <a:solidFill>
                  <a:srgbClr val="666666"/>
                </a:solidFill>
              </a:rPr>
              <a:t>Power</a:t>
            </a:r>
          </a:p>
        </p:txBody>
      </p:sp>
      <p:sp>
        <p:nvSpPr>
          <p:cNvPr id="10" name="TextBox 9">
            <a:extLst>
              <a:ext uri="{FF2B5EF4-FFF2-40B4-BE49-F238E27FC236}">
                <a16:creationId xmlns:a16="http://schemas.microsoft.com/office/drawing/2014/main" id="{D3EF86D8-5803-D7B0-5A80-C21877D7C93C}"/>
              </a:ext>
            </a:extLst>
          </p:cNvPr>
          <p:cNvSpPr txBox="1"/>
          <p:nvPr/>
        </p:nvSpPr>
        <p:spPr>
          <a:xfrm>
            <a:off x="9807156" y="3517092"/>
            <a:ext cx="774571" cy="369332"/>
          </a:xfrm>
          <a:prstGeom prst="rect">
            <a:avLst/>
          </a:prstGeom>
          <a:solidFill>
            <a:schemeClr val="bg1"/>
          </a:solidFill>
        </p:spPr>
        <p:txBody>
          <a:bodyPr wrap="none" rtlCol="0">
            <a:spAutoFit/>
          </a:bodyPr>
          <a:lstStyle/>
          <a:p>
            <a:pPr algn="l"/>
            <a:r>
              <a:rPr lang="en-GB" dirty="0">
                <a:solidFill>
                  <a:srgbClr val="666666"/>
                </a:solidFill>
              </a:rPr>
              <a:t>Ramp</a:t>
            </a:r>
          </a:p>
        </p:txBody>
      </p:sp>
      <p:sp>
        <p:nvSpPr>
          <p:cNvPr id="11" name="TextBox 10">
            <a:extLst>
              <a:ext uri="{FF2B5EF4-FFF2-40B4-BE49-F238E27FC236}">
                <a16:creationId xmlns:a16="http://schemas.microsoft.com/office/drawing/2014/main" id="{98B4A7B8-75AE-EEB8-3E9A-F6B0CA7B0D79}"/>
              </a:ext>
            </a:extLst>
          </p:cNvPr>
          <p:cNvSpPr txBox="1"/>
          <p:nvPr/>
        </p:nvSpPr>
        <p:spPr>
          <a:xfrm>
            <a:off x="609601" y="5851722"/>
            <a:ext cx="8151078" cy="369332"/>
          </a:xfrm>
          <a:prstGeom prst="rect">
            <a:avLst/>
          </a:prstGeom>
          <a:noFill/>
        </p:spPr>
        <p:txBody>
          <a:bodyPr wrap="none" rtlCol="0">
            <a:spAutoFit/>
          </a:bodyPr>
          <a:lstStyle/>
          <a:p>
            <a:pPr algn="l"/>
            <a:r>
              <a:rPr lang="en-GB" dirty="0">
                <a:solidFill>
                  <a:srgbClr val="666666"/>
                </a:solidFill>
              </a:rPr>
              <a:t>10 ‘good’ windows available for operation. More on order or being refurbished.</a:t>
            </a:r>
          </a:p>
        </p:txBody>
      </p:sp>
    </p:spTree>
    <p:extLst>
      <p:ext uri="{BB962C8B-B14F-4D97-AF65-F5344CB8AC3E}">
        <p14:creationId xmlns:p14="http://schemas.microsoft.com/office/powerpoint/2010/main" val="222151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54E07-D1E1-A44E-5156-E5B8C4263485}"/>
              </a:ext>
            </a:extLst>
          </p:cNvPr>
          <p:cNvSpPr>
            <a:spLocks noGrp="1"/>
          </p:cNvSpPr>
          <p:nvPr>
            <p:ph type="title"/>
          </p:nvPr>
        </p:nvSpPr>
        <p:spPr>
          <a:xfrm>
            <a:off x="355018" y="236879"/>
            <a:ext cx="11078817" cy="657339"/>
          </a:xfrm>
        </p:spPr>
        <p:txBody>
          <a:bodyPr/>
          <a:lstStyle/>
          <a:p>
            <a:r>
              <a:rPr lang="en-GB" dirty="0"/>
              <a:t>Warm Coupler Conditioning</a:t>
            </a:r>
          </a:p>
        </p:txBody>
      </p:sp>
      <p:sp>
        <p:nvSpPr>
          <p:cNvPr id="3" name="Footer Placeholder 2">
            <a:extLst>
              <a:ext uri="{FF2B5EF4-FFF2-40B4-BE49-F238E27FC236}">
                <a16:creationId xmlns:a16="http://schemas.microsoft.com/office/drawing/2014/main" id="{AA6A8D12-166A-A984-3786-61C8985BAB21}"/>
              </a:ext>
            </a:extLst>
          </p:cNvPr>
          <p:cNvSpPr>
            <a:spLocks noGrp="1"/>
          </p:cNvSpPr>
          <p:nvPr>
            <p:ph type="ftr" sz="quarter" idx="11"/>
          </p:nvPr>
        </p:nvSpPr>
        <p:spPr/>
        <p:txBody>
          <a:bodyPr/>
          <a:lstStyle/>
          <a:p>
            <a:r>
              <a:rPr lang="sv-SE"/>
              <a:t>13th CW and High Average Power RF Workshop</a:t>
            </a:r>
            <a:endParaRPr lang="sv-SE" dirty="0"/>
          </a:p>
        </p:txBody>
      </p:sp>
      <p:sp>
        <p:nvSpPr>
          <p:cNvPr id="4" name="TextBox 3">
            <a:extLst>
              <a:ext uri="{FF2B5EF4-FFF2-40B4-BE49-F238E27FC236}">
                <a16:creationId xmlns:a16="http://schemas.microsoft.com/office/drawing/2014/main" id="{37E50764-E1C2-B4B6-553C-112CF9C099FA}"/>
              </a:ext>
            </a:extLst>
          </p:cNvPr>
          <p:cNvSpPr txBox="1"/>
          <p:nvPr/>
        </p:nvSpPr>
        <p:spPr>
          <a:xfrm>
            <a:off x="355018" y="988946"/>
            <a:ext cx="4039815" cy="954107"/>
          </a:xfrm>
          <a:prstGeom prst="rect">
            <a:avLst/>
          </a:prstGeom>
          <a:noFill/>
        </p:spPr>
        <p:txBody>
          <a:bodyPr wrap="square" rtlCol="0">
            <a:spAutoFit/>
          </a:bodyPr>
          <a:lstStyle/>
          <a:p>
            <a:pPr algn="l"/>
            <a:r>
              <a:rPr lang="en-GB" sz="1400" dirty="0">
                <a:solidFill>
                  <a:srgbClr val="666666"/>
                </a:solidFill>
              </a:rPr>
              <a:t>For technical details of the Spoke Power stations</a:t>
            </a:r>
          </a:p>
          <a:p>
            <a:pPr algn="l"/>
            <a:r>
              <a:rPr lang="en-GB" sz="1400" dirty="0">
                <a:solidFill>
                  <a:srgbClr val="666666"/>
                </a:solidFill>
              </a:rPr>
              <a:t>See CWRF 2022,</a:t>
            </a:r>
          </a:p>
          <a:p>
            <a:pPr algn="l"/>
            <a:r>
              <a:rPr lang="en-GB" sz="1400" dirty="0">
                <a:solidFill>
                  <a:srgbClr val="666666"/>
                </a:solidFill>
              </a:rPr>
              <a:t>Radio Frequency RF Power Stations at ESS </a:t>
            </a:r>
            <a:r>
              <a:rPr lang="en-GB" sz="1400" dirty="0" err="1">
                <a:solidFill>
                  <a:srgbClr val="666666"/>
                </a:solidFill>
              </a:rPr>
              <a:t>Rutambhara</a:t>
            </a:r>
            <a:r>
              <a:rPr lang="en-GB" sz="1400" dirty="0">
                <a:solidFill>
                  <a:srgbClr val="666666"/>
                </a:solidFill>
              </a:rPr>
              <a:t> Yogi</a:t>
            </a:r>
          </a:p>
        </p:txBody>
      </p:sp>
      <p:pic>
        <p:nvPicPr>
          <p:cNvPr id="6" name="Picture 5">
            <a:extLst>
              <a:ext uri="{FF2B5EF4-FFF2-40B4-BE49-F238E27FC236}">
                <a16:creationId xmlns:a16="http://schemas.microsoft.com/office/drawing/2014/main" id="{622CCB30-30CE-C397-035E-4BA39A013B6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28794" y="2134303"/>
            <a:ext cx="2884665" cy="1620441"/>
          </a:xfrm>
          <a:prstGeom prst="rect">
            <a:avLst/>
          </a:prstGeom>
          <a:ln>
            <a:solidFill>
              <a:schemeClr val="accent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07ACACDD-9629-3AE5-0025-E99B9222CCA0}"/>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32592" y="2725300"/>
            <a:ext cx="2884665" cy="1630057"/>
          </a:xfrm>
          <a:prstGeom prst="rect">
            <a:avLst/>
          </a:prstGeom>
          <a:ln>
            <a:solidFill>
              <a:schemeClr val="accent1"/>
            </a:solidFill>
          </a:ln>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A561D045-139E-A947-8DFC-B252869E2AF6}"/>
              </a:ext>
            </a:extLst>
          </p:cNvPr>
          <p:cNvSpPr txBox="1"/>
          <p:nvPr/>
        </p:nvSpPr>
        <p:spPr>
          <a:xfrm>
            <a:off x="4974722" y="958989"/>
            <a:ext cx="7217278" cy="2585323"/>
          </a:xfrm>
          <a:prstGeom prst="rect">
            <a:avLst/>
          </a:prstGeom>
          <a:noFill/>
        </p:spPr>
        <p:txBody>
          <a:bodyPr wrap="square" rtlCol="0">
            <a:spAutoFit/>
          </a:bodyPr>
          <a:lstStyle/>
          <a:p>
            <a:pPr algn="l"/>
            <a:r>
              <a:rPr lang="en-GB" dirty="0">
                <a:solidFill>
                  <a:srgbClr val="666666"/>
                </a:solidFill>
              </a:rPr>
              <a:t>Warm Coupler Conditioning (WCC) brought forward</a:t>
            </a:r>
          </a:p>
          <a:p>
            <a:pPr marL="285750" indent="-285750" algn="l">
              <a:buFont typeface="Arial" panose="020B0604020202020204" pitchFamily="34" charset="0"/>
              <a:buChar char="•"/>
            </a:pPr>
            <a:r>
              <a:rPr lang="en-GB" dirty="0">
                <a:solidFill>
                  <a:srgbClr val="666666"/>
                </a:solidFill>
              </a:rPr>
              <a:t>Needs RF to the tunnel before Personal Safety System ready</a:t>
            </a:r>
          </a:p>
          <a:p>
            <a:pPr marL="285750" indent="-285750" algn="l">
              <a:buFont typeface="Arial" panose="020B0604020202020204" pitchFamily="34" charset="0"/>
              <a:buChar char="•"/>
            </a:pPr>
            <a:endParaRPr lang="en-GB" dirty="0">
              <a:solidFill>
                <a:srgbClr val="666666"/>
              </a:solidFill>
            </a:endParaRPr>
          </a:p>
          <a:p>
            <a:pPr algn="l"/>
            <a:r>
              <a:rPr lang="en-GB" b="1" dirty="0">
                <a:solidFill>
                  <a:srgbClr val="666666"/>
                </a:solidFill>
              </a:rPr>
              <a:t>Is it safe?</a:t>
            </a:r>
          </a:p>
          <a:p>
            <a:pPr marL="285750" indent="-285750" algn="l">
              <a:buFont typeface="Arial" panose="020B0604020202020204" pitchFamily="34" charset="0"/>
              <a:buChar char="•"/>
            </a:pPr>
            <a:r>
              <a:rPr lang="en-GB" dirty="0">
                <a:solidFill>
                  <a:srgbClr val="666666"/>
                </a:solidFill>
              </a:rPr>
              <a:t>Cavity are naturally detuned</a:t>
            </a:r>
          </a:p>
          <a:p>
            <a:pPr marL="285750" indent="-285750" algn="l">
              <a:buFont typeface="Arial" panose="020B0604020202020204" pitchFamily="34" charset="0"/>
              <a:buChar char="•"/>
            </a:pPr>
            <a:r>
              <a:rPr lang="en-GB" dirty="0">
                <a:solidFill>
                  <a:srgbClr val="666666"/>
                </a:solidFill>
              </a:rPr>
              <a:t>Ensure that the RF frequency does not match the cavity resonant frequency</a:t>
            </a:r>
          </a:p>
          <a:p>
            <a:pPr marL="285750" indent="-285750" algn="l">
              <a:buFont typeface="Arial" panose="020B0604020202020204" pitchFamily="34" charset="0"/>
              <a:buChar char="•"/>
            </a:pPr>
            <a:r>
              <a:rPr lang="en-GB" dirty="0">
                <a:solidFill>
                  <a:srgbClr val="666666"/>
                </a:solidFill>
              </a:rPr>
              <a:t>Installation of narrow band pass at nominal frequency</a:t>
            </a:r>
          </a:p>
          <a:p>
            <a:pPr marL="285750" indent="-285750" algn="l">
              <a:buFont typeface="Arial" panose="020B0604020202020204" pitchFamily="34" charset="0"/>
              <a:buChar char="•"/>
            </a:pPr>
            <a:r>
              <a:rPr lang="en-GB" dirty="0">
                <a:solidFill>
                  <a:srgbClr val="666666"/>
                </a:solidFill>
              </a:rPr>
              <a:t>Setup local monitoring and exclusion zone</a:t>
            </a:r>
          </a:p>
        </p:txBody>
      </p:sp>
      <p:pic>
        <p:nvPicPr>
          <p:cNvPr id="11" name="Picture 10">
            <a:extLst>
              <a:ext uri="{FF2B5EF4-FFF2-40B4-BE49-F238E27FC236}">
                <a16:creationId xmlns:a16="http://schemas.microsoft.com/office/drawing/2014/main" id="{04A40479-3CCF-5270-36BA-FAFCEBE5E7C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699738" y="5202593"/>
            <a:ext cx="3755681" cy="1455239"/>
          </a:xfrm>
          <a:prstGeom prst="rect">
            <a:avLst/>
          </a:prstGeom>
        </p:spPr>
      </p:pic>
      <p:pic>
        <p:nvPicPr>
          <p:cNvPr id="13" name="Picture 12">
            <a:extLst>
              <a:ext uri="{FF2B5EF4-FFF2-40B4-BE49-F238E27FC236}">
                <a16:creationId xmlns:a16="http://schemas.microsoft.com/office/drawing/2014/main" id="{3C459E81-AC28-8823-AC80-DE53DDE69444}"/>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829216" y="3656572"/>
            <a:ext cx="2196378" cy="1647284"/>
          </a:xfrm>
          <a:prstGeom prst="rect">
            <a:avLst/>
          </a:prstGeom>
        </p:spPr>
      </p:pic>
      <p:pic>
        <p:nvPicPr>
          <p:cNvPr id="15" name="Picture 14">
            <a:extLst>
              <a:ext uri="{FF2B5EF4-FFF2-40B4-BE49-F238E27FC236}">
                <a16:creationId xmlns:a16="http://schemas.microsoft.com/office/drawing/2014/main" id="{E6315586-C617-93CC-DA5D-DBD241020B2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9829216" y="5297372"/>
            <a:ext cx="1964874" cy="1571898"/>
          </a:xfrm>
          <a:prstGeom prst="rect">
            <a:avLst/>
          </a:prstGeom>
        </p:spPr>
      </p:pic>
      <p:pic>
        <p:nvPicPr>
          <p:cNvPr id="17" name="Picture 16">
            <a:extLst>
              <a:ext uri="{FF2B5EF4-FFF2-40B4-BE49-F238E27FC236}">
                <a16:creationId xmlns:a16="http://schemas.microsoft.com/office/drawing/2014/main" id="{3D42449B-D6F8-AE15-F7D9-05878FFD8787}"/>
              </a:ext>
            </a:extLst>
          </p:cNvPr>
          <p:cNvPicPr>
            <a:picLocks noChangeAspect="1"/>
          </p:cNvPicPr>
          <p:nvPr/>
        </p:nvPicPr>
        <p:blipFill>
          <a:blip r:embed="rId7"/>
          <a:stretch>
            <a:fillRect/>
          </a:stretch>
        </p:blipFill>
        <p:spPr>
          <a:xfrm>
            <a:off x="4394833" y="3540329"/>
            <a:ext cx="5246908" cy="1647285"/>
          </a:xfrm>
          <a:prstGeom prst="rect">
            <a:avLst/>
          </a:prstGeom>
        </p:spPr>
      </p:pic>
      <p:sp>
        <p:nvSpPr>
          <p:cNvPr id="18" name="TextBox 17">
            <a:extLst>
              <a:ext uri="{FF2B5EF4-FFF2-40B4-BE49-F238E27FC236}">
                <a16:creationId xmlns:a16="http://schemas.microsoft.com/office/drawing/2014/main" id="{7522D2A9-C0DD-AC0E-F14A-61DF598D0B61}"/>
              </a:ext>
            </a:extLst>
          </p:cNvPr>
          <p:cNvSpPr txBox="1"/>
          <p:nvPr/>
        </p:nvSpPr>
        <p:spPr>
          <a:xfrm>
            <a:off x="682235" y="5468547"/>
            <a:ext cx="3531233" cy="923330"/>
          </a:xfrm>
          <a:prstGeom prst="rect">
            <a:avLst/>
          </a:prstGeom>
          <a:noFill/>
        </p:spPr>
        <p:txBody>
          <a:bodyPr wrap="square" rtlCol="0">
            <a:spAutoFit/>
          </a:bodyPr>
          <a:lstStyle/>
          <a:p>
            <a:pPr algn="l"/>
            <a:r>
              <a:rPr lang="en-GB" dirty="0">
                <a:solidFill>
                  <a:srgbClr val="666666"/>
                </a:solidFill>
              </a:rPr>
              <a:t>Filter provides around 60 dB attenuation at warm cavity resonance</a:t>
            </a:r>
          </a:p>
        </p:txBody>
      </p:sp>
    </p:spTree>
    <p:extLst>
      <p:ext uri="{BB962C8B-B14F-4D97-AF65-F5344CB8AC3E}">
        <p14:creationId xmlns:p14="http://schemas.microsoft.com/office/powerpoint/2010/main" val="413562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par>
                                <p:cTn id="13" presetID="9"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par>
                                <p:cTn id="16" presetID="9"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dissolve">
                                      <p:cBhvr>
                                        <p:cTn id="21" dur="500"/>
                                        <p:tgtEl>
                                          <p:spTgt spid="18"/>
                                        </p:tgtEl>
                                      </p:cBhvr>
                                    </p:animEffect>
                                  </p:childTnLst>
                                </p:cTn>
                              </p:par>
                              <p:par>
                                <p:cTn id="22" presetID="9"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dissolv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7C92F-32A1-7FBD-7CCA-703F14D1B33A}"/>
              </a:ext>
            </a:extLst>
          </p:cNvPr>
          <p:cNvSpPr>
            <a:spLocks noGrp="1"/>
          </p:cNvSpPr>
          <p:nvPr>
            <p:ph type="title"/>
          </p:nvPr>
        </p:nvSpPr>
        <p:spPr>
          <a:xfrm>
            <a:off x="412782" y="195957"/>
            <a:ext cx="11065710" cy="1078151"/>
          </a:xfrm>
        </p:spPr>
        <p:txBody>
          <a:bodyPr/>
          <a:lstStyle/>
          <a:p>
            <a:r>
              <a:rPr lang="en-GB" sz="4000" b="1" dirty="0"/>
              <a:t>First WCC in open tunne</a:t>
            </a:r>
            <a:r>
              <a:rPr lang="en-GB" sz="4000" dirty="0"/>
              <a:t>l</a:t>
            </a:r>
          </a:p>
        </p:txBody>
      </p:sp>
      <p:pic>
        <p:nvPicPr>
          <p:cNvPr id="11" name="Picture 10">
            <a:extLst>
              <a:ext uri="{FF2B5EF4-FFF2-40B4-BE49-F238E27FC236}">
                <a16:creationId xmlns:a16="http://schemas.microsoft.com/office/drawing/2014/main" id="{69B5B988-3576-5E8A-F844-F1FC38D9A4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58684" y="3911999"/>
            <a:ext cx="3904527" cy="2928396"/>
          </a:xfrm>
          <a:prstGeom prst="rect">
            <a:avLst/>
          </a:prstGeom>
        </p:spPr>
      </p:pic>
      <p:pic>
        <p:nvPicPr>
          <p:cNvPr id="13" name="Picture 12">
            <a:extLst>
              <a:ext uri="{FF2B5EF4-FFF2-40B4-BE49-F238E27FC236}">
                <a16:creationId xmlns:a16="http://schemas.microsoft.com/office/drawing/2014/main" id="{A8DEE47F-3C6F-43DC-A1A3-69D0D509DA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96941" y="3917204"/>
            <a:ext cx="3904527" cy="2928396"/>
          </a:xfrm>
          <a:prstGeom prst="rect">
            <a:avLst/>
          </a:prstGeom>
        </p:spPr>
      </p:pic>
      <p:pic>
        <p:nvPicPr>
          <p:cNvPr id="1030" name="Picture 6">
            <a:extLst>
              <a:ext uri="{FF2B5EF4-FFF2-40B4-BE49-F238E27FC236}">
                <a16:creationId xmlns:a16="http://schemas.microsoft.com/office/drawing/2014/main" id="{C8E786FA-7EA0-3801-A395-339D9413EC9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5746" y="3911999"/>
            <a:ext cx="3540169" cy="240199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69E61E1D-1B0F-1E53-06EA-BDAC0C893D1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76913" y="1463767"/>
            <a:ext cx="7193468" cy="2333194"/>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B8393CA9-2FA1-0A4B-05E5-65D37FA18968}"/>
              </a:ext>
            </a:extLst>
          </p:cNvPr>
          <p:cNvSpPr txBox="1">
            <a:spLocks/>
          </p:cNvSpPr>
          <p:nvPr/>
        </p:nvSpPr>
        <p:spPr>
          <a:xfrm>
            <a:off x="8159162" y="3917204"/>
            <a:ext cx="4004049" cy="365125"/>
          </a:xfrm>
          <a:prstGeom prst="rect">
            <a:avLst/>
          </a:prstGeom>
        </p:spPr>
        <p:txBody>
          <a:bodyPr vert="horz" lIns="90000" tIns="45720" rIns="91440" bIns="18000" rtlCol="0" anchor="t" anchorCtr="0">
            <a:noAutofit/>
          </a:bodyPr>
          <a:lstStyle>
            <a:lvl1pPr algn="l" defTabSz="914400" rtl="0" eaLnBrk="1" latinLnBrk="0" hangingPunct="1">
              <a:lnSpc>
                <a:spcPct val="90000"/>
              </a:lnSpc>
              <a:spcBef>
                <a:spcPct val="0"/>
              </a:spcBef>
              <a:buNone/>
              <a:defRPr sz="4200" kern="1200">
                <a:solidFill>
                  <a:srgbClr val="666666"/>
                </a:solidFill>
                <a:latin typeface="+mj-lt"/>
                <a:ea typeface="+mj-ea"/>
                <a:cs typeface="+mj-cs"/>
              </a:defRPr>
            </a:lvl1pPr>
          </a:lstStyle>
          <a:p>
            <a:pPr algn="ctr"/>
            <a:r>
              <a:rPr lang="en-SE" sz="2400" b="1" dirty="0">
                <a:solidFill>
                  <a:schemeClr val="tx1">
                    <a:lumMod val="95000"/>
                    <a:lumOff val="5000"/>
                  </a:schemeClr>
                </a:solidFill>
              </a:rPr>
              <a:t>SRF/RF/LLRF/ICS/OPS/RP</a:t>
            </a:r>
          </a:p>
        </p:txBody>
      </p:sp>
      <p:sp>
        <p:nvSpPr>
          <p:cNvPr id="8" name="Footer Placeholder 7">
            <a:extLst>
              <a:ext uri="{FF2B5EF4-FFF2-40B4-BE49-F238E27FC236}">
                <a16:creationId xmlns:a16="http://schemas.microsoft.com/office/drawing/2014/main" id="{BC7D7F9D-3E70-577A-7663-5AABD303984C}"/>
              </a:ext>
            </a:extLst>
          </p:cNvPr>
          <p:cNvSpPr>
            <a:spLocks noGrp="1"/>
          </p:cNvSpPr>
          <p:nvPr>
            <p:ph type="ftr" sz="quarter" idx="11"/>
          </p:nvPr>
        </p:nvSpPr>
        <p:spPr/>
        <p:txBody>
          <a:bodyPr/>
          <a:lstStyle/>
          <a:p>
            <a:r>
              <a:rPr lang="sv-SE"/>
              <a:t>TAC23</a:t>
            </a:r>
            <a:endParaRPr lang="sv-SE" dirty="0"/>
          </a:p>
        </p:txBody>
      </p:sp>
      <p:sp>
        <p:nvSpPr>
          <p:cNvPr id="4" name="Date Placeholder 3">
            <a:extLst>
              <a:ext uri="{FF2B5EF4-FFF2-40B4-BE49-F238E27FC236}">
                <a16:creationId xmlns:a16="http://schemas.microsoft.com/office/drawing/2014/main" id="{3079CC08-968F-BB97-BA55-82F9E013D273}"/>
              </a:ext>
            </a:extLst>
          </p:cNvPr>
          <p:cNvSpPr>
            <a:spLocks noGrp="1"/>
          </p:cNvSpPr>
          <p:nvPr>
            <p:ph type="dt" sz="half" idx="10"/>
          </p:nvPr>
        </p:nvSpPr>
        <p:spPr/>
        <p:txBody>
          <a:bodyPr/>
          <a:lstStyle/>
          <a:p>
            <a:r>
              <a:rPr lang="sv-SE"/>
              <a:t>2024-09-05</a:t>
            </a:r>
            <a:endParaRPr lang="sv-SE" dirty="0"/>
          </a:p>
        </p:txBody>
      </p:sp>
      <p:sp>
        <p:nvSpPr>
          <p:cNvPr id="3" name="Slide Number Placeholder 2">
            <a:extLst>
              <a:ext uri="{FF2B5EF4-FFF2-40B4-BE49-F238E27FC236}">
                <a16:creationId xmlns:a16="http://schemas.microsoft.com/office/drawing/2014/main" id="{DB5417E6-0F81-6527-270D-CB3F9E50955D}"/>
              </a:ext>
            </a:extLst>
          </p:cNvPr>
          <p:cNvSpPr>
            <a:spLocks noGrp="1"/>
          </p:cNvSpPr>
          <p:nvPr>
            <p:ph type="sldNum" sz="quarter" idx="12"/>
          </p:nvPr>
        </p:nvSpPr>
        <p:spPr/>
        <p:txBody>
          <a:bodyPr/>
          <a:lstStyle/>
          <a:p>
            <a:fld id="{F7283078-D760-1647-8B80-66BA8B52336D}" type="slidenum">
              <a:rPr lang="sv-SE" smtClean="0"/>
              <a:t>19</a:t>
            </a:fld>
            <a:endParaRPr lang="sv-SE"/>
          </a:p>
        </p:txBody>
      </p:sp>
      <p:sp>
        <p:nvSpPr>
          <p:cNvPr id="5" name="TextBox 4">
            <a:extLst>
              <a:ext uri="{FF2B5EF4-FFF2-40B4-BE49-F238E27FC236}">
                <a16:creationId xmlns:a16="http://schemas.microsoft.com/office/drawing/2014/main" id="{C454C082-7DFC-E1AE-BD4C-AAFA6419AAE7}"/>
              </a:ext>
            </a:extLst>
          </p:cNvPr>
          <p:cNvSpPr txBox="1"/>
          <p:nvPr/>
        </p:nvSpPr>
        <p:spPr>
          <a:xfrm>
            <a:off x="412782" y="866867"/>
            <a:ext cx="4364131" cy="3046988"/>
          </a:xfrm>
          <a:prstGeom prst="rect">
            <a:avLst/>
          </a:prstGeom>
          <a:noFill/>
        </p:spPr>
        <p:txBody>
          <a:bodyPr wrap="square" rtlCol="0">
            <a:spAutoFit/>
          </a:bodyPr>
          <a:lstStyle/>
          <a:p>
            <a:pPr algn="l"/>
            <a:r>
              <a:rPr lang="en-GB" sz="2400" dirty="0">
                <a:solidFill>
                  <a:srgbClr val="666666"/>
                </a:solidFill>
              </a:rPr>
              <a:t>It took months to make the safety case and have it approved</a:t>
            </a:r>
          </a:p>
          <a:p>
            <a:pPr algn="l"/>
            <a:r>
              <a:rPr lang="en-GB" sz="2400" dirty="0">
                <a:solidFill>
                  <a:srgbClr val="666666"/>
                </a:solidFill>
              </a:rPr>
              <a:t>but finally the conditioning was quick.</a:t>
            </a:r>
          </a:p>
          <a:p>
            <a:pPr algn="l"/>
            <a:endParaRPr lang="en-GB" sz="2400" dirty="0">
              <a:solidFill>
                <a:srgbClr val="666666"/>
              </a:solidFill>
            </a:endParaRPr>
          </a:p>
          <a:p>
            <a:pPr algn="l"/>
            <a:r>
              <a:rPr lang="en-GB" sz="2400" dirty="0">
                <a:solidFill>
                  <a:srgbClr val="666666"/>
                </a:solidFill>
              </a:rPr>
              <a:t>All 26 spoke cavities conditioned and MB started</a:t>
            </a:r>
          </a:p>
        </p:txBody>
      </p:sp>
    </p:spTree>
    <p:extLst>
      <p:ext uri="{BB962C8B-B14F-4D97-AF65-F5344CB8AC3E}">
        <p14:creationId xmlns:p14="http://schemas.microsoft.com/office/powerpoint/2010/main" val="714561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145CF3-C12C-4347-8E68-43E7983404D2}"/>
              </a:ext>
            </a:extLst>
          </p:cNvPr>
          <p:cNvSpPr>
            <a:spLocks noGrp="1"/>
          </p:cNvSpPr>
          <p:nvPr>
            <p:ph type="ctrTitle"/>
          </p:nvPr>
        </p:nvSpPr>
        <p:spPr>
          <a:xfrm>
            <a:off x="1930394" y="1153621"/>
            <a:ext cx="9561695" cy="2387600"/>
          </a:xfrm>
        </p:spPr>
        <p:txBody>
          <a:bodyPr/>
          <a:lstStyle/>
          <a:p>
            <a:r>
              <a:rPr lang="en-GB" dirty="0"/>
              <a:t>Status and operational readiness of the ESS RF Systems</a:t>
            </a:r>
          </a:p>
        </p:txBody>
      </p:sp>
      <p:sp>
        <p:nvSpPr>
          <p:cNvPr id="4" name="Platshållare för text 3">
            <a:extLst>
              <a:ext uri="{FF2B5EF4-FFF2-40B4-BE49-F238E27FC236}">
                <a16:creationId xmlns:a16="http://schemas.microsoft.com/office/drawing/2014/main" id="{D26DA0E2-82BB-493E-9B68-2D93A245C5B3}"/>
              </a:ext>
            </a:extLst>
          </p:cNvPr>
          <p:cNvSpPr>
            <a:spLocks noGrp="1"/>
          </p:cNvSpPr>
          <p:nvPr>
            <p:ph type="body" sz="quarter" idx="10"/>
          </p:nvPr>
        </p:nvSpPr>
        <p:spPr/>
        <p:txBody>
          <a:bodyPr/>
          <a:lstStyle/>
          <a:p>
            <a:r>
              <a:rPr lang="en-GB" dirty="0"/>
              <a:t>PRESENTED BY Morten Jensen on behalf of the RF Group</a:t>
            </a:r>
          </a:p>
          <a:p>
            <a:endParaRPr lang="en-GB" dirty="0"/>
          </a:p>
        </p:txBody>
      </p:sp>
    </p:spTree>
    <p:extLst>
      <p:ext uri="{BB962C8B-B14F-4D97-AF65-F5344CB8AC3E}">
        <p14:creationId xmlns:p14="http://schemas.microsoft.com/office/powerpoint/2010/main" val="2141996448"/>
      </p:ext>
    </p:extLst>
  </p:cSld>
  <p:clrMapOvr>
    <a:masterClrMapping/>
  </p:clrMapOvr>
  <mc:AlternateContent xmlns:mc="http://schemas.openxmlformats.org/markup-compatibility/2006">
    <mc:Choice xmlns:p14="http://schemas.microsoft.com/office/powerpoint/2010/main" Requires="p14">
      <p:transition spd="med" p14:dur="700" advTm="14740">
        <p:fade/>
      </p:transition>
    </mc:Choice>
    <mc:Fallback>
      <p:transition spd="med" advTm="1474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0FB8EB-1974-4F1B-9F83-4FDD9AB6C8B2}"/>
              </a:ext>
            </a:extLst>
          </p:cNvPr>
          <p:cNvSpPr>
            <a:spLocks noGrp="1"/>
          </p:cNvSpPr>
          <p:nvPr>
            <p:ph type="title"/>
          </p:nvPr>
        </p:nvSpPr>
        <p:spPr/>
        <p:txBody>
          <a:bodyPr/>
          <a:lstStyle/>
          <a:p>
            <a:r>
              <a:rPr lang="en-GB" dirty="0">
                <a:solidFill>
                  <a:schemeClr val="tx1">
                    <a:lumMod val="75000"/>
                    <a:lumOff val="25000"/>
                  </a:schemeClr>
                </a:solidFill>
              </a:rPr>
              <a:t>704 MHz circulator arcing</a:t>
            </a:r>
          </a:p>
        </p:txBody>
      </p:sp>
      <p:sp>
        <p:nvSpPr>
          <p:cNvPr id="4" name="Platshållare för sidfot 3">
            <a:extLst>
              <a:ext uri="{FF2B5EF4-FFF2-40B4-BE49-F238E27FC236}">
                <a16:creationId xmlns:a16="http://schemas.microsoft.com/office/drawing/2014/main" id="{BCE7790D-E878-42AC-AA2D-8A369B3D74BF}"/>
              </a:ext>
            </a:extLst>
          </p:cNvPr>
          <p:cNvSpPr>
            <a:spLocks noGrp="1"/>
          </p:cNvSpPr>
          <p:nvPr>
            <p:ph type="ftr" sz="quarter" idx="11"/>
          </p:nvPr>
        </p:nvSpPr>
        <p:spPr/>
        <p:txBody>
          <a:bodyPr/>
          <a:lstStyle/>
          <a:p>
            <a:r>
              <a:rPr lang="en-GB" dirty="0"/>
              <a:t>PRESENTATION TITLE/FOOTER</a:t>
            </a:r>
          </a:p>
        </p:txBody>
      </p:sp>
      <p:sp>
        <p:nvSpPr>
          <p:cNvPr id="5" name="Platshållare för bildnummer 4">
            <a:extLst>
              <a:ext uri="{FF2B5EF4-FFF2-40B4-BE49-F238E27FC236}">
                <a16:creationId xmlns:a16="http://schemas.microsoft.com/office/drawing/2014/main" id="{4B78B478-BF6B-4F13-BEDC-210D18337E98}"/>
              </a:ext>
            </a:extLst>
          </p:cNvPr>
          <p:cNvSpPr>
            <a:spLocks noGrp="1"/>
          </p:cNvSpPr>
          <p:nvPr>
            <p:ph type="sldNum" sz="quarter" idx="12"/>
          </p:nvPr>
        </p:nvSpPr>
        <p:spPr/>
        <p:txBody>
          <a:bodyPr/>
          <a:lstStyle/>
          <a:p>
            <a:fld id="{F7283078-D760-1647-8B80-66BA8B52336D}" type="slidenum">
              <a:rPr lang="sv-SE" smtClean="0">
                <a:solidFill>
                  <a:srgbClr val="CCCCCC"/>
                </a:solidFill>
              </a:rPr>
              <a:t>20</a:t>
            </a:fld>
            <a:endParaRPr lang="sv-SE" dirty="0">
              <a:solidFill>
                <a:srgbClr val="CCCCCC"/>
              </a:solidFill>
            </a:endParaRPr>
          </a:p>
        </p:txBody>
      </p:sp>
      <p:sp>
        <p:nvSpPr>
          <p:cNvPr id="10" name="Platshållare för datum 3">
            <a:extLst>
              <a:ext uri="{FF2B5EF4-FFF2-40B4-BE49-F238E27FC236}">
                <a16:creationId xmlns:a16="http://schemas.microsoft.com/office/drawing/2014/main" id="{38A5AF1C-CD2B-3242-88CF-04FA26AED57A}"/>
              </a:ext>
            </a:extLst>
          </p:cNvPr>
          <p:cNvSpPr>
            <a:spLocks noGrp="1"/>
          </p:cNvSpPr>
          <p:nvPr>
            <p:ph type="dt" sz="half" idx="10"/>
          </p:nvPr>
        </p:nvSpPr>
        <p:spPr>
          <a:xfrm>
            <a:off x="1195647" y="6475270"/>
            <a:ext cx="832658" cy="365125"/>
          </a:xfrm>
        </p:spPr>
        <p:txBody>
          <a:bodyPr/>
          <a:lstStyle/>
          <a:p>
            <a:fld id="{18896B66-0B3A-474C-9C9C-E4F07B1F5DAD}" type="datetime1">
              <a:rPr lang="sv-SE" smtClean="0"/>
              <a:t>2024-09-08</a:t>
            </a:fld>
            <a:endParaRPr lang="sv-SE" dirty="0"/>
          </a:p>
        </p:txBody>
      </p:sp>
      <p:pic>
        <p:nvPicPr>
          <p:cNvPr id="3" name="Picture Placeholder 1">
            <a:extLst>
              <a:ext uri="{FF2B5EF4-FFF2-40B4-BE49-F238E27FC236}">
                <a16:creationId xmlns:a16="http://schemas.microsoft.com/office/drawing/2014/main" id="{D2EE9A91-47BF-4B48-2DBD-D5D13465D658}"/>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a:off x="8695352" y="1314284"/>
            <a:ext cx="3392740" cy="4071795"/>
          </a:xfrm>
          <a:prstGeom prst="rect">
            <a:avLst/>
          </a:prstGeom>
        </p:spPr>
      </p:pic>
      <p:sp>
        <p:nvSpPr>
          <p:cNvPr id="11" name="TextBox 10">
            <a:extLst>
              <a:ext uri="{FF2B5EF4-FFF2-40B4-BE49-F238E27FC236}">
                <a16:creationId xmlns:a16="http://schemas.microsoft.com/office/drawing/2014/main" id="{4D95542E-5727-86E4-4608-E8CD4A5F7B4B}"/>
              </a:ext>
            </a:extLst>
          </p:cNvPr>
          <p:cNvSpPr txBox="1"/>
          <p:nvPr/>
        </p:nvSpPr>
        <p:spPr>
          <a:xfrm>
            <a:off x="596900" y="1180652"/>
            <a:ext cx="8027197" cy="3970318"/>
          </a:xfrm>
          <a:prstGeom prst="rect">
            <a:avLst/>
          </a:prstGeom>
          <a:noFill/>
        </p:spPr>
        <p:txBody>
          <a:bodyPr wrap="none" rtlCol="0">
            <a:spAutoFit/>
          </a:bodyPr>
          <a:lstStyle/>
          <a:p>
            <a:pPr algn="l"/>
            <a:r>
              <a:rPr lang="en-GB" dirty="0">
                <a:solidFill>
                  <a:srgbClr val="666666"/>
                </a:solidFill>
              </a:rPr>
              <a:t>56 circulators circulators installed and operational on MB and HB</a:t>
            </a:r>
          </a:p>
          <a:p>
            <a:pPr algn="l"/>
            <a:r>
              <a:rPr lang="en-GB" dirty="0">
                <a:solidFill>
                  <a:srgbClr val="666666"/>
                </a:solidFill>
              </a:rPr>
              <a:t>2 units on Test Stand 2</a:t>
            </a:r>
          </a:p>
          <a:p>
            <a:pPr algn="l"/>
            <a:endParaRPr lang="en-GB" dirty="0">
              <a:solidFill>
                <a:srgbClr val="666666"/>
              </a:solidFill>
            </a:endParaRPr>
          </a:p>
          <a:p>
            <a:pPr algn="l"/>
            <a:r>
              <a:rPr lang="en-GB" dirty="0">
                <a:solidFill>
                  <a:srgbClr val="666666"/>
                </a:solidFill>
              </a:rPr>
              <a:t>Circulators on MB started to suffer from occasional, apparently random arcing</a:t>
            </a:r>
          </a:p>
          <a:p>
            <a:pPr algn="l"/>
            <a:endParaRPr lang="en-GB" dirty="0">
              <a:solidFill>
                <a:srgbClr val="666666"/>
              </a:solidFill>
            </a:endParaRPr>
          </a:p>
          <a:p>
            <a:pPr algn="l"/>
            <a:r>
              <a:rPr lang="en-GB" dirty="0">
                <a:solidFill>
                  <a:srgbClr val="666666"/>
                </a:solidFill>
              </a:rPr>
              <a:t>Investigation started:</a:t>
            </a:r>
          </a:p>
          <a:p>
            <a:pPr marL="285750" indent="-285750" algn="l">
              <a:buFont typeface="Arial" panose="020B0604020202020204" pitchFamily="34" charset="0"/>
              <a:buChar char="•"/>
            </a:pPr>
            <a:r>
              <a:rPr lang="en-GB" dirty="0">
                <a:solidFill>
                  <a:srgbClr val="666666"/>
                </a:solidFill>
              </a:rPr>
              <a:t>Multiple visual inspections – no obvious signs</a:t>
            </a:r>
          </a:p>
          <a:p>
            <a:pPr marL="285750" indent="-285750" algn="l">
              <a:buFont typeface="Arial" panose="020B0604020202020204" pitchFamily="34" charset="0"/>
              <a:buChar char="•"/>
            </a:pPr>
            <a:r>
              <a:rPr lang="en-GB" dirty="0">
                <a:solidFill>
                  <a:srgbClr val="666666"/>
                </a:solidFill>
              </a:rPr>
              <a:t>Cleaning seemed to work – but not for long</a:t>
            </a:r>
          </a:p>
          <a:p>
            <a:pPr marL="285750" indent="-285750" algn="l">
              <a:buFont typeface="Arial" panose="020B0604020202020204" pitchFamily="34" charset="0"/>
              <a:buChar char="•"/>
            </a:pPr>
            <a:r>
              <a:rPr lang="en-GB" dirty="0">
                <a:solidFill>
                  <a:srgbClr val="666666"/>
                </a:solidFill>
              </a:rPr>
              <a:t>Temperature dependence?</a:t>
            </a:r>
          </a:p>
          <a:p>
            <a:pPr marL="285750" indent="-285750" algn="l">
              <a:buFont typeface="Arial" panose="020B0604020202020204" pitchFamily="34" charset="0"/>
              <a:buChar char="•"/>
            </a:pPr>
            <a:r>
              <a:rPr lang="en-GB" dirty="0">
                <a:solidFill>
                  <a:srgbClr val="666666"/>
                </a:solidFill>
              </a:rPr>
              <a:t>Humidity dependence – deliberately increased humidity</a:t>
            </a:r>
          </a:p>
          <a:p>
            <a:pPr marL="285750" indent="-285750" algn="l">
              <a:buFont typeface="Arial" panose="020B0604020202020204" pitchFamily="34" charset="0"/>
              <a:buChar char="•"/>
            </a:pPr>
            <a:r>
              <a:rPr lang="en-GB" dirty="0">
                <a:solidFill>
                  <a:srgbClr val="666666"/>
                </a:solidFill>
              </a:rPr>
              <a:t>Where was the arc originating?</a:t>
            </a:r>
          </a:p>
          <a:p>
            <a:pPr marL="742950" lvl="1" indent="-285750">
              <a:buFont typeface="Arial" panose="020B0604020202020204" pitchFamily="34" charset="0"/>
              <a:buChar char="•"/>
            </a:pPr>
            <a:r>
              <a:rPr lang="en-GB" dirty="0">
                <a:solidFill>
                  <a:srgbClr val="666666"/>
                </a:solidFill>
              </a:rPr>
              <a:t>Designed and built multiport viewer</a:t>
            </a:r>
          </a:p>
          <a:p>
            <a:pPr marL="742950" lvl="1" indent="-285750">
              <a:buFont typeface="Arial" panose="020B0604020202020204" pitchFamily="34" charset="0"/>
              <a:buChar char="•"/>
            </a:pPr>
            <a:r>
              <a:rPr lang="en-GB" dirty="0">
                <a:solidFill>
                  <a:srgbClr val="666666"/>
                </a:solidFill>
              </a:rPr>
              <a:t>Added viewing port to taper</a:t>
            </a:r>
          </a:p>
          <a:p>
            <a:pPr lvl="1"/>
            <a:endParaRPr lang="en-GB" dirty="0">
              <a:solidFill>
                <a:srgbClr val="666666"/>
              </a:solidFill>
            </a:endParaRPr>
          </a:p>
        </p:txBody>
      </p:sp>
      <p:sp>
        <p:nvSpPr>
          <p:cNvPr id="13" name="TextBox 12">
            <a:extLst>
              <a:ext uri="{FF2B5EF4-FFF2-40B4-BE49-F238E27FC236}">
                <a16:creationId xmlns:a16="http://schemas.microsoft.com/office/drawing/2014/main" id="{66B79696-1DD3-F26D-4C12-7B4ABAC7ED4C}"/>
              </a:ext>
            </a:extLst>
          </p:cNvPr>
          <p:cNvSpPr txBox="1"/>
          <p:nvPr/>
        </p:nvSpPr>
        <p:spPr>
          <a:xfrm>
            <a:off x="596900" y="5363067"/>
            <a:ext cx="8706935" cy="1477328"/>
          </a:xfrm>
          <a:prstGeom prst="rect">
            <a:avLst/>
          </a:prstGeom>
          <a:noFill/>
        </p:spPr>
        <p:txBody>
          <a:bodyPr wrap="none" rtlCol="0">
            <a:spAutoFit/>
          </a:bodyPr>
          <a:lstStyle/>
          <a:p>
            <a:pPr algn="l"/>
            <a:r>
              <a:rPr lang="en-GB" dirty="0">
                <a:solidFill>
                  <a:srgbClr val="666666"/>
                </a:solidFill>
              </a:rPr>
              <a:t>Circulators on TS2 had been operational for several years without incident, until</a:t>
            </a:r>
          </a:p>
          <a:p>
            <a:pPr marL="285750" indent="-285750" algn="l">
              <a:buFont typeface="Arial" panose="020B0604020202020204" pitchFamily="34" charset="0"/>
              <a:buChar char="•"/>
            </a:pPr>
            <a:r>
              <a:rPr lang="en-GB" dirty="0">
                <a:solidFill>
                  <a:srgbClr val="666666"/>
                </a:solidFill>
              </a:rPr>
              <a:t>Sudden arcing on the circulator. Initially conditioned up and ran for weeks again</a:t>
            </a:r>
          </a:p>
          <a:p>
            <a:pPr marL="285750" indent="-285750" algn="l">
              <a:buFont typeface="Arial" panose="020B0604020202020204" pitchFamily="34" charset="0"/>
              <a:buChar char="•"/>
            </a:pPr>
            <a:r>
              <a:rPr lang="en-GB" dirty="0">
                <a:solidFill>
                  <a:srgbClr val="666666"/>
                </a:solidFill>
              </a:rPr>
              <a:t>Then came back and did not recover.</a:t>
            </a:r>
          </a:p>
          <a:p>
            <a:pPr marL="285750" indent="-285750" algn="l">
              <a:buFont typeface="Arial" panose="020B0604020202020204" pitchFamily="34" charset="0"/>
              <a:buChar char="•"/>
            </a:pPr>
            <a:r>
              <a:rPr lang="en-GB" dirty="0">
                <a:solidFill>
                  <a:srgbClr val="666666"/>
                </a:solidFill>
              </a:rPr>
              <a:t>New visual inspection</a:t>
            </a:r>
          </a:p>
          <a:p>
            <a:pPr marL="285750" indent="-285750" algn="l">
              <a:buFont typeface="Arial" panose="020B0604020202020204" pitchFamily="34" charset="0"/>
              <a:buChar char="•"/>
            </a:pPr>
            <a:endParaRPr lang="en-GB" dirty="0">
              <a:solidFill>
                <a:srgbClr val="666666"/>
              </a:solidFill>
            </a:endParaRPr>
          </a:p>
        </p:txBody>
      </p:sp>
      <p:pic>
        <p:nvPicPr>
          <p:cNvPr id="7" name="Picture 6">
            <a:extLst>
              <a:ext uri="{FF2B5EF4-FFF2-40B4-BE49-F238E27FC236}">
                <a16:creationId xmlns:a16="http://schemas.microsoft.com/office/drawing/2014/main" id="{6ADA0A24-EB96-F154-9636-08795F7087B6}"/>
              </a:ext>
            </a:extLst>
          </p:cNvPr>
          <p:cNvPicPr>
            <a:picLocks noChangeAspect="1"/>
          </p:cNvPicPr>
          <p:nvPr/>
        </p:nvPicPr>
        <p:blipFill>
          <a:blip r:embed="rId3"/>
          <a:stretch>
            <a:fillRect/>
          </a:stretch>
        </p:blipFill>
        <p:spPr>
          <a:xfrm>
            <a:off x="6818223" y="3779691"/>
            <a:ext cx="1679637" cy="1477328"/>
          </a:xfrm>
          <a:prstGeom prst="rect">
            <a:avLst/>
          </a:prstGeom>
        </p:spPr>
      </p:pic>
    </p:spTree>
    <p:extLst>
      <p:ext uri="{BB962C8B-B14F-4D97-AF65-F5344CB8AC3E}">
        <p14:creationId xmlns:p14="http://schemas.microsoft.com/office/powerpoint/2010/main" val="634665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0FB8EB-1974-4F1B-9F83-4FDD9AB6C8B2}"/>
              </a:ext>
            </a:extLst>
          </p:cNvPr>
          <p:cNvSpPr>
            <a:spLocks noGrp="1"/>
          </p:cNvSpPr>
          <p:nvPr>
            <p:ph type="title"/>
          </p:nvPr>
        </p:nvSpPr>
        <p:spPr/>
        <p:txBody>
          <a:bodyPr/>
          <a:lstStyle/>
          <a:p>
            <a:r>
              <a:rPr lang="en-GB" dirty="0">
                <a:solidFill>
                  <a:schemeClr val="tx1">
                    <a:lumMod val="75000"/>
                    <a:lumOff val="25000"/>
                  </a:schemeClr>
                </a:solidFill>
              </a:rPr>
              <a:t>704 MHz circulator arcing</a:t>
            </a:r>
          </a:p>
        </p:txBody>
      </p:sp>
      <p:sp>
        <p:nvSpPr>
          <p:cNvPr id="4" name="Platshållare för sidfot 3">
            <a:extLst>
              <a:ext uri="{FF2B5EF4-FFF2-40B4-BE49-F238E27FC236}">
                <a16:creationId xmlns:a16="http://schemas.microsoft.com/office/drawing/2014/main" id="{BCE7790D-E878-42AC-AA2D-8A369B3D74BF}"/>
              </a:ext>
            </a:extLst>
          </p:cNvPr>
          <p:cNvSpPr>
            <a:spLocks noGrp="1"/>
          </p:cNvSpPr>
          <p:nvPr>
            <p:ph type="ftr" sz="quarter" idx="11"/>
          </p:nvPr>
        </p:nvSpPr>
        <p:spPr/>
        <p:txBody>
          <a:bodyPr/>
          <a:lstStyle/>
          <a:p>
            <a:r>
              <a:rPr lang="en-GB" dirty="0"/>
              <a:t>PRESENTATION TITLE/FOOTER</a:t>
            </a:r>
          </a:p>
        </p:txBody>
      </p:sp>
      <p:sp>
        <p:nvSpPr>
          <p:cNvPr id="5" name="Platshållare för bildnummer 4">
            <a:extLst>
              <a:ext uri="{FF2B5EF4-FFF2-40B4-BE49-F238E27FC236}">
                <a16:creationId xmlns:a16="http://schemas.microsoft.com/office/drawing/2014/main" id="{4B78B478-BF6B-4F13-BEDC-210D18337E98}"/>
              </a:ext>
            </a:extLst>
          </p:cNvPr>
          <p:cNvSpPr>
            <a:spLocks noGrp="1"/>
          </p:cNvSpPr>
          <p:nvPr>
            <p:ph type="sldNum" sz="quarter" idx="12"/>
          </p:nvPr>
        </p:nvSpPr>
        <p:spPr/>
        <p:txBody>
          <a:bodyPr/>
          <a:lstStyle/>
          <a:p>
            <a:fld id="{F7283078-D760-1647-8B80-66BA8B52336D}" type="slidenum">
              <a:rPr lang="sv-SE" smtClean="0">
                <a:solidFill>
                  <a:srgbClr val="CCCCCC"/>
                </a:solidFill>
              </a:rPr>
              <a:t>21</a:t>
            </a:fld>
            <a:endParaRPr lang="sv-SE" dirty="0">
              <a:solidFill>
                <a:srgbClr val="CCCCCC"/>
              </a:solidFill>
            </a:endParaRPr>
          </a:p>
        </p:txBody>
      </p:sp>
      <p:sp>
        <p:nvSpPr>
          <p:cNvPr id="10" name="Platshållare för datum 3">
            <a:extLst>
              <a:ext uri="{FF2B5EF4-FFF2-40B4-BE49-F238E27FC236}">
                <a16:creationId xmlns:a16="http://schemas.microsoft.com/office/drawing/2014/main" id="{38A5AF1C-CD2B-3242-88CF-04FA26AED57A}"/>
              </a:ext>
            </a:extLst>
          </p:cNvPr>
          <p:cNvSpPr>
            <a:spLocks noGrp="1"/>
          </p:cNvSpPr>
          <p:nvPr>
            <p:ph type="dt" sz="half" idx="10"/>
          </p:nvPr>
        </p:nvSpPr>
        <p:spPr>
          <a:xfrm>
            <a:off x="1195647" y="6475270"/>
            <a:ext cx="832658" cy="365125"/>
          </a:xfrm>
        </p:spPr>
        <p:txBody>
          <a:bodyPr/>
          <a:lstStyle/>
          <a:p>
            <a:fld id="{18896B66-0B3A-474C-9C9C-E4F07B1F5DAD}" type="datetime1">
              <a:rPr lang="sv-SE" smtClean="0"/>
              <a:t>2024-09-08</a:t>
            </a:fld>
            <a:endParaRPr lang="sv-SE" dirty="0"/>
          </a:p>
        </p:txBody>
      </p:sp>
      <p:pic>
        <p:nvPicPr>
          <p:cNvPr id="9" name="Picture 8"/>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709058" y="1113412"/>
            <a:ext cx="3896434" cy="2922326"/>
          </a:xfrm>
          <a:prstGeom prst="rect">
            <a:avLst/>
          </a:prstGeom>
        </p:spPr>
      </p:pic>
      <p:cxnSp>
        <p:nvCxnSpPr>
          <p:cNvPr id="15" name="Straight Arrow Connector 14"/>
          <p:cNvCxnSpPr>
            <a:cxnSpLocks/>
          </p:cNvCxnSpPr>
          <p:nvPr/>
        </p:nvCxnSpPr>
        <p:spPr>
          <a:xfrm>
            <a:off x="6543588" y="1541417"/>
            <a:ext cx="1412043" cy="1366883"/>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F59B7E3-ED71-3316-ECE4-01918C99B379}"/>
              </a:ext>
            </a:extLst>
          </p:cNvPr>
          <p:cNvSpPr txBox="1"/>
          <p:nvPr/>
        </p:nvSpPr>
        <p:spPr>
          <a:xfrm>
            <a:off x="586508" y="1153974"/>
            <a:ext cx="6093335" cy="1754326"/>
          </a:xfrm>
          <a:prstGeom prst="rect">
            <a:avLst/>
          </a:prstGeom>
          <a:noFill/>
        </p:spPr>
        <p:txBody>
          <a:bodyPr wrap="none" rtlCol="0">
            <a:spAutoFit/>
          </a:bodyPr>
          <a:lstStyle/>
          <a:p>
            <a:pPr algn="l"/>
            <a:r>
              <a:rPr lang="en-GB" dirty="0">
                <a:solidFill>
                  <a:srgbClr val="666666"/>
                </a:solidFill>
              </a:rPr>
              <a:t>No obvious signs until small marks noticed on tuning post</a:t>
            </a:r>
          </a:p>
          <a:p>
            <a:pPr algn="l"/>
            <a:endParaRPr lang="en-GB" dirty="0">
              <a:solidFill>
                <a:srgbClr val="666666"/>
              </a:solidFill>
            </a:endParaRPr>
          </a:p>
          <a:p>
            <a:pPr algn="l"/>
            <a:r>
              <a:rPr lang="en-GB" dirty="0">
                <a:solidFill>
                  <a:srgbClr val="666666"/>
                </a:solidFill>
              </a:rPr>
              <a:t>Decision to remove post, but</a:t>
            </a:r>
          </a:p>
          <a:p>
            <a:pPr algn="l"/>
            <a:r>
              <a:rPr lang="en-GB" dirty="0">
                <a:solidFill>
                  <a:srgbClr val="666666"/>
                </a:solidFill>
              </a:rPr>
              <a:t>bolts had </a:t>
            </a:r>
            <a:r>
              <a:rPr lang="en-GB" dirty="0" err="1">
                <a:solidFill>
                  <a:srgbClr val="666666"/>
                </a:solidFill>
              </a:rPr>
              <a:t>gauled</a:t>
            </a:r>
            <a:r>
              <a:rPr lang="en-GB" dirty="0">
                <a:solidFill>
                  <a:srgbClr val="666666"/>
                </a:solidFill>
              </a:rPr>
              <a:t>. Had to be cut.</a:t>
            </a:r>
          </a:p>
          <a:p>
            <a:pPr algn="l"/>
            <a:r>
              <a:rPr lang="en-GB" dirty="0">
                <a:solidFill>
                  <a:srgbClr val="666666"/>
                </a:solidFill>
              </a:rPr>
              <a:t>Not possible to replace bolt due to poor access.</a:t>
            </a:r>
          </a:p>
          <a:p>
            <a:pPr algn="l"/>
            <a:r>
              <a:rPr lang="en-GB" dirty="0">
                <a:solidFill>
                  <a:srgbClr val="666666"/>
                </a:solidFill>
              </a:rPr>
              <a:t>Finally machined new threaded hole post.</a:t>
            </a:r>
          </a:p>
        </p:txBody>
      </p:sp>
      <p:pic>
        <p:nvPicPr>
          <p:cNvPr id="18" name="Picture 17">
            <a:extLst>
              <a:ext uri="{FF2B5EF4-FFF2-40B4-BE49-F238E27FC236}">
                <a16:creationId xmlns:a16="http://schemas.microsoft.com/office/drawing/2014/main" id="{DF9DFE79-909A-9BCE-D76D-B1EC74EB4B5E}"/>
              </a:ext>
            </a:extLst>
          </p:cNvPr>
          <p:cNvPicPr>
            <a:picLocks noChangeAspect="1"/>
          </p:cNvPicPr>
          <p:nvPr/>
        </p:nvPicPr>
        <p:blipFill>
          <a:blip r:embed="rId3"/>
          <a:stretch>
            <a:fillRect/>
          </a:stretch>
        </p:blipFill>
        <p:spPr>
          <a:xfrm>
            <a:off x="596900" y="4113349"/>
            <a:ext cx="4063169" cy="2505726"/>
          </a:xfrm>
          <a:prstGeom prst="rect">
            <a:avLst/>
          </a:prstGeom>
        </p:spPr>
      </p:pic>
      <p:pic>
        <p:nvPicPr>
          <p:cNvPr id="19" name="Content Placeholder 2">
            <a:extLst>
              <a:ext uri="{FF2B5EF4-FFF2-40B4-BE49-F238E27FC236}">
                <a16:creationId xmlns:a16="http://schemas.microsoft.com/office/drawing/2014/main" id="{72CE1100-2BD2-7A81-166E-5BE2F99D3AD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673858" y="4227720"/>
            <a:ext cx="2721102" cy="2459425"/>
          </a:xfrm>
          <a:prstGeom prst="rect">
            <a:avLst/>
          </a:prstGeom>
        </p:spPr>
      </p:pic>
      <p:pic>
        <p:nvPicPr>
          <p:cNvPr id="20" name="Content Placeholder 10">
            <a:extLst>
              <a:ext uri="{FF2B5EF4-FFF2-40B4-BE49-F238E27FC236}">
                <a16:creationId xmlns:a16="http://schemas.microsoft.com/office/drawing/2014/main" id="{CF370FCF-FAD3-25B1-C111-1EB598B3A451}"/>
              </a:ext>
            </a:extLst>
          </p:cNvPr>
          <p:cNvPicPr>
            <a:picLocks noGrp="1" noChangeAspect="1"/>
          </p:cNvPicPr>
          <p:nvPr>
            <p:ph idx="1"/>
          </p:nvPr>
        </p:nvPicPr>
        <p:blipFill rotWithShape="1">
          <a:blip r:embed="rId5" cstate="hqprint">
            <a:extLst>
              <a:ext uri="{28A0092B-C50C-407E-A947-70E740481C1C}">
                <a14:useLocalDpi xmlns:a14="http://schemas.microsoft.com/office/drawing/2010/main"/>
              </a:ext>
            </a:extLst>
          </a:blip>
          <a:srcRect/>
          <a:stretch/>
        </p:blipFill>
        <p:spPr>
          <a:xfrm rot="5400000">
            <a:off x="7133017" y="4513770"/>
            <a:ext cx="2505726" cy="1845110"/>
          </a:xfrm>
        </p:spPr>
      </p:pic>
      <p:sp>
        <p:nvSpPr>
          <p:cNvPr id="22" name="Oval 21">
            <a:extLst>
              <a:ext uri="{FF2B5EF4-FFF2-40B4-BE49-F238E27FC236}">
                <a16:creationId xmlns:a16="http://schemas.microsoft.com/office/drawing/2014/main" id="{F46BA343-3AA9-ADA1-4560-E980729A4175}"/>
              </a:ext>
            </a:extLst>
          </p:cNvPr>
          <p:cNvSpPr/>
          <p:nvPr/>
        </p:nvSpPr>
        <p:spPr>
          <a:xfrm>
            <a:off x="7699064" y="4226437"/>
            <a:ext cx="1080654" cy="139653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3" name="Picture 22">
            <a:extLst>
              <a:ext uri="{FF2B5EF4-FFF2-40B4-BE49-F238E27FC236}">
                <a16:creationId xmlns:a16="http://schemas.microsoft.com/office/drawing/2014/main" id="{0491B58B-0200-FF7B-552A-E1E30B6E7B75}"/>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rot="5400000">
            <a:off x="9567939" y="4316959"/>
            <a:ext cx="2515541" cy="2334497"/>
          </a:xfrm>
          <a:prstGeom prst="rect">
            <a:avLst/>
          </a:prstGeom>
        </p:spPr>
      </p:pic>
    </p:spTree>
    <p:extLst>
      <p:ext uri="{BB962C8B-B14F-4D97-AF65-F5344CB8AC3E}">
        <p14:creationId xmlns:p14="http://schemas.microsoft.com/office/powerpoint/2010/main" val="12995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E4BD4-1DC9-E77D-3E2D-99C47652CA29}"/>
              </a:ext>
            </a:extLst>
          </p:cNvPr>
          <p:cNvSpPr>
            <a:spLocks noGrp="1"/>
          </p:cNvSpPr>
          <p:nvPr>
            <p:ph type="title"/>
          </p:nvPr>
        </p:nvSpPr>
        <p:spPr/>
        <p:txBody>
          <a:bodyPr/>
          <a:lstStyle/>
          <a:p>
            <a:r>
              <a:rPr lang="en-GB" dirty="0">
                <a:solidFill>
                  <a:schemeClr val="tx1">
                    <a:lumMod val="75000"/>
                    <a:lumOff val="25000"/>
                  </a:schemeClr>
                </a:solidFill>
              </a:rPr>
              <a:t>704 MHz circulator arcing</a:t>
            </a:r>
            <a:endParaRPr lang="en-GB" dirty="0"/>
          </a:p>
        </p:txBody>
      </p:sp>
      <p:sp>
        <p:nvSpPr>
          <p:cNvPr id="3" name="Footer Placeholder 2">
            <a:extLst>
              <a:ext uri="{FF2B5EF4-FFF2-40B4-BE49-F238E27FC236}">
                <a16:creationId xmlns:a16="http://schemas.microsoft.com/office/drawing/2014/main" id="{48A41C46-DE3A-71D1-77E5-76B719048F37}"/>
              </a:ext>
            </a:extLst>
          </p:cNvPr>
          <p:cNvSpPr>
            <a:spLocks noGrp="1"/>
          </p:cNvSpPr>
          <p:nvPr>
            <p:ph type="ftr" sz="quarter" idx="11"/>
          </p:nvPr>
        </p:nvSpPr>
        <p:spPr/>
        <p:txBody>
          <a:bodyPr/>
          <a:lstStyle/>
          <a:p>
            <a:r>
              <a:rPr lang="sv-SE"/>
              <a:t>13th CW and High Average Power RF Workshop</a:t>
            </a:r>
            <a:endParaRPr lang="sv-SE" dirty="0"/>
          </a:p>
        </p:txBody>
      </p:sp>
      <p:sp>
        <p:nvSpPr>
          <p:cNvPr id="7" name="TextBox 6">
            <a:extLst>
              <a:ext uri="{FF2B5EF4-FFF2-40B4-BE49-F238E27FC236}">
                <a16:creationId xmlns:a16="http://schemas.microsoft.com/office/drawing/2014/main" id="{2340652E-5AAA-9903-99D9-010957AD7AF7}"/>
              </a:ext>
            </a:extLst>
          </p:cNvPr>
          <p:cNvSpPr txBox="1"/>
          <p:nvPr/>
        </p:nvSpPr>
        <p:spPr>
          <a:xfrm>
            <a:off x="482601" y="1351508"/>
            <a:ext cx="7404100" cy="4893647"/>
          </a:xfrm>
          <a:prstGeom prst="rect">
            <a:avLst/>
          </a:prstGeom>
          <a:noFill/>
        </p:spPr>
        <p:txBody>
          <a:bodyPr wrap="square" rtlCol="0">
            <a:spAutoFit/>
          </a:bodyPr>
          <a:lstStyle/>
          <a:p>
            <a:pPr algn="l"/>
            <a:r>
              <a:rPr lang="en-GB" sz="2400" dirty="0">
                <a:solidFill>
                  <a:srgbClr val="666666"/>
                </a:solidFill>
              </a:rPr>
              <a:t>Immediately inspected other circulators on MB which were arcing.</a:t>
            </a:r>
          </a:p>
          <a:p>
            <a:pPr algn="l"/>
            <a:endParaRPr lang="en-GB" sz="2400" dirty="0">
              <a:solidFill>
                <a:srgbClr val="666666"/>
              </a:solidFill>
            </a:endParaRPr>
          </a:p>
          <a:p>
            <a:pPr algn="l"/>
            <a:r>
              <a:rPr lang="en-GB" sz="2400" dirty="0">
                <a:solidFill>
                  <a:srgbClr val="666666"/>
                </a:solidFill>
              </a:rPr>
              <a:t>Similar arcing noticed.</a:t>
            </a:r>
          </a:p>
          <a:p>
            <a:pPr algn="l"/>
            <a:endParaRPr lang="en-GB" sz="2400" dirty="0">
              <a:solidFill>
                <a:srgbClr val="666666"/>
              </a:solidFill>
            </a:endParaRPr>
          </a:p>
          <a:p>
            <a:pPr algn="l"/>
            <a:r>
              <a:rPr lang="en-GB" sz="2400" dirty="0">
                <a:solidFill>
                  <a:srgbClr val="666666"/>
                </a:solidFill>
              </a:rPr>
              <a:t>Re-tightened bolts on MB and HB systems with occasional arcing but many bolts have </a:t>
            </a:r>
            <a:r>
              <a:rPr lang="en-GB" sz="2400" dirty="0" err="1">
                <a:solidFill>
                  <a:srgbClr val="666666"/>
                </a:solidFill>
              </a:rPr>
              <a:t>gauled</a:t>
            </a:r>
            <a:r>
              <a:rPr lang="en-GB" sz="2400" dirty="0">
                <a:solidFill>
                  <a:srgbClr val="666666"/>
                </a:solidFill>
              </a:rPr>
              <a:t>.</a:t>
            </a:r>
          </a:p>
          <a:p>
            <a:pPr algn="l"/>
            <a:endParaRPr lang="en-GB" sz="2400" dirty="0">
              <a:solidFill>
                <a:srgbClr val="666666"/>
              </a:solidFill>
            </a:endParaRPr>
          </a:p>
          <a:p>
            <a:pPr algn="l"/>
            <a:r>
              <a:rPr lang="en-GB" sz="2400" dirty="0">
                <a:solidFill>
                  <a:srgbClr val="666666"/>
                </a:solidFill>
              </a:rPr>
              <a:t>New posts manufactured and ready for deployment.</a:t>
            </a:r>
          </a:p>
          <a:p>
            <a:pPr algn="l"/>
            <a:endParaRPr lang="en-GB" sz="2400" dirty="0">
              <a:solidFill>
                <a:srgbClr val="666666"/>
              </a:solidFill>
            </a:endParaRPr>
          </a:p>
          <a:p>
            <a:pPr algn="l"/>
            <a:r>
              <a:rPr lang="en-GB" sz="2400" dirty="0">
                <a:solidFill>
                  <a:srgbClr val="666666"/>
                </a:solidFill>
              </a:rPr>
              <a:t>Since intervention, no further arcing</a:t>
            </a:r>
          </a:p>
          <a:p>
            <a:pPr algn="l"/>
            <a:endParaRPr lang="en-GB" sz="2400" dirty="0">
              <a:solidFill>
                <a:srgbClr val="666666"/>
              </a:solidFill>
            </a:endParaRPr>
          </a:p>
          <a:p>
            <a:pPr algn="l"/>
            <a:r>
              <a:rPr lang="en-GB" sz="2400" b="1" dirty="0">
                <a:solidFill>
                  <a:srgbClr val="666666"/>
                </a:solidFill>
              </a:rPr>
              <a:t>Take care if you have similar devices</a:t>
            </a:r>
          </a:p>
        </p:txBody>
      </p:sp>
      <p:pic>
        <p:nvPicPr>
          <p:cNvPr id="10" name="Picture Placeholder 6">
            <a:extLst>
              <a:ext uri="{FF2B5EF4-FFF2-40B4-BE49-F238E27FC236}">
                <a16:creationId xmlns:a16="http://schemas.microsoft.com/office/drawing/2014/main" id="{7BAB66F7-6ADA-92FF-04D3-4A8E353BC4D5}"/>
              </a:ext>
            </a:extLst>
          </p:cNvPr>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a:xfrm rot="5400000">
            <a:off x="7635240" y="1936511"/>
            <a:ext cx="4846320" cy="4038600"/>
          </a:xfrm>
          <a:prstGeom prst="rect">
            <a:avLst/>
          </a:prstGeom>
        </p:spPr>
      </p:pic>
    </p:spTree>
    <p:extLst>
      <p:ext uri="{BB962C8B-B14F-4D97-AF65-F5344CB8AC3E}">
        <p14:creationId xmlns:p14="http://schemas.microsoft.com/office/powerpoint/2010/main" val="54806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0FB8EB-1974-4F1B-9F83-4FDD9AB6C8B2}"/>
              </a:ext>
            </a:extLst>
          </p:cNvPr>
          <p:cNvSpPr>
            <a:spLocks noGrp="1"/>
          </p:cNvSpPr>
          <p:nvPr>
            <p:ph type="title"/>
          </p:nvPr>
        </p:nvSpPr>
        <p:spPr/>
        <p:txBody>
          <a:bodyPr/>
          <a:lstStyle/>
          <a:p>
            <a:r>
              <a:rPr lang="en-GB" dirty="0">
                <a:solidFill>
                  <a:schemeClr val="tx1">
                    <a:lumMod val="75000"/>
                    <a:lumOff val="25000"/>
                  </a:schemeClr>
                </a:solidFill>
              </a:rPr>
              <a:t>VPD – Variable Power Divider</a:t>
            </a:r>
          </a:p>
        </p:txBody>
      </p:sp>
      <p:sp>
        <p:nvSpPr>
          <p:cNvPr id="4" name="Platshållare för sidfot 3">
            <a:extLst>
              <a:ext uri="{FF2B5EF4-FFF2-40B4-BE49-F238E27FC236}">
                <a16:creationId xmlns:a16="http://schemas.microsoft.com/office/drawing/2014/main" id="{BCE7790D-E878-42AC-AA2D-8A369B3D74BF}"/>
              </a:ext>
            </a:extLst>
          </p:cNvPr>
          <p:cNvSpPr>
            <a:spLocks noGrp="1"/>
          </p:cNvSpPr>
          <p:nvPr>
            <p:ph type="ftr" sz="quarter" idx="11"/>
          </p:nvPr>
        </p:nvSpPr>
        <p:spPr/>
        <p:txBody>
          <a:bodyPr/>
          <a:lstStyle/>
          <a:p>
            <a:r>
              <a:rPr lang="en-GB" dirty="0"/>
              <a:t>PRESENTATION TITLE/FOOTER</a:t>
            </a:r>
          </a:p>
        </p:txBody>
      </p:sp>
      <p:sp>
        <p:nvSpPr>
          <p:cNvPr id="5" name="Platshållare för bildnummer 4">
            <a:extLst>
              <a:ext uri="{FF2B5EF4-FFF2-40B4-BE49-F238E27FC236}">
                <a16:creationId xmlns:a16="http://schemas.microsoft.com/office/drawing/2014/main" id="{4B78B478-BF6B-4F13-BEDC-210D18337E98}"/>
              </a:ext>
            </a:extLst>
          </p:cNvPr>
          <p:cNvSpPr>
            <a:spLocks noGrp="1"/>
          </p:cNvSpPr>
          <p:nvPr>
            <p:ph type="sldNum" sz="quarter" idx="12"/>
          </p:nvPr>
        </p:nvSpPr>
        <p:spPr/>
        <p:txBody>
          <a:bodyPr/>
          <a:lstStyle/>
          <a:p>
            <a:fld id="{F7283078-D760-1647-8B80-66BA8B52336D}" type="slidenum">
              <a:rPr lang="sv-SE" smtClean="0">
                <a:solidFill>
                  <a:srgbClr val="CCCCCC"/>
                </a:solidFill>
              </a:rPr>
              <a:t>23</a:t>
            </a:fld>
            <a:endParaRPr lang="sv-SE" dirty="0">
              <a:solidFill>
                <a:srgbClr val="CCCCCC"/>
              </a:solidFill>
            </a:endParaRPr>
          </a:p>
        </p:txBody>
      </p:sp>
      <p:sp>
        <p:nvSpPr>
          <p:cNvPr id="10" name="Platshållare för datum 3">
            <a:extLst>
              <a:ext uri="{FF2B5EF4-FFF2-40B4-BE49-F238E27FC236}">
                <a16:creationId xmlns:a16="http://schemas.microsoft.com/office/drawing/2014/main" id="{38A5AF1C-CD2B-3242-88CF-04FA26AED57A}"/>
              </a:ext>
            </a:extLst>
          </p:cNvPr>
          <p:cNvSpPr>
            <a:spLocks noGrp="1"/>
          </p:cNvSpPr>
          <p:nvPr>
            <p:ph type="dt" sz="half" idx="10"/>
          </p:nvPr>
        </p:nvSpPr>
        <p:spPr>
          <a:xfrm>
            <a:off x="1195647" y="6475270"/>
            <a:ext cx="832658" cy="365125"/>
          </a:xfrm>
        </p:spPr>
        <p:txBody>
          <a:bodyPr/>
          <a:lstStyle/>
          <a:p>
            <a:fld id="{18896B66-0B3A-474C-9C9C-E4F07B1F5DAD}" type="datetime1">
              <a:rPr lang="sv-SE" smtClean="0"/>
              <a:t>2024-09-09</a:t>
            </a:fld>
            <a:endParaRPr lang="sv-SE" dirty="0"/>
          </a:p>
        </p:txBody>
      </p:sp>
      <p:pic>
        <p:nvPicPr>
          <p:cNvPr id="7" name="Picture 6"/>
          <p:cNvPicPr>
            <a:picLocks noChangeAspect="1"/>
          </p:cNvPicPr>
          <p:nvPr/>
        </p:nvPicPr>
        <p:blipFill>
          <a:blip r:embed="rId2"/>
          <a:stretch>
            <a:fillRect/>
          </a:stretch>
        </p:blipFill>
        <p:spPr>
          <a:xfrm>
            <a:off x="499322" y="3862600"/>
            <a:ext cx="4241633" cy="3017032"/>
          </a:xfrm>
          <a:prstGeom prst="rect">
            <a:avLst/>
          </a:prstGeom>
        </p:spPr>
      </p:pic>
      <p:pic>
        <p:nvPicPr>
          <p:cNvPr id="6" name="Picture 5"/>
          <p:cNvPicPr>
            <a:picLocks noChangeAspect="1"/>
          </p:cNvPicPr>
          <p:nvPr/>
        </p:nvPicPr>
        <p:blipFill>
          <a:blip r:embed="rId3"/>
          <a:stretch>
            <a:fillRect/>
          </a:stretch>
        </p:blipFill>
        <p:spPr>
          <a:xfrm>
            <a:off x="5088591" y="4769644"/>
            <a:ext cx="4546297" cy="1578109"/>
          </a:xfrm>
          <a:prstGeom prst="rect">
            <a:avLst/>
          </a:prstGeom>
        </p:spPr>
      </p:pic>
      <p:pic>
        <p:nvPicPr>
          <p:cNvPr id="11" name="Picture 10"/>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7844588" y="1662415"/>
            <a:ext cx="3580599" cy="2008503"/>
          </a:xfrm>
          <a:prstGeom prst="rect">
            <a:avLst/>
          </a:prstGeom>
        </p:spPr>
      </p:pic>
      <p:sp>
        <p:nvSpPr>
          <p:cNvPr id="12" name="Oval 11"/>
          <p:cNvSpPr/>
          <p:nvPr/>
        </p:nvSpPr>
        <p:spPr>
          <a:xfrm>
            <a:off x="3060699" y="4117224"/>
            <a:ext cx="1774871" cy="15781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Oval 22"/>
          <p:cNvSpPr/>
          <p:nvPr/>
        </p:nvSpPr>
        <p:spPr>
          <a:xfrm>
            <a:off x="7491561" y="974531"/>
            <a:ext cx="4241633" cy="35577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TextBox 2">
            <a:extLst>
              <a:ext uri="{FF2B5EF4-FFF2-40B4-BE49-F238E27FC236}">
                <a16:creationId xmlns:a16="http://schemas.microsoft.com/office/drawing/2014/main" id="{CF20CE11-28D4-44A2-1D95-F7E6344D8A02}"/>
              </a:ext>
            </a:extLst>
          </p:cNvPr>
          <p:cNvSpPr txBox="1"/>
          <p:nvPr/>
        </p:nvSpPr>
        <p:spPr>
          <a:xfrm>
            <a:off x="478588" y="2236123"/>
            <a:ext cx="6877843" cy="1754326"/>
          </a:xfrm>
          <a:prstGeom prst="rect">
            <a:avLst/>
          </a:prstGeom>
          <a:noFill/>
        </p:spPr>
        <p:txBody>
          <a:bodyPr wrap="square" rtlCol="0">
            <a:spAutoFit/>
          </a:bodyPr>
          <a:lstStyle/>
          <a:p>
            <a:pPr algn="l"/>
            <a:r>
              <a:rPr lang="en-GB" dirty="0">
                <a:solidFill>
                  <a:srgbClr val="666666"/>
                </a:solidFill>
              </a:rPr>
              <a:t>Rated for 1.5 MW full reflection but typically operate at lower power</a:t>
            </a:r>
          </a:p>
          <a:p>
            <a:pPr algn="l"/>
            <a:r>
              <a:rPr lang="en-GB" dirty="0">
                <a:solidFill>
                  <a:srgbClr val="666666"/>
                </a:solidFill>
              </a:rPr>
              <a:t>Designed to allow one input to be split into two outputs </a:t>
            </a:r>
          </a:p>
          <a:p>
            <a:pPr algn="l"/>
            <a:r>
              <a:rPr lang="en-GB" dirty="0">
                <a:solidFill>
                  <a:srgbClr val="666666"/>
                </a:solidFill>
              </a:rPr>
              <a:t>Phase adjustment allows for any power split or option to supply either output.</a:t>
            </a:r>
          </a:p>
          <a:p>
            <a:pPr algn="l"/>
            <a:r>
              <a:rPr lang="en-GB" dirty="0">
                <a:solidFill>
                  <a:srgbClr val="666666"/>
                </a:solidFill>
              </a:rPr>
              <a:t>Two units installed, but only one unit getting hot.</a:t>
            </a:r>
          </a:p>
        </p:txBody>
      </p:sp>
      <p:sp>
        <p:nvSpPr>
          <p:cNvPr id="9" name="TextBox 8">
            <a:extLst>
              <a:ext uri="{FF2B5EF4-FFF2-40B4-BE49-F238E27FC236}">
                <a16:creationId xmlns:a16="http://schemas.microsoft.com/office/drawing/2014/main" id="{43DD9864-1C59-259B-59CD-099C070FFB29}"/>
              </a:ext>
            </a:extLst>
          </p:cNvPr>
          <p:cNvSpPr txBox="1"/>
          <p:nvPr/>
        </p:nvSpPr>
        <p:spPr>
          <a:xfrm>
            <a:off x="478588" y="1184564"/>
            <a:ext cx="7366000" cy="923330"/>
          </a:xfrm>
          <a:prstGeom prst="rect">
            <a:avLst/>
          </a:prstGeom>
          <a:noFill/>
        </p:spPr>
        <p:txBody>
          <a:bodyPr wrap="square" rtlCol="0">
            <a:spAutoFit/>
          </a:bodyPr>
          <a:lstStyle/>
          <a:p>
            <a:pPr algn="l"/>
            <a:r>
              <a:rPr lang="en-GB" dirty="0">
                <a:solidFill>
                  <a:srgbClr val="666666"/>
                </a:solidFill>
              </a:rPr>
              <a:t>However, when re-testing the circulator on TS2 noise heard from the Variable Power Divider and it one arm was getting warm!</a:t>
            </a:r>
          </a:p>
          <a:p>
            <a:pPr algn="l"/>
            <a:r>
              <a:rPr lang="en-GB" dirty="0">
                <a:solidFill>
                  <a:srgbClr val="666666"/>
                </a:solidFill>
              </a:rPr>
              <a:t>No arc detection installed on the side branch.</a:t>
            </a:r>
          </a:p>
        </p:txBody>
      </p:sp>
      <p:cxnSp>
        <p:nvCxnSpPr>
          <p:cNvPr id="17" name="Straight Arrow Connector 16">
            <a:extLst>
              <a:ext uri="{FF2B5EF4-FFF2-40B4-BE49-F238E27FC236}">
                <a16:creationId xmlns:a16="http://schemas.microsoft.com/office/drawing/2014/main" id="{BDC4538C-754D-B4B3-C256-7C1CE4111DD2}"/>
              </a:ext>
            </a:extLst>
          </p:cNvPr>
          <p:cNvCxnSpPr>
            <a:cxnSpLocks/>
          </p:cNvCxnSpPr>
          <p:nvPr/>
        </p:nvCxnSpPr>
        <p:spPr>
          <a:xfrm>
            <a:off x="711200" y="4769644"/>
            <a:ext cx="241300" cy="1706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A5BA32F-9024-1617-1886-CF16A94C4046}"/>
              </a:ext>
            </a:extLst>
          </p:cNvPr>
          <p:cNvSpPr txBox="1"/>
          <p:nvPr/>
        </p:nvSpPr>
        <p:spPr>
          <a:xfrm>
            <a:off x="312471" y="4395105"/>
            <a:ext cx="1054969" cy="369332"/>
          </a:xfrm>
          <a:prstGeom prst="rect">
            <a:avLst/>
          </a:prstGeom>
          <a:noFill/>
        </p:spPr>
        <p:txBody>
          <a:bodyPr wrap="none" rtlCol="0">
            <a:spAutoFit/>
          </a:bodyPr>
          <a:lstStyle/>
          <a:p>
            <a:pPr algn="l"/>
            <a:r>
              <a:rPr lang="en-GB" dirty="0">
                <a:solidFill>
                  <a:srgbClr val="666666"/>
                </a:solidFill>
              </a:rPr>
              <a:t>Power in</a:t>
            </a:r>
          </a:p>
        </p:txBody>
      </p:sp>
      <p:sp>
        <p:nvSpPr>
          <p:cNvPr id="20" name="TextBox 19">
            <a:extLst>
              <a:ext uri="{FF2B5EF4-FFF2-40B4-BE49-F238E27FC236}">
                <a16:creationId xmlns:a16="http://schemas.microsoft.com/office/drawing/2014/main" id="{685CD717-A376-FA4B-DED1-CEC751AB449C}"/>
              </a:ext>
            </a:extLst>
          </p:cNvPr>
          <p:cNvSpPr txBox="1"/>
          <p:nvPr/>
        </p:nvSpPr>
        <p:spPr>
          <a:xfrm>
            <a:off x="3675492" y="6482885"/>
            <a:ext cx="1212063" cy="369332"/>
          </a:xfrm>
          <a:prstGeom prst="rect">
            <a:avLst/>
          </a:prstGeom>
          <a:noFill/>
        </p:spPr>
        <p:txBody>
          <a:bodyPr wrap="none" rtlCol="0">
            <a:spAutoFit/>
          </a:bodyPr>
          <a:lstStyle/>
          <a:p>
            <a:pPr algn="l"/>
            <a:r>
              <a:rPr lang="en-GB" dirty="0">
                <a:solidFill>
                  <a:srgbClr val="666666"/>
                </a:solidFill>
              </a:rPr>
              <a:t>Power out</a:t>
            </a:r>
          </a:p>
        </p:txBody>
      </p:sp>
      <p:cxnSp>
        <p:nvCxnSpPr>
          <p:cNvPr id="21" name="Straight Arrow Connector 20">
            <a:extLst>
              <a:ext uri="{FF2B5EF4-FFF2-40B4-BE49-F238E27FC236}">
                <a16:creationId xmlns:a16="http://schemas.microsoft.com/office/drawing/2014/main" id="{DFD8EF5D-FA46-5CA9-CC56-E2F01E574272}"/>
              </a:ext>
            </a:extLst>
          </p:cNvPr>
          <p:cNvCxnSpPr>
            <a:cxnSpLocks/>
          </p:cNvCxnSpPr>
          <p:nvPr/>
        </p:nvCxnSpPr>
        <p:spPr>
          <a:xfrm>
            <a:off x="3314100" y="6457665"/>
            <a:ext cx="286398" cy="2001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D0860E2-00D5-72B9-D3F9-4A9965850AD4}"/>
              </a:ext>
            </a:extLst>
          </p:cNvPr>
          <p:cNvCxnSpPr>
            <a:cxnSpLocks/>
          </p:cNvCxnSpPr>
          <p:nvPr/>
        </p:nvCxnSpPr>
        <p:spPr>
          <a:xfrm>
            <a:off x="2909339" y="6642331"/>
            <a:ext cx="280428" cy="1980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424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0FB8EB-1974-4F1B-9F83-4FDD9AB6C8B2}"/>
              </a:ext>
            </a:extLst>
          </p:cNvPr>
          <p:cNvSpPr>
            <a:spLocks noGrp="1"/>
          </p:cNvSpPr>
          <p:nvPr>
            <p:ph type="title"/>
          </p:nvPr>
        </p:nvSpPr>
        <p:spPr/>
        <p:txBody>
          <a:bodyPr/>
          <a:lstStyle/>
          <a:p>
            <a:r>
              <a:rPr lang="en-GB" dirty="0">
                <a:solidFill>
                  <a:schemeClr val="tx1">
                    <a:lumMod val="75000"/>
                    <a:lumOff val="25000"/>
                  </a:schemeClr>
                </a:solidFill>
              </a:rPr>
              <a:t>VPD</a:t>
            </a:r>
          </a:p>
        </p:txBody>
      </p:sp>
      <p:sp>
        <p:nvSpPr>
          <p:cNvPr id="4" name="Platshållare för sidfot 3">
            <a:extLst>
              <a:ext uri="{FF2B5EF4-FFF2-40B4-BE49-F238E27FC236}">
                <a16:creationId xmlns:a16="http://schemas.microsoft.com/office/drawing/2014/main" id="{BCE7790D-E878-42AC-AA2D-8A369B3D74BF}"/>
              </a:ext>
            </a:extLst>
          </p:cNvPr>
          <p:cNvSpPr>
            <a:spLocks noGrp="1"/>
          </p:cNvSpPr>
          <p:nvPr>
            <p:ph type="ftr" sz="quarter" idx="11"/>
          </p:nvPr>
        </p:nvSpPr>
        <p:spPr/>
        <p:txBody>
          <a:bodyPr/>
          <a:lstStyle/>
          <a:p>
            <a:r>
              <a:rPr lang="en-GB" dirty="0"/>
              <a:t>PRESENTATION TITLE/FOOTER</a:t>
            </a:r>
          </a:p>
        </p:txBody>
      </p:sp>
      <p:sp>
        <p:nvSpPr>
          <p:cNvPr id="5" name="Platshållare för bildnummer 4">
            <a:extLst>
              <a:ext uri="{FF2B5EF4-FFF2-40B4-BE49-F238E27FC236}">
                <a16:creationId xmlns:a16="http://schemas.microsoft.com/office/drawing/2014/main" id="{4B78B478-BF6B-4F13-BEDC-210D18337E98}"/>
              </a:ext>
            </a:extLst>
          </p:cNvPr>
          <p:cNvSpPr>
            <a:spLocks noGrp="1"/>
          </p:cNvSpPr>
          <p:nvPr>
            <p:ph type="sldNum" sz="quarter" idx="12"/>
          </p:nvPr>
        </p:nvSpPr>
        <p:spPr/>
        <p:txBody>
          <a:bodyPr/>
          <a:lstStyle/>
          <a:p>
            <a:fld id="{F7283078-D760-1647-8B80-66BA8B52336D}" type="slidenum">
              <a:rPr lang="sv-SE" smtClean="0">
                <a:solidFill>
                  <a:srgbClr val="CCCCCC"/>
                </a:solidFill>
              </a:rPr>
              <a:t>24</a:t>
            </a:fld>
            <a:endParaRPr lang="sv-SE" dirty="0">
              <a:solidFill>
                <a:srgbClr val="CCCCCC"/>
              </a:solidFill>
            </a:endParaRPr>
          </a:p>
        </p:txBody>
      </p:sp>
      <p:sp>
        <p:nvSpPr>
          <p:cNvPr id="8" name="Platshållare för text 7">
            <a:extLst>
              <a:ext uri="{FF2B5EF4-FFF2-40B4-BE49-F238E27FC236}">
                <a16:creationId xmlns:a16="http://schemas.microsoft.com/office/drawing/2014/main" id="{F9694C8D-3712-49FB-B071-2180F2DC8118}"/>
              </a:ext>
            </a:extLst>
          </p:cNvPr>
          <p:cNvSpPr>
            <a:spLocks noGrp="1"/>
          </p:cNvSpPr>
          <p:nvPr>
            <p:ph type="body" sz="quarter" idx="14"/>
          </p:nvPr>
        </p:nvSpPr>
        <p:spPr/>
        <p:txBody>
          <a:bodyPr/>
          <a:lstStyle/>
          <a:p>
            <a:r>
              <a:rPr lang="en-GB" dirty="0"/>
              <a:t>Arcs on the “buckets”</a:t>
            </a:r>
          </a:p>
        </p:txBody>
      </p:sp>
      <p:sp>
        <p:nvSpPr>
          <p:cNvPr id="10" name="Platshållare för datum 3">
            <a:extLst>
              <a:ext uri="{FF2B5EF4-FFF2-40B4-BE49-F238E27FC236}">
                <a16:creationId xmlns:a16="http://schemas.microsoft.com/office/drawing/2014/main" id="{38A5AF1C-CD2B-3242-88CF-04FA26AED57A}"/>
              </a:ext>
            </a:extLst>
          </p:cNvPr>
          <p:cNvSpPr>
            <a:spLocks noGrp="1"/>
          </p:cNvSpPr>
          <p:nvPr>
            <p:ph type="dt" sz="half" idx="10"/>
          </p:nvPr>
        </p:nvSpPr>
        <p:spPr>
          <a:xfrm>
            <a:off x="1195647" y="6475270"/>
            <a:ext cx="832658" cy="365125"/>
          </a:xfrm>
        </p:spPr>
        <p:txBody>
          <a:bodyPr/>
          <a:lstStyle/>
          <a:p>
            <a:fld id="{18896B66-0B3A-474C-9C9C-E4F07B1F5DAD}" type="datetime1">
              <a:rPr lang="sv-SE" smtClean="0"/>
              <a:t>2024-09-08</a:t>
            </a:fld>
            <a:endParaRPr lang="sv-SE" dirty="0"/>
          </a:p>
        </p:txBody>
      </p:sp>
      <p:pic>
        <p:nvPicPr>
          <p:cNvPr id="7" name="Picture 6"/>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rot="10800000">
            <a:off x="488309" y="1438102"/>
            <a:ext cx="4047072" cy="3035304"/>
          </a:xfrm>
          <a:prstGeom prst="rect">
            <a:avLst/>
          </a:prstGeom>
        </p:spPr>
      </p:pic>
      <p:pic>
        <p:nvPicPr>
          <p:cNvPr id="9" name="Picture 8"/>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8261097" y="941515"/>
            <a:ext cx="3043618" cy="4036792"/>
          </a:xfrm>
          <a:prstGeom prst="rect">
            <a:avLst/>
          </a:prstGeom>
        </p:spPr>
      </p:pic>
      <p:pic>
        <p:nvPicPr>
          <p:cNvPr id="3" name="Picture 2">
            <a:extLst>
              <a:ext uri="{FF2B5EF4-FFF2-40B4-BE49-F238E27FC236}">
                <a16:creationId xmlns:a16="http://schemas.microsoft.com/office/drawing/2014/main" id="{6EB324B7-FDCE-7E07-7CA0-6F84F7E1824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09876" y="4685605"/>
            <a:ext cx="4047073" cy="2154790"/>
          </a:xfrm>
          <a:prstGeom prst="rect">
            <a:avLst/>
          </a:prstGeom>
        </p:spPr>
      </p:pic>
      <p:pic>
        <p:nvPicPr>
          <p:cNvPr id="11" name="Picture 10">
            <a:extLst>
              <a:ext uri="{FF2B5EF4-FFF2-40B4-BE49-F238E27FC236}">
                <a16:creationId xmlns:a16="http://schemas.microsoft.com/office/drawing/2014/main" id="{92C7A016-8569-FDCA-0AF9-1B8EC2E51824}"/>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rot="5400000">
            <a:off x="8665073" y="3594743"/>
            <a:ext cx="2235665" cy="4009619"/>
          </a:xfrm>
          <a:prstGeom prst="rect">
            <a:avLst/>
          </a:prstGeom>
        </p:spPr>
      </p:pic>
      <p:pic>
        <p:nvPicPr>
          <p:cNvPr id="12" name="Picture 11">
            <a:extLst>
              <a:ext uri="{FF2B5EF4-FFF2-40B4-BE49-F238E27FC236}">
                <a16:creationId xmlns:a16="http://schemas.microsoft.com/office/drawing/2014/main" id="{813A51BE-E45C-00EF-F371-BBD99CFE8D1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rot="10800000">
            <a:off x="4875108" y="3483003"/>
            <a:ext cx="2685013" cy="3263551"/>
          </a:xfrm>
          <a:prstGeom prst="rect">
            <a:avLst/>
          </a:prstGeom>
        </p:spPr>
      </p:pic>
      <p:sp>
        <p:nvSpPr>
          <p:cNvPr id="13" name="TextBox 12">
            <a:extLst>
              <a:ext uri="{FF2B5EF4-FFF2-40B4-BE49-F238E27FC236}">
                <a16:creationId xmlns:a16="http://schemas.microsoft.com/office/drawing/2014/main" id="{60AAEFFC-050D-C2EC-7EAA-1B9F6F954CE6}"/>
              </a:ext>
            </a:extLst>
          </p:cNvPr>
          <p:cNvSpPr txBox="1"/>
          <p:nvPr/>
        </p:nvSpPr>
        <p:spPr>
          <a:xfrm>
            <a:off x="5262773" y="1539581"/>
            <a:ext cx="1909682" cy="1384995"/>
          </a:xfrm>
          <a:prstGeom prst="rect">
            <a:avLst/>
          </a:prstGeom>
          <a:noFill/>
        </p:spPr>
        <p:txBody>
          <a:bodyPr wrap="square" rtlCol="0">
            <a:spAutoFit/>
          </a:bodyPr>
          <a:lstStyle/>
          <a:p>
            <a:pPr algn="l"/>
            <a:r>
              <a:rPr lang="en-GB" sz="2800" dirty="0">
                <a:solidFill>
                  <a:srgbClr val="666666"/>
                </a:solidFill>
              </a:rPr>
              <a:t>Spacers severely burnt </a:t>
            </a:r>
          </a:p>
        </p:txBody>
      </p:sp>
    </p:spTree>
    <p:extLst>
      <p:ext uri="{BB962C8B-B14F-4D97-AF65-F5344CB8AC3E}">
        <p14:creationId xmlns:p14="http://schemas.microsoft.com/office/powerpoint/2010/main" val="223849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0FB8EB-1974-4F1B-9F83-4FDD9AB6C8B2}"/>
              </a:ext>
            </a:extLst>
          </p:cNvPr>
          <p:cNvSpPr>
            <a:spLocks noGrp="1"/>
          </p:cNvSpPr>
          <p:nvPr>
            <p:ph type="title"/>
          </p:nvPr>
        </p:nvSpPr>
        <p:spPr/>
        <p:txBody>
          <a:bodyPr/>
          <a:lstStyle/>
          <a:p>
            <a:r>
              <a:rPr lang="en-GB" dirty="0">
                <a:solidFill>
                  <a:schemeClr val="tx1">
                    <a:lumMod val="75000"/>
                    <a:lumOff val="25000"/>
                  </a:schemeClr>
                </a:solidFill>
              </a:rPr>
              <a:t>VPD</a:t>
            </a:r>
          </a:p>
        </p:txBody>
      </p:sp>
      <p:sp>
        <p:nvSpPr>
          <p:cNvPr id="4" name="Platshållare för sidfot 3">
            <a:extLst>
              <a:ext uri="{FF2B5EF4-FFF2-40B4-BE49-F238E27FC236}">
                <a16:creationId xmlns:a16="http://schemas.microsoft.com/office/drawing/2014/main" id="{BCE7790D-E878-42AC-AA2D-8A369B3D74BF}"/>
              </a:ext>
            </a:extLst>
          </p:cNvPr>
          <p:cNvSpPr>
            <a:spLocks noGrp="1"/>
          </p:cNvSpPr>
          <p:nvPr>
            <p:ph type="ftr" sz="quarter" idx="11"/>
          </p:nvPr>
        </p:nvSpPr>
        <p:spPr/>
        <p:txBody>
          <a:bodyPr/>
          <a:lstStyle/>
          <a:p>
            <a:r>
              <a:rPr lang="en-GB" dirty="0"/>
              <a:t>PRESENTATION TITLE/FOOTER</a:t>
            </a:r>
          </a:p>
        </p:txBody>
      </p:sp>
      <p:sp>
        <p:nvSpPr>
          <p:cNvPr id="5" name="Platshållare för bildnummer 4">
            <a:extLst>
              <a:ext uri="{FF2B5EF4-FFF2-40B4-BE49-F238E27FC236}">
                <a16:creationId xmlns:a16="http://schemas.microsoft.com/office/drawing/2014/main" id="{4B78B478-BF6B-4F13-BEDC-210D18337E98}"/>
              </a:ext>
            </a:extLst>
          </p:cNvPr>
          <p:cNvSpPr>
            <a:spLocks noGrp="1"/>
          </p:cNvSpPr>
          <p:nvPr>
            <p:ph type="sldNum" sz="quarter" idx="12"/>
          </p:nvPr>
        </p:nvSpPr>
        <p:spPr/>
        <p:txBody>
          <a:bodyPr/>
          <a:lstStyle/>
          <a:p>
            <a:fld id="{F7283078-D760-1647-8B80-66BA8B52336D}" type="slidenum">
              <a:rPr lang="sv-SE" smtClean="0">
                <a:solidFill>
                  <a:srgbClr val="CCCCCC"/>
                </a:solidFill>
              </a:rPr>
              <a:t>25</a:t>
            </a:fld>
            <a:endParaRPr lang="sv-SE" dirty="0">
              <a:solidFill>
                <a:srgbClr val="CCCCCC"/>
              </a:solidFill>
            </a:endParaRPr>
          </a:p>
        </p:txBody>
      </p:sp>
      <p:sp>
        <p:nvSpPr>
          <p:cNvPr id="10" name="Platshållare för datum 3">
            <a:extLst>
              <a:ext uri="{FF2B5EF4-FFF2-40B4-BE49-F238E27FC236}">
                <a16:creationId xmlns:a16="http://schemas.microsoft.com/office/drawing/2014/main" id="{38A5AF1C-CD2B-3242-88CF-04FA26AED57A}"/>
              </a:ext>
            </a:extLst>
          </p:cNvPr>
          <p:cNvSpPr>
            <a:spLocks noGrp="1"/>
          </p:cNvSpPr>
          <p:nvPr>
            <p:ph type="dt" sz="half" idx="10"/>
          </p:nvPr>
        </p:nvSpPr>
        <p:spPr>
          <a:xfrm>
            <a:off x="1195647" y="6475270"/>
            <a:ext cx="832658" cy="365125"/>
          </a:xfrm>
        </p:spPr>
        <p:txBody>
          <a:bodyPr/>
          <a:lstStyle/>
          <a:p>
            <a:fld id="{18896B66-0B3A-474C-9C9C-E4F07B1F5DAD}" type="datetime1">
              <a:rPr lang="sv-SE" smtClean="0"/>
              <a:t>2024-09-08</a:t>
            </a:fld>
            <a:endParaRPr lang="sv-SE" dirty="0"/>
          </a:p>
        </p:txBody>
      </p:sp>
      <p:pic>
        <p:nvPicPr>
          <p:cNvPr id="12" name="Picture 11"/>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103709" y="2948192"/>
            <a:ext cx="4049549" cy="3263551"/>
          </a:xfrm>
          <a:prstGeom prst="rect">
            <a:avLst/>
          </a:prstGeom>
        </p:spPr>
      </p:pic>
      <p:cxnSp>
        <p:nvCxnSpPr>
          <p:cNvPr id="13" name="Straight Arrow Connector 12"/>
          <p:cNvCxnSpPr/>
          <p:nvPr/>
        </p:nvCxnSpPr>
        <p:spPr>
          <a:xfrm>
            <a:off x="1764376" y="3470391"/>
            <a:ext cx="315884" cy="9725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4795678" y="2489200"/>
            <a:ext cx="2984778" cy="4168632"/>
            <a:chOff x="5411978" y="1043305"/>
            <a:chExt cx="3914902" cy="4884418"/>
          </a:xfrm>
        </p:grpSpPr>
        <p:pic>
          <p:nvPicPr>
            <p:cNvPr id="14" name="Picture 13"/>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5400000">
              <a:off x="5053014" y="1653857"/>
              <a:ext cx="4884418" cy="3663314"/>
            </a:xfrm>
            <a:prstGeom prst="rect">
              <a:avLst/>
            </a:prstGeom>
          </p:spPr>
        </p:pic>
        <p:cxnSp>
          <p:nvCxnSpPr>
            <p:cNvPr id="15" name="Straight Arrow Connector 14"/>
            <p:cNvCxnSpPr>
              <a:cxnSpLocks/>
            </p:cNvCxnSpPr>
            <p:nvPr/>
          </p:nvCxnSpPr>
          <p:spPr>
            <a:xfrm flipV="1">
              <a:off x="5411978" y="3682913"/>
              <a:ext cx="2163687" cy="10061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3469418" y="5721555"/>
            <a:ext cx="1488100" cy="369332"/>
          </a:xfrm>
          <a:prstGeom prst="rect">
            <a:avLst/>
          </a:prstGeom>
          <a:noFill/>
        </p:spPr>
        <p:txBody>
          <a:bodyPr wrap="none" rtlCol="0">
            <a:spAutoFit/>
          </a:bodyPr>
          <a:lstStyle/>
          <a:p>
            <a:pPr algn="l"/>
            <a:r>
              <a:rPr lang="sv-SE" dirty="0">
                <a:solidFill>
                  <a:srgbClr val="666666"/>
                </a:solidFill>
              </a:rPr>
              <a:t>5 mm </a:t>
            </a:r>
            <a:r>
              <a:rPr lang="sv-SE" dirty="0" err="1">
                <a:solidFill>
                  <a:srgbClr val="666666"/>
                </a:solidFill>
              </a:rPr>
              <a:t>spacer</a:t>
            </a:r>
            <a:endParaRPr lang="sv-SE" dirty="0">
              <a:solidFill>
                <a:srgbClr val="666666"/>
              </a:solidFill>
            </a:endParaRPr>
          </a:p>
        </p:txBody>
      </p:sp>
      <p:sp>
        <p:nvSpPr>
          <p:cNvPr id="20" name="TextBox 19"/>
          <p:cNvSpPr txBox="1"/>
          <p:nvPr/>
        </p:nvSpPr>
        <p:spPr>
          <a:xfrm>
            <a:off x="704235" y="2982856"/>
            <a:ext cx="1609736" cy="369332"/>
          </a:xfrm>
          <a:prstGeom prst="rect">
            <a:avLst/>
          </a:prstGeom>
          <a:noFill/>
        </p:spPr>
        <p:txBody>
          <a:bodyPr wrap="none" rtlCol="0">
            <a:spAutoFit/>
          </a:bodyPr>
          <a:lstStyle/>
          <a:p>
            <a:pPr algn="l"/>
            <a:r>
              <a:rPr lang="sv-SE" dirty="0" err="1">
                <a:solidFill>
                  <a:srgbClr val="666666"/>
                </a:solidFill>
              </a:rPr>
              <a:t>Damaged</a:t>
            </a:r>
            <a:r>
              <a:rPr lang="sv-SE" dirty="0">
                <a:solidFill>
                  <a:srgbClr val="666666"/>
                </a:solidFill>
              </a:rPr>
              <a:t> WG</a:t>
            </a:r>
          </a:p>
        </p:txBody>
      </p:sp>
      <p:sp>
        <p:nvSpPr>
          <p:cNvPr id="7" name="TextBox 6">
            <a:extLst>
              <a:ext uri="{FF2B5EF4-FFF2-40B4-BE49-F238E27FC236}">
                <a16:creationId xmlns:a16="http://schemas.microsoft.com/office/drawing/2014/main" id="{93A33AA7-0C63-A400-09AF-DA65E7A41134}"/>
              </a:ext>
            </a:extLst>
          </p:cNvPr>
          <p:cNvSpPr txBox="1"/>
          <p:nvPr/>
        </p:nvSpPr>
        <p:spPr>
          <a:xfrm>
            <a:off x="704235" y="1000816"/>
            <a:ext cx="10921708" cy="1569660"/>
          </a:xfrm>
          <a:prstGeom prst="rect">
            <a:avLst/>
          </a:prstGeom>
          <a:noFill/>
        </p:spPr>
        <p:txBody>
          <a:bodyPr wrap="square" rtlCol="0">
            <a:spAutoFit/>
          </a:bodyPr>
          <a:lstStyle/>
          <a:p>
            <a:pPr marL="342900" indent="-342900" algn="l">
              <a:buFont typeface="Arial" panose="020B0604020202020204" pitchFamily="34" charset="0"/>
              <a:buChar char="•"/>
            </a:pPr>
            <a:r>
              <a:rPr lang="en-GB" sz="2400" dirty="0">
                <a:solidFill>
                  <a:srgbClr val="666666"/>
                </a:solidFill>
              </a:rPr>
              <a:t>Waveguide severely burned </a:t>
            </a:r>
          </a:p>
          <a:p>
            <a:pPr marL="800100" lvl="1" indent="-342900">
              <a:buFont typeface="Arial" panose="020B0604020202020204" pitchFamily="34" charset="0"/>
              <a:buChar char="•"/>
            </a:pPr>
            <a:r>
              <a:rPr lang="en-GB" sz="2400" dirty="0">
                <a:solidFill>
                  <a:srgbClr val="666666"/>
                </a:solidFill>
              </a:rPr>
              <a:t>Urgent clean up and damaged waveguide replaced with a ‘standard’ section of waveguide plus a new spacer</a:t>
            </a:r>
          </a:p>
          <a:p>
            <a:pPr marL="342900" indent="-342900" algn="l">
              <a:buFont typeface="Arial" panose="020B0604020202020204" pitchFamily="34" charset="0"/>
              <a:buChar char="•"/>
            </a:pPr>
            <a:r>
              <a:rPr lang="en-GB" sz="2400" dirty="0">
                <a:solidFill>
                  <a:srgbClr val="666666"/>
                </a:solidFill>
              </a:rPr>
              <a:t>Installed additional arc detection</a:t>
            </a:r>
          </a:p>
        </p:txBody>
      </p:sp>
      <p:pic>
        <p:nvPicPr>
          <p:cNvPr id="11" name="Picture 10">
            <a:extLst>
              <a:ext uri="{FF2B5EF4-FFF2-40B4-BE49-F238E27FC236}">
                <a16:creationId xmlns:a16="http://schemas.microsoft.com/office/drawing/2014/main" id="{D7059CBF-F424-FCEE-A460-A9AE2533CDD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887976" y="2787722"/>
            <a:ext cx="2931397" cy="3908529"/>
          </a:xfrm>
          <a:prstGeom prst="rect">
            <a:avLst/>
          </a:prstGeom>
        </p:spPr>
      </p:pic>
    </p:spTree>
    <p:extLst>
      <p:ext uri="{BB962C8B-B14F-4D97-AF65-F5344CB8AC3E}">
        <p14:creationId xmlns:p14="http://schemas.microsoft.com/office/powerpoint/2010/main" val="318259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54E07-D1E1-A44E-5156-E5B8C4263485}"/>
              </a:ext>
            </a:extLst>
          </p:cNvPr>
          <p:cNvSpPr>
            <a:spLocks noGrp="1"/>
          </p:cNvSpPr>
          <p:nvPr>
            <p:ph type="title"/>
          </p:nvPr>
        </p:nvSpPr>
        <p:spPr/>
        <p:txBody>
          <a:bodyPr/>
          <a:lstStyle/>
          <a:p>
            <a:r>
              <a:rPr lang="en-GB" dirty="0"/>
              <a:t>New Test Stands</a:t>
            </a:r>
          </a:p>
        </p:txBody>
      </p:sp>
      <p:sp>
        <p:nvSpPr>
          <p:cNvPr id="3" name="Footer Placeholder 2">
            <a:extLst>
              <a:ext uri="{FF2B5EF4-FFF2-40B4-BE49-F238E27FC236}">
                <a16:creationId xmlns:a16="http://schemas.microsoft.com/office/drawing/2014/main" id="{AA6A8D12-166A-A984-3786-61C8985BAB21}"/>
              </a:ext>
            </a:extLst>
          </p:cNvPr>
          <p:cNvSpPr>
            <a:spLocks noGrp="1"/>
          </p:cNvSpPr>
          <p:nvPr>
            <p:ph type="ftr" sz="quarter" idx="11"/>
          </p:nvPr>
        </p:nvSpPr>
        <p:spPr/>
        <p:txBody>
          <a:bodyPr/>
          <a:lstStyle/>
          <a:p>
            <a:r>
              <a:rPr lang="sv-SE"/>
              <a:t>13th CW and High Average Power RF Workshop</a:t>
            </a:r>
            <a:endParaRPr lang="sv-SE" dirty="0"/>
          </a:p>
        </p:txBody>
      </p:sp>
      <p:sp>
        <p:nvSpPr>
          <p:cNvPr id="4" name="TextBox 3">
            <a:extLst>
              <a:ext uri="{FF2B5EF4-FFF2-40B4-BE49-F238E27FC236}">
                <a16:creationId xmlns:a16="http://schemas.microsoft.com/office/drawing/2014/main" id="{41FEE9CE-E070-A98E-915D-D1F1EBC2BC5E}"/>
              </a:ext>
            </a:extLst>
          </p:cNvPr>
          <p:cNvSpPr txBox="1"/>
          <p:nvPr/>
        </p:nvSpPr>
        <p:spPr>
          <a:xfrm>
            <a:off x="703600" y="1120676"/>
            <a:ext cx="6643550" cy="1569660"/>
          </a:xfrm>
          <a:prstGeom prst="rect">
            <a:avLst/>
          </a:prstGeom>
          <a:noFill/>
        </p:spPr>
        <p:txBody>
          <a:bodyPr wrap="none" rtlCol="0">
            <a:spAutoFit/>
          </a:bodyPr>
          <a:lstStyle/>
          <a:p>
            <a:pPr algn="l"/>
            <a:r>
              <a:rPr lang="en-GB" sz="2400" b="1" dirty="0">
                <a:solidFill>
                  <a:srgbClr val="666666"/>
                </a:solidFill>
              </a:rPr>
              <a:t>Soon future test places become limited:</a:t>
            </a:r>
          </a:p>
          <a:p>
            <a:pPr marL="285750" indent="-285750" algn="l">
              <a:buFont typeface="Arial" panose="020B0604020202020204" pitchFamily="34" charset="0"/>
              <a:buChar char="•"/>
            </a:pPr>
            <a:r>
              <a:rPr lang="en-GB" sz="2400" dirty="0">
                <a:solidFill>
                  <a:srgbClr val="666666"/>
                </a:solidFill>
              </a:rPr>
              <a:t>TS2 in continuous use for cryomodule testing</a:t>
            </a:r>
          </a:p>
          <a:p>
            <a:pPr marL="285750" indent="-285750" algn="l">
              <a:buFont typeface="Arial" panose="020B0604020202020204" pitchFamily="34" charset="0"/>
              <a:buChar char="•"/>
            </a:pPr>
            <a:r>
              <a:rPr lang="en-GB" sz="2400" dirty="0">
                <a:solidFill>
                  <a:srgbClr val="666666"/>
                </a:solidFill>
              </a:rPr>
              <a:t>Other systems needed for beam</a:t>
            </a:r>
          </a:p>
          <a:p>
            <a:pPr algn="l"/>
            <a:endParaRPr lang="en-GB" sz="2400" dirty="0">
              <a:solidFill>
                <a:srgbClr val="666666"/>
              </a:solidFill>
            </a:endParaRPr>
          </a:p>
        </p:txBody>
      </p:sp>
      <p:sp>
        <p:nvSpPr>
          <p:cNvPr id="5" name="TextBox 4">
            <a:extLst>
              <a:ext uri="{FF2B5EF4-FFF2-40B4-BE49-F238E27FC236}">
                <a16:creationId xmlns:a16="http://schemas.microsoft.com/office/drawing/2014/main" id="{6C588700-E661-DF26-8A2D-56D6D96EF55E}"/>
              </a:ext>
            </a:extLst>
          </p:cNvPr>
          <p:cNvSpPr txBox="1"/>
          <p:nvPr/>
        </p:nvSpPr>
        <p:spPr>
          <a:xfrm>
            <a:off x="614700" y="2585897"/>
            <a:ext cx="13350258" cy="830997"/>
          </a:xfrm>
          <a:prstGeom prst="rect">
            <a:avLst/>
          </a:prstGeom>
          <a:noFill/>
        </p:spPr>
        <p:txBody>
          <a:bodyPr wrap="none" rtlCol="0">
            <a:spAutoFit/>
          </a:bodyPr>
          <a:lstStyle/>
          <a:p>
            <a:pPr algn="l"/>
            <a:r>
              <a:rPr lang="en-GB" sz="2400" dirty="0">
                <a:solidFill>
                  <a:srgbClr val="666666"/>
                </a:solidFill>
              </a:rPr>
              <a:t>Long term plan is to construct a full SRF facility including test benches for each type of RF system</a:t>
            </a:r>
          </a:p>
          <a:p>
            <a:pPr algn="l"/>
            <a:endParaRPr lang="en-GB" sz="2400" dirty="0">
              <a:solidFill>
                <a:srgbClr val="666666"/>
              </a:solidFill>
            </a:endParaRPr>
          </a:p>
        </p:txBody>
      </p:sp>
      <p:sp>
        <p:nvSpPr>
          <p:cNvPr id="7" name="TextBox 6">
            <a:extLst>
              <a:ext uri="{FF2B5EF4-FFF2-40B4-BE49-F238E27FC236}">
                <a16:creationId xmlns:a16="http://schemas.microsoft.com/office/drawing/2014/main" id="{497114FE-B05A-D577-9BDC-E6133B92E1AB}"/>
              </a:ext>
            </a:extLst>
          </p:cNvPr>
          <p:cNvSpPr txBox="1"/>
          <p:nvPr/>
        </p:nvSpPr>
        <p:spPr>
          <a:xfrm>
            <a:off x="3227948" y="4079063"/>
            <a:ext cx="8773552" cy="1938992"/>
          </a:xfrm>
          <a:prstGeom prst="rect">
            <a:avLst/>
          </a:prstGeom>
          <a:noFill/>
          <a:ln w="25400">
            <a:solidFill>
              <a:schemeClr val="accent1"/>
            </a:solidFill>
          </a:ln>
        </p:spPr>
        <p:txBody>
          <a:bodyPr wrap="square">
            <a:spAutoFit/>
          </a:bodyPr>
          <a:lstStyle/>
          <a:p>
            <a:pPr lvl="1"/>
            <a:r>
              <a:rPr lang="en-GB" sz="2400" b="1" dirty="0"/>
              <a:t>Testing and conditioning of:</a:t>
            </a:r>
          </a:p>
          <a:p>
            <a:pPr marL="742950" lvl="1" indent="-285750">
              <a:buFont typeface="Arial" panose="020B0604020202020204" pitchFamily="34" charset="0"/>
              <a:buChar char="•"/>
            </a:pPr>
            <a:r>
              <a:rPr lang="en-GB" sz="2400" dirty="0"/>
              <a:t>Klystrons</a:t>
            </a:r>
          </a:p>
          <a:p>
            <a:pPr marL="742950" lvl="1" indent="-285750">
              <a:buFont typeface="Arial" panose="020B0604020202020204" pitchFamily="34" charset="0"/>
              <a:buChar char="•"/>
            </a:pPr>
            <a:r>
              <a:rPr lang="en-GB" sz="2400" dirty="0"/>
              <a:t>RF windows and couplers</a:t>
            </a:r>
          </a:p>
          <a:p>
            <a:pPr marL="742950" lvl="1" indent="-285750">
              <a:buFont typeface="Arial" panose="020B0604020202020204" pitchFamily="34" charset="0"/>
              <a:buChar char="•"/>
            </a:pPr>
            <a:r>
              <a:rPr lang="en-GB" sz="2400" dirty="0"/>
              <a:t>RF loads</a:t>
            </a:r>
          </a:p>
          <a:p>
            <a:pPr marL="742950" lvl="1" indent="-285750">
              <a:buFont typeface="Arial" panose="020B0604020202020204" pitchFamily="34" charset="0"/>
              <a:buChar char="•"/>
            </a:pPr>
            <a:r>
              <a:rPr lang="en-GB" sz="2400" dirty="0"/>
              <a:t>Spares, upgrade procurements, technical issues</a:t>
            </a:r>
            <a:endParaRPr lang="pl-PL" sz="2400" dirty="0"/>
          </a:p>
        </p:txBody>
      </p:sp>
      <p:sp>
        <p:nvSpPr>
          <p:cNvPr id="8" name="Right Arrow 7">
            <a:extLst>
              <a:ext uri="{FF2B5EF4-FFF2-40B4-BE49-F238E27FC236}">
                <a16:creationId xmlns:a16="http://schemas.microsoft.com/office/drawing/2014/main" id="{A138E9EB-9ED4-D0FB-EF60-FFF153154388}"/>
              </a:ext>
            </a:extLst>
          </p:cNvPr>
          <p:cNvSpPr/>
          <p:nvPr/>
        </p:nvSpPr>
        <p:spPr>
          <a:xfrm>
            <a:off x="703600" y="4882115"/>
            <a:ext cx="2359730" cy="34890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FB76CC1B-6E75-D130-CCE6-2B68FDBE9FF7}"/>
              </a:ext>
            </a:extLst>
          </p:cNvPr>
          <p:cNvSpPr txBox="1"/>
          <p:nvPr/>
        </p:nvSpPr>
        <p:spPr>
          <a:xfrm>
            <a:off x="614700" y="4079063"/>
            <a:ext cx="1757725" cy="461665"/>
          </a:xfrm>
          <a:prstGeom prst="rect">
            <a:avLst/>
          </a:prstGeom>
          <a:noFill/>
        </p:spPr>
        <p:txBody>
          <a:bodyPr wrap="none" rtlCol="0">
            <a:spAutoFit/>
          </a:bodyPr>
          <a:lstStyle/>
          <a:p>
            <a:pPr algn="l"/>
            <a:r>
              <a:rPr lang="en-GB" sz="2400" b="1" dirty="0">
                <a:solidFill>
                  <a:srgbClr val="666666"/>
                </a:solidFill>
              </a:rPr>
              <a:t>Short term</a:t>
            </a:r>
          </a:p>
        </p:txBody>
      </p:sp>
    </p:spTree>
    <p:extLst>
      <p:ext uri="{BB962C8B-B14F-4D97-AF65-F5344CB8AC3E}">
        <p14:creationId xmlns:p14="http://schemas.microsoft.com/office/powerpoint/2010/main" val="1153247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9FD7EF0-6FF6-84BD-0C40-B07F821BBD5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19055816">
            <a:off x="754017" y="1451179"/>
            <a:ext cx="2880000" cy="2741870"/>
          </a:xfrm>
          <a:prstGeom prst="rect">
            <a:avLst/>
          </a:prstGeom>
        </p:spPr>
      </p:pic>
      <p:sp>
        <p:nvSpPr>
          <p:cNvPr id="2" name="Title 1">
            <a:extLst>
              <a:ext uri="{FF2B5EF4-FFF2-40B4-BE49-F238E27FC236}">
                <a16:creationId xmlns:a16="http://schemas.microsoft.com/office/drawing/2014/main" id="{A74DF1A1-F0E4-A84A-DDC3-AD1990976B76}"/>
              </a:ext>
            </a:extLst>
          </p:cNvPr>
          <p:cNvSpPr>
            <a:spLocks noGrp="1"/>
          </p:cNvSpPr>
          <p:nvPr>
            <p:ph type="title"/>
          </p:nvPr>
        </p:nvSpPr>
        <p:spPr/>
        <p:txBody>
          <a:bodyPr/>
          <a:lstStyle/>
          <a:p>
            <a:r>
              <a:rPr lang="en-GB" dirty="0"/>
              <a:t>New ‘temporary’ Test Stands</a:t>
            </a:r>
          </a:p>
        </p:txBody>
      </p:sp>
      <p:sp>
        <p:nvSpPr>
          <p:cNvPr id="3" name="Footer Placeholder 2">
            <a:extLst>
              <a:ext uri="{FF2B5EF4-FFF2-40B4-BE49-F238E27FC236}">
                <a16:creationId xmlns:a16="http://schemas.microsoft.com/office/drawing/2014/main" id="{1F9F71C4-4CEF-7D6C-E97E-93854FA90ECC}"/>
              </a:ext>
            </a:extLst>
          </p:cNvPr>
          <p:cNvSpPr>
            <a:spLocks noGrp="1"/>
          </p:cNvSpPr>
          <p:nvPr>
            <p:ph type="ftr" sz="quarter" idx="11"/>
          </p:nvPr>
        </p:nvSpPr>
        <p:spPr/>
        <p:txBody>
          <a:bodyPr/>
          <a:lstStyle/>
          <a:p>
            <a:r>
              <a:rPr lang="sv-SE"/>
              <a:t>13th CW and High Average Power RF Workshop</a:t>
            </a:r>
            <a:endParaRPr lang="sv-SE" dirty="0"/>
          </a:p>
        </p:txBody>
      </p:sp>
      <p:sp>
        <p:nvSpPr>
          <p:cNvPr id="8" name="TextBox 7">
            <a:extLst>
              <a:ext uri="{FF2B5EF4-FFF2-40B4-BE49-F238E27FC236}">
                <a16:creationId xmlns:a16="http://schemas.microsoft.com/office/drawing/2014/main" id="{16DAD4B0-1B6D-DE99-E5C6-534261405395}"/>
              </a:ext>
            </a:extLst>
          </p:cNvPr>
          <p:cNvSpPr txBox="1"/>
          <p:nvPr/>
        </p:nvSpPr>
        <p:spPr>
          <a:xfrm>
            <a:off x="441389" y="1034410"/>
            <a:ext cx="3505255" cy="461665"/>
          </a:xfrm>
          <a:prstGeom prst="rect">
            <a:avLst/>
          </a:prstGeom>
          <a:noFill/>
        </p:spPr>
        <p:txBody>
          <a:bodyPr wrap="none" rtlCol="0">
            <a:spAutoFit/>
          </a:bodyPr>
          <a:lstStyle/>
          <a:p>
            <a:pPr algn="l"/>
            <a:r>
              <a:rPr lang="en-GB" sz="2400" dirty="0">
                <a:solidFill>
                  <a:srgbClr val="666666"/>
                </a:solidFill>
              </a:rPr>
              <a:t>352 MHz, 3 MW capable</a:t>
            </a:r>
          </a:p>
        </p:txBody>
      </p:sp>
      <p:pic>
        <p:nvPicPr>
          <p:cNvPr id="9" name="Picture 8">
            <a:extLst>
              <a:ext uri="{FF2B5EF4-FFF2-40B4-BE49-F238E27FC236}">
                <a16:creationId xmlns:a16="http://schemas.microsoft.com/office/drawing/2014/main" id="{13916869-DA1A-0C66-0728-09C954DB184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05821" y="3905780"/>
            <a:ext cx="3529966" cy="2647475"/>
          </a:xfrm>
          <a:prstGeom prst="rect">
            <a:avLst/>
          </a:prstGeom>
        </p:spPr>
      </p:pic>
      <p:pic>
        <p:nvPicPr>
          <p:cNvPr id="11" name="Picture 10">
            <a:extLst>
              <a:ext uri="{FF2B5EF4-FFF2-40B4-BE49-F238E27FC236}">
                <a16:creationId xmlns:a16="http://schemas.microsoft.com/office/drawing/2014/main" id="{807A6833-AB4E-ECB0-81B5-A74CF57536B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467297" y="1850494"/>
            <a:ext cx="3199625" cy="2134963"/>
          </a:xfrm>
          <a:prstGeom prst="rect">
            <a:avLst/>
          </a:prstGeom>
        </p:spPr>
      </p:pic>
      <p:sp>
        <p:nvSpPr>
          <p:cNvPr id="12" name="TextBox 11">
            <a:extLst>
              <a:ext uri="{FF2B5EF4-FFF2-40B4-BE49-F238E27FC236}">
                <a16:creationId xmlns:a16="http://schemas.microsoft.com/office/drawing/2014/main" id="{74776664-ED67-09C3-61C6-48CF8D28C32D}"/>
              </a:ext>
            </a:extLst>
          </p:cNvPr>
          <p:cNvSpPr txBox="1"/>
          <p:nvPr/>
        </p:nvSpPr>
        <p:spPr>
          <a:xfrm>
            <a:off x="5264458" y="1042420"/>
            <a:ext cx="3739293" cy="461665"/>
          </a:xfrm>
          <a:prstGeom prst="rect">
            <a:avLst/>
          </a:prstGeom>
          <a:noFill/>
        </p:spPr>
        <p:txBody>
          <a:bodyPr wrap="none" rtlCol="0">
            <a:spAutoFit/>
          </a:bodyPr>
          <a:lstStyle>
            <a:defPPr>
              <a:defRPr lang="sv-SE"/>
            </a:defPPr>
            <a:lvl1pPr>
              <a:defRPr sz="2400">
                <a:solidFill>
                  <a:srgbClr val="666666"/>
                </a:solidFill>
              </a:defRPr>
            </a:lvl1pPr>
          </a:lstStyle>
          <a:p>
            <a:r>
              <a:rPr lang="en-GB" dirty="0"/>
              <a:t>704 MHz, 1.5 MW capable</a:t>
            </a:r>
          </a:p>
        </p:txBody>
      </p:sp>
      <p:sp>
        <p:nvSpPr>
          <p:cNvPr id="13" name="TextBox 12">
            <a:extLst>
              <a:ext uri="{FF2B5EF4-FFF2-40B4-BE49-F238E27FC236}">
                <a16:creationId xmlns:a16="http://schemas.microsoft.com/office/drawing/2014/main" id="{E8D70351-B572-8662-63A4-7A169F86A425}"/>
              </a:ext>
            </a:extLst>
          </p:cNvPr>
          <p:cNvSpPr txBox="1"/>
          <p:nvPr/>
        </p:nvSpPr>
        <p:spPr>
          <a:xfrm>
            <a:off x="8577994" y="6501841"/>
            <a:ext cx="851515" cy="338554"/>
          </a:xfrm>
          <a:prstGeom prst="rect">
            <a:avLst/>
          </a:prstGeom>
          <a:solidFill>
            <a:srgbClr val="93928E"/>
          </a:solidFill>
        </p:spPr>
        <p:txBody>
          <a:bodyPr wrap="none" rtlCol="0">
            <a:spAutoFit/>
          </a:bodyPr>
          <a:lstStyle/>
          <a:p>
            <a:pPr algn="l"/>
            <a:r>
              <a:rPr lang="pl-PL" sz="1600" b="1" dirty="0">
                <a:solidFill>
                  <a:schemeClr val="bg2"/>
                </a:solidFill>
              </a:rPr>
              <a:t>S1: CPI</a:t>
            </a:r>
            <a:endParaRPr lang="sv-SE" sz="1600" b="1" dirty="0">
              <a:solidFill>
                <a:schemeClr val="bg2"/>
              </a:solidFill>
            </a:endParaRPr>
          </a:p>
        </p:txBody>
      </p:sp>
      <p:sp>
        <p:nvSpPr>
          <p:cNvPr id="14" name="TextBox 13">
            <a:extLst>
              <a:ext uri="{FF2B5EF4-FFF2-40B4-BE49-F238E27FC236}">
                <a16:creationId xmlns:a16="http://schemas.microsoft.com/office/drawing/2014/main" id="{0157B542-6B2F-43F8-2FC3-D8F90A5B1F3F}"/>
              </a:ext>
            </a:extLst>
          </p:cNvPr>
          <p:cNvSpPr txBox="1"/>
          <p:nvPr/>
        </p:nvSpPr>
        <p:spPr>
          <a:xfrm>
            <a:off x="7130583" y="6501841"/>
            <a:ext cx="1141659" cy="338554"/>
          </a:xfrm>
          <a:prstGeom prst="rect">
            <a:avLst/>
          </a:prstGeom>
          <a:solidFill>
            <a:srgbClr val="93928E"/>
          </a:solidFill>
        </p:spPr>
        <p:txBody>
          <a:bodyPr wrap="none" rtlCol="0">
            <a:spAutoFit/>
          </a:bodyPr>
          <a:lstStyle/>
          <a:p>
            <a:pPr algn="l"/>
            <a:r>
              <a:rPr lang="pl-PL" sz="1600" b="1" dirty="0">
                <a:solidFill>
                  <a:schemeClr val="bg2"/>
                </a:solidFill>
              </a:rPr>
              <a:t>S4: Canon</a:t>
            </a:r>
            <a:endParaRPr lang="sv-SE" sz="1600" b="1" dirty="0">
              <a:solidFill>
                <a:schemeClr val="bg2"/>
              </a:solidFill>
            </a:endParaRPr>
          </a:p>
        </p:txBody>
      </p:sp>
      <p:sp>
        <p:nvSpPr>
          <p:cNvPr id="15" name="TextBox 14">
            <a:extLst>
              <a:ext uri="{FF2B5EF4-FFF2-40B4-BE49-F238E27FC236}">
                <a16:creationId xmlns:a16="http://schemas.microsoft.com/office/drawing/2014/main" id="{08E8415B-B7A9-D62A-ECAA-71E367660CE0}"/>
              </a:ext>
            </a:extLst>
          </p:cNvPr>
          <p:cNvSpPr txBox="1"/>
          <p:nvPr/>
        </p:nvSpPr>
        <p:spPr>
          <a:xfrm>
            <a:off x="9735261" y="6501841"/>
            <a:ext cx="1734770" cy="338554"/>
          </a:xfrm>
          <a:prstGeom prst="rect">
            <a:avLst/>
          </a:prstGeom>
          <a:solidFill>
            <a:srgbClr val="93928E"/>
          </a:solidFill>
        </p:spPr>
        <p:txBody>
          <a:bodyPr wrap="none" rtlCol="0">
            <a:spAutoFit/>
          </a:bodyPr>
          <a:lstStyle/>
          <a:p>
            <a:pPr algn="l"/>
            <a:r>
              <a:rPr lang="pl-PL" sz="1600" b="1" dirty="0">
                <a:solidFill>
                  <a:schemeClr val="bg2"/>
                </a:solidFill>
              </a:rPr>
              <a:t>S2 and 3: Thales</a:t>
            </a:r>
            <a:endParaRPr lang="sv-SE" sz="1600" b="1" dirty="0">
              <a:solidFill>
                <a:schemeClr val="bg2"/>
              </a:solidFill>
            </a:endParaRPr>
          </a:p>
        </p:txBody>
      </p:sp>
      <p:pic>
        <p:nvPicPr>
          <p:cNvPr id="16" name="Picture 15">
            <a:extLst>
              <a:ext uri="{FF2B5EF4-FFF2-40B4-BE49-F238E27FC236}">
                <a16:creationId xmlns:a16="http://schemas.microsoft.com/office/drawing/2014/main" id="{B64427A8-3483-0D14-EE44-4883F9986357}"/>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7105202" y="3531713"/>
            <a:ext cx="4880584" cy="3021542"/>
          </a:xfrm>
          <a:prstGeom prst="rect">
            <a:avLst/>
          </a:prstGeom>
        </p:spPr>
      </p:pic>
      <p:sp>
        <p:nvSpPr>
          <p:cNvPr id="17" name="TextBox 16">
            <a:extLst>
              <a:ext uri="{FF2B5EF4-FFF2-40B4-BE49-F238E27FC236}">
                <a16:creationId xmlns:a16="http://schemas.microsoft.com/office/drawing/2014/main" id="{4959A038-7844-576B-58AB-30B973B969A3}"/>
              </a:ext>
            </a:extLst>
          </p:cNvPr>
          <p:cNvSpPr txBox="1"/>
          <p:nvPr/>
        </p:nvSpPr>
        <p:spPr>
          <a:xfrm>
            <a:off x="8974632" y="1951672"/>
            <a:ext cx="2703443" cy="1477328"/>
          </a:xfrm>
          <a:prstGeom prst="rect">
            <a:avLst/>
          </a:prstGeom>
          <a:noFill/>
        </p:spPr>
        <p:txBody>
          <a:bodyPr wrap="square" rtlCol="0">
            <a:spAutoFit/>
          </a:bodyPr>
          <a:lstStyle/>
          <a:p>
            <a:pPr algn="l"/>
            <a:r>
              <a:rPr lang="en-GB" dirty="0">
                <a:solidFill>
                  <a:srgbClr val="666666"/>
                </a:solidFill>
              </a:rPr>
              <a:t>Re-configurable with floor space.</a:t>
            </a:r>
          </a:p>
          <a:p>
            <a:pPr algn="l"/>
            <a:r>
              <a:rPr lang="en-GB" dirty="0">
                <a:solidFill>
                  <a:srgbClr val="666666"/>
                </a:solidFill>
              </a:rPr>
              <a:t>Pre-installed klystron setup for rapid testing of new klystrons</a:t>
            </a:r>
          </a:p>
        </p:txBody>
      </p:sp>
    </p:spTree>
    <p:extLst>
      <p:ext uri="{BB962C8B-B14F-4D97-AF65-F5344CB8AC3E}">
        <p14:creationId xmlns:p14="http://schemas.microsoft.com/office/powerpoint/2010/main" val="1817672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9FD7EF0-6FF6-84BD-0C40-B07F821BBD5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19055816">
            <a:off x="754017" y="1451179"/>
            <a:ext cx="2880000" cy="2741870"/>
          </a:xfrm>
          <a:prstGeom prst="rect">
            <a:avLst/>
          </a:prstGeom>
        </p:spPr>
      </p:pic>
      <p:sp>
        <p:nvSpPr>
          <p:cNvPr id="2" name="Title 1">
            <a:extLst>
              <a:ext uri="{FF2B5EF4-FFF2-40B4-BE49-F238E27FC236}">
                <a16:creationId xmlns:a16="http://schemas.microsoft.com/office/drawing/2014/main" id="{A74DF1A1-F0E4-A84A-DDC3-AD1990976B76}"/>
              </a:ext>
            </a:extLst>
          </p:cNvPr>
          <p:cNvSpPr>
            <a:spLocks noGrp="1"/>
          </p:cNvSpPr>
          <p:nvPr>
            <p:ph type="title"/>
          </p:nvPr>
        </p:nvSpPr>
        <p:spPr/>
        <p:txBody>
          <a:bodyPr/>
          <a:lstStyle/>
          <a:p>
            <a:r>
              <a:rPr lang="en-GB" dirty="0"/>
              <a:t>New Test Stands</a:t>
            </a:r>
          </a:p>
        </p:txBody>
      </p:sp>
      <p:sp>
        <p:nvSpPr>
          <p:cNvPr id="3" name="Footer Placeholder 2">
            <a:extLst>
              <a:ext uri="{FF2B5EF4-FFF2-40B4-BE49-F238E27FC236}">
                <a16:creationId xmlns:a16="http://schemas.microsoft.com/office/drawing/2014/main" id="{1F9F71C4-4CEF-7D6C-E97E-93854FA90ECC}"/>
              </a:ext>
            </a:extLst>
          </p:cNvPr>
          <p:cNvSpPr>
            <a:spLocks noGrp="1"/>
          </p:cNvSpPr>
          <p:nvPr>
            <p:ph type="ftr" sz="quarter" idx="11"/>
          </p:nvPr>
        </p:nvSpPr>
        <p:spPr/>
        <p:txBody>
          <a:bodyPr/>
          <a:lstStyle/>
          <a:p>
            <a:r>
              <a:rPr lang="sv-SE"/>
              <a:t>13th CW and High Average Power RF Workshop</a:t>
            </a:r>
            <a:endParaRPr lang="sv-SE" dirty="0"/>
          </a:p>
        </p:txBody>
      </p:sp>
      <p:sp>
        <p:nvSpPr>
          <p:cNvPr id="8" name="TextBox 7">
            <a:extLst>
              <a:ext uri="{FF2B5EF4-FFF2-40B4-BE49-F238E27FC236}">
                <a16:creationId xmlns:a16="http://schemas.microsoft.com/office/drawing/2014/main" id="{16DAD4B0-1B6D-DE99-E5C6-534261405395}"/>
              </a:ext>
            </a:extLst>
          </p:cNvPr>
          <p:cNvSpPr txBox="1"/>
          <p:nvPr/>
        </p:nvSpPr>
        <p:spPr>
          <a:xfrm>
            <a:off x="441389" y="1034410"/>
            <a:ext cx="3505255" cy="461665"/>
          </a:xfrm>
          <a:prstGeom prst="rect">
            <a:avLst/>
          </a:prstGeom>
          <a:noFill/>
        </p:spPr>
        <p:txBody>
          <a:bodyPr wrap="none" rtlCol="0">
            <a:spAutoFit/>
          </a:bodyPr>
          <a:lstStyle/>
          <a:p>
            <a:pPr algn="l"/>
            <a:r>
              <a:rPr lang="en-GB" sz="2400" dirty="0">
                <a:solidFill>
                  <a:srgbClr val="666666"/>
                </a:solidFill>
              </a:rPr>
              <a:t>352 MHz, 3 MW capable</a:t>
            </a:r>
          </a:p>
        </p:txBody>
      </p:sp>
      <p:pic>
        <p:nvPicPr>
          <p:cNvPr id="9" name="Picture 8">
            <a:extLst>
              <a:ext uri="{FF2B5EF4-FFF2-40B4-BE49-F238E27FC236}">
                <a16:creationId xmlns:a16="http://schemas.microsoft.com/office/drawing/2014/main" id="{13916869-DA1A-0C66-0728-09C954DB184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05821" y="3905780"/>
            <a:ext cx="3529966" cy="2647475"/>
          </a:xfrm>
          <a:prstGeom prst="rect">
            <a:avLst/>
          </a:prstGeom>
        </p:spPr>
      </p:pic>
      <p:pic>
        <p:nvPicPr>
          <p:cNvPr id="11" name="Picture 10">
            <a:extLst>
              <a:ext uri="{FF2B5EF4-FFF2-40B4-BE49-F238E27FC236}">
                <a16:creationId xmlns:a16="http://schemas.microsoft.com/office/drawing/2014/main" id="{807A6833-AB4E-ECB0-81B5-A74CF57536B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467297" y="1850494"/>
            <a:ext cx="3199625" cy="2134963"/>
          </a:xfrm>
          <a:prstGeom prst="rect">
            <a:avLst/>
          </a:prstGeom>
        </p:spPr>
      </p:pic>
      <p:sp>
        <p:nvSpPr>
          <p:cNvPr id="12" name="TextBox 11">
            <a:extLst>
              <a:ext uri="{FF2B5EF4-FFF2-40B4-BE49-F238E27FC236}">
                <a16:creationId xmlns:a16="http://schemas.microsoft.com/office/drawing/2014/main" id="{74776664-ED67-09C3-61C6-48CF8D28C32D}"/>
              </a:ext>
            </a:extLst>
          </p:cNvPr>
          <p:cNvSpPr txBox="1"/>
          <p:nvPr/>
        </p:nvSpPr>
        <p:spPr>
          <a:xfrm>
            <a:off x="5264458" y="1042420"/>
            <a:ext cx="3739293" cy="461665"/>
          </a:xfrm>
          <a:prstGeom prst="rect">
            <a:avLst/>
          </a:prstGeom>
          <a:noFill/>
        </p:spPr>
        <p:txBody>
          <a:bodyPr wrap="none" rtlCol="0">
            <a:spAutoFit/>
          </a:bodyPr>
          <a:lstStyle>
            <a:defPPr>
              <a:defRPr lang="sv-SE"/>
            </a:defPPr>
            <a:lvl1pPr>
              <a:defRPr sz="2400">
                <a:solidFill>
                  <a:srgbClr val="666666"/>
                </a:solidFill>
              </a:defRPr>
            </a:lvl1pPr>
          </a:lstStyle>
          <a:p>
            <a:r>
              <a:rPr lang="en-GB" dirty="0"/>
              <a:t>704 MHz, 1.5 MW capable</a:t>
            </a:r>
          </a:p>
        </p:txBody>
      </p:sp>
      <p:sp>
        <p:nvSpPr>
          <p:cNvPr id="13" name="TextBox 12">
            <a:extLst>
              <a:ext uri="{FF2B5EF4-FFF2-40B4-BE49-F238E27FC236}">
                <a16:creationId xmlns:a16="http://schemas.microsoft.com/office/drawing/2014/main" id="{E8D70351-B572-8662-63A4-7A169F86A425}"/>
              </a:ext>
            </a:extLst>
          </p:cNvPr>
          <p:cNvSpPr txBox="1"/>
          <p:nvPr/>
        </p:nvSpPr>
        <p:spPr>
          <a:xfrm>
            <a:off x="8577994" y="6501841"/>
            <a:ext cx="851515" cy="338554"/>
          </a:xfrm>
          <a:prstGeom prst="rect">
            <a:avLst/>
          </a:prstGeom>
          <a:solidFill>
            <a:srgbClr val="93928E"/>
          </a:solidFill>
        </p:spPr>
        <p:txBody>
          <a:bodyPr wrap="none" rtlCol="0">
            <a:spAutoFit/>
          </a:bodyPr>
          <a:lstStyle/>
          <a:p>
            <a:pPr algn="l"/>
            <a:r>
              <a:rPr lang="pl-PL" sz="1600" b="1" dirty="0">
                <a:solidFill>
                  <a:schemeClr val="bg2"/>
                </a:solidFill>
              </a:rPr>
              <a:t>S1: CPI</a:t>
            </a:r>
            <a:endParaRPr lang="sv-SE" sz="1600" b="1" dirty="0">
              <a:solidFill>
                <a:schemeClr val="bg2"/>
              </a:solidFill>
            </a:endParaRPr>
          </a:p>
        </p:txBody>
      </p:sp>
      <p:sp>
        <p:nvSpPr>
          <p:cNvPr id="14" name="TextBox 13">
            <a:extLst>
              <a:ext uri="{FF2B5EF4-FFF2-40B4-BE49-F238E27FC236}">
                <a16:creationId xmlns:a16="http://schemas.microsoft.com/office/drawing/2014/main" id="{0157B542-6B2F-43F8-2FC3-D8F90A5B1F3F}"/>
              </a:ext>
            </a:extLst>
          </p:cNvPr>
          <p:cNvSpPr txBox="1"/>
          <p:nvPr/>
        </p:nvSpPr>
        <p:spPr>
          <a:xfrm>
            <a:off x="7130583" y="6501841"/>
            <a:ext cx="1141659" cy="338554"/>
          </a:xfrm>
          <a:prstGeom prst="rect">
            <a:avLst/>
          </a:prstGeom>
          <a:solidFill>
            <a:srgbClr val="93928E"/>
          </a:solidFill>
        </p:spPr>
        <p:txBody>
          <a:bodyPr wrap="none" rtlCol="0">
            <a:spAutoFit/>
          </a:bodyPr>
          <a:lstStyle/>
          <a:p>
            <a:pPr algn="l"/>
            <a:r>
              <a:rPr lang="pl-PL" sz="1600" b="1" dirty="0">
                <a:solidFill>
                  <a:schemeClr val="bg2"/>
                </a:solidFill>
              </a:rPr>
              <a:t>S4: Canon</a:t>
            </a:r>
            <a:endParaRPr lang="sv-SE" sz="1600" b="1" dirty="0">
              <a:solidFill>
                <a:schemeClr val="bg2"/>
              </a:solidFill>
            </a:endParaRPr>
          </a:p>
        </p:txBody>
      </p:sp>
      <p:sp>
        <p:nvSpPr>
          <p:cNvPr id="15" name="TextBox 14">
            <a:extLst>
              <a:ext uri="{FF2B5EF4-FFF2-40B4-BE49-F238E27FC236}">
                <a16:creationId xmlns:a16="http://schemas.microsoft.com/office/drawing/2014/main" id="{08E8415B-B7A9-D62A-ECAA-71E367660CE0}"/>
              </a:ext>
            </a:extLst>
          </p:cNvPr>
          <p:cNvSpPr txBox="1"/>
          <p:nvPr/>
        </p:nvSpPr>
        <p:spPr>
          <a:xfrm>
            <a:off x="9735261" y="6501841"/>
            <a:ext cx="1734770" cy="338554"/>
          </a:xfrm>
          <a:prstGeom prst="rect">
            <a:avLst/>
          </a:prstGeom>
          <a:solidFill>
            <a:srgbClr val="93928E"/>
          </a:solidFill>
        </p:spPr>
        <p:txBody>
          <a:bodyPr wrap="none" rtlCol="0">
            <a:spAutoFit/>
          </a:bodyPr>
          <a:lstStyle/>
          <a:p>
            <a:pPr algn="l"/>
            <a:r>
              <a:rPr lang="pl-PL" sz="1600" b="1" dirty="0">
                <a:solidFill>
                  <a:schemeClr val="bg2"/>
                </a:solidFill>
              </a:rPr>
              <a:t>S2 and 3: Thales</a:t>
            </a:r>
            <a:endParaRPr lang="sv-SE" sz="1600" b="1" dirty="0">
              <a:solidFill>
                <a:schemeClr val="bg2"/>
              </a:solidFill>
            </a:endParaRPr>
          </a:p>
        </p:txBody>
      </p:sp>
      <p:pic>
        <p:nvPicPr>
          <p:cNvPr id="16" name="Picture 15">
            <a:extLst>
              <a:ext uri="{FF2B5EF4-FFF2-40B4-BE49-F238E27FC236}">
                <a16:creationId xmlns:a16="http://schemas.microsoft.com/office/drawing/2014/main" id="{B64427A8-3483-0D14-EE44-4883F9986357}"/>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7105202" y="3531713"/>
            <a:ext cx="4880584" cy="3021542"/>
          </a:xfrm>
          <a:prstGeom prst="rect">
            <a:avLst/>
          </a:prstGeom>
        </p:spPr>
      </p:pic>
      <p:sp>
        <p:nvSpPr>
          <p:cNvPr id="17" name="TextBox 16">
            <a:extLst>
              <a:ext uri="{FF2B5EF4-FFF2-40B4-BE49-F238E27FC236}">
                <a16:creationId xmlns:a16="http://schemas.microsoft.com/office/drawing/2014/main" id="{4959A038-7844-576B-58AB-30B973B969A3}"/>
              </a:ext>
            </a:extLst>
          </p:cNvPr>
          <p:cNvSpPr txBox="1"/>
          <p:nvPr/>
        </p:nvSpPr>
        <p:spPr>
          <a:xfrm>
            <a:off x="8974632" y="1951672"/>
            <a:ext cx="2703443" cy="1477328"/>
          </a:xfrm>
          <a:prstGeom prst="rect">
            <a:avLst/>
          </a:prstGeom>
          <a:noFill/>
        </p:spPr>
        <p:txBody>
          <a:bodyPr wrap="square" rtlCol="0">
            <a:spAutoFit/>
          </a:bodyPr>
          <a:lstStyle/>
          <a:p>
            <a:pPr algn="l"/>
            <a:r>
              <a:rPr lang="en-GB" dirty="0">
                <a:solidFill>
                  <a:srgbClr val="666666"/>
                </a:solidFill>
              </a:rPr>
              <a:t>Re-configurable with floor space.</a:t>
            </a:r>
          </a:p>
          <a:p>
            <a:pPr algn="l"/>
            <a:r>
              <a:rPr lang="en-GB" dirty="0">
                <a:solidFill>
                  <a:srgbClr val="666666"/>
                </a:solidFill>
              </a:rPr>
              <a:t>Pre-installed klystron setup for rapid testing of new klystrons</a:t>
            </a:r>
          </a:p>
        </p:txBody>
      </p:sp>
      <p:pic>
        <p:nvPicPr>
          <p:cNvPr id="4" name="Picture 3">
            <a:extLst>
              <a:ext uri="{FF2B5EF4-FFF2-40B4-BE49-F238E27FC236}">
                <a16:creationId xmlns:a16="http://schemas.microsoft.com/office/drawing/2014/main" id="{4607ABAE-0D4C-3E95-35CE-0E639DC40BD5}"/>
              </a:ext>
            </a:extLst>
          </p:cNvPr>
          <p:cNvPicPr>
            <a:picLocks noChangeAspect="1"/>
          </p:cNvPicPr>
          <p:nvPr/>
        </p:nvPicPr>
        <p:blipFill>
          <a:blip r:embed="rId6"/>
          <a:stretch>
            <a:fillRect/>
          </a:stretch>
        </p:blipFill>
        <p:spPr>
          <a:xfrm>
            <a:off x="0" y="206930"/>
            <a:ext cx="12192000" cy="6837134"/>
          </a:xfrm>
          <a:prstGeom prst="rect">
            <a:avLst/>
          </a:prstGeom>
        </p:spPr>
      </p:pic>
      <p:sp>
        <p:nvSpPr>
          <p:cNvPr id="5" name="TextBox 4">
            <a:extLst>
              <a:ext uri="{FF2B5EF4-FFF2-40B4-BE49-F238E27FC236}">
                <a16:creationId xmlns:a16="http://schemas.microsoft.com/office/drawing/2014/main" id="{3485C57B-B31A-37E6-40C8-416EBD9D60D5}"/>
              </a:ext>
            </a:extLst>
          </p:cNvPr>
          <p:cNvSpPr txBox="1"/>
          <p:nvPr/>
        </p:nvSpPr>
        <p:spPr>
          <a:xfrm>
            <a:off x="4249180" y="755280"/>
            <a:ext cx="3693640" cy="707886"/>
          </a:xfrm>
          <a:prstGeom prst="rect">
            <a:avLst/>
          </a:prstGeom>
          <a:noFill/>
        </p:spPr>
        <p:txBody>
          <a:bodyPr wrap="none" rtlCol="0">
            <a:spAutoFit/>
          </a:bodyPr>
          <a:lstStyle/>
          <a:p>
            <a:pPr algn="l"/>
            <a:r>
              <a:rPr lang="en-GB" sz="4000" dirty="0">
                <a:solidFill>
                  <a:srgbClr val="666666"/>
                </a:solidFill>
              </a:rPr>
              <a:t>Any Questions?</a:t>
            </a:r>
          </a:p>
        </p:txBody>
      </p:sp>
    </p:spTree>
    <p:extLst>
      <p:ext uri="{BB962C8B-B14F-4D97-AF65-F5344CB8AC3E}">
        <p14:creationId xmlns:p14="http://schemas.microsoft.com/office/powerpoint/2010/main" val="298517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7D63190B-4AC0-4C48-8D2C-0081928F0E01}"/>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a:ext>
            </a:extLst>
          </a:blip>
          <a:srcRect/>
          <a:stretch/>
        </p:blipFill>
        <p:spPr>
          <a:xfrm>
            <a:off x="0" y="-1"/>
            <a:ext cx="12192000" cy="6858001"/>
          </a:xfrm>
        </p:spPr>
      </p:pic>
      <p:sp>
        <p:nvSpPr>
          <p:cNvPr id="10" name="L-Shape 9">
            <a:extLst>
              <a:ext uri="{FF2B5EF4-FFF2-40B4-BE49-F238E27FC236}">
                <a16:creationId xmlns:a16="http://schemas.microsoft.com/office/drawing/2014/main" id="{82A5C5FA-AAB5-47B3-9807-4BE0E57A4E33}"/>
              </a:ext>
            </a:extLst>
          </p:cNvPr>
          <p:cNvSpPr/>
          <p:nvPr/>
        </p:nvSpPr>
        <p:spPr>
          <a:xfrm rot="10800000">
            <a:off x="0" y="0"/>
            <a:ext cx="12192000" cy="2806700"/>
          </a:xfrm>
          <a:prstGeom prst="corner">
            <a:avLst>
              <a:gd name="adj1" fmla="val 42700"/>
              <a:gd name="adj2" fmla="val 1155797"/>
            </a:avLst>
          </a:prstGeom>
          <a:gradFill flip="none" rotWithShape="1">
            <a:gsLst>
              <a:gs pos="0">
                <a:schemeClr val="accent1">
                  <a:tint val="66000"/>
                  <a:satMod val="160000"/>
                  <a:alpha val="0"/>
                </a:schemeClr>
              </a:gs>
              <a:gs pos="26000">
                <a:schemeClr val="tx1">
                  <a:alpha val="12000"/>
                </a:schemeClr>
              </a:gs>
              <a:gs pos="100000">
                <a:schemeClr val="tx1">
                  <a:alpha val="5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Platshållare för text 5">
            <a:extLst>
              <a:ext uri="{FF2B5EF4-FFF2-40B4-BE49-F238E27FC236}">
                <a16:creationId xmlns:a16="http://schemas.microsoft.com/office/drawing/2014/main" id="{A19B4992-C9B4-4B98-BDC2-6D07B5E41C43}"/>
              </a:ext>
            </a:extLst>
          </p:cNvPr>
          <p:cNvSpPr>
            <a:spLocks noGrp="1"/>
          </p:cNvSpPr>
          <p:nvPr>
            <p:ph type="body" sz="quarter" idx="11"/>
          </p:nvPr>
        </p:nvSpPr>
        <p:spPr/>
        <p:txBody>
          <a:bodyPr/>
          <a:lstStyle/>
          <a:p>
            <a:endParaRPr lang="sv-SE" dirty="0"/>
          </a:p>
        </p:txBody>
      </p:sp>
      <p:sp>
        <p:nvSpPr>
          <p:cNvPr id="5" name="Platshållare för text 4">
            <a:extLst>
              <a:ext uri="{FF2B5EF4-FFF2-40B4-BE49-F238E27FC236}">
                <a16:creationId xmlns:a16="http://schemas.microsoft.com/office/drawing/2014/main" id="{5A65FF97-B3A7-419C-9C19-7832AE7B1B16}"/>
              </a:ext>
            </a:extLst>
          </p:cNvPr>
          <p:cNvSpPr>
            <a:spLocks noGrp="1"/>
          </p:cNvSpPr>
          <p:nvPr>
            <p:ph type="body" sz="quarter" idx="10"/>
          </p:nvPr>
        </p:nvSpPr>
        <p:spPr/>
        <p:txBody>
          <a:bodyPr/>
          <a:lstStyle/>
          <a:p>
            <a:endParaRPr lang="sv-SE" dirty="0"/>
          </a:p>
        </p:txBody>
      </p:sp>
      <p:sp>
        <p:nvSpPr>
          <p:cNvPr id="8" name="Rubrik 1">
            <a:extLst>
              <a:ext uri="{FF2B5EF4-FFF2-40B4-BE49-F238E27FC236}">
                <a16:creationId xmlns:a16="http://schemas.microsoft.com/office/drawing/2014/main" id="{F1418F35-25F0-F047-989C-3E7D038B97CB}"/>
              </a:ext>
            </a:extLst>
          </p:cNvPr>
          <p:cNvSpPr>
            <a:spLocks noGrp="1"/>
          </p:cNvSpPr>
          <p:nvPr>
            <p:ph type="title"/>
          </p:nvPr>
        </p:nvSpPr>
        <p:spPr>
          <a:xfrm>
            <a:off x="631994" y="265373"/>
            <a:ext cx="5722507" cy="657339"/>
          </a:xfrm>
        </p:spPr>
        <p:txBody>
          <a:bodyPr/>
          <a:lstStyle/>
          <a:p>
            <a:r>
              <a:rPr lang="en-GB" dirty="0"/>
              <a:t>We will miss you Mats</a:t>
            </a:r>
          </a:p>
        </p:txBody>
      </p:sp>
      <p:sp>
        <p:nvSpPr>
          <p:cNvPr id="2" name="Rectangle 1">
            <a:extLst>
              <a:ext uri="{FF2B5EF4-FFF2-40B4-BE49-F238E27FC236}">
                <a16:creationId xmlns:a16="http://schemas.microsoft.com/office/drawing/2014/main" id="{DB0B0AC2-B310-462F-8ACD-25C8BAEAA015}"/>
              </a:ext>
            </a:extLst>
          </p:cNvPr>
          <p:cNvSpPr/>
          <p:nvPr/>
        </p:nvSpPr>
        <p:spPr>
          <a:xfrm>
            <a:off x="779314" y="1310752"/>
            <a:ext cx="3387572" cy="5016758"/>
          </a:xfrm>
          <a:prstGeom prst="rect">
            <a:avLst/>
          </a:prstGeom>
          <a:solidFill>
            <a:schemeClr val="bg1">
              <a:alpha val="76000"/>
            </a:schemeClr>
          </a:solidFill>
        </p:spPr>
        <p:txBody>
          <a:bodyPr wrap="square">
            <a:spAutoFit/>
          </a:bodyPr>
          <a:lstStyle/>
          <a:p>
            <a:r>
              <a:rPr lang="en-GB" sz="1600" dirty="0"/>
              <a:t>Mats </a:t>
            </a:r>
            <a:r>
              <a:rPr lang="en-GB" sz="1600" dirty="0" err="1"/>
              <a:t>Lindroos</a:t>
            </a:r>
            <a:r>
              <a:rPr lang="en-GB" sz="1600" dirty="0"/>
              <a:t> passed away in May, after a long time of  illness.</a:t>
            </a:r>
          </a:p>
          <a:p>
            <a:endParaRPr lang="en-GB" sz="1600" dirty="0"/>
          </a:p>
          <a:p>
            <a:r>
              <a:rPr lang="en-GB" sz="1600" dirty="0"/>
              <a:t>This fills us with deep sadness.</a:t>
            </a:r>
          </a:p>
          <a:p>
            <a:endParaRPr lang="en-GB" sz="1600" dirty="0"/>
          </a:p>
          <a:p>
            <a:r>
              <a:rPr lang="en-GB" sz="1600" dirty="0"/>
              <a:t>Mats was among the first to join the ESS initiative in 2009, bringing his expertise in accelerators together with an abiding passion for science to the service of the organisation and the many colleagues that he has led and worked with over the last 15 years.</a:t>
            </a:r>
          </a:p>
          <a:p>
            <a:endParaRPr lang="en-GB" sz="1600" dirty="0"/>
          </a:p>
          <a:p>
            <a:r>
              <a:rPr lang="en-GB" sz="1600" dirty="0"/>
              <a:t>Mats was relentlessly working for the ESS, a job that he embraced with his mind and his heart.</a:t>
            </a:r>
          </a:p>
          <a:p>
            <a:endParaRPr lang="en-GB" sz="1600" dirty="0"/>
          </a:p>
          <a:p>
            <a:r>
              <a:rPr lang="en-GB" sz="1600" dirty="0"/>
              <a:t>We owe him a lot and in particular to realise his dream.</a:t>
            </a:r>
          </a:p>
        </p:txBody>
      </p:sp>
      <p:pic>
        <p:nvPicPr>
          <p:cNvPr id="7" name="Picture 6">
            <a:extLst>
              <a:ext uri="{FF2B5EF4-FFF2-40B4-BE49-F238E27FC236}">
                <a16:creationId xmlns:a16="http://schemas.microsoft.com/office/drawing/2014/main" id="{863DFEAD-026B-B0C6-C9D6-8E337B01407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947381" y="393337"/>
            <a:ext cx="4061716" cy="6047220"/>
          </a:xfrm>
          <a:prstGeom prst="rect">
            <a:avLst/>
          </a:prstGeom>
        </p:spPr>
      </p:pic>
    </p:spTree>
    <p:extLst>
      <p:ext uri="{BB962C8B-B14F-4D97-AF65-F5344CB8AC3E}">
        <p14:creationId xmlns:p14="http://schemas.microsoft.com/office/powerpoint/2010/main" val="1816816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230;p4" descr="ESS_site.jpg">
            <a:extLst>
              <a:ext uri="{FF2B5EF4-FFF2-40B4-BE49-F238E27FC236}">
                <a16:creationId xmlns:a16="http://schemas.microsoft.com/office/drawing/2014/main" id="{B940FB85-3780-1D42-E1AE-EF16245D6F8E}"/>
              </a:ext>
            </a:extLst>
          </p:cNvPr>
          <p:cNvPicPr preferRelativeResize="0"/>
          <p:nvPr/>
        </p:nvPicPr>
        <p:blipFill rotWithShape="1">
          <a:blip r:embed="rId2" cstate="hqprint">
            <a:alphaModFix/>
            <a:extLst>
              <a:ext uri="{28A0092B-C50C-407E-A947-70E740481C1C}">
                <a14:useLocalDpi xmlns:a14="http://schemas.microsoft.com/office/drawing/2010/main"/>
              </a:ext>
            </a:extLst>
          </a:blip>
          <a:srcRect b="-37"/>
          <a:stretch/>
        </p:blipFill>
        <p:spPr>
          <a:xfrm>
            <a:off x="4915" y="3507"/>
            <a:ext cx="12786610" cy="6854493"/>
          </a:xfrm>
          <a:prstGeom prst="rect">
            <a:avLst/>
          </a:prstGeom>
          <a:noFill/>
          <a:ln>
            <a:noFill/>
          </a:ln>
        </p:spPr>
      </p:pic>
      <p:sp>
        <p:nvSpPr>
          <p:cNvPr id="2" name="Title 1">
            <a:extLst>
              <a:ext uri="{FF2B5EF4-FFF2-40B4-BE49-F238E27FC236}">
                <a16:creationId xmlns:a16="http://schemas.microsoft.com/office/drawing/2014/main" id="{20809AA7-DFCC-E707-21DF-D2D34A4460EA}"/>
              </a:ext>
            </a:extLst>
          </p:cNvPr>
          <p:cNvSpPr>
            <a:spLocks noGrp="1"/>
          </p:cNvSpPr>
          <p:nvPr>
            <p:ph type="title"/>
          </p:nvPr>
        </p:nvSpPr>
        <p:spPr/>
        <p:txBody>
          <a:bodyPr/>
          <a:lstStyle/>
          <a:p>
            <a:r>
              <a:rPr lang="en-GB" b="1" dirty="0"/>
              <a:t>Content</a:t>
            </a:r>
          </a:p>
        </p:txBody>
      </p:sp>
      <p:sp>
        <p:nvSpPr>
          <p:cNvPr id="3" name="Footer Placeholder 2">
            <a:extLst>
              <a:ext uri="{FF2B5EF4-FFF2-40B4-BE49-F238E27FC236}">
                <a16:creationId xmlns:a16="http://schemas.microsoft.com/office/drawing/2014/main" id="{75D0B059-2AB7-920F-7727-67EDC2CF218C}"/>
              </a:ext>
            </a:extLst>
          </p:cNvPr>
          <p:cNvSpPr>
            <a:spLocks noGrp="1"/>
          </p:cNvSpPr>
          <p:nvPr>
            <p:ph type="ftr" sz="quarter" idx="11"/>
          </p:nvPr>
        </p:nvSpPr>
        <p:spPr/>
        <p:txBody>
          <a:bodyPr/>
          <a:lstStyle/>
          <a:p>
            <a:r>
              <a:rPr lang="sv-SE"/>
              <a:t>13th CW and High Average Power RF Workshop</a:t>
            </a:r>
          </a:p>
        </p:txBody>
      </p:sp>
      <p:sp>
        <p:nvSpPr>
          <p:cNvPr id="4" name="Text Placeholder 3">
            <a:extLst>
              <a:ext uri="{FF2B5EF4-FFF2-40B4-BE49-F238E27FC236}">
                <a16:creationId xmlns:a16="http://schemas.microsoft.com/office/drawing/2014/main" id="{326377AF-0E5A-A1C4-0DE2-9535FDC05223}"/>
              </a:ext>
            </a:extLst>
          </p:cNvPr>
          <p:cNvSpPr>
            <a:spLocks noGrp="1"/>
          </p:cNvSpPr>
          <p:nvPr>
            <p:ph type="body" sz="quarter" idx="13"/>
          </p:nvPr>
        </p:nvSpPr>
        <p:spPr>
          <a:xfrm>
            <a:off x="1513147" y="1069219"/>
            <a:ext cx="10042073" cy="4375520"/>
          </a:xfrm>
        </p:spPr>
        <p:txBody>
          <a:bodyPr/>
          <a:lstStyle/>
          <a:p>
            <a:r>
              <a:rPr lang="en-GB" sz="2400" b="1" dirty="0"/>
              <a:t>ESS and RF Overview</a:t>
            </a:r>
          </a:p>
          <a:p>
            <a:r>
              <a:rPr lang="en-GB" sz="2400" b="1" dirty="0"/>
              <a:t>Operational Experience</a:t>
            </a:r>
          </a:p>
          <a:p>
            <a:pPr lvl="2"/>
            <a:r>
              <a:rPr lang="en-GB" sz="2400" b="1" dirty="0">
                <a:solidFill>
                  <a:schemeClr val="bg1"/>
                </a:solidFill>
              </a:rPr>
              <a:t>Window Conditioning</a:t>
            </a:r>
          </a:p>
          <a:p>
            <a:pPr lvl="2"/>
            <a:r>
              <a:rPr lang="en-GB" sz="2400" b="1" dirty="0">
                <a:solidFill>
                  <a:schemeClr val="bg1"/>
                </a:solidFill>
              </a:rPr>
              <a:t>Warm Coupler Conditioning</a:t>
            </a:r>
          </a:p>
          <a:p>
            <a:pPr lvl="2"/>
            <a:r>
              <a:rPr lang="en-GB" sz="2400" b="1" dirty="0">
                <a:solidFill>
                  <a:schemeClr val="bg1"/>
                </a:solidFill>
              </a:rPr>
              <a:t>HP issues on TS2 </a:t>
            </a:r>
          </a:p>
          <a:p>
            <a:pPr lvl="2"/>
            <a:r>
              <a:rPr lang="en-GB" sz="2400" b="1" dirty="0">
                <a:solidFill>
                  <a:schemeClr val="bg1"/>
                </a:solidFill>
              </a:rPr>
              <a:t>Update on new test stands</a:t>
            </a:r>
          </a:p>
          <a:p>
            <a:endParaRPr lang="en-GB" sz="2400" b="1" dirty="0"/>
          </a:p>
        </p:txBody>
      </p:sp>
    </p:spTree>
    <p:extLst>
      <p:ext uri="{BB962C8B-B14F-4D97-AF65-F5344CB8AC3E}">
        <p14:creationId xmlns:p14="http://schemas.microsoft.com/office/powerpoint/2010/main" val="3728719843"/>
      </p:ext>
    </p:extLst>
  </p:cSld>
  <p:clrMapOvr>
    <a:masterClrMapping/>
  </p:clrMapOvr>
  <mc:AlternateContent xmlns:mc="http://schemas.openxmlformats.org/markup-compatibility/2006">
    <mc:Choice xmlns:p14="http://schemas.microsoft.com/office/powerpoint/2010/main" Requires="p14">
      <p:transition spd="med" p14:dur="700" advTm="9858">
        <p:fade/>
      </p:transition>
    </mc:Choice>
    <mc:Fallback>
      <p:transition spd="med" advTm="9858">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3498E98-4FA5-7C75-6B91-97578EEC9222}"/>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E5EBD0EF-F725-5868-B4BB-63AE3BBA42BC}"/>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90A7663D-CAFA-5A09-24C6-4CB1A7639218}"/>
              </a:ext>
            </a:extLst>
          </p:cNvPr>
          <p:cNvSpPr>
            <a:spLocks noGrp="1"/>
          </p:cNvSpPr>
          <p:nvPr>
            <p:ph type="body" sz="quarter" idx="14"/>
          </p:nvPr>
        </p:nvSpPr>
        <p:spPr/>
        <p:txBody>
          <a:bodyPr/>
          <a:lstStyle/>
          <a:p>
            <a:r>
              <a:rPr lang="en-GB" dirty="0"/>
              <a:t>ESS and RF Overview</a:t>
            </a:r>
          </a:p>
        </p:txBody>
      </p:sp>
      <p:pic>
        <p:nvPicPr>
          <p:cNvPr id="11" name="Picture Placeholder 10">
            <a:extLst>
              <a:ext uri="{FF2B5EF4-FFF2-40B4-BE49-F238E27FC236}">
                <a16:creationId xmlns:a16="http://schemas.microsoft.com/office/drawing/2014/main" id="{7B2CA52A-7522-3C4E-B288-D897D11EF89F}"/>
              </a:ext>
            </a:extLst>
          </p:cNvPr>
          <p:cNvPicPr>
            <a:picLocks noGrp="1" noChangeAspect="1"/>
          </p:cNvPicPr>
          <p:nvPr>
            <p:ph type="pic" sz="quarter" idx="12"/>
          </p:nvPr>
        </p:nvPicPr>
        <p:blipFill>
          <a:blip r:embed="rId2" cstate="hq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095133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A6701220-C92F-F3DD-37B2-79063F5AD9C0}"/>
              </a:ext>
            </a:extLst>
          </p:cNvPr>
          <p:cNvSpPr txBox="1">
            <a:spLocks/>
          </p:cNvSpPr>
          <p:nvPr/>
        </p:nvSpPr>
        <p:spPr>
          <a:xfrm>
            <a:off x="318303" y="3551335"/>
            <a:ext cx="11727251" cy="2164318"/>
          </a:xfrm>
          <a:prstGeom prst="rect">
            <a:avLst/>
          </a:prstGeom>
          <a:solidFill>
            <a:schemeClr val="accent5">
              <a:lumMod val="20000"/>
              <a:lumOff val="80000"/>
            </a:schemeClr>
          </a:solidFill>
          <a:ln>
            <a:noFill/>
          </a:ln>
        </p:spPr>
        <p:txBody>
          <a:bodyPr spcFirstLastPara="1" vert="horz" wrap="square" lIns="0" tIns="45700" rIns="91425" bIns="45700" rtlCol="0" anchor="t" anchorCtr="0">
            <a:noAutofit/>
          </a:bodyPr>
          <a:lstStyle>
            <a:lvl1pPr marL="457200" lvl="0" indent="-228600" algn="l" defTabSz="914400" rtl="0" eaLnBrk="1" latinLnBrk="0" hangingPunct="1">
              <a:lnSpc>
                <a:spcPct val="100000"/>
              </a:lnSpc>
              <a:spcBef>
                <a:spcPts val="1000"/>
              </a:spcBef>
              <a:spcAft>
                <a:spcPts val="0"/>
              </a:spcAft>
              <a:buClr>
                <a:srgbClr val="666666"/>
              </a:buClr>
              <a:buSzPts val="2000"/>
              <a:buFont typeface="Segoe UI" panose="020B0502040204020203" pitchFamily="34" charset="0"/>
              <a:buNone/>
              <a:defRPr sz="2000" kern="1200">
                <a:solidFill>
                  <a:srgbClr val="666666"/>
                </a:solidFill>
                <a:latin typeface="+mn-lt"/>
                <a:ea typeface="+mn-ea"/>
                <a:cs typeface="+mn-cs"/>
              </a:defRPr>
            </a:lvl1pPr>
            <a:lvl2pPr marL="914400" lvl="1" indent="-228600" algn="l" defTabSz="914400" rtl="0" eaLnBrk="1" latinLnBrk="0" hangingPunct="1">
              <a:lnSpc>
                <a:spcPct val="100000"/>
              </a:lnSpc>
              <a:spcBef>
                <a:spcPts val="1000"/>
              </a:spcBef>
              <a:spcAft>
                <a:spcPts val="0"/>
              </a:spcAft>
              <a:buClr>
                <a:srgbClr val="666666"/>
              </a:buClr>
              <a:buSzPts val="2000"/>
              <a:buFont typeface="Wingdings" panose="05000000000000000000" pitchFamily="2" charset="2"/>
              <a:buNone/>
              <a:defRPr sz="2000" kern="1200">
                <a:solidFill>
                  <a:srgbClr val="666666"/>
                </a:solidFill>
                <a:latin typeface="+mn-lt"/>
                <a:ea typeface="+mn-ea"/>
                <a:cs typeface="+mn-cs"/>
              </a:defRPr>
            </a:lvl2pPr>
            <a:lvl3pPr marL="1371600" lvl="2" indent="-228600" algn="l" defTabSz="914400" rtl="0" eaLnBrk="1" latinLnBrk="0" hangingPunct="1">
              <a:lnSpc>
                <a:spcPct val="100000"/>
              </a:lnSpc>
              <a:spcBef>
                <a:spcPts val="1000"/>
              </a:spcBef>
              <a:spcAft>
                <a:spcPts val="0"/>
              </a:spcAft>
              <a:buClr>
                <a:srgbClr val="666666"/>
              </a:buClr>
              <a:buSzPts val="1800"/>
              <a:buFont typeface="Arial" panose="020B0604020202020204" pitchFamily="34" charset="0"/>
              <a:buNone/>
              <a:defRPr sz="1800" kern="1200">
                <a:solidFill>
                  <a:srgbClr val="666666"/>
                </a:solidFill>
                <a:latin typeface="+mn-lt"/>
                <a:ea typeface="+mn-ea"/>
                <a:cs typeface="+mn-cs"/>
              </a:defRPr>
            </a:lvl3pPr>
            <a:lvl4pPr marL="1828800" lvl="3" indent="-228600" algn="l" defTabSz="914400" rtl="0" eaLnBrk="1" latinLnBrk="0" hangingPunct="1">
              <a:lnSpc>
                <a:spcPct val="100000"/>
              </a:lnSpc>
              <a:spcBef>
                <a:spcPts val="1000"/>
              </a:spcBef>
              <a:spcAft>
                <a:spcPts val="0"/>
              </a:spcAft>
              <a:buClr>
                <a:srgbClr val="666666"/>
              </a:buClr>
              <a:buSzPts val="1600"/>
              <a:buFont typeface="Arial" panose="020B0604020202020204" pitchFamily="34" charset="0"/>
              <a:buNone/>
              <a:defRPr sz="1600" kern="1200">
                <a:solidFill>
                  <a:srgbClr val="666666"/>
                </a:solidFill>
                <a:latin typeface="+mn-lt"/>
                <a:ea typeface="+mn-ea"/>
                <a:cs typeface="+mn-cs"/>
              </a:defRPr>
            </a:lvl4pPr>
            <a:lvl5pPr marL="2286000" lvl="4" indent="-228600" algn="l" defTabSz="914400" rtl="0" eaLnBrk="1" latinLnBrk="0" hangingPunct="1">
              <a:lnSpc>
                <a:spcPct val="100000"/>
              </a:lnSpc>
              <a:spcBef>
                <a:spcPts val="1000"/>
              </a:spcBef>
              <a:spcAft>
                <a:spcPts val="0"/>
              </a:spcAft>
              <a:buClr>
                <a:srgbClr val="666666"/>
              </a:buClr>
              <a:buSzPts val="1400"/>
              <a:buFont typeface="Arial" panose="020B0604020202020204" pitchFamily="34" charset="0"/>
              <a:buNone/>
              <a:defRPr sz="1400" kern="1200">
                <a:solidFill>
                  <a:srgbClr val="666666"/>
                </a:solidFill>
                <a:latin typeface="+mn-lt"/>
                <a:ea typeface="+mn-ea"/>
                <a:cs typeface="+mn-cs"/>
              </a:defRPr>
            </a:lvl5pPr>
            <a:lvl6pPr marL="2743200" lvl="5"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6pPr>
            <a:lvl7pPr marL="3200400" lvl="6"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7pPr>
            <a:lvl8pPr marL="3657600" lvl="7"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8pPr>
            <a:lvl9pPr marL="4114800" lvl="8" indent="-342900" algn="l" defTabSz="914400" rtl="0" eaLnBrk="1" latinLnBrk="0" hangingPunct="1">
              <a:lnSpc>
                <a:spcPct val="90000"/>
              </a:lnSpc>
              <a:spcBef>
                <a:spcPts val="500"/>
              </a:spcBef>
              <a:spcAft>
                <a:spcPts val="0"/>
              </a:spcAft>
              <a:buClr>
                <a:schemeClr val="dk1"/>
              </a:buClr>
              <a:buSzPts val="1800"/>
              <a:buFont typeface="Arial" panose="020B0604020202020204" pitchFamily="34" charset="0"/>
              <a:buChar char="•"/>
              <a:defRPr sz="1800" kern="1200">
                <a:solidFill>
                  <a:schemeClr val="tx1"/>
                </a:solidFill>
                <a:latin typeface="+mn-lt"/>
                <a:ea typeface="+mn-ea"/>
                <a:cs typeface="+mn-cs"/>
              </a:defRPr>
            </a:lvl9pPr>
          </a:lstStyle>
          <a:p>
            <a:pPr marL="0">
              <a:spcBef>
                <a:spcPts val="400"/>
              </a:spcBef>
            </a:pPr>
            <a:endParaRPr lang="en-GB" sz="1600"/>
          </a:p>
        </p:txBody>
      </p:sp>
      <p:sp>
        <p:nvSpPr>
          <p:cNvPr id="2" name="Title 1">
            <a:extLst>
              <a:ext uri="{FF2B5EF4-FFF2-40B4-BE49-F238E27FC236}">
                <a16:creationId xmlns:a16="http://schemas.microsoft.com/office/drawing/2014/main" id="{B022BDE6-20E4-A695-36EA-24B52AE71429}"/>
              </a:ext>
            </a:extLst>
          </p:cNvPr>
          <p:cNvSpPr>
            <a:spLocks noGrp="1"/>
          </p:cNvSpPr>
          <p:nvPr>
            <p:ph type="title"/>
          </p:nvPr>
        </p:nvSpPr>
        <p:spPr>
          <a:xfrm>
            <a:off x="611096" y="182618"/>
            <a:ext cx="9360000" cy="657339"/>
          </a:xfrm>
        </p:spPr>
        <p:txBody>
          <a:bodyPr/>
          <a:lstStyle/>
          <a:p>
            <a:r>
              <a:rPr lang="en-GB" dirty="0"/>
              <a:t>Accelerator Overview</a:t>
            </a:r>
          </a:p>
        </p:txBody>
      </p:sp>
      <p:sp>
        <p:nvSpPr>
          <p:cNvPr id="3" name="Footer Placeholder 2">
            <a:extLst>
              <a:ext uri="{FF2B5EF4-FFF2-40B4-BE49-F238E27FC236}">
                <a16:creationId xmlns:a16="http://schemas.microsoft.com/office/drawing/2014/main" id="{67AEE870-A362-6659-876D-843EB0694CF7}"/>
              </a:ext>
            </a:extLst>
          </p:cNvPr>
          <p:cNvSpPr>
            <a:spLocks noGrp="1"/>
          </p:cNvSpPr>
          <p:nvPr>
            <p:ph type="ftr" sz="quarter" idx="11"/>
          </p:nvPr>
        </p:nvSpPr>
        <p:spPr/>
        <p:txBody>
          <a:bodyPr/>
          <a:lstStyle/>
          <a:p>
            <a:r>
              <a:rPr lang="sv-SE"/>
              <a:t>Thales - ESS Management Meeting</a:t>
            </a:r>
            <a:endParaRPr lang="sv-SE" dirty="0"/>
          </a:p>
        </p:txBody>
      </p:sp>
      <p:sp>
        <p:nvSpPr>
          <p:cNvPr id="4" name="Slide Number Placeholder 3">
            <a:extLst>
              <a:ext uri="{FF2B5EF4-FFF2-40B4-BE49-F238E27FC236}">
                <a16:creationId xmlns:a16="http://schemas.microsoft.com/office/drawing/2014/main" id="{7F98AB5F-FD5A-B66A-8686-81B698700648}"/>
              </a:ext>
            </a:extLst>
          </p:cNvPr>
          <p:cNvSpPr>
            <a:spLocks noGrp="1"/>
          </p:cNvSpPr>
          <p:nvPr>
            <p:ph type="sldNum" sz="quarter" idx="12"/>
          </p:nvPr>
        </p:nvSpPr>
        <p:spPr/>
        <p:txBody>
          <a:bodyPr/>
          <a:lstStyle/>
          <a:p>
            <a:fld id="{F7283078-D760-1647-8B80-66BA8B52336D}" type="slidenum">
              <a:rPr lang="sv-SE" smtClean="0"/>
              <a:t>6</a:t>
            </a:fld>
            <a:endParaRPr lang="sv-SE" dirty="0"/>
          </a:p>
        </p:txBody>
      </p:sp>
      <p:sp>
        <p:nvSpPr>
          <p:cNvPr id="7" name="Date Placeholder 6">
            <a:extLst>
              <a:ext uri="{FF2B5EF4-FFF2-40B4-BE49-F238E27FC236}">
                <a16:creationId xmlns:a16="http://schemas.microsoft.com/office/drawing/2014/main" id="{B3C88941-B243-EE6F-3972-7FE4AFCFA01E}"/>
              </a:ext>
            </a:extLst>
          </p:cNvPr>
          <p:cNvSpPr>
            <a:spLocks noGrp="1"/>
          </p:cNvSpPr>
          <p:nvPr>
            <p:ph type="dt" sz="half" idx="10"/>
          </p:nvPr>
        </p:nvSpPr>
        <p:spPr/>
        <p:txBody>
          <a:bodyPr/>
          <a:lstStyle/>
          <a:p>
            <a:fld id="{652F4E13-F90D-E840-954C-36425AABB4A7}" type="datetime1">
              <a:rPr lang="sv-SE" smtClean="0"/>
              <a:t>2024-09-08</a:t>
            </a:fld>
            <a:endParaRPr lang="sv-SE" dirty="0"/>
          </a:p>
        </p:txBody>
      </p:sp>
      <p:sp>
        <p:nvSpPr>
          <p:cNvPr id="8" name="Content Placeholder 2">
            <a:extLst>
              <a:ext uri="{FF2B5EF4-FFF2-40B4-BE49-F238E27FC236}">
                <a16:creationId xmlns:a16="http://schemas.microsoft.com/office/drawing/2014/main" id="{7562EEA4-6F35-EBB7-0F07-34E48235F1FC}"/>
              </a:ext>
            </a:extLst>
          </p:cNvPr>
          <p:cNvSpPr txBox="1">
            <a:spLocks/>
          </p:cNvSpPr>
          <p:nvPr/>
        </p:nvSpPr>
        <p:spPr>
          <a:xfrm>
            <a:off x="396279" y="854355"/>
            <a:ext cx="5214565" cy="2070796"/>
          </a:xfrm>
          <a:prstGeom prst="rect">
            <a:avLst/>
          </a:prstGeom>
          <a:ln>
            <a:noFill/>
          </a:ln>
        </p:spPr>
        <p:txBody>
          <a:bodyPr lIns="72737" tIns="36367" rIns="72737" bIns="36367"/>
          <a:lstStyle/>
          <a:p>
            <a:pPr marL="365760" defTabSz="1034671" eaLnBrk="0" hangingPunct="0">
              <a:defRPr/>
            </a:pPr>
            <a:r>
              <a:rPr lang="en-US" sz="2400" b="1" kern="0" dirty="0">
                <a:latin typeface="Arial"/>
                <a:cs typeface="Arial"/>
                <a:sym typeface="Futura Condensed" charset="0"/>
              </a:rPr>
              <a:t>Key parameters:</a:t>
            </a:r>
          </a:p>
          <a:p>
            <a:pPr>
              <a:defRPr/>
            </a:pPr>
            <a:r>
              <a:rPr lang="en-US" sz="2400" dirty="0">
                <a:latin typeface="Arial"/>
                <a:cs typeface="Arial"/>
              </a:rPr>
              <a:t>Average Beam Power: 5 MW</a:t>
            </a:r>
          </a:p>
          <a:p>
            <a:pPr>
              <a:defRPr/>
            </a:pPr>
            <a:r>
              <a:rPr lang="en-US" sz="2400" dirty="0">
                <a:latin typeface="Arial"/>
                <a:cs typeface="Arial"/>
              </a:rPr>
              <a:t>Peak Beam Power: 125 MW</a:t>
            </a:r>
          </a:p>
          <a:p>
            <a:pPr>
              <a:defRPr/>
            </a:pPr>
            <a:r>
              <a:rPr lang="en-US" sz="2400" kern="0" dirty="0">
                <a:latin typeface="Arial"/>
                <a:cs typeface="Arial"/>
                <a:sym typeface="Futura Condensed" charset="0"/>
              </a:rPr>
              <a:t>Beam pulse width: 2.86 </a:t>
            </a:r>
            <a:r>
              <a:rPr lang="en-US" sz="2400" kern="0" dirty="0" err="1">
                <a:latin typeface="Arial"/>
                <a:cs typeface="Arial"/>
                <a:sym typeface="Futura Condensed" charset="0"/>
              </a:rPr>
              <a:t>ms</a:t>
            </a:r>
            <a:r>
              <a:rPr lang="en-US" sz="2400" kern="0" dirty="0">
                <a:latin typeface="Arial"/>
                <a:cs typeface="Arial"/>
                <a:sym typeface="Futura Condensed" charset="0"/>
              </a:rPr>
              <a:t> </a:t>
            </a:r>
          </a:p>
          <a:p>
            <a:pPr>
              <a:defRPr/>
            </a:pPr>
            <a:r>
              <a:rPr lang="en-US" sz="2400" kern="0" dirty="0">
                <a:latin typeface="Arial"/>
                <a:cs typeface="Arial"/>
                <a:sym typeface="Futura Condensed" charset="0"/>
              </a:rPr>
              <a:t>Beam energy: 2 GeV</a:t>
            </a:r>
          </a:p>
          <a:p>
            <a:pPr>
              <a:defRPr/>
            </a:pPr>
            <a:r>
              <a:rPr lang="en-US" sz="2400" kern="0" dirty="0">
                <a:latin typeface="Arial"/>
                <a:cs typeface="Arial"/>
                <a:sym typeface="Futura Condensed" charset="0"/>
              </a:rPr>
              <a:t>Final Beam current: 62.5 mA peak</a:t>
            </a:r>
          </a:p>
          <a:p>
            <a:pPr>
              <a:defRPr/>
            </a:pPr>
            <a:r>
              <a:rPr lang="en-US" sz="2400" kern="0" dirty="0">
                <a:latin typeface="Arial"/>
                <a:cs typeface="Arial"/>
                <a:sym typeface="Futura Condensed" charset="0"/>
              </a:rPr>
              <a:t>Repetition rate: 14 Hz</a:t>
            </a:r>
          </a:p>
        </p:txBody>
      </p:sp>
      <p:sp>
        <p:nvSpPr>
          <p:cNvPr id="9" name="TextBox 8">
            <a:extLst>
              <a:ext uri="{FF2B5EF4-FFF2-40B4-BE49-F238E27FC236}">
                <a16:creationId xmlns:a16="http://schemas.microsoft.com/office/drawing/2014/main" id="{D444C980-8ED2-A4F4-1877-4569F5DC3700}"/>
              </a:ext>
            </a:extLst>
          </p:cNvPr>
          <p:cNvSpPr txBox="1"/>
          <p:nvPr/>
        </p:nvSpPr>
        <p:spPr>
          <a:xfrm>
            <a:off x="3114337" y="6314382"/>
            <a:ext cx="1021433" cy="369332"/>
          </a:xfrm>
          <a:prstGeom prst="rect">
            <a:avLst/>
          </a:prstGeom>
          <a:noFill/>
        </p:spPr>
        <p:txBody>
          <a:bodyPr wrap="none" rtlCol="0">
            <a:spAutoFit/>
          </a:bodyPr>
          <a:lstStyle/>
          <a:p>
            <a:pPr algn="l"/>
            <a:r>
              <a:rPr lang="en-GB" dirty="0">
                <a:solidFill>
                  <a:srgbClr val="666666"/>
                </a:solidFill>
              </a:rPr>
              <a:t>352 MHz</a:t>
            </a:r>
          </a:p>
        </p:txBody>
      </p:sp>
      <p:sp>
        <p:nvSpPr>
          <p:cNvPr id="10" name="TextBox 9">
            <a:extLst>
              <a:ext uri="{FF2B5EF4-FFF2-40B4-BE49-F238E27FC236}">
                <a16:creationId xmlns:a16="http://schemas.microsoft.com/office/drawing/2014/main" id="{8071AC65-615C-DFCA-1A7C-64381E1F2C2D}"/>
              </a:ext>
            </a:extLst>
          </p:cNvPr>
          <p:cNvSpPr txBox="1"/>
          <p:nvPr/>
        </p:nvSpPr>
        <p:spPr>
          <a:xfrm>
            <a:off x="7448631" y="6341837"/>
            <a:ext cx="1021433" cy="369332"/>
          </a:xfrm>
          <a:prstGeom prst="rect">
            <a:avLst/>
          </a:prstGeom>
          <a:noFill/>
        </p:spPr>
        <p:txBody>
          <a:bodyPr wrap="none" rtlCol="0">
            <a:spAutoFit/>
          </a:bodyPr>
          <a:lstStyle/>
          <a:p>
            <a:pPr algn="l"/>
            <a:r>
              <a:rPr lang="en-GB" dirty="0">
                <a:solidFill>
                  <a:srgbClr val="666666"/>
                </a:solidFill>
              </a:rPr>
              <a:t>704 MHz</a:t>
            </a:r>
          </a:p>
        </p:txBody>
      </p:sp>
      <p:cxnSp>
        <p:nvCxnSpPr>
          <p:cNvPr id="11" name="Straight Arrow Connector 10">
            <a:extLst>
              <a:ext uri="{FF2B5EF4-FFF2-40B4-BE49-F238E27FC236}">
                <a16:creationId xmlns:a16="http://schemas.microsoft.com/office/drawing/2014/main" id="{53BBC5C5-9610-7DE6-1680-A433D8C9C539}"/>
              </a:ext>
            </a:extLst>
          </p:cNvPr>
          <p:cNvCxnSpPr>
            <a:cxnSpLocks/>
          </p:cNvCxnSpPr>
          <p:nvPr/>
        </p:nvCxnSpPr>
        <p:spPr>
          <a:xfrm>
            <a:off x="8489589" y="6545662"/>
            <a:ext cx="19086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00764B8-A4C3-4DAC-0B2C-EA1A98500F12}"/>
              </a:ext>
            </a:extLst>
          </p:cNvPr>
          <p:cNvCxnSpPr>
            <a:cxnSpLocks/>
            <a:stCxn id="10" idx="1"/>
          </p:cNvCxnSpPr>
          <p:nvPr/>
        </p:nvCxnSpPr>
        <p:spPr>
          <a:xfrm flipH="1" flipV="1">
            <a:off x="6192457" y="6519348"/>
            <a:ext cx="1256174" cy="7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2DFEE39-195D-98BA-DFAA-69A36880FAC5}"/>
              </a:ext>
            </a:extLst>
          </p:cNvPr>
          <p:cNvCxnSpPr>
            <a:cxnSpLocks/>
          </p:cNvCxnSpPr>
          <p:nvPr/>
        </p:nvCxnSpPr>
        <p:spPr>
          <a:xfrm flipH="1" flipV="1">
            <a:off x="2092904" y="6499048"/>
            <a:ext cx="101109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9C867EA-C06F-7CF2-44D1-8AFE3DB8B9BA}"/>
              </a:ext>
            </a:extLst>
          </p:cNvPr>
          <p:cNvCxnSpPr>
            <a:cxnSpLocks/>
          </p:cNvCxnSpPr>
          <p:nvPr/>
        </p:nvCxnSpPr>
        <p:spPr>
          <a:xfrm>
            <a:off x="4097696" y="6512775"/>
            <a:ext cx="1825824" cy="13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Date Placeholder 9">
            <a:extLst>
              <a:ext uri="{FF2B5EF4-FFF2-40B4-BE49-F238E27FC236}">
                <a16:creationId xmlns:a16="http://schemas.microsoft.com/office/drawing/2014/main" id="{ED6EBE2B-2822-7886-269B-E9B9764DA9F1}"/>
              </a:ext>
            </a:extLst>
          </p:cNvPr>
          <p:cNvSpPr txBox="1">
            <a:spLocks/>
          </p:cNvSpPr>
          <p:nvPr/>
        </p:nvSpPr>
        <p:spPr>
          <a:xfrm>
            <a:off x="1456332" y="6127442"/>
            <a:ext cx="832658" cy="365125"/>
          </a:xfrm>
          <a:prstGeom prst="rect">
            <a:avLst/>
          </a:prstGeom>
        </p:spPr>
        <p:txBody>
          <a:bodyPr vert="horz" lIns="91440" tIns="45720" rIns="91440" bIns="45720" rtlCol="0" anchor="ctr"/>
          <a:lstStyle>
            <a:defPPr>
              <a:defRPr lang="sv-SE"/>
            </a:defPPr>
            <a:lvl1pPr marL="0" algn="l" defTabSz="914400" rtl="0" eaLnBrk="1" latinLnBrk="0" hangingPunct="1">
              <a:defRPr sz="800" kern="1200" spc="80" baseline="0">
                <a:solidFill>
                  <a:srgbClr val="CCCCC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BD83B08-7C7B-AA40-819D-A95ED8B9D36D}" type="datetime1">
              <a:rPr lang="sv-SE" smtClean="0"/>
              <a:pPr/>
              <a:t>2024-09-08</a:t>
            </a:fld>
            <a:endParaRPr lang="en-SE"/>
          </a:p>
        </p:txBody>
      </p:sp>
      <p:sp>
        <p:nvSpPr>
          <p:cNvPr id="16" name="Oval Callout 15">
            <a:extLst>
              <a:ext uri="{FF2B5EF4-FFF2-40B4-BE49-F238E27FC236}">
                <a16:creationId xmlns:a16="http://schemas.microsoft.com/office/drawing/2014/main" id="{4A1293B2-C6F9-EC7F-AA17-999C80AB8919}"/>
              </a:ext>
            </a:extLst>
          </p:cNvPr>
          <p:cNvSpPr/>
          <p:nvPr/>
        </p:nvSpPr>
        <p:spPr>
          <a:xfrm>
            <a:off x="470703" y="5963262"/>
            <a:ext cx="1666652" cy="585204"/>
          </a:xfrm>
          <a:prstGeom prst="wedgeEllipseCallout">
            <a:avLst>
              <a:gd name="adj1" fmla="val 131207"/>
              <a:gd name="adj2" fmla="val -16729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Callout 16">
            <a:extLst>
              <a:ext uri="{FF2B5EF4-FFF2-40B4-BE49-F238E27FC236}">
                <a16:creationId xmlns:a16="http://schemas.microsoft.com/office/drawing/2014/main" id="{61E00070-1CC9-4C78-8CF0-4061AA2EC71F}"/>
              </a:ext>
            </a:extLst>
          </p:cNvPr>
          <p:cNvSpPr/>
          <p:nvPr/>
        </p:nvSpPr>
        <p:spPr>
          <a:xfrm>
            <a:off x="481043" y="5985226"/>
            <a:ext cx="1673106" cy="541277"/>
          </a:xfrm>
          <a:prstGeom prst="wedgeEllipseCallout">
            <a:avLst>
              <a:gd name="adj1" fmla="val 39545"/>
              <a:gd name="adj2" fmla="val -17110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 MW Klystrons        </a:t>
            </a:r>
          </a:p>
        </p:txBody>
      </p:sp>
      <p:sp>
        <p:nvSpPr>
          <p:cNvPr id="18" name="Oval Callout 17">
            <a:extLst>
              <a:ext uri="{FF2B5EF4-FFF2-40B4-BE49-F238E27FC236}">
                <a16:creationId xmlns:a16="http://schemas.microsoft.com/office/drawing/2014/main" id="{8B7ED758-8F91-FC6B-C7BB-57ECACD42134}"/>
              </a:ext>
            </a:extLst>
          </p:cNvPr>
          <p:cNvSpPr/>
          <p:nvPr/>
        </p:nvSpPr>
        <p:spPr>
          <a:xfrm>
            <a:off x="4698337" y="5954639"/>
            <a:ext cx="1905072" cy="538424"/>
          </a:xfrm>
          <a:prstGeom prst="wedgeEllipseCallout">
            <a:avLst>
              <a:gd name="adj1" fmla="val -33464"/>
              <a:gd name="adj2" fmla="val -17340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200 kW Tetrodes</a:t>
            </a:r>
          </a:p>
        </p:txBody>
      </p:sp>
      <p:sp>
        <p:nvSpPr>
          <p:cNvPr id="20" name="Oval Callout 19">
            <a:extLst>
              <a:ext uri="{FF2B5EF4-FFF2-40B4-BE49-F238E27FC236}">
                <a16:creationId xmlns:a16="http://schemas.microsoft.com/office/drawing/2014/main" id="{22CE6CF4-3806-9B54-1AFF-F94B3FEA7729}"/>
              </a:ext>
            </a:extLst>
          </p:cNvPr>
          <p:cNvSpPr/>
          <p:nvPr/>
        </p:nvSpPr>
        <p:spPr>
          <a:xfrm>
            <a:off x="2143412" y="3506841"/>
            <a:ext cx="2222780" cy="906176"/>
          </a:xfrm>
          <a:prstGeom prst="wedgeEllipseCallout">
            <a:avLst>
              <a:gd name="adj1" fmla="val -8831"/>
              <a:gd name="adj2" fmla="val 9130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30 kW Solid State Amplifiers</a:t>
            </a:r>
          </a:p>
        </p:txBody>
      </p:sp>
      <p:sp>
        <p:nvSpPr>
          <p:cNvPr id="22" name="Rounded Rectangle 21">
            <a:extLst>
              <a:ext uri="{FF2B5EF4-FFF2-40B4-BE49-F238E27FC236}">
                <a16:creationId xmlns:a16="http://schemas.microsoft.com/office/drawing/2014/main" id="{CA5379FF-B726-8551-791A-812648DEDA4A}"/>
              </a:ext>
            </a:extLst>
          </p:cNvPr>
          <p:cNvSpPr/>
          <p:nvPr/>
        </p:nvSpPr>
        <p:spPr>
          <a:xfrm>
            <a:off x="2797746" y="4896477"/>
            <a:ext cx="504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3" name="Rounded Rectangle 22">
            <a:extLst>
              <a:ext uri="{FF2B5EF4-FFF2-40B4-BE49-F238E27FC236}">
                <a16:creationId xmlns:a16="http://schemas.microsoft.com/office/drawing/2014/main" id="{2A4E90D4-CDD7-8FBA-662F-1D99A5CBF78A}"/>
              </a:ext>
            </a:extLst>
          </p:cNvPr>
          <p:cNvSpPr/>
          <p:nvPr/>
        </p:nvSpPr>
        <p:spPr>
          <a:xfrm>
            <a:off x="3463571" y="4896477"/>
            <a:ext cx="72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4" name="Rounded Rectangle 23">
            <a:extLst>
              <a:ext uri="{FF2B5EF4-FFF2-40B4-BE49-F238E27FC236}">
                <a16:creationId xmlns:a16="http://schemas.microsoft.com/office/drawing/2014/main" id="{0B71CD5A-BFE3-7FD4-B70E-C5D10847C372}"/>
              </a:ext>
            </a:extLst>
          </p:cNvPr>
          <p:cNvSpPr/>
          <p:nvPr/>
        </p:nvSpPr>
        <p:spPr>
          <a:xfrm>
            <a:off x="4191984"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5" name="Rounded Rectangle 24">
            <a:extLst>
              <a:ext uri="{FF2B5EF4-FFF2-40B4-BE49-F238E27FC236}">
                <a16:creationId xmlns:a16="http://schemas.microsoft.com/office/drawing/2014/main" id="{956BF2A2-4519-7B42-CFBA-6A0724DC60CC}"/>
              </a:ext>
            </a:extLst>
          </p:cNvPr>
          <p:cNvSpPr/>
          <p:nvPr/>
        </p:nvSpPr>
        <p:spPr>
          <a:xfrm>
            <a:off x="3591032" y="4896477"/>
            <a:ext cx="72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6" name="Rounded Rectangle 25">
            <a:extLst>
              <a:ext uri="{FF2B5EF4-FFF2-40B4-BE49-F238E27FC236}">
                <a16:creationId xmlns:a16="http://schemas.microsoft.com/office/drawing/2014/main" id="{4DDEE501-F68B-7F63-6451-B768DF042ED8}"/>
              </a:ext>
            </a:extLst>
          </p:cNvPr>
          <p:cNvSpPr/>
          <p:nvPr/>
        </p:nvSpPr>
        <p:spPr>
          <a:xfrm>
            <a:off x="3726806" y="4896477"/>
            <a:ext cx="72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7" name="Rounded Rectangle 26">
            <a:extLst>
              <a:ext uri="{FF2B5EF4-FFF2-40B4-BE49-F238E27FC236}">
                <a16:creationId xmlns:a16="http://schemas.microsoft.com/office/drawing/2014/main" id="{ED6AD500-F1C7-08B0-860A-19A08874B6A8}"/>
              </a:ext>
            </a:extLst>
          </p:cNvPr>
          <p:cNvSpPr/>
          <p:nvPr/>
        </p:nvSpPr>
        <p:spPr>
          <a:xfrm>
            <a:off x="3854267" y="4896477"/>
            <a:ext cx="72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8" name="Rounded Rectangle 27">
            <a:extLst>
              <a:ext uri="{FF2B5EF4-FFF2-40B4-BE49-F238E27FC236}">
                <a16:creationId xmlns:a16="http://schemas.microsoft.com/office/drawing/2014/main" id="{DDAB97E1-1E10-BEAB-515E-9AFE7B760331}"/>
              </a:ext>
            </a:extLst>
          </p:cNvPr>
          <p:cNvSpPr/>
          <p:nvPr/>
        </p:nvSpPr>
        <p:spPr>
          <a:xfrm>
            <a:off x="3978663" y="4896477"/>
            <a:ext cx="72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29" name="Rounded Rectangle 28">
            <a:extLst>
              <a:ext uri="{FF2B5EF4-FFF2-40B4-BE49-F238E27FC236}">
                <a16:creationId xmlns:a16="http://schemas.microsoft.com/office/drawing/2014/main" id="{894763E2-580C-E50C-1CA1-8A1AA9050C3B}"/>
              </a:ext>
            </a:extLst>
          </p:cNvPr>
          <p:cNvSpPr/>
          <p:nvPr/>
        </p:nvSpPr>
        <p:spPr>
          <a:xfrm>
            <a:off x="4330192"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0" name="Rounded Rectangle 29">
            <a:extLst>
              <a:ext uri="{FF2B5EF4-FFF2-40B4-BE49-F238E27FC236}">
                <a16:creationId xmlns:a16="http://schemas.microsoft.com/office/drawing/2014/main" id="{A0E3B4C5-DC11-AEEF-B44F-4370CAB898F1}"/>
              </a:ext>
            </a:extLst>
          </p:cNvPr>
          <p:cNvSpPr/>
          <p:nvPr/>
        </p:nvSpPr>
        <p:spPr>
          <a:xfrm>
            <a:off x="4468530"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1" name="Rounded Rectangle 30">
            <a:extLst>
              <a:ext uri="{FF2B5EF4-FFF2-40B4-BE49-F238E27FC236}">
                <a16:creationId xmlns:a16="http://schemas.microsoft.com/office/drawing/2014/main" id="{1EE64A98-4274-984C-3D7A-EB509FE72C66}"/>
              </a:ext>
            </a:extLst>
          </p:cNvPr>
          <p:cNvSpPr/>
          <p:nvPr/>
        </p:nvSpPr>
        <p:spPr>
          <a:xfrm>
            <a:off x="4606868"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2" name="Rounded Rectangle 31">
            <a:extLst>
              <a:ext uri="{FF2B5EF4-FFF2-40B4-BE49-F238E27FC236}">
                <a16:creationId xmlns:a16="http://schemas.microsoft.com/office/drawing/2014/main" id="{EFCBCD03-F017-B750-A0F7-7AFDA72F6A5A}"/>
              </a:ext>
            </a:extLst>
          </p:cNvPr>
          <p:cNvSpPr/>
          <p:nvPr/>
        </p:nvSpPr>
        <p:spPr>
          <a:xfrm>
            <a:off x="4745076"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3" name="Rounded Rectangle 32">
            <a:extLst>
              <a:ext uri="{FF2B5EF4-FFF2-40B4-BE49-F238E27FC236}">
                <a16:creationId xmlns:a16="http://schemas.microsoft.com/office/drawing/2014/main" id="{6051D255-C205-F5B5-705F-F29E9BF02E8A}"/>
              </a:ext>
            </a:extLst>
          </p:cNvPr>
          <p:cNvSpPr/>
          <p:nvPr/>
        </p:nvSpPr>
        <p:spPr>
          <a:xfrm>
            <a:off x="4883414"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4" name="Rounded Rectangle 33">
            <a:extLst>
              <a:ext uri="{FF2B5EF4-FFF2-40B4-BE49-F238E27FC236}">
                <a16:creationId xmlns:a16="http://schemas.microsoft.com/office/drawing/2014/main" id="{20C6EEA5-7AD3-6978-7C33-A4824609CE75}"/>
              </a:ext>
            </a:extLst>
          </p:cNvPr>
          <p:cNvSpPr/>
          <p:nvPr/>
        </p:nvSpPr>
        <p:spPr>
          <a:xfrm>
            <a:off x="5021752"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5" name="Rounded Rectangle 34">
            <a:extLst>
              <a:ext uri="{FF2B5EF4-FFF2-40B4-BE49-F238E27FC236}">
                <a16:creationId xmlns:a16="http://schemas.microsoft.com/office/drawing/2014/main" id="{6BC1DDB5-0831-A4B3-735F-E1817B38C618}"/>
              </a:ext>
            </a:extLst>
          </p:cNvPr>
          <p:cNvSpPr/>
          <p:nvPr/>
        </p:nvSpPr>
        <p:spPr>
          <a:xfrm>
            <a:off x="5159960"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6" name="Rounded Rectangle 35">
            <a:extLst>
              <a:ext uri="{FF2B5EF4-FFF2-40B4-BE49-F238E27FC236}">
                <a16:creationId xmlns:a16="http://schemas.microsoft.com/office/drawing/2014/main" id="{68002041-8672-007E-CB76-F674A137C758}"/>
              </a:ext>
            </a:extLst>
          </p:cNvPr>
          <p:cNvSpPr/>
          <p:nvPr/>
        </p:nvSpPr>
        <p:spPr>
          <a:xfrm>
            <a:off x="5298298"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7" name="Rounded Rectangle 36">
            <a:extLst>
              <a:ext uri="{FF2B5EF4-FFF2-40B4-BE49-F238E27FC236}">
                <a16:creationId xmlns:a16="http://schemas.microsoft.com/office/drawing/2014/main" id="{A9D474DF-6B29-947E-3FB1-D1058688DA5A}"/>
              </a:ext>
            </a:extLst>
          </p:cNvPr>
          <p:cNvSpPr/>
          <p:nvPr/>
        </p:nvSpPr>
        <p:spPr>
          <a:xfrm>
            <a:off x="5436636"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8" name="Rounded Rectangle 37">
            <a:extLst>
              <a:ext uri="{FF2B5EF4-FFF2-40B4-BE49-F238E27FC236}">
                <a16:creationId xmlns:a16="http://schemas.microsoft.com/office/drawing/2014/main" id="{5A60CAD9-E58C-6CC5-61C4-32AF9ADAFBBB}"/>
              </a:ext>
            </a:extLst>
          </p:cNvPr>
          <p:cNvSpPr/>
          <p:nvPr/>
        </p:nvSpPr>
        <p:spPr>
          <a:xfrm>
            <a:off x="5574844"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39" name="Rounded Rectangle 38">
            <a:extLst>
              <a:ext uri="{FF2B5EF4-FFF2-40B4-BE49-F238E27FC236}">
                <a16:creationId xmlns:a16="http://schemas.microsoft.com/office/drawing/2014/main" id="{E3C3F02D-3219-6C09-CC4A-F853647EA3D4}"/>
              </a:ext>
            </a:extLst>
          </p:cNvPr>
          <p:cNvSpPr/>
          <p:nvPr/>
        </p:nvSpPr>
        <p:spPr>
          <a:xfrm>
            <a:off x="5713182"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0" name="Rounded Rectangle 39">
            <a:extLst>
              <a:ext uri="{FF2B5EF4-FFF2-40B4-BE49-F238E27FC236}">
                <a16:creationId xmlns:a16="http://schemas.microsoft.com/office/drawing/2014/main" id="{75E0F7DF-16A9-0279-947C-855888ED9FB7}"/>
              </a:ext>
            </a:extLst>
          </p:cNvPr>
          <p:cNvSpPr/>
          <p:nvPr/>
        </p:nvSpPr>
        <p:spPr>
          <a:xfrm>
            <a:off x="5851520"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1" name="Rounded Rectangle 40">
            <a:extLst>
              <a:ext uri="{FF2B5EF4-FFF2-40B4-BE49-F238E27FC236}">
                <a16:creationId xmlns:a16="http://schemas.microsoft.com/office/drawing/2014/main" id="{92B2C898-FCD8-E176-C9BD-DD899DA04ADD}"/>
              </a:ext>
            </a:extLst>
          </p:cNvPr>
          <p:cNvSpPr/>
          <p:nvPr/>
        </p:nvSpPr>
        <p:spPr>
          <a:xfrm>
            <a:off x="6094509"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2" name="Rounded Rectangle 41">
            <a:extLst>
              <a:ext uri="{FF2B5EF4-FFF2-40B4-BE49-F238E27FC236}">
                <a16:creationId xmlns:a16="http://schemas.microsoft.com/office/drawing/2014/main" id="{2835CA93-0F28-5B0A-8262-B6EEC75A25BA}"/>
              </a:ext>
            </a:extLst>
          </p:cNvPr>
          <p:cNvSpPr/>
          <p:nvPr/>
        </p:nvSpPr>
        <p:spPr>
          <a:xfrm>
            <a:off x="6232847"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3" name="Rounded Rectangle 42">
            <a:extLst>
              <a:ext uri="{FF2B5EF4-FFF2-40B4-BE49-F238E27FC236}">
                <a16:creationId xmlns:a16="http://schemas.microsoft.com/office/drawing/2014/main" id="{0B724FD8-045D-4493-834B-5B84B5E94D1C}"/>
              </a:ext>
            </a:extLst>
          </p:cNvPr>
          <p:cNvSpPr/>
          <p:nvPr/>
        </p:nvSpPr>
        <p:spPr>
          <a:xfrm>
            <a:off x="6371185"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4" name="Rounded Rectangle 43">
            <a:extLst>
              <a:ext uri="{FF2B5EF4-FFF2-40B4-BE49-F238E27FC236}">
                <a16:creationId xmlns:a16="http://schemas.microsoft.com/office/drawing/2014/main" id="{34151B4F-0C3A-91D7-B4B1-7F3D0D5BFA52}"/>
              </a:ext>
            </a:extLst>
          </p:cNvPr>
          <p:cNvSpPr/>
          <p:nvPr/>
        </p:nvSpPr>
        <p:spPr>
          <a:xfrm>
            <a:off x="6509393"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5" name="Rounded Rectangle 44">
            <a:extLst>
              <a:ext uri="{FF2B5EF4-FFF2-40B4-BE49-F238E27FC236}">
                <a16:creationId xmlns:a16="http://schemas.microsoft.com/office/drawing/2014/main" id="{984C4A8E-3CD6-1FD0-6BC6-2BED7CF0A459}"/>
              </a:ext>
            </a:extLst>
          </p:cNvPr>
          <p:cNvSpPr/>
          <p:nvPr/>
        </p:nvSpPr>
        <p:spPr>
          <a:xfrm>
            <a:off x="6647731"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6" name="Rounded Rectangle 45">
            <a:extLst>
              <a:ext uri="{FF2B5EF4-FFF2-40B4-BE49-F238E27FC236}">
                <a16:creationId xmlns:a16="http://schemas.microsoft.com/office/drawing/2014/main" id="{52FB7C50-B315-9F8F-B04F-2F142548EDBA}"/>
              </a:ext>
            </a:extLst>
          </p:cNvPr>
          <p:cNvSpPr/>
          <p:nvPr/>
        </p:nvSpPr>
        <p:spPr>
          <a:xfrm>
            <a:off x="6786069"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7" name="Rounded Rectangle 46">
            <a:extLst>
              <a:ext uri="{FF2B5EF4-FFF2-40B4-BE49-F238E27FC236}">
                <a16:creationId xmlns:a16="http://schemas.microsoft.com/office/drawing/2014/main" id="{F4CD8742-1B42-DBEC-9483-BDC2A4EF3484}"/>
              </a:ext>
            </a:extLst>
          </p:cNvPr>
          <p:cNvSpPr/>
          <p:nvPr/>
        </p:nvSpPr>
        <p:spPr>
          <a:xfrm>
            <a:off x="6924277"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48" name="Rounded Rectangle 47">
            <a:extLst>
              <a:ext uri="{FF2B5EF4-FFF2-40B4-BE49-F238E27FC236}">
                <a16:creationId xmlns:a16="http://schemas.microsoft.com/office/drawing/2014/main" id="{AA0D2E21-B2E1-5A5C-E7DF-99D6931C1518}"/>
              </a:ext>
            </a:extLst>
          </p:cNvPr>
          <p:cNvSpPr/>
          <p:nvPr/>
        </p:nvSpPr>
        <p:spPr>
          <a:xfrm>
            <a:off x="7062615"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49" name="Rounded Rectangle 48">
            <a:extLst>
              <a:ext uri="{FF2B5EF4-FFF2-40B4-BE49-F238E27FC236}">
                <a16:creationId xmlns:a16="http://schemas.microsoft.com/office/drawing/2014/main" id="{1C3062FF-CFA9-0960-1515-12D6A608C789}"/>
              </a:ext>
            </a:extLst>
          </p:cNvPr>
          <p:cNvSpPr/>
          <p:nvPr/>
        </p:nvSpPr>
        <p:spPr>
          <a:xfrm>
            <a:off x="7200953"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0" name="Rounded Rectangle 49">
            <a:extLst>
              <a:ext uri="{FF2B5EF4-FFF2-40B4-BE49-F238E27FC236}">
                <a16:creationId xmlns:a16="http://schemas.microsoft.com/office/drawing/2014/main" id="{10EFB7E3-A406-0E3E-707B-ABF64F50DAC8}"/>
              </a:ext>
            </a:extLst>
          </p:cNvPr>
          <p:cNvSpPr/>
          <p:nvPr/>
        </p:nvSpPr>
        <p:spPr>
          <a:xfrm>
            <a:off x="7449483"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51" name="Rounded Rectangle 50">
            <a:extLst>
              <a:ext uri="{FF2B5EF4-FFF2-40B4-BE49-F238E27FC236}">
                <a16:creationId xmlns:a16="http://schemas.microsoft.com/office/drawing/2014/main" id="{9C408462-A173-BD60-D5FF-C0283A1E5B74}"/>
              </a:ext>
            </a:extLst>
          </p:cNvPr>
          <p:cNvSpPr/>
          <p:nvPr/>
        </p:nvSpPr>
        <p:spPr>
          <a:xfrm>
            <a:off x="7587821"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52" name="Rounded Rectangle 51">
            <a:extLst>
              <a:ext uri="{FF2B5EF4-FFF2-40B4-BE49-F238E27FC236}">
                <a16:creationId xmlns:a16="http://schemas.microsoft.com/office/drawing/2014/main" id="{63439939-E7CC-56F4-D241-B452BE7B48C2}"/>
              </a:ext>
            </a:extLst>
          </p:cNvPr>
          <p:cNvSpPr/>
          <p:nvPr/>
        </p:nvSpPr>
        <p:spPr>
          <a:xfrm>
            <a:off x="7726159"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3" name="Rounded Rectangle 52">
            <a:extLst>
              <a:ext uri="{FF2B5EF4-FFF2-40B4-BE49-F238E27FC236}">
                <a16:creationId xmlns:a16="http://schemas.microsoft.com/office/drawing/2014/main" id="{532B2D00-4AAC-978B-8038-8A730353B466}"/>
              </a:ext>
            </a:extLst>
          </p:cNvPr>
          <p:cNvSpPr/>
          <p:nvPr/>
        </p:nvSpPr>
        <p:spPr>
          <a:xfrm>
            <a:off x="7864367"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4" name="Rounded Rectangle 53">
            <a:extLst>
              <a:ext uri="{FF2B5EF4-FFF2-40B4-BE49-F238E27FC236}">
                <a16:creationId xmlns:a16="http://schemas.microsoft.com/office/drawing/2014/main" id="{D566D5DF-85DF-42A2-BBAA-BB5422B8A9A0}"/>
              </a:ext>
            </a:extLst>
          </p:cNvPr>
          <p:cNvSpPr/>
          <p:nvPr/>
        </p:nvSpPr>
        <p:spPr>
          <a:xfrm>
            <a:off x="8002705" y="4896477"/>
            <a:ext cx="72000" cy="432000"/>
          </a:xfrm>
          <a:prstGeom prst="roundRect">
            <a:avLst>
              <a:gd name="adj" fmla="val 25490"/>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5" name="Rounded Rectangle 54">
            <a:extLst>
              <a:ext uri="{FF2B5EF4-FFF2-40B4-BE49-F238E27FC236}">
                <a16:creationId xmlns:a16="http://schemas.microsoft.com/office/drawing/2014/main" id="{7A2D0151-9EDF-E342-C312-6AD810D5D1BB}"/>
              </a:ext>
            </a:extLst>
          </p:cNvPr>
          <p:cNvSpPr/>
          <p:nvPr/>
        </p:nvSpPr>
        <p:spPr>
          <a:xfrm>
            <a:off x="8141043"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6" name="Rounded Rectangle 55">
            <a:extLst>
              <a:ext uri="{FF2B5EF4-FFF2-40B4-BE49-F238E27FC236}">
                <a16:creationId xmlns:a16="http://schemas.microsoft.com/office/drawing/2014/main" id="{C14F1C43-3AFE-FFCA-09F7-BD691C5C705D}"/>
              </a:ext>
            </a:extLst>
          </p:cNvPr>
          <p:cNvSpPr/>
          <p:nvPr/>
        </p:nvSpPr>
        <p:spPr>
          <a:xfrm>
            <a:off x="8279251"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7" name="Rounded Rectangle 56">
            <a:extLst>
              <a:ext uri="{FF2B5EF4-FFF2-40B4-BE49-F238E27FC236}">
                <a16:creationId xmlns:a16="http://schemas.microsoft.com/office/drawing/2014/main" id="{BF4CFF99-7930-1138-16A0-ABDEEFA9F3EB}"/>
              </a:ext>
            </a:extLst>
          </p:cNvPr>
          <p:cNvSpPr/>
          <p:nvPr/>
        </p:nvSpPr>
        <p:spPr>
          <a:xfrm>
            <a:off x="8417589"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Segoe UI"/>
            </a:endParaRPr>
          </a:p>
        </p:txBody>
      </p:sp>
      <p:sp>
        <p:nvSpPr>
          <p:cNvPr id="58" name="Rounded Rectangle 57">
            <a:extLst>
              <a:ext uri="{FF2B5EF4-FFF2-40B4-BE49-F238E27FC236}">
                <a16:creationId xmlns:a16="http://schemas.microsoft.com/office/drawing/2014/main" id="{826409F2-B901-47EA-6B26-0C7CC31AA62A}"/>
              </a:ext>
            </a:extLst>
          </p:cNvPr>
          <p:cNvSpPr/>
          <p:nvPr/>
        </p:nvSpPr>
        <p:spPr>
          <a:xfrm>
            <a:off x="8555927"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FFFF"/>
              </a:solidFill>
              <a:latin typeface="Segoe UI"/>
            </a:endParaRPr>
          </a:p>
        </p:txBody>
      </p:sp>
      <p:sp>
        <p:nvSpPr>
          <p:cNvPr id="59" name="Rounded Rectangle 58">
            <a:extLst>
              <a:ext uri="{FF2B5EF4-FFF2-40B4-BE49-F238E27FC236}">
                <a16:creationId xmlns:a16="http://schemas.microsoft.com/office/drawing/2014/main" id="{8F6CD671-9A3F-9C35-3A69-0E2F50897271}"/>
              </a:ext>
            </a:extLst>
          </p:cNvPr>
          <p:cNvSpPr/>
          <p:nvPr/>
        </p:nvSpPr>
        <p:spPr>
          <a:xfrm>
            <a:off x="8702427"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0" name="Rounded Rectangle 59">
            <a:extLst>
              <a:ext uri="{FF2B5EF4-FFF2-40B4-BE49-F238E27FC236}">
                <a16:creationId xmlns:a16="http://schemas.microsoft.com/office/drawing/2014/main" id="{82B06D05-B27C-4DB6-9942-D774AA2BFC3F}"/>
              </a:ext>
            </a:extLst>
          </p:cNvPr>
          <p:cNvSpPr/>
          <p:nvPr/>
        </p:nvSpPr>
        <p:spPr>
          <a:xfrm>
            <a:off x="8840765"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1" name="Rounded Rectangle 60">
            <a:extLst>
              <a:ext uri="{FF2B5EF4-FFF2-40B4-BE49-F238E27FC236}">
                <a16:creationId xmlns:a16="http://schemas.microsoft.com/office/drawing/2014/main" id="{8F33FB13-5E08-166B-2627-74279BE65126}"/>
              </a:ext>
            </a:extLst>
          </p:cNvPr>
          <p:cNvSpPr/>
          <p:nvPr/>
        </p:nvSpPr>
        <p:spPr>
          <a:xfrm>
            <a:off x="8979103"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2" name="Rounded Rectangle 61">
            <a:extLst>
              <a:ext uri="{FF2B5EF4-FFF2-40B4-BE49-F238E27FC236}">
                <a16:creationId xmlns:a16="http://schemas.microsoft.com/office/drawing/2014/main" id="{3EA3A790-92DD-CCCD-62E1-90B0E92DBF26}"/>
              </a:ext>
            </a:extLst>
          </p:cNvPr>
          <p:cNvSpPr/>
          <p:nvPr/>
        </p:nvSpPr>
        <p:spPr>
          <a:xfrm>
            <a:off x="9117311"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3" name="Rounded Rectangle 62">
            <a:extLst>
              <a:ext uri="{FF2B5EF4-FFF2-40B4-BE49-F238E27FC236}">
                <a16:creationId xmlns:a16="http://schemas.microsoft.com/office/drawing/2014/main" id="{A3758A3D-2744-C7A6-BA5B-40966739EDB3}"/>
              </a:ext>
            </a:extLst>
          </p:cNvPr>
          <p:cNvSpPr/>
          <p:nvPr/>
        </p:nvSpPr>
        <p:spPr>
          <a:xfrm>
            <a:off x="9255649"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4" name="Rounded Rectangle 63">
            <a:extLst>
              <a:ext uri="{FF2B5EF4-FFF2-40B4-BE49-F238E27FC236}">
                <a16:creationId xmlns:a16="http://schemas.microsoft.com/office/drawing/2014/main" id="{7A604259-E8A8-0934-1F3B-B780E6B5DF63}"/>
              </a:ext>
            </a:extLst>
          </p:cNvPr>
          <p:cNvSpPr/>
          <p:nvPr/>
        </p:nvSpPr>
        <p:spPr>
          <a:xfrm>
            <a:off x="9393987"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5" name="Rounded Rectangle 64">
            <a:extLst>
              <a:ext uri="{FF2B5EF4-FFF2-40B4-BE49-F238E27FC236}">
                <a16:creationId xmlns:a16="http://schemas.microsoft.com/office/drawing/2014/main" id="{43C799B9-9391-0BDD-F70E-C31DF1C9876E}"/>
              </a:ext>
            </a:extLst>
          </p:cNvPr>
          <p:cNvSpPr/>
          <p:nvPr/>
        </p:nvSpPr>
        <p:spPr>
          <a:xfrm>
            <a:off x="9532195"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6" name="Rounded Rectangle 65">
            <a:extLst>
              <a:ext uri="{FF2B5EF4-FFF2-40B4-BE49-F238E27FC236}">
                <a16:creationId xmlns:a16="http://schemas.microsoft.com/office/drawing/2014/main" id="{2A506818-E880-AC0D-0B16-7002952F9D22}"/>
              </a:ext>
            </a:extLst>
          </p:cNvPr>
          <p:cNvSpPr/>
          <p:nvPr/>
        </p:nvSpPr>
        <p:spPr>
          <a:xfrm>
            <a:off x="9670533"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7" name="Rounded Rectangle 66">
            <a:extLst>
              <a:ext uri="{FF2B5EF4-FFF2-40B4-BE49-F238E27FC236}">
                <a16:creationId xmlns:a16="http://schemas.microsoft.com/office/drawing/2014/main" id="{05C8FF04-DF11-E4F7-A6BA-E9D8A6DA8B5D}"/>
              </a:ext>
            </a:extLst>
          </p:cNvPr>
          <p:cNvSpPr/>
          <p:nvPr/>
        </p:nvSpPr>
        <p:spPr>
          <a:xfrm>
            <a:off x="9808871"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8" name="Rounded Rectangle 67">
            <a:extLst>
              <a:ext uri="{FF2B5EF4-FFF2-40B4-BE49-F238E27FC236}">
                <a16:creationId xmlns:a16="http://schemas.microsoft.com/office/drawing/2014/main" id="{B2466849-7E1C-4772-6DDA-54FD172E69B5}"/>
              </a:ext>
            </a:extLst>
          </p:cNvPr>
          <p:cNvSpPr/>
          <p:nvPr/>
        </p:nvSpPr>
        <p:spPr>
          <a:xfrm>
            <a:off x="9947209"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69" name="Rounded Rectangle 68">
            <a:extLst>
              <a:ext uri="{FF2B5EF4-FFF2-40B4-BE49-F238E27FC236}">
                <a16:creationId xmlns:a16="http://schemas.microsoft.com/office/drawing/2014/main" id="{4EDB4A62-8880-7CED-F1C2-1F74C2B73233}"/>
              </a:ext>
            </a:extLst>
          </p:cNvPr>
          <p:cNvSpPr/>
          <p:nvPr/>
        </p:nvSpPr>
        <p:spPr>
          <a:xfrm>
            <a:off x="10085547"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0" name="Rounded Rectangle 69">
            <a:extLst>
              <a:ext uri="{FF2B5EF4-FFF2-40B4-BE49-F238E27FC236}">
                <a16:creationId xmlns:a16="http://schemas.microsoft.com/office/drawing/2014/main" id="{CB28CEA5-50EB-5387-68FD-6542DA50C700}"/>
              </a:ext>
            </a:extLst>
          </p:cNvPr>
          <p:cNvSpPr/>
          <p:nvPr/>
        </p:nvSpPr>
        <p:spPr>
          <a:xfrm>
            <a:off x="10223885" y="4896477"/>
            <a:ext cx="72000" cy="432000"/>
          </a:xfrm>
          <a:prstGeom prst="roundRect">
            <a:avLst>
              <a:gd name="adj" fmla="val 25490"/>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1" name="Rounded Rectangle 70">
            <a:extLst>
              <a:ext uri="{FF2B5EF4-FFF2-40B4-BE49-F238E27FC236}">
                <a16:creationId xmlns:a16="http://schemas.microsoft.com/office/drawing/2014/main" id="{3D855DB4-D0EA-BDD9-5A94-E57A4432AC35}"/>
              </a:ext>
            </a:extLst>
          </p:cNvPr>
          <p:cNvSpPr/>
          <p:nvPr/>
        </p:nvSpPr>
        <p:spPr>
          <a:xfrm>
            <a:off x="10450178" y="4896477"/>
            <a:ext cx="546285"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2" name="Rounded Rectangle 71">
            <a:extLst>
              <a:ext uri="{FF2B5EF4-FFF2-40B4-BE49-F238E27FC236}">
                <a16:creationId xmlns:a16="http://schemas.microsoft.com/office/drawing/2014/main" id="{EDACA28B-FEF0-43A1-C29B-65AFABA49CD7}"/>
              </a:ext>
            </a:extLst>
          </p:cNvPr>
          <p:cNvSpPr/>
          <p:nvPr/>
        </p:nvSpPr>
        <p:spPr>
          <a:xfrm>
            <a:off x="11468659" y="4906769"/>
            <a:ext cx="546285" cy="432000"/>
          </a:xfrm>
          <a:prstGeom prst="roundRect">
            <a:avLst>
              <a:gd name="adj" fmla="val 50000"/>
            </a:avLst>
          </a:prstGeom>
          <a:solidFill>
            <a:srgbClr val="FF0000"/>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3" name="Rounded Rectangle 72">
            <a:extLst>
              <a:ext uri="{FF2B5EF4-FFF2-40B4-BE49-F238E27FC236}">
                <a16:creationId xmlns:a16="http://schemas.microsoft.com/office/drawing/2014/main" id="{14EA8F26-15BC-3C9B-3257-2B864C981C1A}"/>
              </a:ext>
            </a:extLst>
          </p:cNvPr>
          <p:cNvSpPr/>
          <p:nvPr/>
        </p:nvSpPr>
        <p:spPr>
          <a:xfrm>
            <a:off x="11479668" y="4080556"/>
            <a:ext cx="546285" cy="432000"/>
          </a:xfrm>
          <a:prstGeom prst="roundRect">
            <a:avLst>
              <a:gd name="adj" fmla="val 50000"/>
            </a:avLst>
          </a:prstGeom>
          <a:solidFill>
            <a:srgbClr val="FF0000"/>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4" name="TextBox 73">
            <a:extLst>
              <a:ext uri="{FF2B5EF4-FFF2-40B4-BE49-F238E27FC236}">
                <a16:creationId xmlns:a16="http://schemas.microsoft.com/office/drawing/2014/main" id="{D3E56F62-271F-BCB3-FB49-7C288EE7596C}"/>
              </a:ext>
            </a:extLst>
          </p:cNvPr>
          <p:cNvSpPr txBox="1"/>
          <p:nvPr/>
        </p:nvSpPr>
        <p:spPr>
          <a:xfrm>
            <a:off x="822506" y="4426613"/>
            <a:ext cx="486223" cy="584775"/>
          </a:xfrm>
          <a:prstGeom prst="rect">
            <a:avLst/>
          </a:prstGeom>
          <a:noFill/>
        </p:spPr>
        <p:txBody>
          <a:bodyPr wrap="square" rtlCol="0">
            <a:spAutoFit/>
          </a:bodyPr>
          <a:lstStyle/>
          <a:p>
            <a:pPr algn="ctr"/>
            <a:r>
              <a:rPr lang="en-GB" sz="1600" dirty="0" err="1">
                <a:solidFill>
                  <a:srgbClr val="666666"/>
                </a:solidFill>
              </a:rPr>
              <a:t>ISrc</a:t>
            </a:r>
            <a:endParaRPr lang="en-GB" sz="1600" dirty="0">
              <a:solidFill>
                <a:srgbClr val="666666"/>
              </a:solidFill>
            </a:endParaRPr>
          </a:p>
        </p:txBody>
      </p:sp>
      <p:sp>
        <p:nvSpPr>
          <p:cNvPr id="75" name="TextBox 74">
            <a:extLst>
              <a:ext uri="{FF2B5EF4-FFF2-40B4-BE49-F238E27FC236}">
                <a16:creationId xmlns:a16="http://schemas.microsoft.com/office/drawing/2014/main" id="{DB07AAC7-FDEB-095B-FD4A-6AA5A0B33091}"/>
              </a:ext>
            </a:extLst>
          </p:cNvPr>
          <p:cNvSpPr txBox="1"/>
          <p:nvPr/>
        </p:nvSpPr>
        <p:spPr>
          <a:xfrm>
            <a:off x="1446317" y="4426613"/>
            <a:ext cx="579005" cy="584775"/>
          </a:xfrm>
          <a:prstGeom prst="rect">
            <a:avLst/>
          </a:prstGeom>
          <a:noFill/>
        </p:spPr>
        <p:txBody>
          <a:bodyPr wrap="square" rtlCol="0">
            <a:spAutoFit/>
          </a:bodyPr>
          <a:lstStyle/>
          <a:p>
            <a:pPr algn="ctr"/>
            <a:r>
              <a:rPr lang="en-GB" sz="1600">
                <a:solidFill>
                  <a:srgbClr val="666666"/>
                </a:solidFill>
              </a:rPr>
              <a:t>LEBT</a:t>
            </a:r>
          </a:p>
        </p:txBody>
      </p:sp>
      <p:sp>
        <p:nvSpPr>
          <p:cNvPr id="76" name="TextBox 75">
            <a:extLst>
              <a:ext uri="{FF2B5EF4-FFF2-40B4-BE49-F238E27FC236}">
                <a16:creationId xmlns:a16="http://schemas.microsoft.com/office/drawing/2014/main" id="{E98E3913-9ABD-171F-D8DF-7EDA08FD861D}"/>
              </a:ext>
            </a:extLst>
          </p:cNvPr>
          <p:cNvSpPr txBox="1"/>
          <p:nvPr/>
        </p:nvSpPr>
        <p:spPr>
          <a:xfrm>
            <a:off x="2126303" y="4405464"/>
            <a:ext cx="568611" cy="338554"/>
          </a:xfrm>
          <a:prstGeom prst="rect">
            <a:avLst/>
          </a:prstGeom>
          <a:noFill/>
        </p:spPr>
        <p:txBody>
          <a:bodyPr wrap="square" rtlCol="0">
            <a:spAutoFit/>
          </a:bodyPr>
          <a:lstStyle/>
          <a:p>
            <a:pPr algn="ctr"/>
            <a:r>
              <a:rPr lang="en-GB" sz="1600">
                <a:solidFill>
                  <a:srgbClr val="666666"/>
                </a:solidFill>
              </a:rPr>
              <a:t>RFQ</a:t>
            </a:r>
          </a:p>
        </p:txBody>
      </p:sp>
      <p:sp>
        <p:nvSpPr>
          <p:cNvPr id="77" name="Rounded Rectangle 76">
            <a:extLst>
              <a:ext uri="{FF2B5EF4-FFF2-40B4-BE49-F238E27FC236}">
                <a16:creationId xmlns:a16="http://schemas.microsoft.com/office/drawing/2014/main" id="{7756DA48-1498-A958-4B87-524CDBB960CB}"/>
              </a:ext>
            </a:extLst>
          </p:cNvPr>
          <p:cNvSpPr/>
          <p:nvPr/>
        </p:nvSpPr>
        <p:spPr>
          <a:xfrm>
            <a:off x="2128395" y="4896477"/>
            <a:ext cx="504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8" name="Rounded Rectangle 77">
            <a:extLst>
              <a:ext uri="{FF2B5EF4-FFF2-40B4-BE49-F238E27FC236}">
                <a16:creationId xmlns:a16="http://schemas.microsoft.com/office/drawing/2014/main" id="{361427C4-67B6-6BC6-AE68-CA3361494247}"/>
              </a:ext>
            </a:extLst>
          </p:cNvPr>
          <p:cNvSpPr/>
          <p:nvPr/>
        </p:nvSpPr>
        <p:spPr>
          <a:xfrm>
            <a:off x="1473773" y="4896477"/>
            <a:ext cx="504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79" name="Rounded Rectangle 78">
            <a:extLst>
              <a:ext uri="{FF2B5EF4-FFF2-40B4-BE49-F238E27FC236}">
                <a16:creationId xmlns:a16="http://schemas.microsoft.com/office/drawing/2014/main" id="{3399F649-7CCA-A600-447A-F08A08C25518}"/>
              </a:ext>
            </a:extLst>
          </p:cNvPr>
          <p:cNvSpPr/>
          <p:nvPr/>
        </p:nvSpPr>
        <p:spPr>
          <a:xfrm>
            <a:off x="804422" y="4895378"/>
            <a:ext cx="504000" cy="432000"/>
          </a:xfrm>
          <a:prstGeom prst="roundRect">
            <a:avLst>
              <a:gd name="adj" fmla="val 25490"/>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Segoe UI"/>
              <a:ea typeface="+mn-ea"/>
              <a:cs typeface="+mn-cs"/>
            </a:endParaRPr>
          </a:p>
        </p:txBody>
      </p:sp>
      <p:sp>
        <p:nvSpPr>
          <p:cNvPr id="80" name="TextBox 79">
            <a:extLst>
              <a:ext uri="{FF2B5EF4-FFF2-40B4-BE49-F238E27FC236}">
                <a16:creationId xmlns:a16="http://schemas.microsoft.com/office/drawing/2014/main" id="{53B73AFF-65AD-B52C-7F91-570C7441B39A}"/>
              </a:ext>
            </a:extLst>
          </p:cNvPr>
          <p:cNvSpPr txBox="1"/>
          <p:nvPr/>
        </p:nvSpPr>
        <p:spPr>
          <a:xfrm>
            <a:off x="2695934" y="4424703"/>
            <a:ext cx="727716" cy="338554"/>
          </a:xfrm>
          <a:prstGeom prst="rect">
            <a:avLst/>
          </a:prstGeom>
          <a:noFill/>
        </p:spPr>
        <p:txBody>
          <a:bodyPr wrap="square" rtlCol="0">
            <a:spAutoFit/>
          </a:bodyPr>
          <a:lstStyle/>
          <a:p>
            <a:pPr algn="ctr"/>
            <a:r>
              <a:rPr lang="en-GB" sz="1600">
                <a:solidFill>
                  <a:srgbClr val="666666"/>
                </a:solidFill>
              </a:rPr>
              <a:t>MEBT</a:t>
            </a:r>
          </a:p>
        </p:txBody>
      </p:sp>
      <p:sp>
        <p:nvSpPr>
          <p:cNvPr id="81" name="TextBox 80">
            <a:extLst>
              <a:ext uri="{FF2B5EF4-FFF2-40B4-BE49-F238E27FC236}">
                <a16:creationId xmlns:a16="http://schemas.microsoft.com/office/drawing/2014/main" id="{544078DC-C40A-2FFD-5FD8-D2877E2E1A41}"/>
              </a:ext>
            </a:extLst>
          </p:cNvPr>
          <p:cNvSpPr txBox="1"/>
          <p:nvPr/>
        </p:nvSpPr>
        <p:spPr>
          <a:xfrm>
            <a:off x="3510400" y="4424703"/>
            <a:ext cx="522707" cy="338554"/>
          </a:xfrm>
          <a:prstGeom prst="rect">
            <a:avLst/>
          </a:prstGeom>
          <a:noFill/>
        </p:spPr>
        <p:txBody>
          <a:bodyPr wrap="square" rtlCol="0">
            <a:spAutoFit/>
          </a:bodyPr>
          <a:lstStyle/>
          <a:p>
            <a:pPr algn="ctr"/>
            <a:r>
              <a:rPr lang="en-GB" sz="1600">
                <a:solidFill>
                  <a:srgbClr val="666666"/>
                </a:solidFill>
              </a:rPr>
              <a:t>DTL</a:t>
            </a:r>
          </a:p>
        </p:txBody>
      </p:sp>
      <p:sp>
        <p:nvSpPr>
          <p:cNvPr id="82" name="TextBox 81">
            <a:extLst>
              <a:ext uri="{FF2B5EF4-FFF2-40B4-BE49-F238E27FC236}">
                <a16:creationId xmlns:a16="http://schemas.microsoft.com/office/drawing/2014/main" id="{0251D237-9093-11C0-C406-4D9488EB6CB8}"/>
              </a:ext>
            </a:extLst>
          </p:cNvPr>
          <p:cNvSpPr txBox="1"/>
          <p:nvPr/>
        </p:nvSpPr>
        <p:spPr>
          <a:xfrm>
            <a:off x="4816754" y="4424703"/>
            <a:ext cx="522707" cy="338554"/>
          </a:xfrm>
          <a:prstGeom prst="rect">
            <a:avLst/>
          </a:prstGeom>
          <a:noFill/>
        </p:spPr>
        <p:txBody>
          <a:bodyPr wrap="square" rtlCol="0">
            <a:spAutoFit/>
          </a:bodyPr>
          <a:lstStyle/>
          <a:p>
            <a:pPr algn="l"/>
            <a:r>
              <a:rPr lang="en-GB" sz="1600">
                <a:solidFill>
                  <a:srgbClr val="666666"/>
                </a:solidFill>
              </a:rPr>
              <a:t>SPK</a:t>
            </a:r>
          </a:p>
        </p:txBody>
      </p:sp>
      <p:sp>
        <p:nvSpPr>
          <p:cNvPr id="83" name="TextBox 82">
            <a:extLst>
              <a:ext uri="{FF2B5EF4-FFF2-40B4-BE49-F238E27FC236}">
                <a16:creationId xmlns:a16="http://schemas.microsoft.com/office/drawing/2014/main" id="{988105B5-1333-4371-F8B5-33418329CA57}"/>
              </a:ext>
            </a:extLst>
          </p:cNvPr>
          <p:cNvSpPr txBox="1"/>
          <p:nvPr/>
        </p:nvSpPr>
        <p:spPr>
          <a:xfrm>
            <a:off x="6376525" y="4424703"/>
            <a:ext cx="634928" cy="338554"/>
          </a:xfrm>
          <a:prstGeom prst="rect">
            <a:avLst/>
          </a:prstGeom>
          <a:noFill/>
        </p:spPr>
        <p:txBody>
          <a:bodyPr wrap="square" rtlCol="0">
            <a:spAutoFit/>
          </a:bodyPr>
          <a:lstStyle/>
          <a:p>
            <a:pPr algn="ctr"/>
            <a:r>
              <a:rPr lang="en-GB" sz="1600" dirty="0">
                <a:solidFill>
                  <a:srgbClr val="666666"/>
                </a:solidFill>
              </a:rPr>
              <a:t>MBL</a:t>
            </a:r>
          </a:p>
        </p:txBody>
      </p:sp>
      <p:sp>
        <p:nvSpPr>
          <p:cNvPr id="84" name="TextBox 83">
            <a:extLst>
              <a:ext uri="{FF2B5EF4-FFF2-40B4-BE49-F238E27FC236}">
                <a16:creationId xmlns:a16="http://schemas.microsoft.com/office/drawing/2014/main" id="{F3842EC7-FD49-E943-AB58-8C037E99706E}"/>
              </a:ext>
            </a:extLst>
          </p:cNvPr>
          <p:cNvSpPr txBox="1"/>
          <p:nvPr/>
        </p:nvSpPr>
        <p:spPr>
          <a:xfrm>
            <a:off x="8574700" y="4422120"/>
            <a:ext cx="634928" cy="338554"/>
          </a:xfrm>
          <a:prstGeom prst="rect">
            <a:avLst/>
          </a:prstGeom>
          <a:noFill/>
        </p:spPr>
        <p:txBody>
          <a:bodyPr wrap="square" rtlCol="0">
            <a:spAutoFit/>
          </a:bodyPr>
          <a:lstStyle/>
          <a:p>
            <a:pPr algn="ctr"/>
            <a:r>
              <a:rPr lang="en-GB" sz="1600">
                <a:solidFill>
                  <a:srgbClr val="666666"/>
                </a:solidFill>
              </a:rPr>
              <a:t>HBL</a:t>
            </a:r>
          </a:p>
        </p:txBody>
      </p:sp>
      <p:sp>
        <p:nvSpPr>
          <p:cNvPr id="85" name="TextBox 84">
            <a:extLst>
              <a:ext uri="{FF2B5EF4-FFF2-40B4-BE49-F238E27FC236}">
                <a16:creationId xmlns:a16="http://schemas.microsoft.com/office/drawing/2014/main" id="{509BF61F-12F9-F694-9484-DAADEC7D8F8C}"/>
              </a:ext>
            </a:extLst>
          </p:cNvPr>
          <p:cNvSpPr txBox="1"/>
          <p:nvPr/>
        </p:nvSpPr>
        <p:spPr>
          <a:xfrm>
            <a:off x="10416686" y="4422120"/>
            <a:ext cx="634928" cy="584775"/>
          </a:xfrm>
          <a:prstGeom prst="rect">
            <a:avLst/>
          </a:prstGeom>
          <a:noFill/>
        </p:spPr>
        <p:txBody>
          <a:bodyPr wrap="square" rtlCol="0">
            <a:spAutoFit/>
          </a:bodyPr>
          <a:lstStyle/>
          <a:p>
            <a:pPr algn="ctr"/>
            <a:r>
              <a:rPr lang="en-GB" sz="1600">
                <a:solidFill>
                  <a:srgbClr val="666666"/>
                </a:solidFill>
              </a:rPr>
              <a:t>HEBT</a:t>
            </a:r>
          </a:p>
        </p:txBody>
      </p:sp>
      <p:cxnSp>
        <p:nvCxnSpPr>
          <p:cNvPr id="86" name="Straight Arrow Connector 85">
            <a:extLst>
              <a:ext uri="{FF2B5EF4-FFF2-40B4-BE49-F238E27FC236}">
                <a16:creationId xmlns:a16="http://schemas.microsoft.com/office/drawing/2014/main" id="{E7FD1B35-845F-591B-7E3D-2910E5C2AB38}"/>
              </a:ext>
            </a:extLst>
          </p:cNvPr>
          <p:cNvCxnSpPr>
            <a:stCxn id="71" idx="3"/>
            <a:endCxn id="72" idx="1"/>
          </p:cNvCxnSpPr>
          <p:nvPr/>
        </p:nvCxnSpPr>
        <p:spPr>
          <a:xfrm>
            <a:off x="10996463" y="5112477"/>
            <a:ext cx="472196" cy="10292"/>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FB086D64-98AD-8F2D-EA5B-BD0DD0D4B145}"/>
              </a:ext>
            </a:extLst>
          </p:cNvPr>
          <p:cNvSpPr txBox="1"/>
          <p:nvPr/>
        </p:nvSpPr>
        <p:spPr>
          <a:xfrm>
            <a:off x="11582609" y="4527837"/>
            <a:ext cx="747597" cy="338554"/>
          </a:xfrm>
          <a:prstGeom prst="rect">
            <a:avLst/>
          </a:prstGeom>
          <a:noFill/>
        </p:spPr>
        <p:txBody>
          <a:bodyPr wrap="square" rtlCol="0">
            <a:spAutoFit/>
          </a:bodyPr>
          <a:lstStyle/>
          <a:p>
            <a:pPr algn="ctr"/>
            <a:r>
              <a:rPr lang="en-GB" sz="1600">
                <a:solidFill>
                  <a:srgbClr val="666666"/>
                </a:solidFill>
              </a:rPr>
              <a:t>Dump</a:t>
            </a:r>
          </a:p>
        </p:txBody>
      </p:sp>
      <p:sp>
        <p:nvSpPr>
          <p:cNvPr id="88" name="TextBox 87">
            <a:extLst>
              <a:ext uri="{FF2B5EF4-FFF2-40B4-BE49-F238E27FC236}">
                <a16:creationId xmlns:a16="http://schemas.microsoft.com/office/drawing/2014/main" id="{F9A75A88-57E6-9978-E936-030E59AEA7BB}"/>
              </a:ext>
            </a:extLst>
          </p:cNvPr>
          <p:cNvSpPr txBox="1"/>
          <p:nvPr/>
        </p:nvSpPr>
        <p:spPr>
          <a:xfrm>
            <a:off x="11517560" y="3726721"/>
            <a:ext cx="849299" cy="338554"/>
          </a:xfrm>
          <a:prstGeom prst="rect">
            <a:avLst/>
          </a:prstGeom>
          <a:noFill/>
        </p:spPr>
        <p:txBody>
          <a:bodyPr wrap="square" rtlCol="0">
            <a:spAutoFit/>
          </a:bodyPr>
          <a:lstStyle/>
          <a:p>
            <a:pPr algn="ctr"/>
            <a:r>
              <a:rPr lang="en-GB" sz="1600">
                <a:solidFill>
                  <a:srgbClr val="666666"/>
                </a:solidFill>
              </a:rPr>
              <a:t>Target</a:t>
            </a:r>
          </a:p>
        </p:txBody>
      </p:sp>
      <p:cxnSp>
        <p:nvCxnSpPr>
          <p:cNvPr id="89" name="Straight Connector 88">
            <a:extLst>
              <a:ext uri="{FF2B5EF4-FFF2-40B4-BE49-F238E27FC236}">
                <a16:creationId xmlns:a16="http://schemas.microsoft.com/office/drawing/2014/main" id="{E3075621-3477-7FD3-FE45-9070ABD2E5B8}"/>
              </a:ext>
            </a:extLst>
          </p:cNvPr>
          <p:cNvCxnSpPr>
            <a:cxnSpLocks/>
          </p:cNvCxnSpPr>
          <p:nvPr/>
        </p:nvCxnSpPr>
        <p:spPr>
          <a:xfrm flipV="1">
            <a:off x="11161102" y="4296318"/>
            <a:ext cx="161729" cy="816160"/>
          </a:xfrm>
          <a:prstGeom prst="line">
            <a:avLst/>
          </a:prstGeom>
          <a:ln w="317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265178C3-4C11-2DB4-A674-1A7C17632F8F}"/>
              </a:ext>
            </a:extLst>
          </p:cNvPr>
          <p:cNvCxnSpPr>
            <a:cxnSpLocks/>
          </p:cNvCxnSpPr>
          <p:nvPr/>
        </p:nvCxnSpPr>
        <p:spPr>
          <a:xfrm flipV="1">
            <a:off x="11340286" y="4277584"/>
            <a:ext cx="156837" cy="11484"/>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CD62AA15-3D9B-06A8-55A2-BA65C1A82208}"/>
              </a:ext>
            </a:extLst>
          </p:cNvPr>
          <p:cNvCxnSpPr>
            <a:cxnSpLocks/>
            <a:stCxn id="70" idx="3"/>
            <a:endCxn id="71" idx="1"/>
          </p:cNvCxnSpPr>
          <p:nvPr/>
        </p:nvCxnSpPr>
        <p:spPr>
          <a:xfrm>
            <a:off x="10295885" y="5112477"/>
            <a:ext cx="154293"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55B87197-DD63-D61C-83F8-29902CEE94E6}"/>
              </a:ext>
            </a:extLst>
          </p:cNvPr>
          <p:cNvCxnSpPr>
            <a:cxnSpLocks/>
            <a:stCxn id="49" idx="3"/>
            <a:endCxn id="50" idx="1"/>
          </p:cNvCxnSpPr>
          <p:nvPr/>
        </p:nvCxnSpPr>
        <p:spPr>
          <a:xfrm>
            <a:off x="7272953" y="5112477"/>
            <a:ext cx="176530"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A4E89489-B6FB-88AF-7B5E-6D03E5E3A0D3}"/>
              </a:ext>
            </a:extLst>
          </p:cNvPr>
          <p:cNvCxnSpPr>
            <a:cxnSpLocks/>
            <a:stCxn id="40" idx="3"/>
            <a:endCxn id="41" idx="1"/>
          </p:cNvCxnSpPr>
          <p:nvPr/>
        </p:nvCxnSpPr>
        <p:spPr>
          <a:xfrm>
            <a:off x="5923520" y="5112477"/>
            <a:ext cx="170989"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E38D6852-6C25-4B90-26D5-85F8A7106D93}"/>
              </a:ext>
            </a:extLst>
          </p:cNvPr>
          <p:cNvCxnSpPr>
            <a:cxnSpLocks/>
            <a:stCxn id="28" idx="3"/>
            <a:endCxn id="24" idx="1"/>
          </p:cNvCxnSpPr>
          <p:nvPr/>
        </p:nvCxnSpPr>
        <p:spPr>
          <a:xfrm>
            <a:off x="4050663" y="5112477"/>
            <a:ext cx="141321"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79580B66-9E79-C2F4-24CE-914134E574D8}"/>
              </a:ext>
            </a:extLst>
          </p:cNvPr>
          <p:cNvCxnSpPr>
            <a:cxnSpLocks/>
            <a:stCxn id="22" idx="3"/>
            <a:endCxn id="23" idx="1"/>
          </p:cNvCxnSpPr>
          <p:nvPr/>
        </p:nvCxnSpPr>
        <p:spPr>
          <a:xfrm>
            <a:off x="3301746" y="5112477"/>
            <a:ext cx="161825"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8E9DA7A7-10F9-18D6-2CBA-25616F8EC4EE}"/>
              </a:ext>
            </a:extLst>
          </p:cNvPr>
          <p:cNvCxnSpPr>
            <a:cxnSpLocks/>
            <a:stCxn id="77" idx="3"/>
            <a:endCxn id="22" idx="1"/>
          </p:cNvCxnSpPr>
          <p:nvPr/>
        </p:nvCxnSpPr>
        <p:spPr>
          <a:xfrm>
            <a:off x="2632395" y="5112477"/>
            <a:ext cx="165351"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8A376840-B199-B0AF-9F88-9FF807EB27DB}"/>
              </a:ext>
            </a:extLst>
          </p:cNvPr>
          <p:cNvCxnSpPr>
            <a:cxnSpLocks/>
            <a:stCxn id="78" idx="3"/>
            <a:endCxn id="77" idx="1"/>
          </p:cNvCxnSpPr>
          <p:nvPr/>
        </p:nvCxnSpPr>
        <p:spPr>
          <a:xfrm>
            <a:off x="1977773" y="5112477"/>
            <a:ext cx="150622"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480A0D8F-17D3-72AA-FBB8-505E20EE270C}"/>
              </a:ext>
            </a:extLst>
          </p:cNvPr>
          <p:cNvCxnSpPr>
            <a:cxnSpLocks/>
            <a:stCxn id="79" idx="3"/>
            <a:endCxn id="78" idx="1"/>
          </p:cNvCxnSpPr>
          <p:nvPr/>
        </p:nvCxnSpPr>
        <p:spPr>
          <a:xfrm>
            <a:off x="1308422" y="5111378"/>
            <a:ext cx="165351" cy="1099"/>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00E0CB85-ABFB-9D4E-6EFD-66998A45CC60}"/>
              </a:ext>
            </a:extLst>
          </p:cNvPr>
          <p:cNvSpPr txBox="1"/>
          <p:nvPr/>
        </p:nvSpPr>
        <p:spPr>
          <a:xfrm>
            <a:off x="1060272" y="5505824"/>
            <a:ext cx="675827" cy="307777"/>
          </a:xfrm>
          <a:prstGeom prst="rect">
            <a:avLst/>
          </a:prstGeom>
          <a:noFill/>
        </p:spPr>
        <p:txBody>
          <a:bodyPr wrap="square" rtlCol="0">
            <a:spAutoFit/>
          </a:bodyPr>
          <a:lstStyle/>
          <a:p>
            <a:pPr algn="ctr"/>
            <a:r>
              <a:rPr lang="en-GB" sz="1400">
                <a:solidFill>
                  <a:srgbClr val="666666"/>
                </a:solidFill>
              </a:rPr>
              <a:t>75 </a:t>
            </a:r>
            <a:r>
              <a:rPr lang="en-GB" sz="1400" err="1">
                <a:solidFill>
                  <a:srgbClr val="666666"/>
                </a:solidFill>
              </a:rPr>
              <a:t>keV</a:t>
            </a:r>
            <a:endParaRPr lang="en-GB" sz="1400">
              <a:solidFill>
                <a:srgbClr val="666666"/>
              </a:solidFill>
            </a:endParaRPr>
          </a:p>
        </p:txBody>
      </p:sp>
      <p:sp>
        <p:nvSpPr>
          <p:cNvPr id="100" name="TextBox 99">
            <a:extLst>
              <a:ext uri="{FF2B5EF4-FFF2-40B4-BE49-F238E27FC236}">
                <a16:creationId xmlns:a16="http://schemas.microsoft.com/office/drawing/2014/main" id="{3C5A6587-0BC5-31EA-5B8C-022D7192D01D}"/>
              </a:ext>
            </a:extLst>
          </p:cNvPr>
          <p:cNvSpPr txBox="1"/>
          <p:nvPr/>
        </p:nvSpPr>
        <p:spPr>
          <a:xfrm>
            <a:off x="2268643" y="5645206"/>
            <a:ext cx="798617" cy="307777"/>
          </a:xfrm>
          <a:prstGeom prst="rect">
            <a:avLst/>
          </a:prstGeom>
          <a:noFill/>
        </p:spPr>
        <p:txBody>
          <a:bodyPr wrap="square" rtlCol="0">
            <a:spAutoFit/>
          </a:bodyPr>
          <a:lstStyle/>
          <a:p>
            <a:pPr algn="ctr"/>
            <a:r>
              <a:rPr lang="en-GB" sz="1400">
                <a:solidFill>
                  <a:srgbClr val="666666"/>
                </a:solidFill>
              </a:rPr>
              <a:t>3.6 MeV</a:t>
            </a:r>
          </a:p>
        </p:txBody>
      </p:sp>
      <p:sp>
        <p:nvSpPr>
          <p:cNvPr id="101" name="TextBox 100">
            <a:extLst>
              <a:ext uri="{FF2B5EF4-FFF2-40B4-BE49-F238E27FC236}">
                <a16:creationId xmlns:a16="http://schemas.microsoft.com/office/drawing/2014/main" id="{3E190626-7FCB-F2F7-4926-008CE8CDB1F8}"/>
              </a:ext>
            </a:extLst>
          </p:cNvPr>
          <p:cNvSpPr txBox="1"/>
          <p:nvPr/>
        </p:nvSpPr>
        <p:spPr>
          <a:xfrm>
            <a:off x="3744937" y="5514139"/>
            <a:ext cx="753732" cy="307777"/>
          </a:xfrm>
          <a:prstGeom prst="rect">
            <a:avLst/>
          </a:prstGeom>
          <a:noFill/>
        </p:spPr>
        <p:txBody>
          <a:bodyPr wrap="square" rtlCol="0">
            <a:spAutoFit/>
          </a:bodyPr>
          <a:lstStyle/>
          <a:p>
            <a:pPr algn="ctr"/>
            <a:r>
              <a:rPr lang="en-GB" sz="1400">
                <a:solidFill>
                  <a:srgbClr val="666666"/>
                </a:solidFill>
              </a:rPr>
              <a:t>90 MeV</a:t>
            </a:r>
          </a:p>
        </p:txBody>
      </p:sp>
      <p:sp>
        <p:nvSpPr>
          <p:cNvPr id="102" name="TextBox 101">
            <a:extLst>
              <a:ext uri="{FF2B5EF4-FFF2-40B4-BE49-F238E27FC236}">
                <a16:creationId xmlns:a16="http://schemas.microsoft.com/office/drawing/2014/main" id="{98679B3B-3C82-4892-8512-BD626F5B9E2E}"/>
              </a:ext>
            </a:extLst>
          </p:cNvPr>
          <p:cNvSpPr txBox="1"/>
          <p:nvPr/>
        </p:nvSpPr>
        <p:spPr>
          <a:xfrm>
            <a:off x="5595387" y="5517681"/>
            <a:ext cx="845103" cy="307777"/>
          </a:xfrm>
          <a:prstGeom prst="rect">
            <a:avLst/>
          </a:prstGeom>
          <a:noFill/>
        </p:spPr>
        <p:txBody>
          <a:bodyPr wrap="square" rtlCol="0">
            <a:spAutoFit/>
          </a:bodyPr>
          <a:lstStyle/>
          <a:p>
            <a:pPr algn="ctr"/>
            <a:r>
              <a:rPr lang="en-GB" sz="1400">
                <a:solidFill>
                  <a:srgbClr val="666666"/>
                </a:solidFill>
              </a:rPr>
              <a:t>216 MeV</a:t>
            </a:r>
          </a:p>
        </p:txBody>
      </p:sp>
      <p:sp>
        <p:nvSpPr>
          <p:cNvPr id="103" name="TextBox 102">
            <a:extLst>
              <a:ext uri="{FF2B5EF4-FFF2-40B4-BE49-F238E27FC236}">
                <a16:creationId xmlns:a16="http://schemas.microsoft.com/office/drawing/2014/main" id="{4BF7C4B2-F09E-275A-D4DC-6C77B27A875E}"/>
              </a:ext>
            </a:extLst>
          </p:cNvPr>
          <p:cNvSpPr txBox="1"/>
          <p:nvPr/>
        </p:nvSpPr>
        <p:spPr>
          <a:xfrm>
            <a:off x="6960277" y="5675595"/>
            <a:ext cx="845103" cy="307777"/>
          </a:xfrm>
          <a:prstGeom prst="rect">
            <a:avLst/>
          </a:prstGeom>
          <a:noFill/>
        </p:spPr>
        <p:txBody>
          <a:bodyPr wrap="square" rtlCol="0">
            <a:spAutoFit/>
          </a:bodyPr>
          <a:lstStyle/>
          <a:p>
            <a:pPr algn="ctr"/>
            <a:r>
              <a:rPr lang="en-GB" sz="1400" dirty="0">
                <a:solidFill>
                  <a:srgbClr val="666666"/>
                </a:solidFill>
              </a:rPr>
              <a:t>571 MeV</a:t>
            </a:r>
          </a:p>
        </p:txBody>
      </p:sp>
      <p:cxnSp>
        <p:nvCxnSpPr>
          <p:cNvPr id="104" name="Straight Arrow Connector 103">
            <a:extLst>
              <a:ext uri="{FF2B5EF4-FFF2-40B4-BE49-F238E27FC236}">
                <a16:creationId xmlns:a16="http://schemas.microsoft.com/office/drawing/2014/main" id="{D785AD41-4E5E-1651-75F1-103B761FC0B7}"/>
              </a:ext>
            </a:extLst>
          </p:cNvPr>
          <p:cNvCxnSpPr>
            <a:cxnSpLocks/>
          </p:cNvCxnSpPr>
          <p:nvPr/>
        </p:nvCxnSpPr>
        <p:spPr>
          <a:xfrm rot="16200000">
            <a:off x="1247097" y="5344328"/>
            <a:ext cx="288000"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235F0F8A-0A36-D12A-EFDA-6D0D0A43B1D5}"/>
              </a:ext>
            </a:extLst>
          </p:cNvPr>
          <p:cNvCxnSpPr>
            <a:cxnSpLocks/>
          </p:cNvCxnSpPr>
          <p:nvPr/>
        </p:nvCxnSpPr>
        <p:spPr>
          <a:xfrm rot="16200000">
            <a:off x="2568728" y="5346828"/>
            <a:ext cx="288000"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305E65BC-7A1B-AF79-D163-5DF3E62B4C9A}"/>
              </a:ext>
            </a:extLst>
          </p:cNvPr>
          <p:cNvCxnSpPr>
            <a:cxnSpLocks/>
          </p:cNvCxnSpPr>
          <p:nvPr/>
        </p:nvCxnSpPr>
        <p:spPr>
          <a:xfrm rot="16200000">
            <a:off x="3977803" y="5346828"/>
            <a:ext cx="288000"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1B24CB20-583B-F1E6-9895-FADA1B397A70}"/>
              </a:ext>
            </a:extLst>
          </p:cNvPr>
          <p:cNvCxnSpPr>
            <a:cxnSpLocks/>
          </p:cNvCxnSpPr>
          <p:nvPr/>
        </p:nvCxnSpPr>
        <p:spPr>
          <a:xfrm rot="16200000">
            <a:off x="5866557" y="5346828"/>
            <a:ext cx="288000"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09C29AC0-E3E1-7D7C-B7D7-0AE97BD97F75}"/>
              </a:ext>
            </a:extLst>
          </p:cNvPr>
          <p:cNvCxnSpPr>
            <a:cxnSpLocks/>
          </p:cNvCxnSpPr>
          <p:nvPr/>
        </p:nvCxnSpPr>
        <p:spPr>
          <a:xfrm rot="16200000">
            <a:off x="7200301" y="5468376"/>
            <a:ext cx="288000" cy="0"/>
          </a:xfrm>
          <a:prstGeom prst="straightConnector1">
            <a:avLst/>
          </a:prstGeom>
          <a:ln w="317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88D55887-4D92-50E6-1693-8F056E38451C}"/>
              </a:ext>
            </a:extLst>
          </p:cNvPr>
          <p:cNvSpPr/>
          <p:nvPr/>
        </p:nvSpPr>
        <p:spPr>
          <a:xfrm>
            <a:off x="7857779" y="6140228"/>
            <a:ext cx="3296095" cy="338554"/>
          </a:xfrm>
          <a:prstGeom prst="rect">
            <a:avLst/>
          </a:prstGeom>
        </p:spPr>
        <p:txBody>
          <a:bodyPr wrap="square">
            <a:spAutoFit/>
          </a:bodyPr>
          <a:lstStyle/>
          <a:p>
            <a:pPr>
              <a:spcBef>
                <a:spcPts val="400"/>
              </a:spcBef>
            </a:pPr>
            <a:r>
              <a:rPr lang="en-GB" sz="1600" dirty="0">
                <a:solidFill>
                  <a:srgbClr val="666666"/>
                </a:solidFill>
              </a:rPr>
              <a:t>User mode (2 MW)</a:t>
            </a:r>
          </a:p>
        </p:txBody>
      </p:sp>
      <p:cxnSp>
        <p:nvCxnSpPr>
          <p:cNvPr id="110" name="Straight Arrow Connector 109">
            <a:extLst>
              <a:ext uri="{FF2B5EF4-FFF2-40B4-BE49-F238E27FC236}">
                <a16:creationId xmlns:a16="http://schemas.microsoft.com/office/drawing/2014/main" id="{02FD3D02-B225-FD56-991B-C6DF1F4B069E}"/>
              </a:ext>
            </a:extLst>
          </p:cNvPr>
          <p:cNvCxnSpPr>
            <a:cxnSpLocks/>
          </p:cNvCxnSpPr>
          <p:nvPr/>
        </p:nvCxnSpPr>
        <p:spPr>
          <a:xfrm flipV="1">
            <a:off x="8074705" y="5415553"/>
            <a:ext cx="0" cy="69148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3B016675-77C1-E77D-0D1F-7B79423EE3AB}"/>
              </a:ext>
            </a:extLst>
          </p:cNvPr>
          <p:cNvSpPr txBox="1"/>
          <p:nvPr/>
        </p:nvSpPr>
        <p:spPr>
          <a:xfrm>
            <a:off x="746316" y="3791250"/>
            <a:ext cx="2401298" cy="338554"/>
          </a:xfrm>
          <a:prstGeom prst="rect">
            <a:avLst/>
          </a:prstGeom>
          <a:noFill/>
        </p:spPr>
        <p:txBody>
          <a:bodyPr wrap="square" rtlCol="0">
            <a:spAutoFit/>
          </a:bodyPr>
          <a:lstStyle/>
          <a:p>
            <a:pPr algn="l"/>
            <a:r>
              <a:rPr lang="en-GB" sz="1600" dirty="0">
                <a:solidFill>
                  <a:srgbClr val="666666"/>
                </a:solidFill>
              </a:rPr>
              <a:t>Early Beam commissioning</a:t>
            </a:r>
          </a:p>
        </p:txBody>
      </p:sp>
      <p:sp>
        <p:nvSpPr>
          <p:cNvPr id="112" name="TextBox 111">
            <a:extLst>
              <a:ext uri="{FF2B5EF4-FFF2-40B4-BE49-F238E27FC236}">
                <a16:creationId xmlns:a16="http://schemas.microsoft.com/office/drawing/2014/main" id="{2DD20A6C-B638-D24C-8C57-3A1941AC58BC}"/>
              </a:ext>
            </a:extLst>
          </p:cNvPr>
          <p:cNvSpPr txBox="1"/>
          <p:nvPr/>
        </p:nvSpPr>
        <p:spPr>
          <a:xfrm>
            <a:off x="1442975" y="4634563"/>
            <a:ext cx="538930" cy="276999"/>
          </a:xfrm>
          <a:prstGeom prst="rect">
            <a:avLst/>
          </a:prstGeom>
          <a:noFill/>
        </p:spPr>
        <p:txBody>
          <a:bodyPr wrap="none" rtlCol="0">
            <a:spAutoFit/>
          </a:bodyPr>
          <a:lstStyle/>
          <a:p>
            <a:pPr algn="l"/>
            <a:r>
              <a:rPr lang="en-GB" sz="1200" dirty="0">
                <a:solidFill>
                  <a:srgbClr val="666666"/>
                </a:solidFill>
              </a:rPr>
              <a:t>2.4 m</a:t>
            </a:r>
          </a:p>
        </p:txBody>
      </p:sp>
      <p:sp>
        <p:nvSpPr>
          <p:cNvPr id="113" name="TextBox 112">
            <a:extLst>
              <a:ext uri="{FF2B5EF4-FFF2-40B4-BE49-F238E27FC236}">
                <a16:creationId xmlns:a16="http://schemas.microsoft.com/office/drawing/2014/main" id="{5CE33D1F-F451-097A-BA4D-887BF0B4DB7A}"/>
              </a:ext>
            </a:extLst>
          </p:cNvPr>
          <p:cNvSpPr txBox="1"/>
          <p:nvPr/>
        </p:nvSpPr>
        <p:spPr>
          <a:xfrm>
            <a:off x="1969415" y="4634563"/>
            <a:ext cx="810821" cy="276999"/>
          </a:xfrm>
          <a:prstGeom prst="rect">
            <a:avLst/>
          </a:prstGeom>
          <a:noFill/>
        </p:spPr>
        <p:txBody>
          <a:bodyPr wrap="square" rtlCol="0">
            <a:spAutoFit/>
          </a:bodyPr>
          <a:lstStyle/>
          <a:p>
            <a:pPr algn="l"/>
            <a:r>
              <a:rPr lang="en-GB" sz="1200" dirty="0">
                <a:solidFill>
                  <a:srgbClr val="666666"/>
                </a:solidFill>
              </a:rPr>
              <a:t>4.6 m</a:t>
            </a:r>
          </a:p>
        </p:txBody>
      </p:sp>
      <p:sp>
        <p:nvSpPr>
          <p:cNvPr id="114" name="TextBox 113">
            <a:extLst>
              <a:ext uri="{FF2B5EF4-FFF2-40B4-BE49-F238E27FC236}">
                <a16:creationId xmlns:a16="http://schemas.microsoft.com/office/drawing/2014/main" id="{385B6259-A61E-A892-FE08-F2C8AA923F9D}"/>
              </a:ext>
            </a:extLst>
          </p:cNvPr>
          <p:cNvSpPr txBox="1"/>
          <p:nvPr/>
        </p:nvSpPr>
        <p:spPr>
          <a:xfrm>
            <a:off x="2812066" y="4634563"/>
            <a:ext cx="538930" cy="276999"/>
          </a:xfrm>
          <a:prstGeom prst="rect">
            <a:avLst/>
          </a:prstGeom>
          <a:noFill/>
        </p:spPr>
        <p:txBody>
          <a:bodyPr wrap="none" rtlCol="0">
            <a:spAutoFit/>
          </a:bodyPr>
          <a:lstStyle/>
          <a:p>
            <a:pPr algn="l"/>
            <a:r>
              <a:rPr lang="en-GB" sz="1200" dirty="0">
                <a:solidFill>
                  <a:srgbClr val="666666"/>
                </a:solidFill>
              </a:rPr>
              <a:t>3.8 m</a:t>
            </a:r>
          </a:p>
        </p:txBody>
      </p:sp>
      <p:sp>
        <p:nvSpPr>
          <p:cNvPr id="115" name="TextBox 114">
            <a:extLst>
              <a:ext uri="{FF2B5EF4-FFF2-40B4-BE49-F238E27FC236}">
                <a16:creationId xmlns:a16="http://schemas.microsoft.com/office/drawing/2014/main" id="{7A876076-DE7E-BF81-B60F-70E63E66A4EA}"/>
              </a:ext>
            </a:extLst>
          </p:cNvPr>
          <p:cNvSpPr txBox="1"/>
          <p:nvPr/>
        </p:nvSpPr>
        <p:spPr>
          <a:xfrm>
            <a:off x="3500880" y="4634563"/>
            <a:ext cx="500458" cy="276999"/>
          </a:xfrm>
          <a:prstGeom prst="rect">
            <a:avLst/>
          </a:prstGeom>
          <a:noFill/>
        </p:spPr>
        <p:txBody>
          <a:bodyPr wrap="none" rtlCol="0">
            <a:spAutoFit/>
          </a:bodyPr>
          <a:lstStyle/>
          <a:p>
            <a:pPr algn="l"/>
            <a:r>
              <a:rPr lang="en-GB" sz="1200" dirty="0">
                <a:solidFill>
                  <a:srgbClr val="666666"/>
                </a:solidFill>
              </a:rPr>
              <a:t>39 m</a:t>
            </a:r>
          </a:p>
        </p:txBody>
      </p:sp>
      <p:sp>
        <p:nvSpPr>
          <p:cNvPr id="116" name="TextBox 115">
            <a:extLst>
              <a:ext uri="{FF2B5EF4-FFF2-40B4-BE49-F238E27FC236}">
                <a16:creationId xmlns:a16="http://schemas.microsoft.com/office/drawing/2014/main" id="{5F0325B4-516A-523A-4A6B-9CAFC8717A0E}"/>
              </a:ext>
            </a:extLst>
          </p:cNvPr>
          <p:cNvSpPr txBox="1"/>
          <p:nvPr/>
        </p:nvSpPr>
        <p:spPr>
          <a:xfrm>
            <a:off x="4790638" y="4634563"/>
            <a:ext cx="500458" cy="276999"/>
          </a:xfrm>
          <a:prstGeom prst="rect">
            <a:avLst/>
          </a:prstGeom>
          <a:noFill/>
        </p:spPr>
        <p:txBody>
          <a:bodyPr wrap="none" rtlCol="0">
            <a:spAutoFit/>
          </a:bodyPr>
          <a:lstStyle/>
          <a:p>
            <a:pPr algn="l"/>
            <a:r>
              <a:rPr lang="en-GB" sz="1200" dirty="0">
                <a:solidFill>
                  <a:srgbClr val="666666"/>
                </a:solidFill>
              </a:rPr>
              <a:t>56 m</a:t>
            </a:r>
          </a:p>
        </p:txBody>
      </p:sp>
      <p:sp>
        <p:nvSpPr>
          <p:cNvPr id="119" name="Oval Callout 118">
            <a:extLst>
              <a:ext uri="{FF2B5EF4-FFF2-40B4-BE49-F238E27FC236}">
                <a16:creationId xmlns:a16="http://schemas.microsoft.com/office/drawing/2014/main" id="{A71E5A9E-C35D-C8DD-48F1-9D06CACE04D3}"/>
              </a:ext>
            </a:extLst>
          </p:cNvPr>
          <p:cNvSpPr/>
          <p:nvPr/>
        </p:nvSpPr>
        <p:spPr>
          <a:xfrm>
            <a:off x="6719731" y="3757548"/>
            <a:ext cx="1905072" cy="538424"/>
          </a:xfrm>
          <a:prstGeom prst="wedgeEllipseCallout">
            <a:avLst>
              <a:gd name="adj1" fmla="val -6163"/>
              <a:gd name="adj2" fmla="val 12128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D5379378-588B-845B-FBFA-82420A10D8BA}"/>
              </a:ext>
            </a:extLst>
          </p:cNvPr>
          <p:cNvSpPr txBox="1"/>
          <p:nvPr/>
        </p:nvSpPr>
        <p:spPr>
          <a:xfrm>
            <a:off x="6432569" y="4634563"/>
            <a:ext cx="500458" cy="276999"/>
          </a:xfrm>
          <a:prstGeom prst="rect">
            <a:avLst/>
          </a:prstGeom>
          <a:noFill/>
        </p:spPr>
        <p:txBody>
          <a:bodyPr wrap="none" rtlCol="0">
            <a:spAutoFit/>
          </a:bodyPr>
          <a:lstStyle/>
          <a:p>
            <a:pPr algn="l"/>
            <a:r>
              <a:rPr lang="en-GB" sz="1200" dirty="0">
                <a:solidFill>
                  <a:srgbClr val="666666"/>
                </a:solidFill>
              </a:rPr>
              <a:t>77 m</a:t>
            </a:r>
          </a:p>
        </p:txBody>
      </p:sp>
      <p:sp>
        <p:nvSpPr>
          <p:cNvPr id="118" name="TextBox 117">
            <a:extLst>
              <a:ext uri="{FF2B5EF4-FFF2-40B4-BE49-F238E27FC236}">
                <a16:creationId xmlns:a16="http://schemas.microsoft.com/office/drawing/2014/main" id="{64887C54-395A-7B86-2538-D439508AF75D}"/>
              </a:ext>
            </a:extLst>
          </p:cNvPr>
          <p:cNvSpPr txBox="1"/>
          <p:nvPr/>
        </p:nvSpPr>
        <p:spPr>
          <a:xfrm>
            <a:off x="8597360" y="4629770"/>
            <a:ext cx="579005" cy="276999"/>
          </a:xfrm>
          <a:prstGeom prst="rect">
            <a:avLst/>
          </a:prstGeom>
          <a:noFill/>
        </p:spPr>
        <p:txBody>
          <a:bodyPr wrap="none" rtlCol="0">
            <a:spAutoFit/>
          </a:bodyPr>
          <a:lstStyle/>
          <a:p>
            <a:pPr algn="l"/>
            <a:r>
              <a:rPr lang="en-GB" sz="1200" dirty="0">
                <a:solidFill>
                  <a:srgbClr val="666666"/>
                </a:solidFill>
              </a:rPr>
              <a:t>179 m</a:t>
            </a:r>
          </a:p>
        </p:txBody>
      </p:sp>
      <p:sp>
        <p:nvSpPr>
          <p:cNvPr id="19" name="Oval Callout 18">
            <a:extLst>
              <a:ext uri="{FF2B5EF4-FFF2-40B4-BE49-F238E27FC236}">
                <a16:creationId xmlns:a16="http://schemas.microsoft.com/office/drawing/2014/main" id="{C0C5ABFC-298C-0533-747D-69FD56AE5C38}"/>
              </a:ext>
            </a:extLst>
          </p:cNvPr>
          <p:cNvSpPr/>
          <p:nvPr/>
        </p:nvSpPr>
        <p:spPr>
          <a:xfrm>
            <a:off x="6749108" y="3737374"/>
            <a:ext cx="1905072" cy="538424"/>
          </a:xfrm>
          <a:prstGeom prst="wedgeEllipseCallout">
            <a:avLst>
              <a:gd name="adj1" fmla="val -41484"/>
              <a:gd name="adj2" fmla="val 934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1.5 MW Klystrons</a:t>
            </a:r>
          </a:p>
        </p:txBody>
      </p:sp>
      <p:sp>
        <p:nvSpPr>
          <p:cNvPr id="6" name="Slide Number Placeholder 3">
            <a:extLst>
              <a:ext uri="{FF2B5EF4-FFF2-40B4-BE49-F238E27FC236}">
                <a16:creationId xmlns:a16="http://schemas.microsoft.com/office/drawing/2014/main" id="{BA87B94D-9B5E-1C1C-BBF3-4616E04E8B99}"/>
              </a:ext>
            </a:extLst>
          </p:cNvPr>
          <p:cNvSpPr txBox="1">
            <a:spLocks/>
          </p:cNvSpPr>
          <p:nvPr/>
        </p:nvSpPr>
        <p:spPr>
          <a:xfrm>
            <a:off x="9265244" y="4386439"/>
            <a:ext cx="2743200" cy="365125"/>
          </a:xfrm>
          <a:prstGeom prst="rect">
            <a:avLst/>
          </a:prstGeom>
        </p:spPr>
        <p:txBody>
          <a:bodyPr vert="horz" lIns="91440" tIns="45720" rIns="91440" bIns="45720" rtlCol="0" anchor="ctr"/>
          <a:lstStyle>
            <a:defPPr>
              <a:defRPr lang="sv-SE"/>
            </a:defPPr>
            <a:lvl1pPr marL="0" algn="r" defTabSz="914400" rtl="0" eaLnBrk="1" latinLnBrk="0" hangingPunct="1">
              <a:defRPr sz="800" b="1"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283078-D760-1647-8B80-66BA8B52336D}" type="slidenum">
              <a:rPr lang="sv-SE" smtClean="0"/>
              <a:pPr/>
              <a:t>6</a:t>
            </a:fld>
            <a:endParaRPr lang="sv-SE"/>
          </a:p>
        </p:txBody>
      </p:sp>
      <p:graphicFrame>
        <p:nvGraphicFramePr>
          <p:cNvPr id="123" name="Table 122">
            <a:extLst>
              <a:ext uri="{FF2B5EF4-FFF2-40B4-BE49-F238E27FC236}">
                <a16:creationId xmlns:a16="http://schemas.microsoft.com/office/drawing/2014/main" id="{8F4FA565-1ABC-157C-8EF4-535BCEC919CC}"/>
              </a:ext>
            </a:extLst>
          </p:cNvPr>
          <p:cNvGraphicFramePr>
            <a:graphicFrameLocks noGrp="1"/>
          </p:cNvGraphicFramePr>
          <p:nvPr>
            <p:extLst>
              <p:ext uri="{D42A27DB-BD31-4B8C-83A1-F6EECF244321}">
                <p14:modId xmlns:p14="http://schemas.microsoft.com/office/powerpoint/2010/main" val="294425975"/>
              </p:ext>
            </p:extLst>
          </p:nvPr>
        </p:nvGraphicFramePr>
        <p:xfrm>
          <a:off x="6089217" y="418535"/>
          <a:ext cx="6056187" cy="2718096"/>
        </p:xfrm>
        <a:graphic>
          <a:graphicData uri="http://schemas.openxmlformats.org/drawingml/2006/table">
            <a:tbl>
              <a:tblPr firstRow="1" bandRow="1">
                <a:tableStyleId>{5C22544A-7EE6-4342-B048-85BDC9FD1C3A}</a:tableStyleId>
              </a:tblPr>
              <a:tblGrid>
                <a:gridCol w="796731">
                  <a:extLst>
                    <a:ext uri="{9D8B030D-6E8A-4147-A177-3AD203B41FA5}">
                      <a16:colId xmlns:a16="http://schemas.microsoft.com/office/drawing/2014/main" val="1569361233"/>
                    </a:ext>
                  </a:extLst>
                </a:gridCol>
                <a:gridCol w="1191491">
                  <a:extLst>
                    <a:ext uri="{9D8B030D-6E8A-4147-A177-3AD203B41FA5}">
                      <a16:colId xmlns:a16="http://schemas.microsoft.com/office/drawing/2014/main" val="3105089105"/>
                    </a:ext>
                  </a:extLst>
                </a:gridCol>
                <a:gridCol w="1440873">
                  <a:extLst>
                    <a:ext uri="{9D8B030D-6E8A-4147-A177-3AD203B41FA5}">
                      <a16:colId xmlns:a16="http://schemas.microsoft.com/office/drawing/2014/main" val="46420909"/>
                    </a:ext>
                  </a:extLst>
                </a:gridCol>
                <a:gridCol w="1487054">
                  <a:extLst>
                    <a:ext uri="{9D8B030D-6E8A-4147-A177-3AD203B41FA5}">
                      <a16:colId xmlns:a16="http://schemas.microsoft.com/office/drawing/2014/main" val="3123722036"/>
                    </a:ext>
                  </a:extLst>
                </a:gridCol>
                <a:gridCol w="1140038">
                  <a:extLst>
                    <a:ext uri="{9D8B030D-6E8A-4147-A177-3AD203B41FA5}">
                      <a16:colId xmlns:a16="http://schemas.microsoft.com/office/drawing/2014/main" val="3927322049"/>
                    </a:ext>
                  </a:extLst>
                </a:gridCol>
              </a:tblGrid>
              <a:tr h="401288">
                <a:tc>
                  <a:txBody>
                    <a:bodyPr/>
                    <a:lstStyle/>
                    <a:p>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RF Systems</a:t>
                      </a:r>
                    </a:p>
                    <a:p>
                      <a:endParaRPr lang="en-GB" sz="1200" dirty="0"/>
                    </a:p>
                  </a:txBody>
                  <a:tcPr/>
                </a:tc>
                <a:tc>
                  <a:txBody>
                    <a:bodyPr/>
                    <a:lstStyle/>
                    <a:p>
                      <a:pPr algn="ctr">
                        <a:lnSpc>
                          <a:spcPts val="1520"/>
                        </a:lnSpc>
                      </a:pPr>
                      <a:r>
                        <a:rPr lang="en-GB" sz="1200" dirty="0"/>
                        <a:t>High Power Technology</a:t>
                      </a:r>
                    </a:p>
                  </a:txBody>
                  <a:tcPr marL="74295" marR="74295" marT="37148" marB="37148"/>
                </a:tc>
                <a:tc>
                  <a:txBody>
                    <a:bodyPr/>
                    <a:lstStyle/>
                    <a:p>
                      <a:pPr algn="ctr">
                        <a:lnSpc>
                          <a:spcPts val="1520"/>
                        </a:lnSpc>
                      </a:pPr>
                      <a:r>
                        <a:rPr lang="en-GB" sz="1200" dirty="0"/>
                        <a:t>Peak RF Output Power</a:t>
                      </a:r>
                    </a:p>
                  </a:txBody>
                  <a:tcPr marL="74295" marR="74295" marT="37148" marB="37148"/>
                </a:tc>
                <a:tc>
                  <a:txBody>
                    <a:bodyPr/>
                    <a:lstStyle/>
                    <a:p>
                      <a:r>
                        <a:rPr lang="en-GB" sz="1200" dirty="0"/>
                        <a:t>Average Beam power</a:t>
                      </a:r>
                    </a:p>
                  </a:txBody>
                  <a:tcPr/>
                </a:tc>
                <a:extLst>
                  <a:ext uri="{0D108BD9-81ED-4DB2-BD59-A6C34878D82A}">
                    <a16:rowId xmlns:a16="http://schemas.microsoft.com/office/drawing/2014/main" val="4108321983"/>
                  </a:ext>
                </a:extLst>
              </a:tr>
              <a:tr h="282612">
                <a:tc>
                  <a:txBody>
                    <a:bodyPr/>
                    <a:lstStyle/>
                    <a:p>
                      <a:pPr>
                        <a:lnSpc>
                          <a:spcPts val="1520"/>
                        </a:lnSpc>
                      </a:pPr>
                      <a:r>
                        <a:rPr lang="en-GB" sz="1200" dirty="0"/>
                        <a:t>RFQ</a:t>
                      </a:r>
                    </a:p>
                  </a:txBody>
                  <a:tcPr marL="74295" marR="74295" marT="37148" marB="37148"/>
                </a:tc>
                <a:tc>
                  <a:txBody>
                    <a:bodyPr/>
                    <a:lstStyle/>
                    <a:p>
                      <a:pPr algn="ctr">
                        <a:lnSpc>
                          <a:spcPts val="1520"/>
                        </a:lnSpc>
                      </a:pPr>
                      <a:r>
                        <a:rPr lang="en-GB" sz="1200"/>
                        <a:t>1</a:t>
                      </a:r>
                    </a:p>
                  </a:txBody>
                  <a:tcPr marL="74295" marR="74295" marT="37148" marB="37148"/>
                </a:tc>
                <a:tc>
                  <a:txBody>
                    <a:bodyPr/>
                    <a:lstStyle/>
                    <a:p>
                      <a:pPr algn="ctr">
                        <a:lnSpc>
                          <a:spcPts val="1520"/>
                        </a:lnSpc>
                      </a:pPr>
                      <a:r>
                        <a:rPr lang="en-GB" sz="1200" dirty="0">
                          <a:solidFill>
                            <a:srgbClr val="C00000"/>
                          </a:solidFill>
                        </a:rPr>
                        <a:t>Klystrons</a:t>
                      </a:r>
                    </a:p>
                  </a:txBody>
                  <a:tcPr marL="74295" marR="74295" marT="37148" marB="37148"/>
                </a:tc>
                <a:tc>
                  <a:txBody>
                    <a:bodyPr/>
                    <a:lstStyle/>
                    <a:p>
                      <a:pPr algn="ctr">
                        <a:lnSpc>
                          <a:spcPts val="1520"/>
                        </a:lnSpc>
                      </a:pPr>
                      <a:r>
                        <a:rPr lang="en-GB" sz="1200" dirty="0">
                          <a:solidFill>
                            <a:srgbClr val="C00000"/>
                          </a:solidFill>
                        </a:rPr>
                        <a:t>3 MW</a:t>
                      </a:r>
                    </a:p>
                  </a:txBody>
                  <a:tcPr marL="74295" marR="74295" marT="37148" marB="37148"/>
                </a:tc>
                <a:tc>
                  <a:txBody>
                    <a:bodyPr/>
                    <a:lstStyle/>
                    <a:p>
                      <a:endParaRPr lang="en-GB" sz="1200"/>
                    </a:p>
                  </a:txBody>
                  <a:tcPr/>
                </a:tc>
                <a:extLst>
                  <a:ext uri="{0D108BD9-81ED-4DB2-BD59-A6C34878D82A}">
                    <a16:rowId xmlns:a16="http://schemas.microsoft.com/office/drawing/2014/main" val="2065240574"/>
                  </a:ext>
                </a:extLst>
              </a:tr>
              <a:tr h="282612">
                <a:tc>
                  <a:txBody>
                    <a:bodyPr/>
                    <a:lstStyle/>
                    <a:p>
                      <a:pPr>
                        <a:lnSpc>
                          <a:spcPts val="1120"/>
                        </a:lnSpc>
                      </a:pPr>
                      <a:r>
                        <a:rPr lang="en-GB" sz="1200" dirty="0"/>
                        <a:t>MEBT</a:t>
                      </a:r>
                    </a:p>
                  </a:txBody>
                  <a:tcPr marL="74295" marR="74295" marT="37148" marB="37148"/>
                </a:tc>
                <a:tc>
                  <a:txBody>
                    <a:bodyPr/>
                    <a:lstStyle/>
                    <a:p>
                      <a:pPr algn="ctr">
                        <a:lnSpc>
                          <a:spcPts val="1520"/>
                        </a:lnSpc>
                      </a:pPr>
                      <a:r>
                        <a:rPr lang="en-GB" sz="1200"/>
                        <a:t>3</a:t>
                      </a:r>
                    </a:p>
                  </a:txBody>
                  <a:tcPr marL="74295" marR="74295" marT="37148" marB="37148"/>
                </a:tc>
                <a:tc>
                  <a:txBody>
                    <a:bodyPr/>
                    <a:lstStyle/>
                    <a:p>
                      <a:pPr algn="ctr">
                        <a:lnSpc>
                          <a:spcPts val="1520"/>
                        </a:lnSpc>
                      </a:pPr>
                      <a:r>
                        <a:rPr lang="en-GB" sz="1200" dirty="0">
                          <a:solidFill>
                            <a:srgbClr val="C00000"/>
                          </a:solidFill>
                        </a:rPr>
                        <a:t>SSPA</a:t>
                      </a:r>
                    </a:p>
                  </a:txBody>
                  <a:tcPr marL="74295" marR="74295" marT="37148" marB="37148"/>
                </a:tc>
                <a:tc>
                  <a:txBody>
                    <a:bodyPr/>
                    <a:lstStyle/>
                    <a:p>
                      <a:pPr algn="ctr">
                        <a:lnSpc>
                          <a:spcPts val="1520"/>
                        </a:lnSpc>
                      </a:pPr>
                      <a:r>
                        <a:rPr lang="en-GB" sz="1200" dirty="0">
                          <a:solidFill>
                            <a:srgbClr val="C00000"/>
                          </a:solidFill>
                        </a:rPr>
                        <a:t>30 kW</a:t>
                      </a:r>
                    </a:p>
                  </a:txBody>
                  <a:tcPr marL="74295" marR="74295" marT="37148" marB="37148"/>
                </a:tc>
                <a:tc>
                  <a:txBody>
                    <a:bodyPr/>
                    <a:lstStyle/>
                    <a:p>
                      <a:endParaRPr lang="en-GB" sz="1200"/>
                    </a:p>
                  </a:txBody>
                  <a:tcPr/>
                </a:tc>
                <a:extLst>
                  <a:ext uri="{0D108BD9-81ED-4DB2-BD59-A6C34878D82A}">
                    <a16:rowId xmlns:a16="http://schemas.microsoft.com/office/drawing/2014/main" val="3449253936"/>
                  </a:ext>
                </a:extLst>
              </a:tr>
              <a:tr h="282612">
                <a:tc>
                  <a:txBody>
                    <a:bodyPr/>
                    <a:lstStyle/>
                    <a:p>
                      <a:pPr>
                        <a:lnSpc>
                          <a:spcPts val="1520"/>
                        </a:lnSpc>
                      </a:pPr>
                      <a:r>
                        <a:rPr lang="en-GB" sz="1200"/>
                        <a:t>DTL</a:t>
                      </a:r>
                    </a:p>
                  </a:txBody>
                  <a:tcPr marL="74295" marR="74295" marT="37148" marB="37148"/>
                </a:tc>
                <a:tc>
                  <a:txBody>
                    <a:bodyPr/>
                    <a:lstStyle/>
                    <a:p>
                      <a:pPr algn="ctr">
                        <a:lnSpc>
                          <a:spcPts val="1520"/>
                        </a:lnSpc>
                      </a:pPr>
                      <a:r>
                        <a:rPr lang="en-GB" sz="1200"/>
                        <a:t>5</a:t>
                      </a:r>
                    </a:p>
                  </a:txBody>
                  <a:tcPr marL="74295" marR="74295" marT="37148" marB="37148"/>
                </a:tc>
                <a:tc>
                  <a:txBody>
                    <a:bodyPr/>
                    <a:lstStyle/>
                    <a:p>
                      <a:pPr algn="ctr">
                        <a:lnSpc>
                          <a:spcPts val="1520"/>
                        </a:lnSpc>
                      </a:pPr>
                      <a:r>
                        <a:rPr lang="en-GB" sz="1200" dirty="0">
                          <a:solidFill>
                            <a:srgbClr val="C00000"/>
                          </a:solidFill>
                        </a:rPr>
                        <a:t>Klystrons</a:t>
                      </a:r>
                    </a:p>
                  </a:txBody>
                  <a:tcPr marL="74295" marR="74295" marT="37148" marB="37148"/>
                </a:tc>
                <a:tc>
                  <a:txBody>
                    <a:bodyPr/>
                    <a:lstStyle/>
                    <a:p>
                      <a:pPr marL="0" marR="0" lvl="0" indent="0" algn="ctr" defTabSz="914400" rtl="0" eaLnBrk="1" fontAlgn="auto" latinLnBrk="0" hangingPunct="1">
                        <a:lnSpc>
                          <a:spcPts val="1520"/>
                        </a:lnSpc>
                        <a:spcBef>
                          <a:spcPts val="0"/>
                        </a:spcBef>
                        <a:spcAft>
                          <a:spcPts val="0"/>
                        </a:spcAft>
                        <a:buClrTx/>
                        <a:buSzTx/>
                        <a:buFontTx/>
                        <a:buNone/>
                        <a:tabLst/>
                        <a:defRPr/>
                      </a:pPr>
                      <a:r>
                        <a:rPr lang="en-GB" sz="1200" dirty="0">
                          <a:solidFill>
                            <a:srgbClr val="C00000"/>
                          </a:solidFill>
                        </a:rPr>
                        <a:t>3 MW</a:t>
                      </a:r>
                    </a:p>
                  </a:txBody>
                  <a:tcPr marL="74295" marR="74295" marT="37148" marB="37148"/>
                </a:tc>
                <a:tc>
                  <a:txBody>
                    <a:bodyPr/>
                    <a:lstStyle/>
                    <a:p>
                      <a:endParaRPr lang="en-GB" sz="1200"/>
                    </a:p>
                  </a:txBody>
                  <a:tcPr/>
                </a:tc>
                <a:extLst>
                  <a:ext uri="{0D108BD9-81ED-4DB2-BD59-A6C34878D82A}">
                    <a16:rowId xmlns:a16="http://schemas.microsoft.com/office/drawing/2014/main" val="1506290355"/>
                  </a:ext>
                </a:extLst>
              </a:tr>
              <a:tr h="282612">
                <a:tc>
                  <a:txBody>
                    <a:bodyPr/>
                    <a:lstStyle/>
                    <a:p>
                      <a:pPr>
                        <a:lnSpc>
                          <a:spcPts val="1520"/>
                        </a:lnSpc>
                      </a:pPr>
                      <a:r>
                        <a:rPr lang="en-GB" sz="1200"/>
                        <a:t>Spoke</a:t>
                      </a:r>
                    </a:p>
                  </a:txBody>
                  <a:tcPr marL="74295" marR="74295" marT="37148" marB="37148"/>
                </a:tc>
                <a:tc>
                  <a:txBody>
                    <a:bodyPr/>
                    <a:lstStyle/>
                    <a:p>
                      <a:pPr algn="ctr">
                        <a:lnSpc>
                          <a:spcPts val="1520"/>
                        </a:lnSpc>
                      </a:pPr>
                      <a:r>
                        <a:rPr lang="en-GB" sz="1200" dirty="0"/>
                        <a:t>26</a:t>
                      </a:r>
                    </a:p>
                  </a:txBody>
                  <a:tcPr marL="74295" marR="74295" marT="37148" marB="37148"/>
                </a:tc>
                <a:tc>
                  <a:txBody>
                    <a:bodyPr/>
                    <a:lstStyle/>
                    <a:p>
                      <a:pPr algn="ctr">
                        <a:lnSpc>
                          <a:spcPts val="1520"/>
                        </a:lnSpc>
                      </a:pPr>
                      <a:r>
                        <a:rPr lang="en-GB" sz="1200" dirty="0">
                          <a:solidFill>
                            <a:srgbClr val="C00000"/>
                          </a:solidFill>
                        </a:rPr>
                        <a:t>Tetrodes</a:t>
                      </a:r>
                    </a:p>
                  </a:txBody>
                  <a:tcPr marL="74295" marR="74295" marT="37148" marB="37148"/>
                </a:tc>
                <a:tc>
                  <a:txBody>
                    <a:bodyPr/>
                    <a:lstStyle/>
                    <a:p>
                      <a:pPr algn="ctr">
                        <a:lnSpc>
                          <a:spcPts val="1520"/>
                        </a:lnSpc>
                      </a:pPr>
                      <a:r>
                        <a:rPr lang="en-GB" sz="1200" dirty="0">
                          <a:solidFill>
                            <a:srgbClr val="C00000"/>
                          </a:solidFill>
                        </a:rPr>
                        <a:t>400 kW</a:t>
                      </a:r>
                    </a:p>
                  </a:txBody>
                  <a:tcPr marL="74295" marR="74295" marT="37148" marB="37148"/>
                </a:tc>
                <a:tc>
                  <a:txBody>
                    <a:bodyPr/>
                    <a:lstStyle/>
                    <a:p>
                      <a:endParaRPr lang="en-GB" sz="1200"/>
                    </a:p>
                  </a:txBody>
                  <a:tcPr/>
                </a:tc>
                <a:extLst>
                  <a:ext uri="{0D108BD9-81ED-4DB2-BD59-A6C34878D82A}">
                    <a16:rowId xmlns:a16="http://schemas.microsoft.com/office/drawing/2014/main" val="3631835782"/>
                  </a:ext>
                </a:extLst>
              </a:tr>
              <a:tr h="282612">
                <a:tc>
                  <a:txBody>
                    <a:bodyPr/>
                    <a:lstStyle/>
                    <a:p>
                      <a:pPr>
                        <a:lnSpc>
                          <a:spcPts val="1520"/>
                        </a:lnSpc>
                      </a:pPr>
                      <a:r>
                        <a:rPr lang="en-GB" sz="1200" dirty="0"/>
                        <a:t>MB</a:t>
                      </a:r>
                    </a:p>
                  </a:txBody>
                  <a:tcPr marL="74295" marR="74295" marT="37148" marB="37148"/>
                </a:tc>
                <a:tc>
                  <a:txBody>
                    <a:bodyPr/>
                    <a:lstStyle/>
                    <a:p>
                      <a:pPr algn="ctr">
                        <a:lnSpc>
                          <a:spcPts val="1520"/>
                        </a:lnSpc>
                      </a:pPr>
                      <a:r>
                        <a:rPr lang="en-GB" sz="1200" dirty="0"/>
                        <a:t>36</a:t>
                      </a:r>
                    </a:p>
                  </a:txBody>
                  <a:tcPr marL="74295" marR="74295" marT="37148" marB="37148"/>
                </a:tc>
                <a:tc>
                  <a:txBody>
                    <a:bodyPr/>
                    <a:lstStyle/>
                    <a:p>
                      <a:pPr algn="ctr">
                        <a:lnSpc>
                          <a:spcPts val="1520"/>
                        </a:lnSpc>
                      </a:pPr>
                      <a:r>
                        <a:rPr lang="en-GB" sz="1200" dirty="0">
                          <a:solidFill>
                            <a:srgbClr val="C00000"/>
                          </a:solidFill>
                        </a:rPr>
                        <a:t>Klystrons</a:t>
                      </a:r>
                    </a:p>
                  </a:txBody>
                  <a:tcPr marL="74295" marR="74295" marT="37148" marB="37148"/>
                </a:tc>
                <a:tc>
                  <a:txBody>
                    <a:bodyPr/>
                    <a:lstStyle/>
                    <a:p>
                      <a:pPr algn="ctr">
                        <a:lnSpc>
                          <a:spcPts val="1520"/>
                        </a:lnSpc>
                      </a:pPr>
                      <a:r>
                        <a:rPr lang="en-GB" sz="1200" dirty="0">
                          <a:solidFill>
                            <a:srgbClr val="C00000"/>
                          </a:solidFill>
                        </a:rPr>
                        <a:t>1.5 MW</a:t>
                      </a:r>
                    </a:p>
                  </a:txBody>
                  <a:tcPr marL="74295" marR="74295" marT="37148" marB="37148"/>
                </a:tc>
                <a:tc>
                  <a:txBody>
                    <a:bodyPr/>
                    <a:lstStyle/>
                    <a:p>
                      <a:endParaRPr lang="en-GB" sz="1200"/>
                    </a:p>
                  </a:txBody>
                  <a:tcPr/>
                </a:tc>
                <a:extLst>
                  <a:ext uri="{0D108BD9-81ED-4DB2-BD59-A6C34878D82A}">
                    <a16:rowId xmlns:a16="http://schemas.microsoft.com/office/drawing/2014/main" val="1370725570"/>
                  </a:ext>
                </a:extLst>
              </a:tr>
              <a:tr h="282612">
                <a:tc>
                  <a:txBody>
                    <a:bodyPr/>
                    <a:lstStyle/>
                    <a:p>
                      <a:r>
                        <a:rPr lang="en-GB" sz="1200" dirty="0"/>
                        <a:t>HB (p1)</a:t>
                      </a:r>
                    </a:p>
                  </a:txBody>
                  <a:tcPr marL="74295" marR="74295" marT="37148" marB="37148"/>
                </a:tc>
                <a:tc>
                  <a:txBody>
                    <a:bodyPr/>
                    <a:lstStyle/>
                    <a:p>
                      <a:pPr algn="ctr"/>
                      <a:r>
                        <a:rPr lang="en-GB" sz="1200" dirty="0"/>
                        <a:t>20</a:t>
                      </a:r>
                    </a:p>
                  </a:txBody>
                  <a:tcPr marL="74295" marR="74295" marT="37148" marB="37148"/>
                </a:tc>
                <a:tc>
                  <a:txBody>
                    <a:bodyPr/>
                    <a:lstStyle/>
                    <a:p>
                      <a:pPr algn="ctr">
                        <a:lnSpc>
                          <a:spcPts val="1520"/>
                        </a:lnSpc>
                      </a:pPr>
                      <a:r>
                        <a:rPr kumimoji="0" lang="en-GB" sz="1200" b="0" i="0" u="none" strike="noStrike" kern="1200" cap="none" spc="0" normalizeH="0" baseline="0" noProof="0">
                          <a:ln>
                            <a:noFill/>
                          </a:ln>
                          <a:solidFill>
                            <a:srgbClr val="C00000"/>
                          </a:solidFill>
                          <a:effectLst/>
                          <a:uLnTx/>
                          <a:uFillTx/>
                          <a:latin typeface="Segoe UI"/>
                          <a:ea typeface="+mn-ea"/>
                          <a:cs typeface="+mn-cs"/>
                        </a:rPr>
                        <a:t>Klystrons</a:t>
                      </a:r>
                      <a:endParaRPr lang="en-GB" sz="1200" dirty="0">
                        <a:solidFill>
                          <a:srgbClr val="C00000"/>
                        </a:solidFill>
                      </a:endParaRPr>
                    </a:p>
                  </a:txBody>
                  <a:tcPr marL="74295" marR="74295" marT="37148" marB="37148"/>
                </a:tc>
                <a:tc>
                  <a:txBody>
                    <a:bodyPr/>
                    <a:lstStyle/>
                    <a:p>
                      <a:pPr marL="0" marR="0" lvl="0" indent="0" algn="ctr" defTabSz="914400" rtl="0" eaLnBrk="1" fontAlgn="auto" latinLnBrk="0" hangingPunct="1">
                        <a:lnSpc>
                          <a:spcPts val="1520"/>
                        </a:lnSpc>
                        <a:spcBef>
                          <a:spcPts val="0"/>
                        </a:spcBef>
                        <a:spcAft>
                          <a:spcPts val="0"/>
                        </a:spcAft>
                        <a:buClrTx/>
                        <a:buSzTx/>
                        <a:buFontTx/>
                        <a:buNone/>
                        <a:tabLst/>
                        <a:defRPr/>
                      </a:pPr>
                      <a:r>
                        <a:rPr lang="en-GB" sz="1200" dirty="0">
                          <a:solidFill>
                            <a:srgbClr val="C00000"/>
                          </a:solidFill>
                        </a:rPr>
                        <a:t>1.5 MW</a:t>
                      </a:r>
                    </a:p>
                  </a:txBody>
                  <a:tcPr marL="74295" marR="74295" marT="37148" marB="37148"/>
                </a:tc>
                <a:tc>
                  <a:txBody>
                    <a:bodyPr/>
                    <a:lstStyle/>
                    <a:p>
                      <a:r>
                        <a:rPr lang="en-GB" sz="1200" dirty="0"/>
                        <a:t>2 MW</a:t>
                      </a:r>
                    </a:p>
                  </a:txBody>
                  <a:tcPr/>
                </a:tc>
                <a:extLst>
                  <a:ext uri="{0D108BD9-81ED-4DB2-BD59-A6C34878D82A}">
                    <a16:rowId xmlns:a16="http://schemas.microsoft.com/office/drawing/2014/main" val="2602451765"/>
                  </a:ext>
                </a:extLst>
              </a:tr>
              <a:tr h="282612">
                <a:tc>
                  <a:txBody>
                    <a:bodyPr/>
                    <a:lstStyle/>
                    <a:p>
                      <a:r>
                        <a:rPr lang="en-GB" sz="1200"/>
                        <a:t>HB (p2)</a:t>
                      </a:r>
                    </a:p>
                  </a:txBody>
                  <a:tcPr marL="74295" marR="74295" marT="37148" marB="37148"/>
                </a:tc>
                <a:tc>
                  <a:txBody>
                    <a:bodyPr/>
                    <a:lstStyle/>
                    <a:p>
                      <a:pPr algn="ctr"/>
                      <a:r>
                        <a:rPr lang="en-GB" sz="1200" dirty="0"/>
                        <a:t>24 (later)</a:t>
                      </a:r>
                    </a:p>
                  </a:txBody>
                  <a:tcPr marL="74295" marR="74295" marT="37148" marB="37148"/>
                </a:tc>
                <a:tc>
                  <a:txBody>
                    <a:bodyPr/>
                    <a:lstStyle/>
                    <a:p>
                      <a:pPr algn="ctr">
                        <a:lnSpc>
                          <a:spcPts val="1520"/>
                        </a:lnSpc>
                      </a:pPr>
                      <a:r>
                        <a:rPr kumimoji="0" lang="en-GB" sz="1200" b="0" i="0" u="none" strike="noStrike" kern="1200" cap="none" spc="0" normalizeH="0" baseline="0" noProof="0" dirty="0">
                          <a:ln>
                            <a:noFill/>
                          </a:ln>
                          <a:solidFill>
                            <a:srgbClr val="C00000"/>
                          </a:solidFill>
                          <a:effectLst/>
                          <a:uLnTx/>
                          <a:uFillTx/>
                          <a:latin typeface="Segoe UI"/>
                          <a:ea typeface="+mn-ea"/>
                          <a:cs typeface="+mn-cs"/>
                        </a:rPr>
                        <a:t>Klystrons</a:t>
                      </a:r>
                      <a:endParaRPr lang="en-GB" sz="1200" dirty="0">
                        <a:solidFill>
                          <a:srgbClr val="C00000"/>
                        </a:solidFill>
                      </a:endParaRPr>
                    </a:p>
                  </a:txBody>
                  <a:tcPr marL="74295" marR="74295" marT="37148" marB="37148"/>
                </a:tc>
                <a:tc>
                  <a:txBody>
                    <a:bodyPr/>
                    <a:lstStyle/>
                    <a:p>
                      <a:pPr marL="0" marR="0" lvl="0" indent="0" algn="ctr" defTabSz="914400" rtl="0" eaLnBrk="1" fontAlgn="auto" latinLnBrk="0" hangingPunct="1">
                        <a:lnSpc>
                          <a:spcPts val="1520"/>
                        </a:lnSpc>
                        <a:spcBef>
                          <a:spcPts val="0"/>
                        </a:spcBef>
                        <a:spcAft>
                          <a:spcPts val="0"/>
                        </a:spcAft>
                        <a:buClrTx/>
                        <a:buSzTx/>
                        <a:buFontTx/>
                        <a:buNone/>
                        <a:tabLst/>
                        <a:defRPr/>
                      </a:pPr>
                      <a:r>
                        <a:rPr lang="en-GB" sz="1200" dirty="0">
                          <a:solidFill>
                            <a:srgbClr val="C00000"/>
                          </a:solidFill>
                        </a:rPr>
                        <a:t>1.5 MW</a:t>
                      </a:r>
                    </a:p>
                  </a:txBody>
                  <a:tcPr marL="74295" marR="74295" marT="37148" marB="37148"/>
                </a:tc>
                <a:tc>
                  <a:txBody>
                    <a:bodyPr/>
                    <a:lstStyle/>
                    <a:p>
                      <a:r>
                        <a:rPr lang="en-GB" sz="1200" dirty="0"/>
                        <a:t>3 MW*</a:t>
                      </a:r>
                    </a:p>
                  </a:txBody>
                  <a:tcPr/>
                </a:tc>
                <a:extLst>
                  <a:ext uri="{0D108BD9-81ED-4DB2-BD59-A6C34878D82A}">
                    <a16:rowId xmlns:a16="http://schemas.microsoft.com/office/drawing/2014/main" val="2740298153"/>
                  </a:ext>
                </a:extLst>
              </a:tr>
              <a:tr h="282612">
                <a:tc>
                  <a:txBody>
                    <a:bodyPr/>
                    <a:lstStyle/>
                    <a:p>
                      <a:r>
                        <a:rPr lang="en-GB" sz="1200" dirty="0"/>
                        <a:t>HB (p3)</a:t>
                      </a:r>
                    </a:p>
                  </a:txBody>
                  <a:tcPr marL="74295" marR="74295" marT="37148" marB="37148"/>
                </a:tc>
                <a:tc>
                  <a:txBody>
                    <a:bodyPr/>
                    <a:lstStyle/>
                    <a:p>
                      <a:pPr algn="ctr"/>
                      <a:r>
                        <a:rPr lang="en-GB" sz="1200" dirty="0"/>
                        <a:t>40 (later)</a:t>
                      </a:r>
                    </a:p>
                  </a:txBody>
                  <a:tcPr marL="74295" marR="74295" marT="37148" marB="37148"/>
                </a:tc>
                <a:tc>
                  <a:txBody>
                    <a:bodyPr/>
                    <a:lstStyle/>
                    <a:p>
                      <a:pPr algn="ctr">
                        <a:lnSpc>
                          <a:spcPts val="1520"/>
                        </a:lnSpc>
                      </a:pPr>
                      <a:r>
                        <a:rPr kumimoji="0" lang="en-GB" sz="1200" b="0" i="0" u="none" strike="noStrike" kern="1200" cap="none" spc="0" normalizeH="0" baseline="0" noProof="0" dirty="0">
                          <a:ln>
                            <a:noFill/>
                          </a:ln>
                          <a:solidFill>
                            <a:srgbClr val="C00000"/>
                          </a:solidFill>
                          <a:effectLst/>
                          <a:uLnTx/>
                          <a:uFillTx/>
                          <a:latin typeface="Segoe UI"/>
                          <a:ea typeface="+mn-ea"/>
                          <a:cs typeface="+mn-cs"/>
                        </a:rPr>
                        <a:t>Klystrons</a:t>
                      </a:r>
                      <a:endParaRPr lang="en-GB" sz="1200" dirty="0">
                        <a:solidFill>
                          <a:srgbClr val="C00000"/>
                        </a:solidFill>
                      </a:endParaRPr>
                    </a:p>
                  </a:txBody>
                  <a:tcPr marL="74295" marR="74295" marT="37148" marB="37148"/>
                </a:tc>
                <a:tc>
                  <a:txBody>
                    <a:bodyPr/>
                    <a:lstStyle/>
                    <a:p>
                      <a:pPr marL="0" marR="0" lvl="0" indent="0" algn="ctr" defTabSz="914400" rtl="0" eaLnBrk="1" fontAlgn="auto" latinLnBrk="0" hangingPunct="1">
                        <a:lnSpc>
                          <a:spcPts val="1520"/>
                        </a:lnSpc>
                        <a:spcBef>
                          <a:spcPts val="0"/>
                        </a:spcBef>
                        <a:spcAft>
                          <a:spcPts val="0"/>
                        </a:spcAft>
                        <a:buClrTx/>
                        <a:buSzTx/>
                        <a:buFontTx/>
                        <a:buNone/>
                        <a:tabLst/>
                        <a:defRPr/>
                      </a:pPr>
                      <a:r>
                        <a:rPr lang="en-GB" sz="1200" dirty="0">
                          <a:solidFill>
                            <a:srgbClr val="C00000"/>
                          </a:solidFill>
                        </a:rPr>
                        <a:t>1.5 MW</a:t>
                      </a:r>
                    </a:p>
                  </a:txBody>
                  <a:tcPr marL="74295" marR="74295" marT="37148" marB="37148"/>
                </a:tc>
                <a:tc>
                  <a:txBody>
                    <a:bodyPr/>
                    <a:lstStyle/>
                    <a:p>
                      <a:r>
                        <a:rPr lang="en-GB" sz="1200" dirty="0"/>
                        <a:t>5 MW*</a:t>
                      </a:r>
                    </a:p>
                  </a:txBody>
                  <a:tcPr/>
                </a:tc>
                <a:extLst>
                  <a:ext uri="{0D108BD9-81ED-4DB2-BD59-A6C34878D82A}">
                    <a16:rowId xmlns:a16="http://schemas.microsoft.com/office/drawing/2014/main" val="1931592861"/>
                  </a:ext>
                </a:extLst>
              </a:tr>
            </a:tbl>
          </a:graphicData>
        </a:graphic>
      </p:graphicFrame>
      <p:sp>
        <p:nvSpPr>
          <p:cNvPr id="124" name="TextBox 123">
            <a:extLst>
              <a:ext uri="{FF2B5EF4-FFF2-40B4-BE49-F238E27FC236}">
                <a16:creationId xmlns:a16="http://schemas.microsoft.com/office/drawing/2014/main" id="{11E9D795-A62E-6F06-A31D-2C5DC68FB7DD}"/>
              </a:ext>
            </a:extLst>
          </p:cNvPr>
          <p:cNvSpPr txBox="1"/>
          <p:nvPr/>
        </p:nvSpPr>
        <p:spPr>
          <a:xfrm>
            <a:off x="10890389" y="3112577"/>
            <a:ext cx="1133644" cy="246221"/>
          </a:xfrm>
          <a:prstGeom prst="rect">
            <a:avLst/>
          </a:prstGeom>
          <a:noFill/>
        </p:spPr>
        <p:txBody>
          <a:bodyPr wrap="none" rtlCol="0">
            <a:spAutoFit/>
          </a:bodyPr>
          <a:lstStyle/>
          <a:p>
            <a:pPr algn="l"/>
            <a:r>
              <a:rPr lang="en-GB" sz="1000" dirty="0">
                <a:solidFill>
                  <a:srgbClr val="666666"/>
                </a:solidFill>
              </a:rPr>
              <a:t>* Not yet funded</a:t>
            </a:r>
          </a:p>
        </p:txBody>
      </p:sp>
    </p:spTree>
    <p:extLst>
      <p:ext uri="{BB962C8B-B14F-4D97-AF65-F5344CB8AC3E}">
        <p14:creationId xmlns:p14="http://schemas.microsoft.com/office/powerpoint/2010/main" val="1314596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C644C-27CA-6A23-4EE0-8D4C3C38A982}"/>
              </a:ext>
            </a:extLst>
          </p:cNvPr>
          <p:cNvSpPr>
            <a:spLocks noGrp="1"/>
          </p:cNvSpPr>
          <p:nvPr>
            <p:ph type="title"/>
          </p:nvPr>
        </p:nvSpPr>
        <p:spPr/>
        <p:txBody>
          <a:bodyPr/>
          <a:lstStyle/>
          <a:p>
            <a:r>
              <a:rPr lang="en-GB" dirty="0"/>
              <a:t>CWRF 2022</a:t>
            </a:r>
          </a:p>
        </p:txBody>
      </p:sp>
      <p:sp>
        <p:nvSpPr>
          <p:cNvPr id="3" name="Footer Placeholder 2">
            <a:extLst>
              <a:ext uri="{FF2B5EF4-FFF2-40B4-BE49-F238E27FC236}">
                <a16:creationId xmlns:a16="http://schemas.microsoft.com/office/drawing/2014/main" id="{36041FF5-BDC0-349A-1760-FF7123E84151}"/>
              </a:ext>
            </a:extLst>
          </p:cNvPr>
          <p:cNvSpPr>
            <a:spLocks noGrp="1"/>
          </p:cNvSpPr>
          <p:nvPr>
            <p:ph type="ftr" sz="quarter" idx="11"/>
          </p:nvPr>
        </p:nvSpPr>
        <p:spPr/>
        <p:txBody>
          <a:bodyPr/>
          <a:lstStyle/>
          <a:p>
            <a:r>
              <a:rPr lang="sv-SE"/>
              <a:t>13th CW and High Average Power RF Workshop</a:t>
            </a:r>
          </a:p>
        </p:txBody>
      </p:sp>
      <p:pic>
        <p:nvPicPr>
          <p:cNvPr id="6" name="Content Placeholder 5">
            <a:extLst>
              <a:ext uri="{FF2B5EF4-FFF2-40B4-BE49-F238E27FC236}">
                <a16:creationId xmlns:a16="http://schemas.microsoft.com/office/drawing/2014/main" id="{9D9A7042-8ACF-34A2-7B45-30FFADB63193}"/>
              </a:ext>
            </a:extLst>
          </p:cNvPr>
          <p:cNvPicPr>
            <a:picLocks noGrp="1" noChangeAspect="1"/>
          </p:cNvPicPr>
          <p:nvPr>
            <p:ph idx="1"/>
          </p:nvPr>
        </p:nvPicPr>
        <p:blipFill>
          <a:blip r:embed="rId2"/>
          <a:stretch>
            <a:fillRect/>
          </a:stretch>
        </p:blipFill>
        <p:spPr>
          <a:xfrm>
            <a:off x="3059257" y="1739176"/>
            <a:ext cx="7868276" cy="4449527"/>
          </a:xfrm>
          <a:prstGeom prst="rect">
            <a:avLst/>
          </a:prstGeom>
          <a:ln w="25400">
            <a:solidFill>
              <a:schemeClr val="accent1"/>
            </a:solidFill>
          </a:ln>
        </p:spPr>
      </p:pic>
      <p:sp>
        <p:nvSpPr>
          <p:cNvPr id="7" name="TextBox 6">
            <a:extLst>
              <a:ext uri="{FF2B5EF4-FFF2-40B4-BE49-F238E27FC236}">
                <a16:creationId xmlns:a16="http://schemas.microsoft.com/office/drawing/2014/main" id="{B9E74195-375F-1B86-D0A4-DE6ACF11F766}"/>
              </a:ext>
            </a:extLst>
          </p:cNvPr>
          <p:cNvSpPr txBox="1"/>
          <p:nvPr/>
        </p:nvSpPr>
        <p:spPr>
          <a:xfrm>
            <a:off x="371191" y="1565508"/>
            <a:ext cx="2525500" cy="1477328"/>
          </a:xfrm>
          <a:prstGeom prst="rect">
            <a:avLst/>
          </a:prstGeom>
          <a:noFill/>
        </p:spPr>
        <p:txBody>
          <a:bodyPr wrap="none" rtlCol="0">
            <a:spAutoFit/>
          </a:bodyPr>
          <a:lstStyle/>
          <a:p>
            <a:pPr algn="l"/>
            <a:r>
              <a:rPr lang="en-GB" dirty="0">
                <a:solidFill>
                  <a:srgbClr val="666666"/>
                </a:solidFill>
              </a:rPr>
              <a:t>As reported previously:</a:t>
            </a:r>
          </a:p>
          <a:p>
            <a:pPr algn="l"/>
            <a:r>
              <a:rPr lang="en-GB" dirty="0">
                <a:solidFill>
                  <a:srgbClr val="666666"/>
                </a:solidFill>
              </a:rPr>
              <a:t>NCL done</a:t>
            </a:r>
          </a:p>
          <a:p>
            <a:pPr algn="l"/>
            <a:r>
              <a:rPr lang="en-GB" dirty="0">
                <a:solidFill>
                  <a:srgbClr val="666666"/>
                </a:solidFill>
              </a:rPr>
              <a:t>Spoke just starting</a:t>
            </a:r>
          </a:p>
          <a:p>
            <a:pPr algn="l"/>
            <a:r>
              <a:rPr lang="en-GB" dirty="0" err="1">
                <a:solidFill>
                  <a:srgbClr val="666666"/>
                </a:solidFill>
              </a:rPr>
              <a:t>Approx</a:t>
            </a:r>
            <a:r>
              <a:rPr lang="en-GB" dirty="0">
                <a:solidFill>
                  <a:srgbClr val="666666"/>
                </a:solidFill>
              </a:rPr>
              <a:t> 1/3</a:t>
            </a:r>
            <a:r>
              <a:rPr lang="en-GB" baseline="30000" dirty="0">
                <a:solidFill>
                  <a:srgbClr val="666666"/>
                </a:solidFill>
              </a:rPr>
              <a:t>rd</a:t>
            </a:r>
            <a:r>
              <a:rPr lang="en-GB" dirty="0">
                <a:solidFill>
                  <a:srgbClr val="666666"/>
                </a:solidFill>
              </a:rPr>
              <a:t> MB done</a:t>
            </a:r>
          </a:p>
          <a:p>
            <a:pPr algn="l"/>
            <a:r>
              <a:rPr lang="en-GB" dirty="0">
                <a:solidFill>
                  <a:srgbClr val="666666"/>
                </a:solidFill>
              </a:rPr>
              <a:t>HB not started</a:t>
            </a:r>
          </a:p>
        </p:txBody>
      </p:sp>
    </p:spTree>
    <p:extLst>
      <p:ext uri="{BB962C8B-B14F-4D97-AF65-F5344CB8AC3E}">
        <p14:creationId xmlns:p14="http://schemas.microsoft.com/office/powerpoint/2010/main" val="753083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BAEAD-D563-064E-95BE-5A650D28D884}"/>
              </a:ext>
            </a:extLst>
          </p:cNvPr>
          <p:cNvSpPr>
            <a:spLocks noGrp="1"/>
          </p:cNvSpPr>
          <p:nvPr>
            <p:ph type="title"/>
          </p:nvPr>
        </p:nvSpPr>
        <p:spPr/>
        <p:txBody>
          <a:bodyPr/>
          <a:lstStyle/>
          <a:p>
            <a:r>
              <a:rPr lang="en-GB" dirty="0"/>
              <a:t>G02 – Status of RF Systems Aug 2024</a:t>
            </a:r>
          </a:p>
        </p:txBody>
      </p:sp>
      <p:sp>
        <p:nvSpPr>
          <p:cNvPr id="6" name="Text Placeholder 5">
            <a:extLst>
              <a:ext uri="{FF2B5EF4-FFF2-40B4-BE49-F238E27FC236}">
                <a16:creationId xmlns:a16="http://schemas.microsoft.com/office/drawing/2014/main" id="{BFCD22F3-6CA3-CC45-B9C7-F79BDF02DB4E}"/>
              </a:ext>
            </a:extLst>
          </p:cNvPr>
          <p:cNvSpPr>
            <a:spLocks noGrp="1"/>
          </p:cNvSpPr>
          <p:nvPr>
            <p:ph type="body" sz="quarter" idx="14"/>
          </p:nvPr>
        </p:nvSpPr>
        <p:spPr/>
        <p:txBody>
          <a:bodyPr/>
          <a:lstStyle/>
          <a:p>
            <a:r>
              <a:rPr lang="en-GB" dirty="0"/>
              <a:t>Ready for Beam on Target (RBOT) Baseline</a:t>
            </a:r>
          </a:p>
        </p:txBody>
      </p:sp>
      <p:sp>
        <p:nvSpPr>
          <p:cNvPr id="59" name="Rounded Rectangle 58">
            <a:extLst>
              <a:ext uri="{FF2B5EF4-FFF2-40B4-BE49-F238E27FC236}">
                <a16:creationId xmlns:a16="http://schemas.microsoft.com/office/drawing/2014/main" id="{CAF43249-F852-0342-9D1C-CD6EFA502FF5}"/>
              </a:ext>
            </a:extLst>
          </p:cNvPr>
          <p:cNvSpPr/>
          <p:nvPr/>
        </p:nvSpPr>
        <p:spPr>
          <a:xfrm>
            <a:off x="6014080"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60" name="Rounded Rectangle 59">
            <a:extLst>
              <a:ext uri="{FF2B5EF4-FFF2-40B4-BE49-F238E27FC236}">
                <a16:creationId xmlns:a16="http://schemas.microsoft.com/office/drawing/2014/main" id="{DEBBB8A4-8D94-1449-B589-4798507A00CB}"/>
              </a:ext>
            </a:extLst>
          </p:cNvPr>
          <p:cNvSpPr/>
          <p:nvPr/>
        </p:nvSpPr>
        <p:spPr>
          <a:xfrm>
            <a:off x="5971741" y="3159633"/>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63" name="Rounded Rectangle 62">
            <a:extLst>
              <a:ext uri="{FF2B5EF4-FFF2-40B4-BE49-F238E27FC236}">
                <a16:creationId xmlns:a16="http://schemas.microsoft.com/office/drawing/2014/main" id="{49221563-3BBF-3942-BF6C-FD0E5048758A}"/>
              </a:ext>
            </a:extLst>
          </p:cNvPr>
          <p:cNvSpPr>
            <a:spLocks noChangeAspect="1"/>
          </p:cNvSpPr>
          <p:nvPr/>
        </p:nvSpPr>
        <p:spPr>
          <a:xfrm>
            <a:off x="6305214"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1</a:t>
            </a:r>
          </a:p>
        </p:txBody>
      </p:sp>
      <p:sp>
        <p:nvSpPr>
          <p:cNvPr id="64" name="Rounded Rectangle 63">
            <a:extLst>
              <a:ext uri="{FF2B5EF4-FFF2-40B4-BE49-F238E27FC236}">
                <a16:creationId xmlns:a16="http://schemas.microsoft.com/office/drawing/2014/main" id="{72614D46-F467-3F4F-82A0-B09B6BE7D30D}"/>
              </a:ext>
            </a:extLst>
          </p:cNvPr>
          <p:cNvSpPr/>
          <p:nvPr/>
        </p:nvSpPr>
        <p:spPr>
          <a:xfrm>
            <a:off x="7115320"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65" name="Rounded Rectangle 64">
            <a:extLst>
              <a:ext uri="{FF2B5EF4-FFF2-40B4-BE49-F238E27FC236}">
                <a16:creationId xmlns:a16="http://schemas.microsoft.com/office/drawing/2014/main" id="{A8368FA4-8E50-B946-99C6-C1AD143BA4B9}"/>
              </a:ext>
            </a:extLst>
          </p:cNvPr>
          <p:cNvSpPr>
            <a:spLocks noChangeAspect="1"/>
          </p:cNvSpPr>
          <p:nvPr/>
        </p:nvSpPr>
        <p:spPr>
          <a:xfrm>
            <a:off x="6305214"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4</a:t>
            </a:r>
            <a:endParaRPr lang="en-GB" sz="800" b="1" dirty="0">
              <a:solidFill>
                <a:srgbClr val="FFFFFF"/>
              </a:solidFill>
              <a:latin typeface="Segoe UI"/>
            </a:endParaRPr>
          </a:p>
        </p:txBody>
      </p:sp>
      <p:sp>
        <p:nvSpPr>
          <p:cNvPr id="66" name="Rounded Rectangle 65">
            <a:extLst>
              <a:ext uri="{FF2B5EF4-FFF2-40B4-BE49-F238E27FC236}">
                <a16:creationId xmlns:a16="http://schemas.microsoft.com/office/drawing/2014/main" id="{67E827BF-3D3F-944C-B5DC-A03D86B128CA}"/>
              </a:ext>
            </a:extLst>
          </p:cNvPr>
          <p:cNvSpPr>
            <a:spLocks noChangeAspect="1"/>
          </p:cNvSpPr>
          <p:nvPr/>
        </p:nvSpPr>
        <p:spPr>
          <a:xfrm>
            <a:off x="6305214"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2</a:t>
            </a:r>
          </a:p>
        </p:txBody>
      </p:sp>
      <p:sp>
        <p:nvSpPr>
          <p:cNvPr id="67" name="Rounded Rectangle 66">
            <a:extLst>
              <a:ext uri="{FF2B5EF4-FFF2-40B4-BE49-F238E27FC236}">
                <a16:creationId xmlns:a16="http://schemas.microsoft.com/office/drawing/2014/main" id="{0D005759-A939-D041-9E92-BAFA92D56648}"/>
              </a:ext>
            </a:extLst>
          </p:cNvPr>
          <p:cNvSpPr>
            <a:spLocks noChangeAspect="1"/>
          </p:cNvSpPr>
          <p:nvPr/>
        </p:nvSpPr>
        <p:spPr>
          <a:xfrm>
            <a:off x="6305010"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3</a:t>
            </a:r>
          </a:p>
        </p:txBody>
      </p:sp>
      <p:sp>
        <p:nvSpPr>
          <p:cNvPr id="72" name="Rounded Rectangle 71">
            <a:extLst>
              <a:ext uri="{FF2B5EF4-FFF2-40B4-BE49-F238E27FC236}">
                <a16:creationId xmlns:a16="http://schemas.microsoft.com/office/drawing/2014/main" id="{8A56F72D-024B-1E44-981C-DA0AF6E65F37}"/>
              </a:ext>
            </a:extLst>
          </p:cNvPr>
          <p:cNvSpPr>
            <a:spLocks noChangeAspect="1"/>
          </p:cNvSpPr>
          <p:nvPr/>
        </p:nvSpPr>
        <p:spPr>
          <a:xfrm>
            <a:off x="6305008"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M2</a:t>
            </a:r>
          </a:p>
        </p:txBody>
      </p:sp>
      <p:sp>
        <p:nvSpPr>
          <p:cNvPr id="73" name="Rounded Rectangle 72">
            <a:extLst>
              <a:ext uri="{FF2B5EF4-FFF2-40B4-BE49-F238E27FC236}">
                <a16:creationId xmlns:a16="http://schemas.microsoft.com/office/drawing/2014/main" id="{6D475B4E-EE4B-5C4B-BA4B-5254D463D968}"/>
              </a:ext>
            </a:extLst>
          </p:cNvPr>
          <p:cNvSpPr>
            <a:spLocks noChangeAspect="1"/>
          </p:cNvSpPr>
          <p:nvPr/>
        </p:nvSpPr>
        <p:spPr>
          <a:xfrm>
            <a:off x="6860186"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4</a:t>
            </a:r>
          </a:p>
        </p:txBody>
      </p:sp>
      <p:sp>
        <p:nvSpPr>
          <p:cNvPr id="74" name="Rounded Rectangle 73">
            <a:extLst>
              <a:ext uri="{FF2B5EF4-FFF2-40B4-BE49-F238E27FC236}">
                <a16:creationId xmlns:a16="http://schemas.microsoft.com/office/drawing/2014/main" id="{9E7EE7A3-9924-144F-AFAD-A4F7F02B0D25}"/>
              </a:ext>
            </a:extLst>
          </p:cNvPr>
          <p:cNvSpPr>
            <a:spLocks noChangeAspect="1"/>
          </p:cNvSpPr>
          <p:nvPr/>
        </p:nvSpPr>
        <p:spPr>
          <a:xfrm>
            <a:off x="6860186"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1</a:t>
            </a:r>
          </a:p>
        </p:txBody>
      </p:sp>
      <p:sp>
        <p:nvSpPr>
          <p:cNvPr id="75" name="Rounded Rectangle 74">
            <a:extLst>
              <a:ext uri="{FF2B5EF4-FFF2-40B4-BE49-F238E27FC236}">
                <a16:creationId xmlns:a16="http://schemas.microsoft.com/office/drawing/2014/main" id="{98E06E82-8BF4-8148-B841-C2541291B9DE}"/>
              </a:ext>
            </a:extLst>
          </p:cNvPr>
          <p:cNvSpPr>
            <a:spLocks noChangeAspect="1"/>
          </p:cNvSpPr>
          <p:nvPr/>
        </p:nvSpPr>
        <p:spPr>
          <a:xfrm>
            <a:off x="6860186"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3</a:t>
            </a:r>
          </a:p>
        </p:txBody>
      </p:sp>
      <p:sp>
        <p:nvSpPr>
          <p:cNvPr id="76" name="Rounded Rectangle 75">
            <a:extLst>
              <a:ext uri="{FF2B5EF4-FFF2-40B4-BE49-F238E27FC236}">
                <a16:creationId xmlns:a16="http://schemas.microsoft.com/office/drawing/2014/main" id="{5007231B-904B-DD46-8396-8A6318A4CCED}"/>
              </a:ext>
            </a:extLst>
          </p:cNvPr>
          <p:cNvSpPr>
            <a:spLocks noChangeAspect="1"/>
          </p:cNvSpPr>
          <p:nvPr/>
        </p:nvSpPr>
        <p:spPr>
          <a:xfrm>
            <a:off x="6859982"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2</a:t>
            </a:r>
          </a:p>
        </p:txBody>
      </p:sp>
      <p:sp>
        <p:nvSpPr>
          <p:cNvPr id="77" name="Rounded Rectangle 76">
            <a:extLst>
              <a:ext uri="{FF2B5EF4-FFF2-40B4-BE49-F238E27FC236}">
                <a16:creationId xmlns:a16="http://schemas.microsoft.com/office/drawing/2014/main" id="{5A7E502F-CC25-E944-A60C-BF8781C8EF6A}"/>
              </a:ext>
            </a:extLst>
          </p:cNvPr>
          <p:cNvSpPr>
            <a:spLocks noChangeAspect="1"/>
          </p:cNvSpPr>
          <p:nvPr/>
        </p:nvSpPr>
        <p:spPr>
          <a:xfrm>
            <a:off x="6774255"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M3</a:t>
            </a:r>
          </a:p>
        </p:txBody>
      </p:sp>
      <p:sp>
        <p:nvSpPr>
          <p:cNvPr id="78" name="Rounded Rectangle 77">
            <a:extLst>
              <a:ext uri="{FF2B5EF4-FFF2-40B4-BE49-F238E27FC236}">
                <a16:creationId xmlns:a16="http://schemas.microsoft.com/office/drawing/2014/main" id="{043EA5B1-370C-6247-9AD3-BF860845D1B1}"/>
              </a:ext>
            </a:extLst>
          </p:cNvPr>
          <p:cNvSpPr>
            <a:spLocks/>
          </p:cNvSpPr>
          <p:nvPr/>
        </p:nvSpPr>
        <p:spPr>
          <a:xfrm>
            <a:off x="5992239" y="3160327"/>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MBL-020  Cell 160 </a:t>
            </a:r>
            <a:r>
              <a:rPr kumimoji="0" lang="en-GB" sz="700" b="1" i="0" u="none" strike="noStrike" kern="1200" cap="none" spc="0" normalizeH="0" baseline="0" noProof="0" dirty="0">
                <a:ln>
                  <a:noFill/>
                </a:ln>
                <a:solidFill>
                  <a:srgbClr val="666666"/>
                </a:solidFill>
                <a:effectLst/>
                <a:uLnTx/>
                <a:uFillTx/>
                <a:latin typeface="Segoe UI"/>
              </a:rPr>
              <a:t>– MBL-030</a:t>
            </a:r>
            <a:endParaRPr lang="en-GB" sz="700" b="1" dirty="0">
              <a:solidFill>
                <a:srgbClr val="666666"/>
              </a:solidFill>
              <a:latin typeface="Segoe UI"/>
            </a:endParaRPr>
          </a:p>
        </p:txBody>
      </p:sp>
      <p:sp>
        <p:nvSpPr>
          <p:cNvPr id="79" name="Rounded Rectangle 78">
            <a:extLst>
              <a:ext uri="{FF2B5EF4-FFF2-40B4-BE49-F238E27FC236}">
                <a16:creationId xmlns:a16="http://schemas.microsoft.com/office/drawing/2014/main" id="{CDE8EFB0-E791-4A44-8D70-458E48DA7A34}"/>
              </a:ext>
            </a:extLst>
          </p:cNvPr>
          <p:cNvSpPr/>
          <p:nvPr/>
        </p:nvSpPr>
        <p:spPr>
          <a:xfrm>
            <a:off x="7509101"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80" name="Rounded Rectangle 79">
            <a:extLst>
              <a:ext uri="{FF2B5EF4-FFF2-40B4-BE49-F238E27FC236}">
                <a16:creationId xmlns:a16="http://schemas.microsoft.com/office/drawing/2014/main" id="{CB10F6CF-C9BF-D348-B0D2-651DC78DF3A9}"/>
              </a:ext>
            </a:extLst>
          </p:cNvPr>
          <p:cNvSpPr/>
          <p:nvPr/>
        </p:nvSpPr>
        <p:spPr>
          <a:xfrm>
            <a:off x="7466762" y="3159633"/>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81" name="Rounded Rectangle 80">
            <a:extLst>
              <a:ext uri="{FF2B5EF4-FFF2-40B4-BE49-F238E27FC236}">
                <a16:creationId xmlns:a16="http://schemas.microsoft.com/office/drawing/2014/main" id="{BB0B2B76-6475-D343-91D7-96AC1C8095CA}"/>
              </a:ext>
            </a:extLst>
          </p:cNvPr>
          <p:cNvSpPr>
            <a:spLocks noChangeAspect="1"/>
          </p:cNvSpPr>
          <p:nvPr/>
        </p:nvSpPr>
        <p:spPr>
          <a:xfrm>
            <a:off x="7800235"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1</a:t>
            </a:r>
          </a:p>
        </p:txBody>
      </p:sp>
      <p:sp>
        <p:nvSpPr>
          <p:cNvPr id="82" name="Rounded Rectangle 81">
            <a:extLst>
              <a:ext uri="{FF2B5EF4-FFF2-40B4-BE49-F238E27FC236}">
                <a16:creationId xmlns:a16="http://schemas.microsoft.com/office/drawing/2014/main" id="{5C6F4267-4D16-2D48-8A2E-E241BDBA0EA9}"/>
              </a:ext>
            </a:extLst>
          </p:cNvPr>
          <p:cNvSpPr/>
          <p:nvPr/>
        </p:nvSpPr>
        <p:spPr>
          <a:xfrm>
            <a:off x="8610341"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83" name="Rounded Rectangle 82">
            <a:extLst>
              <a:ext uri="{FF2B5EF4-FFF2-40B4-BE49-F238E27FC236}">
                <a16:creationId xmlns:a16="http://schemas.microsoft.com/office/drawing/2014/main" id="{5C5E71D7-463F-4845-9042-A98F6D14D638}"/>
              </a:ext>
            </a:extLst>
          </p:cNvPr>
          <p:cNvSpPr>
            <a:spLocks noChangeAspect="1"/>
          </p:cNvSpPr>
          <p:nvPr/>
        </p:nvSpPr>
        <p:spPr>
          <a:xfrm>
            <a:off x="7800235"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4</a:t>
            </a:r>
          </a:p>
        </p:txBody>
      </p:sp>
      <p:sp>
        <p:nvSpPr>
          <p:cNvPr id="84" name="Rounded Rectangle 83">
            <a:extLst>
              <a:ext uri="{FF2B5EF4-FFF2-40B4-BE49-F238E27FC236}">
                <a16:creationId xmlns:a16="http://schemas.microsoft.com/office/drawing/2014/main" id="{8D46D167-BE07-9D40-B2ED-A97C93E8851C}"/>
              </a:ext>
            </a:extLst>
          </p:cNvPr>
          <p:cNvSpPr>
            <a:spLocks noChangeAspect="1"/>
          </p:cNvSpPr>
          <p:nvPr/>
        </p:nvSpPr>
        <p:spPr>
          <a:xfrm>
            <a:off x="7800235"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2</a:t>
            </a:r>
          </a:p>
        </p:txBody>
      </p:sp>
      <p:sp>
        <p:nvSpPr>
          <p:cNvPr id="85" name="Rounded Rectangle 84">
            <a:extLst>
              <a:ext uri="{FF2B5EF4-FFF2-40B4-BE49-F238E27FC236}">
                <a16:creationId xmlns:a16="http://schemas.microsoft.com/office/drawing/2014/main" id="{088B9771-3A5C-CE4B-84FA-6D4E31829554}"/>
              </a:ext>
            </a:extLst>
          </p:cNvPr>
          <p:cNvSpPr>
            <a:spLocks noChangeAspect="1"/>
          </p:cNvSpPr>
          <p:nvPr/>
        </p:nvSpPr>
        <p:spPr>
          <a:xfrm>
            <a:off x="7800031"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3</a:t>
            </a:r>
          </a:p>
        </p:txBody>
      </p:sp>
      <p:sp>
        <p:nvSpPr>
          <p:cNvPr id="86" name="Rounded Rectangle 85">
            <a:extLst>
              <a:ext uri="{FF2B5EF4-FFF2-40B4-BE49-F238E27FC236}">
                <a16:creationId xmlns:a16="http://schemas.microsoft.com/office/drawing/2014/main" id="{1BC2D6A6-455D-0B4F-87E5-6D3CCF14E8D9}"/>
              </a:ext>
            </a:extLst>
          </p:cNvPr>
          <p:cNvSpPr>
            <a:spLocks noChangeAspect="1"/>
          </p:cNvSpPr>
          <p:nvPr/>
        </p:nvSpPr>
        <p:spPr>
          <a:xfrm>
            <a:off x="7800029"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M4</a:t>
            </a:r>
          </a:p>
        </p:txBody>
      </p:sp>
      <p:sp>
        <p:nvSpPr>
          <p:cNvPr id="87" name="Rounded Rectangle 86">
            <a:extLst>
              <a:ext uri="{FF2B5EF4-FFF2-40B4-BE49-F238E27FC236}">
                <a16:creationId xmlns:a16="http://schemas.microsoft.com/office/drawing/2014/main" id="{73BB00C4-DCB7-174A-8FC5-D88DE935AAA2}"/>
              </a:ext>
            </a:extLst>
          </p:cNvPr>
          <p:cNvSpPr>
            <a:spLocks noChangeAspect="1"/>
          </p:cNvSpPr>
          <p:nvPr/>
        </p:nvSpPr>
        <p:spPr>
          <a:xfrm>
            <a:off x="8355207" y="3342275"/>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4</a:t>
            </a:r>
          </a:p>
        </p:txBody>
      </p:sp>
      <p:sp>
        <p:nvSpPr>
          <p:cNvPr id="88" name="Rounded Rectangle 87">
            <a:extLst>
              <a:ext uri="{FF2B5EF4-FFF2-40B4-BE49-F238E27FC236}">
                <a16:creationId xmlns:a16="http://schemas.microsoft.com/office/drawing/2014/main" id="{AAFA4561-F0FA-FD4A-B934-9B4D1CD38259}"/>
              </a:ext>
            </a:extLst>
          </p:cNvPr>
          <p:cNvSpPr>
            <a:spLocks noChangeAspect="1"/>
          </p:cNvSpPr>
          <p:nvPr/>
        </p:nvSpPr>
        <p:spPr>
          <a:xfrm>
            <a:off x="8355207" y="3590359"/>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1</a:t>
            </a:r>
          </a:p>
        </p:txBody>
      </p:sp>
      <p:sp>
        <p:nvSpPr>
          <p:cNvPr id="89" name="Rounded Rectangle 88">
            <a:extLst>
              <a:ext uri="{FF2B5EF4-FFF2-40B4-BE49-F238E27FC236}">
                <a16:creationId xmlns:a16="http://schemas.microsoft.com/office/drawing/2014/main" id="{7B578B79-5ADF-3E41-9773-EB9AA055B498}"/>
              </a:ext>
            </a:extLst>
          </p:cNvPr>
          <p:cNvSpPr>
            <a:spLocks noChangeAspect="1"/>
          </p:cNvSpPr>
          <p:nvPr/>
        </p:nvSpPr>
        <p:spPr>
          <a:xfrm>
            <a:off x="8355207" y="3842928"/>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3</a:t>
            </a:r>
          </a:p>
        </p:txBody>
      </p:sp>
      <p:sp>
        <p:nvSpPr>
          <p:cNvPr id="90" name="Rounded Rectangle 89">
            <a:extLst>
              <a:ext uri="{FF2B5EF4-FFF2-40B4-BE49-F238E27FC236}">
                <a16:creationId xmlns:a16="http://schemas.microsoft.com/office/drawing/2014/main" id="{6D7127B3-32B3-754D-A5DD-CAE6E53E313F}"/>
              </a:ext>
            </a:extLst>
          </p:cNvPr>
          <p:cNvSpPr>
            <a:spLocks noChangeAspect="1"/>
          </p:cNvSpPr>
          <p:nvPr/>
        </p:nvSpPr>
        <p:spPr>
          <a:xfrm>
            <a:off x="8355003" y="4095497"/>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2</a:t>
            </a:r>
          </a:p>
        </p:txBody>
      </p:sp>
      <p:sp>
        <p:nvSpPr>
          <p:cNvPr id="91" name="Rounded Rectangle 90">
            <a:extLst>
              <a:ext uri="{FF2B5EF4-FFF2-40B4-BE49-F238E27FC236}">
                <a16:creationId xmlns:a16="http://schemas.microsoft.com/office/drawing/2014/main" id="{6435A282-CF40-7147-8F7F-14FB2756C47F}"/>
              </a:ext>
            </a:extLst>
          </p:cNvPr>
          <p:cNvSpPr>
            <a:spLocks noChangeAspect="1"/>
          </p:cNvSpPr>
          <p:nvPr/>
        </p:nvSpPr>
        <p:spPr>
          <a:xfrm>
            <a:off x="8269276"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M5</a:t>
            </a:r>
          </a:p>
        </p:txBody>
      </p:sp>
      <p:sp>
        <p:nvSpPr>
          <p:cNvPr id="94" name="Rounded Rectangle 93">
            <a:extLst>
              <a:ext uri="{FF2B5EF4-FFF2-40B4-BE49-F238E27FC236}">
                <a16:creationId xmlns:a16="http://schemas.microsoft.com/office/drawing/2014/main" id="{C529DFC6-BF25-C44C-B529-C49025316314}"/>
              </a:ext>
            </a:extLst>
          </p:cNvPr>
          <p:cNvSpPr/>
          <p:nvPr/>
        </p:nvSpPr>
        <p:spPr>
          <a:xfrm>
            <a:off x="4471248" y="3159633"/>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FF"/>
              </a:solidFill>
              <a:latin typeface="Segoe UI"/>
            </a:endParaRPr>
          </a:p>
        </p:txBody>
      </p:sp>
      <p:sp>
        <p:nvSpPr>
          <p:cNvPr id="96" name="Rounded Rectangle 95">
            <a:extLst>
              <a:ext uri="{FF2B5EF4-FFF2-40B4-BE49-F238E27FC236}">
                <a16:creationId xmlns:a16="http://schemas.microsoft.com/office/drawing/2014/main" id="{619122CA-B984-6246-9ACF-24D1F1B1AFCD}"/>
              </a:ext>
            </a:extLst>
          </p:cNvPr>
          <p:cNvSpPr/>
          <p:nvPr/>
        </p:nvSpPr>
        <p:spPr>
          <a:xfrm>
            <a:off x="5614827"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101" name="Rounded Rectangle 100">
            <a:extLst>
              <a:ext uri="{FF2B5EF4-FFF2-40B4-BE49-F238E27FC236}">
                <a16:creationId xmlns:a16="http://schemas.microsoft.com/office/drawing/2014/main" id="{C19A7B74-709E-7448-B4F4-827CE3841399}"/>
              </a:ext>
            </a:extLst>
          </p:cNvPr>
          <p:cNvSpPr>
            <a:spLocks noChangeAspect="1"/>
          </p:cNvSpPr>
          <p:nvPr/>
        </p:nvSpPr>
        <p:spPr>
          <a:xfrm>
            <a:off x="5359693"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rgbClr val="FFFFFF"/>
                </a:solidFill>
                <a:latin typeface="Segoe UI"/>
              </a:rPr>
              <a:t>4</a:t>
            </a:r>
          </a:p>
        </p:txBody>
      </p:sp>
      <p:sp>
        <p:nvSpPr>
          <p:cNvPr id="102" name="Rounded Rectangle 101">
            <a:extLst>
              <a:ext uri="{FF2B5EF4-FFF2-40B4-BE49-F238E27FC236}">
                <a16:creationId xmlns:a16="http://schemas.microsoft.com/office/drawing/2014/main" id="{670D0502-1E78-284A-B837-FD271CEE3F5A}"/>
              </a:ext>
            </a:extLst>
          </p:cNvPr>
          <p:cNvSpPr>
            <a:spLocks noChangeAspect="1"/>
          </p:cNvSpPr>
          <p:nvPr/>
        </p:nvSpPr>
        <p:spPr>
          <a:xfrm>
            <a:off x="5359693"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1</a:t>
            </a:r>
            <a:endParaRPr lang="en-GB" sz="900" b="1" dirty="0">
              <a:solidFill>
                <a:srgbClr val="FFFFFF"/>
              </a:solidFill>
              <a:latin typeface="Segoe UI"/>
            </a:endParaRPr>
          </a:p>
        </p:txBody>
      </p:sp>
      <p:sp>
        <p:nvSpPr>
          <p:cNvPr id="103" name="Rounded Rectangle 102">
            <a:extLst>
              <a:ext uri="{FF2B5EF4-FFF2-40B4-BE49-F238E27FC236}">
                <a16:creationId xmlns:a16="http://schemas.microsoft.com/office/drawing/2014/main" id="{DD8E9AF4-165E-164A-8DC6-08E45AE77588}"/>
              </a:ext>
            </a:extLst>
          </p:cNvPr>
          <p:cNvSpPr>
            <a:spLocks noChangeAspect="1"/>
          </p:cNvSpPr>
          <p:nvPr/>
        </p:nvSpPr>
        <p:spPr>
          <a:xfrm>
            <a:off x="5359693"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rgbClr val="FFFFFF"/>
                </a:solidFill>
                <a:latin typeface="Segoe UI"/>
              </a:rPr>
              <a:t>3</a:t>
            </a:r>
          </a:p>
        </p:txBody>
      </p:sp>
      <p:sp>
        <p:nvSpPr>
          <p:cNvPr id="104" name="Rounded Rectangle 103">
            <a:extLst>
              <a:ext uri="{FF2B5EF4-FFF2-40B4-BE49-F238E27FC236}">
                <a16:creationId xmlns:a16="http://schemas.microsoft.com/office/drawing/2014/main" id="{E717E0AE-6847-E840-803E-274C27849275}"/>
              </a:ext>
            </a:extLst>
          </p:cNvPr>
          <p:cNvSpPr>
            <a:spLocks noChangeAspect="1"/>
          </p:cNvSpPr>
          <p:nvPr/>
        </p:nvSpPr>
        <p:spPr>
          <a:xfrm>
            <a:off x="5359489"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2</a:t>
            </a:r>
            <a:endParaRPr lang="en-GB" sz="900" b="1" dirty="0">
              <a:solidFill>
                <a:srgbClr val="FFFFFF"/>
              </a:solidFill>
              <a:latin typeface="Segoe UI"/>
            </a:endParaRPr>
          </a:p>
        </p:txBody>
      </p:sp>
      <p:sp>
        <p:nvSpPr>
          <p:cNvPr id="105" name="Rounded Rectangle 104">
            <a:extLst>
              <a:ext uri="{FF2B5EF4-FFF2-40B4-BE49-F238E27FC236}">
                <a16:creationId xmlns:a16="http://schemas.microsoft.com/office/drawing/2014/main" id="{DBF9F72A-BBF9-E94B-9BC3-FEBEA99BDA88}"/>
              </a:ext>
            </a:extLst>
          </p:cNvPr>
          <p:cNvSpPr>
            <a:spLocks noChangeAspect="1"/>
          </p:cNvSpPr>
          <p:nvPr/>
        </p:nvSpPr>
        <p:spPr>
          <a:xfrm>
            <a:off x="5273762"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M1</a:t>
            </a:r>
          </a:p>
        </p:txBody>
      </p:sp>
      <p:sp>
        <p:nvSpPr>
          <p:cNvPr id="107" name="Rounded Rectangle 106">
            <a:extLst>
              <a:ext uri="{FF2B5EF4-FFF2-40B4-BE49-F238E27FC236}">
                <a16:creationId xmlns:a16="http://schemas.microsoft.com/office/drawing/2014/main" id="{CFE75FDF-50F9-F34A-A5C6-0D858E5087CE}"/>
              </a:ext>
            </a:extLst>
          </p:cNvPr>
          <p:cNvSpPr/>
          <p:nvPr/>
        </p:nvSpPr>
        <p:spPr>
          <a:xfrm>
            <a:off x="9009926"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108" name="Rounded Rectangle 107">
            <a:extLst>
              <a:ext uri="{FF2B5EF4-FFF2-40B4-BE49-F238E27FC236}">
                <a16:creationId xmlns:a16="http://schemas.microsoft.com/office/drawing/2014/main" id="{D60CED8C-764F-0F40-8BBC-943FBFCAC1D9}"/>
              </a:ext>
            </a:extLst>
          </p:cNvPr>
          <p:cNvSpPr/>
          <p:nvPr/>
        </p:nvSpPr>
        <p:spPr>
          <a:xfrm>
            <a:off x="8967587" y="3159633"/>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109" name="Rounded Rectangle 108">
            <a:extLst>
              <a:ext uri="{FF2B5EF4-FFF2-40B4-BE49-F238E27FC236}">
                <a16:creationId xmlns:a16="http://schemas.microsoft.com/office/drawing/2014/main" id="{ACDAB4B2-17A4-4A4B-87EF-4ED237761F59}"/>
              </a:ext>
            </a:extLst>
          </p:cNvPr>
          <p:cNvSpPr>
            <a:spLocks noChangeAspect="1"/>
          </p:cNvSpPr>
          <p:nvPr/>
        </p:nvSpPr>
        <p:spPr>
          <a:xfrm>
            <a:off x="9301060"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1</a:t>
            </a:r>
          </a:p>
        </p:txBody>
      </p:sp>
      <p:sp>
        <p:nvSpPr>
          <p:cNvPr id="110" name="Rounded Rectangle 109">
            <a:extLst>
              <a:ext uri="{FF2B5EF4-FFF2-40B4-BE49-F238E27FC236}">
                <a16:creationId xmlns:a16="http://schemas.microsoft.com/office/drawing/2014/main" id="{0C53E971-93A6-C14E-959D-2FE2EE308411}"/>
              </a:ext>
            </a:extLst>
          </p:cNvPr>
          <p:cNvSpPr/>
          <p:nvPr/>
        </p:nvSpPr>
        <p:spPr>
          <a:xfrm>
            <a:off x="10111166"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111" name="Rounded Rectangle 110">
            <a:extLst>
              <a:ext uri="{FF2B5EF4-FFF2-40B4-BE49-F238E27FC236}">
                <a16:creationId xmlns:a16="http://schemas.microsoft.com/office/drawing/2014/main" id="{69CA6F2F-FA34-1043-B7D4-1473CC0090CC}"/>
              </a:ext>
            </a:extLst>
          </p:cNvPr>
          <p:cNvSpPr>
            <a:spLocks noChangeAspect="1"/>
          </p:cNvSpPr>
          <p:nvPr/>
        </p:nvSpPr>
        <p:spPr>
          <a:xfrm>
            <a:off x="9301060"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4</a:t>
            </a:r>
          </a:p>
        </p:txBody>
      </p:sp>
      <p:sp>
        <p:nvSpPr>
          <p:cNvPr id="112" name="Rounded Rectangle 111">
            <a:extLst>
              <a:ext uri="{FF2B5EF4-FFF2-40B4-BE49-F238E27FC236}">
                <a16:creationId xmlns:a16="http://schemas.microsoft.com/office/drawing/2014/main" id="{DC67476D-40B2-354C-9DEE-4C31EB60F11C}"/>
              </a:ext>
            </a:extLst>
          </p:cNvPr>
          <p:cNvSpPr>
            <a:spLocks noChangeAspect="1"/>
          </p:cNvSpPr>
          <p:nvPr/>
        </p:nvSpPr>
        <p:spPr>
          <a:xfrm>
            <a:off x="9301060"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2</a:t>
            </a:r>
          </a:p>
        </p:txBody>
      </p:sp>
      <p:sp>
        <p:nvSpPr>
          <p:cNvPr id="113" name="Rounded Rectangle 112">
            <a:extLst>
              <a:ext uri="{FF2B5EF4-FFF2-40B4-BE49-F238E27FC236}">
                <a16:creationId xmlns:a16="http://schemas.microsoft.com/office/drawing/2014/main" id="{5D4F594E-04E6-DF48-8D6E-8F1FE1DDB3C7}"/>
              </a:ext>
            </a:extLst>
          </p:cNvPr>
          <p:cNvSpPr>
            <a:spLocks noChangeAspect="1"/>
          </p:cNvSpPr>
          <p:nvPr/>
        </p:nvSpPr>
        <p:spPr>
          <a:xfrm>
            <a:off x="9300856"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3</a:t>
            </a:r>
          </a:p>
        </p:txBody>
      </p:sp>
      <p:sp>
        <p:nvSpPr>
          <p:cNvPr id="114" name="Rounded Rectangle 113">
            <a:extLst>
              <a:ext uri="{FF2B5EF4-FFF2-40B4-BE49-F238E27FC236}">
                <a16:creationId xmlns:a16="http://schemas.microsoft.com/office/drawing/2014/main" id="{E2F1C866-822E-AB4F-BEEF-C80FC8DE3B76}"/>
              </a:ext>
            </a:extLst>
          </p:cNvPr>
          <p:cNvSpPr>
            <a:spLocks noChangeAspect="1"/>
          </p:cNvSpPr>
          <p:nvPr/>
        </p:nvSpPr>
        <p:spPr>
          <a:xfrm>
            <a:off x="9300854"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rgbClr val="FFFFFF"/>
                </a:solidFill>
                <a:latin typeface="Segoe UI"/>
              </a:rPr>
              <a:t>M6</a:t>
            </a:r>
          </a:p>
        </p:txBody>
      </p:sp>
      <p:sp>
        <p:nvSpPr>
          <p:cNvPr id="115" name="Rounded Rectangle 114">
            <a:extLst>
              <a:ext uri="{FF2B5EF4-FFF2-40B4-BE49-F238E27FC236}">
                <a16:creationId xmlns:a16="http://schemas.microsoft.com/office/drawing/2014/main" id="{4E71944C-4B75-7543-B432-1AD3EF176E98}"/>
              </a:ext>
            </a:extLst>
          </p:cNvPr>
          <p:cNvSpPr>
            <a:spLocks noChangeAspect="1"/>
          </p:cNvSpPr>
          <p:nvPr/>
        </p:nvSpPr>
        <p:spPr>
          <a:xfrm>
            <a:off x="9856032" y="3342275"/>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chemeClr val="tx1"/>
                </a:solidFill>
                <a:latin typeface="Segoe UI"/>
              </a:rPr>
              <a:t>4</a:t>
            </a:r>
            <a:endParaRPr lang="en-GB" sz="900" b="1" dirty="0">
              <a:solidFill>
                <a:schemeClr val="tx1"/>
              </a:solidFill>
              <a:latin typeface="Segoe UI"/>
            </a:endParaRPr>
          </a:p>
        </p:txBody>
      </p:sp>
      <p:sp>
        <p:nvSpPr>
          <p:cNvPr id="116" name="Rounded Rectangle 115">
            <a:extLst>
              <a:ext uri="{FF2B5EF4-FFF2-40B4-BE49-F238E27FC236}">
                <a16:creationId xmlns:a16="http://schemas.microsoft.com/office/drawing/2014/main" id="{5FF8CF6B-0E56-F448-9D7F-EBA215F18531}"/>
              </a:ext>
            </a:extLst>
          </p:cNvPr>
          <p:cNvSpPr>
            <a:spLocks noChangeAspect="1"/>
          </p:cNvSpPr>
          <p:nvPr/>
        </p:nvSpPr>
        <p:spPr>
          <a:xfrm>
            <a:off x="9856032" y="3590359"/>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chemeClr val="tx1"/>
                </a:solidFill>
                <a:latin typeface="Segoe UI"/>
              </a:rPr>
              <a:t>1</a:t>
            </a:r>
            <a:endParaRPr lang="en-GB" sz="900" b="1" dirty="0">
              <a:solidFill>
                <a:schemeClr val="tx1"/>
              </a:solidFill>
              <a:latin typeface="Segoe UI"/>
            </a:endParaRPr>
          </a:p>
        </p:txBody>
      </p:sp>
      <p:sp>
        <p:nvSpPr>
          <p:cNvPr id="117" name="Rounded Rectangle 116">
            <a:extLst>
              <a:ext uri="{FF2B5EF4-FFF2-40B4-BE49-F238E27FC236}">
                <a16:creationId xmlns:a16="http://schemas.microsoft.com/office/drawing/2014/main" id="{D5742AD0-FB13-3F43-8B4F-74B145F38AF6}"/>
              </a:ext>
            </a:extLst>
          </p:cNvPr>
          <p:cNvSpPr>
            <a:spLocks noChangeAspect="1"/>
          </p:cNvSpPr>
          <p:nvPr/>
        </p:nvSpPr>
        <p:spPr>
          <a:xfrm>
            <a:off x="9856032" y="3842928"/>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3</a:t>
            </a:r>
          </a:p>
        </p:txBody>
      </p:sp>
      <p:sp>
        <p:nvSpPr>
          <p:cNvPr id="118" name="Rounded Rectangle 117">
            <a:extLst>
              <a:ext uri="{FF2B5EF4-FFF2-40B4-BE49-F238E27FC236}">
                <a16:creationId xmlns:a16="http://schemas.microsoft.com/office/drawing/2014/main" id="{6A2C9338-2389-4543-B454-1BC3197443DF}"/>
              </a:ext>
            </a:extLst>
          </p:cNvPr>
          <p:cNvSpPr>
            <a:spLocks noChangeAspect="1"/>
          </p:cNvSpPr>
          <p:nvPr/>
        </p:nvSpPr>
        <p:spPr>
          <a:xfrm>
            <a:off x="9855828" y="4095497"/>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2</a:t>
            </a:r>
          </a:p>
        </p:txBody>
      </p:sp>
      <p:sp>
        <p:nvSpPr>
          <p:cNvPr id="119" name="Rounded Rectangle 118">
            <a:extLst>
              <a:ext uri="{FF2B5EF4-FFF2-40B4-BE49-F238E27FC236}">
                <a16:creationId xmlns:a16="http://schemas.microsoft.com/office/drawing/2014/main" id="{99065EDE-95B4-6E4B-9B6B-193A88A5A2E4}"/>
              </a:ext>
            </a:extLst>
          </p:cNvPr>
          <p:cNvSpPr>
            <a:spLocks noChangeAspect="1"/>
          </p:cNvSpPr>
          <p:nvPr/>
        </p:nvSpPr>
        <p:spPr>
          <a:xfrm>
            <a:off x="9770101"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rgbClr val="FFFFFF"/>
                </a:solidFill>
                <a:latin typeface="Segoe UI"/>
              </a:rPr>
              <a:t>M7</a:t>
            </a:r>
          </a:p>
        </p:txBody>
      </p:sp>
      <p:sp>
        <p:nvSpPr>
          <p:cNvPr id="121" name="Rounded Rectangle 120">
            <a:extLst>
              <a:ext uri="{FF2B5EF4-FFF2-40B4-BE49-F238E27FC236}">
                <a16:creationId xmlns:a16="http://schemas.microsoft.com/office/drawing/2014/main" id="{E45A3375-83E5-374D-8DC4-E7D0EF69CE70}"/>
              </a:ext>
            </a:extLst>
          </p:cNvPr>
          <p:cNvSpPr/>
          <p:nvPr/>
        </p:nvSpPr>
        <p:spPr>
          <a:xfrm>
            <a:off x="10506048"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122" name="Rounded Rectangle 121">
            <a:extLst>
              <a:ext uri="{FF2B5EF4-FFF2-40B4-BE49-F238E27FC236}">
                <a16:creationId xmlns:a16="http://schemas.microsoft.com/office/drawing/2014/main" id="{A59CFD7C-41C3-1443-9CC0-84C2235A80C1}"/>
              </a:ext>
            </a:extLst>
          </p:cNvPr>
          <p:cNvSpPr/>
          <p:nvPr/>
        </p:nvSpPr>
        <p:spPr>
          <a:xfrm>
            <a:off x="10463709" y="3159633"/>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FF"/>
              </a:solidFill>
              <a:latin typeface="Segoe UI"/>
            </a:endParaRPr>
          </a:p>
        </p:txBody>
      </p:sp>
      <p:sp>
        <p:nvSpPr>
          <p:cNvPr id="123" name="Rounded Rectangle 122">
            <a:extLst>
              <a:ext uri="{FF2B5EF4-FFF2-40B4-BE49-F238E27FC236}">
                <a16:creationId xmlns:a16="http://schemas.microsoft.com/office/drawing/2014/main" id="{94230B22-B84C-CA4E-874B-003B3B81C7E3}"/>
              </a:ext>
            </a:extLst>
          </p:cNvPr>
          <p:cNvSpPr>
            <a:spLocks noChangeAspect="1"/>
          </p:cNvSpPr>
          <p:nvPr/>
        </p:nvSpPr>
        <p:spPr>
          <a:xfrm>
            <a:off x="10797182"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1</a:t>
            </a:r>
            <a:endParaRPr lang="en-GB" sz="800" b="1" dirty="0">
              <a:solidFill>
                <a:srgbClr val="FFFFFF"/>
              </a:solidFill>
              <a:latin typeface="Segoe UI"/>
            </a:endParaRPr>
          </a:p>
        </p:txBody>
      </p:sp>
      <p:sp>
        <p:nvSpPr>
          <p:cNvPr id="124" name="Rounded Rectangle 123">
            <a:extLst>
              <a:ext uri="{FF2B5EF4-FFF2-40B4-BE49-F238E27FC236}">
                <a16:creationId xmlns:a16="http://schemas.microsoft.com/office/drawing/2014/main" id="{E430AAD4-BE63-5348-8F1F-E0604C37CC53}"/>
              </a:ext>
            </a:extLst>
          </p:cNvPr>
          <p:cNvSpPr/>
          <p:nvPr/>
        </p:nvSpPr>
        <p:spPr>
          <a:xfrm>
            <a:off x="11607288" y="334227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125" name="Rounded Rectangle 124">
            <a:extLst>
              <a:ext uri="{FF2B5EF4-FFF2-40B4-BE49-F238E27FC236}">
                <a16:creationId xmlns:a16="http://schemas.microsoft.com/office/drawing/2014/main" id="{FC12A8F7-CBAD-164D-B281-1AB8AE88C8F0}"/>
              </a:ext>
            </a:extLst>
          </p:cNvPr>
          <p:cNvSpPr>
            <a:spLocks noChangeAspect="1"/>
          </p:cNvSpPr>
          <p:nvPr/>
        </p:nvSpPr>
        <p:spPr>
          <a:xfrm>
            <a:off x="10797182"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4</a:t>
            </a:r>
            <a:endParaRPr lang="en-GB" sz="800" b="1" dirty="0">
              <a:solidFill>
                <a:srgbClr val="FFFFFF"/>
              </a:solidFill>
              <a:latin typeface="Segoe UI"/>
            </a:endParaRPr>
          </a:p>
        </p:txBody>
      </p:sp>
      <p:sp>
        <p:nvSpPr>
          <p:cNvPr id="126" name="Rounded Rectangle 125">
            <a:extLst>
              <a:ext uri="{FF2B5EF4-FFF2-40B4-BE49-F238E27FC236}">
                <a16:creationId xmlns:a16="http://schemas.microsoft.com/office/drawing/2014/main" id="{960508D9-35D9-A746-97EB-ED19FEF0BE02}"/>
              </a:ext>
            </a:extLst>
          </p:cNvPr>
          <p:cNvSpPr>
            <a:spLocks noChangeAspect="1"/>
          </p:cNvSpPr>
          <p:nvPr/>
        </p:nvSpPr>
        <p:spPr>
          <a:xfrm>
            <a:off x="10797182"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2</a:t>
            </a:r>
          </a:p>
        </p:txBody>
      </p:sp>
      <p:sp>
        <p:nvSpPr>
          <p:cNvPr id="127" name="Rounded Rectangle 126">
            <a:extLst>
              <a:ext uri="{FF2B5EF4-FFF2-40B4-BE49-F238E27FC236}">
                <a16:creationId xmlns:a16="http://schemas.microsoft.com/office/drawing/2014/main" id="{EC63D691-BEF7-4B4A-860A-DBFADF2476E5}"/>
              </a:ext>
            </a:extLst>
          </p:cNvPr>
          <p:cNvSpPr>
            <a:spLocks noChangeAspect="1"/>
          </p:cNvSpPr>
          <p:nvPr/>
        </p:nvSpPr>
        <p:spPr>
          <a:xfrm>
            <a:off x="10796978"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3</a:t>
            </a:r>
            <a:endParaRPr lang="en-GB" sz="800" b="1" dirty="0">
              <a:solidFill>
                <a:srgbClr val="FFFFFF"/>
              </a:solidFill>
              <a:latin typeface="Segoe UI"/>
            </a:endParaRPr>
          </a:p>
        </p:txBody>
      </p:sp>
      <p:sp>
        <p:nvSpPr>
          <p:cNvPr id="128" name="Rounded Rectangle 127">
            <a:extLst>
              <a:ext uri="{FF2B5EF4-FFF2-40B4-BE49-F238E27FC236}">
                <a16:creationId xmlns:a16="http://schemas.microsoft.com/office/drawing/2014/main" id="{4D5287D2-ED1D-B349-BC1C-54C442026C7D}"/>
              </a:ext>
            </a:extLst>
          </p:cNvPr>
          <p:cNvSpPr>
            <a:spLocks noChangeAspect="1"/>
          </p:cNvSpPr>
          <p:nvPr/>
        </p:nvSpPr>
        <p:spPr>
          <a:xfrm>
            <a:off x="10796976"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M8</a:t>
            </a:r>
            <a:endParaRPr lang="en-GB" sz="900" b="1" dirty="0">
              <a:solidFill>
                <a:srgbClr val="FFFFFF"/>
              </a:solidFill>
              <a:latin typeface="Segoe UI"/>
            </a:endParaRPr>
          </a:p>
        </p:txBody>
      </p:sp>
      <p:sp>
        <p:nvSpPr>
          <p:cNvPr id="129" name="Rounded Rectangle 128">
            <a:extLst>
              <a:ext uri="{FF2B5EF4-FFF2-40B4-BE49-F238E27FC236}">
                <a16:creationId xmlns:a16="http://schemas.microsoft.com/office/drawing/2014/main" id="{1831BD81-8EB3-E647-9775-451AC86E7C61}"/>
              </a:ext>
            </a:extLst>
          </p:cNvPr>
          <p:cNvSpPr>
            <a:spLocks noChangeAspect="1"/>
          </p:cNvSpPr>
          <p:nvPr/>
        </p:nvSpPr>
        <p:spPr>
          <a:xfrm>
            <a:off x="11352154" y="334227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4</a:t>
            </a:r>
          </a:p>
        </p:txBody>
      </p:sp>
      <p:sp>
        <p:nvSpPr>
          <p:cNvPr id="130" name="Rounded Rectangle 129">
            <a:extLst>
              <a:ext uri="{FF2B5EF4-FFF2-40B4-BE49-F238E27FC236}">
                <a16:creationId xmlns:a16="http://schemas.microsoft.com/office/drawing/2014/main" id="{D0635C3F-9D17-9749-96EC-43509FC8B114}"/>
              </a:ext>
            </a:extLst>
          </p:cNvPr>
          <p:cNvSpPr>
            <a:spLocks noChangeAspect="1"/>
          </p:cNvSpPr>
          <p:nvPr/>
        </p:nvSpPr>
        <p:spPr>
          <a:xfrm>
            <a:off x="11352154" y="3590359"/>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1</a:t>
            </a:r>
          </a:p>
        </p:txBody>
      </p:sp>
      <p:sp>
        <p:nvSpPr>
          <p:cNvPr id="131" name="Rounded Rectangle 130">
            <a:extLst>
              <a:ext uri="{FF2B5EF4-FFF2-40B4-BE49-F238E27FC236}">
                <a16:creationId xmlns:a16="http://schemas.microsoft.com/office/drawing/2014/main" id="{72D95FD4-6338-6E48-992F-0DD29130374D}"/>
              </a:ext>
            </a:extLst>
          </p:cNvPr>
          <p:cNvSpPr>
            <a:spLocks noChangeAspect="1"/>
          </p:cNvSpPr>
          <p:nvPr/>
        </p:nvSpPr>
        <p:spPr>
          <a:xfrm>
            <a:off x="11352154" y="38429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3</a:t>
            </a:r>
          </a:p>
        </p:txBody>
      </p:sp>
      <p:sp>
        <p:nvSpPr>
          <p:cNvPr id="132" name="Rounded Rectangle 131">
            <a:extLst>
              <a:ext uri="{FF2B5EF4-FFF2-40B4-BE49-F238E27FC236}">
                <a16:creationId xmlns:a16="http://schemas.microsoft.com/office/drawing/2014/main" id="{1598E5BB-C2C2-BB4C-8C3D-6AF4960A7F23}"/>
              </a:ext>
            </a:extLst>
          </p:cNvPr>
          <p:cNvSpPr>
            <a:spLocks noChangeAspect="1"/>
          </p:cNvSpPr>
          <p:nvPr/>
        </p:nvSpPr>
        <p:spPr>
          <a:xfrm>
            <a:off x="11351950" y="4095497"/>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2</a:t>
            </a:r>
          </a:p>
        </p:txBody>
      </p:sp>
      <p:sp>
        <p:nvSpPr>
          <p:cNvPr id="133" name="Rounded Rectangle 132">
            <a:extLst>
              <a:ext uri="{FF2B5EF4-FFF2-40B4-BE49-F238E27FC236}">
                <a16:creationId xmlns:a16="http://schemas.microsoft.com/office/drawing/2014/main" id="{9974F0E3-1D04-5F47-922A-047154D91788}"/>
              </a:ext>
            </a:extLst>
          </p:cNvPr>
          <p:cNvSpPr>
            <a:spLocks noChangeAspect="1"/>
          </p:cNvSpPr>
          <p:nvPr/>
        </p:nvSpPr>
        <p:spPr>
          <a:xfrm>
            <a:off x="11266223" y="434885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rgbClr val="FFFFFF"/>
                </a:solidFill>
                <a:latin typeface="Segoe UI"/>
              </a:rPr>
              <a:t>M9</a:t>
            </a:r>
          </a:p>
        </p:txBody>
      </p:sp>
      <p:sp>
        <p:nvSpPr>
          <p:cNvPr id="135" name="Rounded Rectangle 134">
            <a:extLst>
              <a:ext uri="{FF2B5EF4-FFF2-40B4-BE49-F238E27FC236}">
                <a16:creationId xmlns:a16="http://schemas.microsoft.com/office/drawing/2014/main" id="{300623BB-51D2-6341-901D-E31ECDD1EACD}"/>
              </a:ext>
            </a:extLst>
          </p:cNvPr>
          <p:cNvSpPr/>
          <p:nvPr/>
        </p:nvSpPr>
        <p:spPr>
          <a:xfrm>
            <a:off x="6014080" y="168962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136" name="Rounded Rectangle 135">
            <a:extLst>
              <a:ext uri="{FF2B5EF4-FFF2-40B4-BE49-F238E27FC236}">
                <a16:creationId xmlns:a16="http://schemas.microsoft.com/office/drawing/2014/main" id="{8EC106D0-1E31-C24E-8613-51D487B6F247}"/>
              </a:ext>
            </a:extLst>
          </p:cNvPr>
          <p:cNvSpPr/>
          <p:nvPr/>
        </p:nvSpPr>
        <p:spPr>
          <a:xfrm>
            <a:off x="5971741" y="1506984"/>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FF"/>
              </a:solidFill>
              <a:latin typeface="Segoe UI"/>
            </a:endParaRPr>
          </a:p>
        </p:txBody>
      </p:sp>
      <p:sp>
        <p:nvSpPr>
          <p:cNvPr id="137" name="Rounded Rectangle 136">
            <a:extLst>
              <a:ext uri="{FF2B5EF4-FFF2-40B4-BE49-F238E27FC236}">
                <a16:creationId xmlns:a16="http://schemas.microsoft.com/office/drawing/2014/main" id="{87F893D7-7565-8140-A7B4-C5377B8639EE}"/>
              </a:ext>
            </a:extLst>
          </p:cNvPr>
          <p:cNvSpPr>
            <a:spLocks/>
          </p:cNvSpPr>
          <p:nvPr/>
        </p:nvSpPr>
        <p:spPr>
          <a:xfrm>
            <a:off x="6305213"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020-s1</a:t>
            </a:r>
          </a:p>
        </p:txBody>
      </p:sp>
      <p:sp>
        <p:nvSpPr>
          <p:cNvPr id="138" name="Rounded Rectangle 137">
            <a:extLst>
              <a:ext uri="{FF2B5EF4-FFF2-40B4-BE49-F238E27FC236}">
                <a16:creationId xmlns:a16="http://schemas.microsoft.com/office/drawing/2014/main" id="{5F1A185B-C912-8A43-9B55-D2BFD5CF62A5}"/>
              </a:ext>
            </a:extLst>
          </p:cNvPr>
          <p:cNvSpPr/>
          <p:nvPr/>
        </p:nvSpPr>
        <p:spPr>
          <a:xfrm>
            <a:off x="7115320" y="168962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148" name="Rounded Rectangle 147">
            <a:extLst>
              <a:ext uri="{FF2B5EF4-FFF2-40B4-BE49-F238E27FC236}">
                <a16:creationId xmlns:a16="http://schemas.microsoft.com/office/drawing/2014/main" id="{3991C9B0-E005-7D49-ABD2-CBC882C47922}"/>
              </a:ext>
            </a:extLst>
          </p:cNvPr>
          <p:cNvSpPr>
            <a:spLocks noChangeAspect="1"/>
          </p:cNvSpPr>
          <p:nvPr/>
        </p:nvSpPr>
        <p:spPr>
          <a:xfrm>
            <a:off x="6457614" y="1516026"/>
            <a:ext cx="461682" cy="153689"/>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CELL 120</a:t>
            </a:r>
          </a:p>
        </p:txBody>
      </p:sp>
      <p:sp>
        <p:nvSpPr>
          <p:cNvPr id="203" name="Rounded Rectangle 202">
            <a:extLst>
              <a:ext uri="{FF2B5EF4-FFF2-40B4-BE49-F238E27FC236}">
                <a16:creationId xmlns:a16="http://schemas.microsoft.com/office/drawing/2014/main" id="{ED451159-A878-944C-96E8-70185FED1BAB}"/>
              </a:ext>
            </a:extLst>
          </p:cNvPr>
          <p:cNvSpPr>
            <a:spLocks/>
          </p:cNvSpPr>
          <p:nvPr/>
        </p:nvSpPr>
        <p:spPr>
          <a:xfrm>
            <a:off x="6482774"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010-s1</a:t>
            </a:r>
          </a:p>
        </p:txBody>
      </p:sp>
      <p:sp>
        <p:nvSpPr>
          <p:cNvPr id="205" name="Rounded Rectangle 204">
            <a:extLst>
              <a:ext uri="{FF2B5EF4-FFF2-40B4-BE49-F238E27FC236}">
                <a16:creationId xmlns:a16="http://schemas.microsoft.com/office/drawing/2014/main" id="{8C9301AB-7664-AA49-A304-2E79C9BFB975}"/>
              </a:ext>
            </a:extLst>
          </p:cNvPr>
          <p:cNvSpPr>
            <a:spLocks/>
          </p:cNvSpPr>
          <p:nvPr/>
        </p:nvSpPr>
        <p:spPr>
          <a:xfrm>
            <a:off x="6933993"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030-s1</a:t>
            </a:r>
          </a:p>
        </p:txBody>
      </p:sp>
      <p:sp>
        <p:nvSpPr>
          <p:cNvPr id="206" name="Rounded Rectangle 205">
            <a:extLst>
              <a:ext uri="{FF2B5EF4-FFF2-40B4-BE49-F238E27FC236}">
                <a16:creationId xmlns:a16="http://schemas.microsoft.com/office/drawing/2014/main" id="{6FC2209A-3985-3E44-AE31-CB11987B03BD}"/>
              </a:ext>
            </a:extLst>
          </p:cNvPr>
          <p:cNvSpPr>
            <a:spLocks/>
          </p:cNvSpPr>
          <p:nvPr/>
        </p:nvSpPr>
        <p:spPr>
          <a:xfrm>
            <a:off x="6306059" y="2410779"/>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020-s2</a:t>
            </a:r>
          </a:p>
        </p:txBody>
      </p:sp>
      <p:sp>
        <p:nvSpPr>
          <p:cNvPr id="207" name="Rounded Rectangle 206">
            <a:extLst>
              <a:ext uri="{FF2B5EF4-FFF2-40B4-BE49-F238E27FC236}">
                <a16:creationId xmlns:a16="http://schemas.microsoft.com/office/drawing/2014/main" id="{9FD82D5F-5925-F446-B1C8-270A7CD7C0C2}"/>
              </a:ext>
            </a:extLst>
          </p:cNvPr>
          <p:cNvSpPr>
            <a:spLocks/>
          </p:cNvSpPr>
          <p:nvPr/>
        </p:nvSpPr>
        <p:spPr>
          <a:xfrm>
            <a:off x="6482774" y="2410779"/>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010-s2</a:t>
            </a:r>
          </a:p>
        </p:txBody>
      </p:sp>
      <p:sp>
        <p:nvSpPr>
          <p:cNvPr id="209" name="Rounded Rectangle 208">
            <a:extLst>
              <a:ext uri="{FF2B5EF4-FFF2-40B4-BE49-F238E27FC236}">
                <a16:creationId xmlns:a16="http://schemas.microsoft.com/office/drawing/2014/main" id="{7D5BE1E9-45EE-1E4D-8459-68912EB67339}"/>
              </a:ext>
            </a:extLst>
          </p:cNvPr>
          <p:cNvSpPr>
            <a:spLocks/>
          </p:cNvSpPr>
          <p:nvPr/>
        </p:nvSpPr>
        <p:spPr>
          <a:xfrm>
            <a:off x="6933993" y="2410779"/>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030-s2</a:t>
            </a:r>
          </a:p>
        </p:txBody>
      </p:sp>
      <p:sp>
        <p:nvSpPr>
          <p:cNvPr id="210" name="Rounded Rectangle 209">
            <a:extLst>
              <a:ext uri="{FF2B5EF4-FFF2-40B4-BE49-F238E27FC236}">
                <a16:creationId xmlns:a16="http://schemas.microsoft.com/office/drawing/2014/main" id="{6DD5ED73-4C95-3945-9E04-DC0A472FCD31}"/>
              </a:ext>
            </a:extLst>
          </p:cNvPr>
          <p:cNvSpPr/>
          <p:nvPr/>
        </p:nvSpPr>
        <p:spPr>
          <a:xfrm>
            <a:off x="7510155" y="168962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11" name="Rounded Rectangle 210">
            <a:extLst>
              <a:ext uri="{FF2B5EF4-FFF2-40B4-BE49-F238E27FC236}">
                <a16:creationId xmlns:a16="http://schemas.microsoft.com/office/drawing/2014/main" id="{A89C4D77-F8B5-0541-B52D-56029999552C}"/>
              </a:ext>
            </a:extLst>
          </p:cNvPr>
          <p:cNvSpPr/>
          <p:nvPr/>
        </p:nvSpPr>
        <p:spPr>
          <a:xfrm>
            <a:off x="7467816" y="1506984"/>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FF"/>
              </a:solidFill>
              <a:latin typeface="Segoe UI"/>
            </a:endParaRPr>
          </a:p>
        </p:txBody>
      </p:sp>
      <p:sp>
        <p:nvSpPr>
          <p:cNvPr id="212" name="Rounded Rectangle 211">
            <a:extLst>
              <a:ext uri="{FF2B5EF4-FFF2-40B4-BE49-F238E27FC236}">
                <a16:creationId xmlns:a16="http://schemas.microsoft.com/office/drawing/2014/main" id="{94E48298-F96F-A641-BEB1-9A8E8D604894}"/>
              </a:ext>
            </a:extLst>
          </p:cNvPr>
          <p:cNvSpPr>
            <a:spLocks/>
          </p:cNvSpPr>
          <p:nvPr/>
        </p:nvSpPr>
        <p:spPr>
          <a:xfrm>
            <a:off x="7801289"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060-s1</a:t>
            </a:r>
          </a:p>
        </p:txBody>
      </p:sp>
      <p:sp>
        <p:nvSpPr>
          <p:cNvPr id="213" name="Rounded Rectangle 212">
            <a:extLst>
              <a:ext uri="{FF2B5EF4-FFF2-40B4-BE49-F238E27FC236}">
                <a16:creationId xmlns:a16="http://schemas.microsoft.com/office/drawing/2014/main" id="{E40BC9D0-E645-AE42-B8F8-9FFC34DF8E66}"/>
              </a:ext>
            </a:extLst>
          </p:cNvPr>
          <p:cNvSpPr/>
          <p:nvPr/>
        </p:nvSpPr>
        <p:spPr>
          <a:xfrm>
            <a:off x="8611395" y="168962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14" name="Rounded Rectangle 213">
            <a:extLst>
              <a:ext uri="{FF2B5EF4-FFF2-40B4-BE49-F238E27FC236}">
                <a16:creationId xmlns:a16="http://schemas.microsoft.com/office/drawing/2014/main" id="{E83A5E36-7981-F548-B705-4F2FEC19B120}"/>
              </a:ext>
            </a:extLst>
          </p:cNvPr>
          <p:cNvSpPr>
            <a:spLocks noChangeAspect="1"/>
          </p:cNvSpPr>
          <p:nvPr/>
        </p:nvSpPr>
        <p:spPr>
          <a:xfrm>
            <a:off x="7953689" y="1516026"/>
            <a:ext cx="461682" cy="153689"/>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CELL 130</a:t>
            </a:r>
            <a:endParaRPr lang="en-GB" sz="800" b="1" dirty="0">
              <a:solidFill>
                <a:srgbClr val="666666"/>
              </a:solidFill>
              <a:latin typeface="Segoe UI"/>
            </a:endParaRPr>
          </a:p>
        </p:txBody>
      </p:sp>
      <p:sp>
        <p:nvSpPr>
          <p:cNvPr id="215" name="Rounded Rectangle 214">
            <a:extLst>
              <a:ext uri="{FF2B5EF4-FFF2-40B4-BE49-F238E27FC236}">
                <a16:creationId xmlns:a16="http://schemas.microsoft.com/office/drawing/2014/main" id="{51580E50-D005-C547-A1E1-377B2A0F8970}"/>
              </a:ext>
            </a:extLst>
          </p:cNvPr>
          <p:cNvSpPr>
            <a:spLocks/>
          </p:cNvSpPr>
          <p:nvPr/>
        </p:nvSpPr>
        <p:spPr>
          <a:xfrm>
            <a:off x="7978004"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050-s1</a:t>
            </a:r>
          </a:p>
        </p:txBody>
      </p:sp>
      <p:sp>
        <p:nvSpPr>
          <p:cNvPr id="216" name="Rounded Rectangle 215">
            <a:extLst>
              <a:ext uri="{FF2B5EF4-FFF2-40B4-BE49-F238E27FC236}">
                <a16:creationId xmlns:a16="http://schemas.microsoft.com/office/drawing/2014/main" id="{C9DA1F3F-83F7-7E4A-87C8-22F144ABDACA}"/>
              </a:ext>
            </a:extLst>
          </p:cNvPr>
          <p:cNvSpPr>
            <a:spLocks/>
          </p:cNvSpPr>
          <p:nvPr/>
        </p:nvSpPr>
        <p:spPr>
          <a:xfrm>
            <a:off x="8252508"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080-s1</a:t>
            </a:r>
          </a:p>
        </p:txBody>
      </p:sp>
      <p:sp>
        <p:nvSpPr>
          <p:cNvPr id="217" name="Rounded Rectangle 216">
            <a:extLst>
              <a:ext uri="{FF2B5EF4-FFF2-40B4-BE49-F238E27FC236}">
                <a16:creationId xmlns:a16="http://schemas.microsoft.com/office/drawing/2014/main" id="{2FB830EE-71E7-2A40-8DF3-319ED8CB597A}"/>
              </a:ext>
            </a:extLst>
          </p:cNvPr>
          <p:cNvSpPr>
            <a:spLocks/>
          </p:cNvSpPr>
          <p:nvPr/>
        </p:nvSpPr>
        <p:spPr>
          <a:xfrm>
            <a:off x="8429223"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070-s1</a:t>
            </a:r>
          </a:p>
        </p:txBody>
      </p:sp>
      <p:sp>
        <p:nvSpPr>
          <p:cNvPr id="218" name="Rounded Rectangle 217">
            <a:extLst>
              <a:ext uri="{FF2B5EF4-FFF2-40B4-BE49-F238E27FC236}">
                <a16:creationId xmlns:a16="http://schemas.microsoft.com/office/drawing/2014/main" id="{74082E90-1606-EE42-AE7B-1BC8808F1457}"/>
              </a:ext>
            </a:extLst>
          </p:cNvPr>
          <p:cNvSpPr>
            <a:spLocks/>
          </p:cNvSpPr>
          <p:nvPr/>
        </p:nvSpPr>
        <p:spPr>
          <a:xfrm>
            <a:off x="7802134"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060-s2</a:t>
            </a:r>
          </a:p>
        </p:txBody>
      </p:sp>
      <p:sp>
        <p:nvSpPr>
          <p:cNvPr id="219" name="Rounded Rectangle 218">
            <a:extLst>
              <a:ext uri="{FF2B5EF4-FFF2-40B4-BE49-F238E27FC236}">
                <a16:creationId xmlns:a16="http://schemas.microsoft.com/office/drawing/2014/main" id="{66AE53EC-E2E0-044C-A6AC-2E5F1515DA3B}"/>
              </a:ext>
            </a:extLst>
          </p:cNvPr>
          <p:cNvSpPr>
            <a:spLocks/>
          </p:cNvSpPr>
          <p:nvPr/>
        </p:nvSpPr>
        <p:spPr>
          <a:xfrm>
            <a:off x="7978849"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050-s2</a:t>
            </a:r>
          </a:p>
        </p:txBody>
      </p:sp>
      <p:sp>
        <p:nvSpPr>
          <p:cNvPr id="220" name="Rounded Rectangle 219">
            <a:extLst>
              <a:ext uri="{FF2B5EF4-FFF2-40B4-BE49-F238E27FC236}">
                <a16:creationId xmlns:a16="http://schemas.microsoft.com/office/drawing/2014/main" id="{3C6B235A-252E-2A4D-A207-1DAD8C3D2C57}"/>
              </a:ext>
            </a:extLst>
          </p:cNvPr>
          <p:cNvSpPr>
            <a:spLocks/>
          </p:cNvSpPr>
          <p:nvPr/>
        </p:nvSpPr>
        <p:spPr>
          <a:xfrm>
            <a:off x="8252508" y="2406511"/>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080-s2</a:t>
            </a:r>
          </a:p>
        </p:txBody>
      </p:sp>
      <p:sp>
        <p:nvSpPr>
          <p:cNvPr id="221" name="Rounded Rectangle 220">
            <a:extLst>
              <a:ext uri="{FF2B5EF4-FFF2-40B4-BE49-F238E27FC236}">
                <a16:creationId xmlns:a16="http://schemas.microsoft.com/office/drawing/2014/main" id="{DC199678-BFBE-084E-A299-C9D866A456B4}"/>
              </a:ext>
            </a:extLst>
          </p:cNvPr>
          <p:cNvSpPr>
            <a:spLocks/>
          </p:cNvSpPr>
          <p:nvPr/>
        </p:nvSpPr>
        <p:spPr>
          <a:xfrm>
            <a:off x="8430068"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070-s2</a:t>
            </a:r>
          </a:p>
        </p:txBody>
      </p:sp>
      <p:sp>
        <p:nvSpPr>
          <p:cNvPr id="222" name="Rounded Rectangle 221">
            <a:extLst>
              <a:ext uri="{FF2B5EF4-FFF2-40B4-BE49-F238E27FC236}">
                <a16:creationId xmlns:a16="http://schemas.microsoft.com/office/drawing/2014/main" id="{D39C5274-1A2B-4C46-BDE8-154FA13579E4}"/>
              </a:ext>
            </a:extLst>
          </p:cNvPr>
          <p:cNvSpPr/>
          <p:nvPr/>
        </p:nvSpPr>
        <p:spPr>
          <a:xfrm>
            <a:off x="9009926" y="168962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223" name="Rounded Rectangle 222">
            <a:extLst>
              <a:ext uri="{FF2B5EF4-FFF2-40B4-BE49-F238E27FC236}">
                <a16:creationId xmlns:a16="http://schemas.microsoft.com/office/drawing/2014/main" id="{E7083806-9415-2B46-BA80-B103AFEA93D0}"/>
              </a:ext>
            </a:extLst>
          </p:cNvPr>
          <p:cNvSpPr/>
          <p:nvPr/>
        </p:nvSpPr>
        <p:spPr>
          <a:xfrm>
            <a:off x="8967587" y="1506984"/>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FF"/>
              </a:solidFill>
              <a:latin typeface="Segoe UI"/>
            </a:endParaRPr>
          </a:p>
        </p:txBody>
      </p:sp>
      <p:sp>
        <p:nvSpPr>
          <p:cNvPr id="224" name="Rounded Rectangle 223">
            <a:extLst>
              <a:ext uri="{FF2B5EF4-FFF2-40B4-BE49-F238E27FC236}">
                <a16:creationId xmlns:a16="http://schemas.microsoft.com/office/drawing/2014/main" id="{E0C8E099-3CFA-8142-ACA7-648A00668E7E}"/>
              </a:ext>
            </a:extLst>
          </p:cNvPr>
          <p:cNvSpPr>
            <a:spLocks/>
          </p:cNvSpPr>
          <p:nvPr/>
        </p:nvSpPr>
        <p:spPr>
          <a:xfrm>
            <a:off x="9301060"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a:solidFill>
                  <a:schemeClr val="bg1"/>
                </a:solidFill>
                <a:latin typeface="Segoe UI"/>
              </a:rPr>
              <a:t>100-s1</a:t>
            </a:r>
            <a:endParaRPr lang="en-GB" sz="900" b="1" dirty="0">
              <a:solidFill>
                <a:schemeClr val="bg1"/>
              </a:solidFill>
              <a:latin typeface="Segoe UI"/>
            </a:endParaRPr>
          </a:p>
        </p:txBody>
      </p:sp>
      <p:sp>
        <p:nvSpPr>
          <p:cNvPr id="225" name="Rounded Rectangle 224">
            <a:extLst>
              <a:ext uri="{FF2B5EF4-FFF2-40B4-BE49-F238E27FC236}">
                <a16:creationId xmlns:a16="http://schemas.microsoft.com/office/drawing/2014/main" id="{907F9186-8A80-D142-8AF4-D5C797F37C49}"/>
              </a:ext>
            </a:extLst>
          </p:cNvPr>
          <p:cNvSpPr/>
          <p:nvPr/>
        </p:nvSpPr>
        <p:spPr>
          <a:xfrm>
            <a:off x="10111166" y="168962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FFFFFF"/>
                </a:solidFill>
                <a:latin typeface="Segoe UI"/>
              </a:rPr>
              <a:t>RACKS</a:t>
            </a:r>
          </a:p>
        </p:txBody>
      </p:sp>
      <p:sp>
        <p:nvSpPr>
          <p:cNvPr id="226" name="Rounded Rectangle 225">
            <a:extLst>
              <a:ext uri="{FF2B5EF4-FFF2-40B4-BE49-F238E27FC236}">
                <a16:creationId xmlns:a16="http://schemas.microsoft.com/office/drawing/2014/main" id="{C82803CC-435C-C343-8589-448ED17ECEEB}"/>
              </a:ext>
            </a:extLst>
          </p:cNvPr>
          <p:cNvSpPr>
            <a:spLocks noChangeAspect="1"/>
          </p:cNvSpPr>
          <p:nvPr/>
        </p:nvSpPr>
        <p:spPr>
          <a:xfrm>
            <a:off x="9453460" y="1516026"/>
            <a:ext cx="461682" cy="153689"/>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CELL 140</a:t>
            </a:r>
          </a:p>
        </p:txBody>
      </p:sp>
      <p:sp>
        <p:nvSpPr>
          <p:cNvPr id="227" name="Rounded Rectangle 226">
            <a:extLst>
              <a:ext uri="{FF2B5EF4-FFF2-40B4-BE49-F238E27FC236}">
                <a16:creationId xmlns:a16="http://schemas.microsoft.com/office/drawing/2014/main" id="{B64AD8A2-E603-8E45-8C2E-38332F209950}"/>
              </a:ext>
            </a:extLst>
          </p:cNvPr>
          <p:cNvSpPr>
            <a:spLocks/>
          </p:cNvSpPr>
          <p:nvPr/>
        </p:nvSpPr>
        <p:spPr>
          <a:xfrm>
            <a:off x="9477775"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090-s1</a:t>
            </a:r>
          </a:p>
        </p:txBody>
      </p:sp>
      <p:sp>
        <p:nvSpPr>
          <p:cNvPr id="228" name="Rounded Rectangle 227">
            <a:extLst>
              <a:ext uri="{FF2B5EF4-FFF2-40B4-BE49-F238E27FC236}">
                <a16:creationId xmlns:a16="http://schemas.microsoft.com/office/drawing/2014/main" id="{E92527D0-CAC3-9640-8D0C-858D5A940F4C}"/>
              </a:ext>
            </a:extLst>
          </p:cNvPr>
          <p:cNvSpPr>
            <a:spLocks/>
          </p:cNvSpPr>
          <p:nvPr/>
        </p:nvSpPr>
        <p:spPr>
          <a:xfrm>
            <a:off x="9752279"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120-s1</a:t>
            </a:r>
          </a:p>
        </p:txBody>
      </p:sp>
      <p:sp>
        <p:nvSpPr>
          <p:cNvPr id="229" name="Rounded Rectangle 228">
            <a:extLst>
              <a:ext uri="{FF2B5EF4-FFF2-40B4-BE49-F238E27FC236}">
                <a16:creationId xmlns:a16="http://schemas.microsoft.com/office/drawing/2014/main" id="{9F78AC85-D1A7-224A-BF50-F266FE0E7838}"/>
              </a:ext>
            </a:extLst>
          </p:cNvPr>
          <p:cNvSpPr>
            <a:spLocks/>
          </p:cNvSpPr>
          <p:nvPr/>
        </p:nvSpPr>
        <p:spPr>
          <a:xfrm>
            <a:off x="9928994"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110-s1</a:t>
            </a:r>
          </a:p>
        </p:txBody>
      </p:sp>
      <p:sp>
        <p:nvSpPr>
          <p:cNvPr id="230" name="Rounded Rectangle 229">
            <a:extLst>
              <a:ext uri="{FF2B5EF4-FFF2-40B4-BE49-F238E27FC236}">
                <a16:creationId xmlns:a16="http://schemas.microsoft.com/office/drawing/2014/main" id="{27814F6A-8505-524B-9841-303DACDB4FBD}"/>
              </a:ext>
            </a:extLst>
          </p:cNvPr>
          <p:cNvSpPr>
            <a:spLocks/>
          </p:cNvSpPr>
          <p:nvPr/>
        </p:nvSpPr>
        <p:spPr>
          <a:xfrm>
            <a:off x="9301905"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100-s2</a:t>
            </a:r>
          </a:p>
        </p:txBody>
      </p:sp>
      <p:sp>
        <p:nvSpPr>
          <p:cNvPr id="231" name="Rounded Rectangle 230">
            <a:extLst>
              <a:ext uri="{FF2B5EF4-FFF2-40B4-BE49-F238E27FC236}">
                <a16:creationId xmlns:a16="http://schemas.microsoft.com/office/drawing/2014/main" id="{C6DE28BE-941C-9E4D-AC6F-4734A1CE5A93}"/>
              </a:ext>
            </a:extLst>
          </p:cNvPr>
          <p:cNvSpPr>
            <a:spLocks/>
          </p:cNvSpPr>
          <p:nvPr/>
        </p:nvSpPr>
        <p:spPr>
          <a:xfrm>
            <a:off x="9478620"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090-s2</a:t>
            </a:r>
          </a:p>
        </p:txBody>
      </p:sp>
      <p:sp>
        <p:nvSpPr>
          <p:cNvPr id="232" name="Rounded Rectangle 231">
            <a:extLst>
              <a:ext uri="{FF2B5EF4-FFF2-40B4-BE49-F238E27FC236}">
                <a16:creationId xmlns:a16="http://schemas.microsoft.com/office/drawing/2014/main" id="{31E54D6E-A719-8A4D-B96E-273DA951F581}"/>
              </a:ext>
            </a:extLst>
          </p:cNvPr>
          <p:cNvSpPr>
            <a:spLocks/>
          </p:cNvSpPr>
          <p:nvPr/>
        </p:nvSpPr>
        <p:spPr>
          <a:xfrm>
            <a:off x="9753124"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120-s2</a:t>
            </a:r>
          </a:p>
        </p:txBody>
      </p:sp>
      <p:sp>
        <p:nvSpPr>
          <p:cNvPr id="233" name="Rounded Rectangle 232">
            <a:extLst>
              <a:ext uri="{FF2B5EF4-FFF2-40B4-BE49-F238E27FC236}">
                <a16:creationId xmlns:a16="http://schemas.microsoft.com/office/drawing/2014/main" id="{C60DA159-F5A2-BC4D-A72B-D80C2CE5ED83}"/>
              </a:ext>
            </a:extLst>
          </p:cNvPr>
          <p:cNvSpPr>
            <a:spLocks/>
          </p:cNvSpPr>
          <p:nvPr/>
        </p:nvSpPr>
        <p:spPr>
          <a:xfrm>
            <a:off x="9929839" y="241169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110-s2</a:t>
            </a:r>
          </a:p>
        </p:txBody>
      </p:sp>
      <p:sp>
        <p:nvSpPr>
          <p:cNvPr id="246" name="Rounded Rectangle 245">
            <a:extLst>
              <a:ext uri="{FF2B5EF4-FFF2-40B4-BE49-F238E27FC236}">
                <a16:creationId xmlns:a16="http://schemas.microsoft.com/office/drawing/2014/main" id="{E302C2F4-A548-744D-9E3C-057B8163E742}"/>
              </a:ext>
            </a:extLst>
          </p:cNvPr>
          <p:cNvSpPr/>
          <p:nvPr/>
        </p:nvSpPr>
        <p:spPr>
          <a:xfrm>
            <a:off x="10506048" y="168567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247" name="Rounded Rectangle 246">
            <a:extLst>
              <a:ext uri="{FF2B5EF4-FFF2-40B4-BE49-F238E27FC236}">
                <a16:creationId xmlns:a16="http://schemas.microsoft.com/office/drawing/2014/main" id="{17CC9AAA-2B26-9241-9A93-B31AF67FE02A}"/>
              </a:ext>
            </a:extLst>
          </p:cNvPr>
          <p:cNvSpPr/>
          <p:nvPr/>
        </p:nvSpPr>
        <p:spPr>
          <a:xfrm>
            <a:off x="10463709" y="1510985"/>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FF"/>
              </a:solidFill>
              <a:latin typeface="Segoe UI"/>
            </a:endParaRPr>
          </a:p>
        </p:txBody>
      </p:sp>
      <p:sp>
        <p:nvSpPr>
          <p:cNvPr id="248" name="Rounded Rectangle 247">
            <a:extLst>
              <a:ext uri="{FF2B5EF4-FFF2-40B4-BE49-F238E27FC236}">
                <a16:creationId xmlns:a16="http://schemas.microsoft.com/office/drawing/2014/main" id="{181FB4C2-B354-204D-945C-061E94823419}"/>
              </a:ext>
            </a:extLst>
          </p:cNvPr>
          <p:cNvSpPr>
            <a:spLocks/>
          </p:cNvSpPr>
          <p:nvPr/>
        </p:nvSpPr>
        <p:spPr>
          <a:xfrm>
            <a:off x="10797182" y="168567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130-s1</a:t>
            </a:r>
          </a:p>
        </p:txBody>
      </p:sp>
      <p:sp>
        <p:nvSpPr>
          <p:cNvPr id="249" name="Rounded Rectangle 248">
            <a:extLst>
              <a:ext uri="{FF2B5EF4-FFF2-40B4-BE49-F238E27FC236}">
                <a16:creationId xmlns:a16="http://schemas.microsoft.com/office/drawing/2014/main" id="{971FDDC2-5A28-AD4F-A23D-E1653155A51D}"/>
              </a:ext>
            </a:extLst>
          </p:cNvPr>
          <p:cNvSpPr/>
          <p:nvPr/>
        </p:nvSpPr>
        <p:spPr>
          <a:xfrm>
            <a:off x="11607288" y="1685675"/>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50" name="Rounded Rectangle 249">
            <a:extLst>
              <a:ext uri="{FF2B5EF4-FFF2-40B4-BE49-F238E27FC236}">
                <a16:creationId xmlns:a16="http://schemas.microsoft.com/office/drawing/2014/main" id="{6317C04B-FC3F-B34E-9BEC-BD1F9186FB89}"/>
              </a:ext>
            </a:extLst>
          </p:cNvPr>
          <p:cNvSpPr>
            <a:spLocks/>
          </p:cNvSpPr>
          <p:nvPr/>
        </p:nvSpPr>
        <p:spPr>
          <a:xfrm>
            <a:off x="10933540" y="1512077"/>
            <a:ext cx="544951" cy="15326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CELL 150A</a:t>
            </a:r>
          </a:p>
        </p:txBody>
      </p:sp>
      <p:sp>
        <p:nvSpPr>
          <p:cNvPr id="254" name="Rounded Rectangle 253">
            <a:extLst>
              <a:ext uri="{FF2B5EF4-FFF2-40B4-BE49-F238E27FC236}">
                <a16:creationId xmlns:a16="http://schemas.microsoft.com/office/drawing/2014/main" id="{E434E9E0-F21F-E04C-9854-47BE0CC5878A}"/>
              </a:ext>
            </a:extLst>
          </p:cNvPr>
          <p:cNvSpPr>
            <a:spLocks/>
          </p:cNvSpPr>
          <p:nvPr/>
        </p:nvSpPr>
        <p:spPr>
          <a:xfrm>
            <a:off x="10798027" y="2407746"/>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130-s2</a:t>
            </a:r>
          </a:p>
        </p:txBody>
      </p:sp>
      <p:sp>
        <p:nvSpPr>
          <p:cNvPr id="258" name="Rounded Rectangle 257">
            <a:extLst>
              <a:ext uri="{FF2B5EF4-FFF2-40B4-BE49-F238E27FC236}">
                <a16:creationId xmlns:a16="http://schemas.microsoft.com/office/drawing/2014/main" id="{2C2D1544-635F-3944-BE3E-0196B38140CC}"/>
              </a:ext>
            </a:extLst>
          </p:cNvPr>
          <p:cNvSpPr/>
          <p:nvPr/>
        </p:nvSpPr>
        <p:spPr>
          <a:xfrm>
            <a:off x="2977289" y="1513676"/>
            <a:ext cx="2935021"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259" name="Rounded Rectangle 258">
            <a:extLst>
              <a:ext uri="{FF2B5EF4-FFF2-40B4-BE49-F238E27FC236}">
                <a16:creationId xmlns:a16="http://schemas.microsoft.com/office/drawing/2014/main" id="{353CBECE-697B-0E41-9AA0-9CD9D62C18E8}"/>
              </a:ext>
            </a:extLst>
          </p:cNvPr>
          <p:cNvSpPr/>
          <p:nvPr/>
        </p:nvSpPr>
        <p:spPr>
          <a:xfrm>
            <a:off x="3029112" y="1693794"/>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60" name="Rounded Rectangle 259">
            <a:extLst>
              <a:ext uri="{FF2B5EF4-FFF2-40B4-BE49-F238E27FC236}">
                <a16:creationId xmlns:a16="http://schemas.microsoft.com/office/drawing/2014/main" id="{0C88158E-3216-024C-94F4-EF84ACCB3449}"/>
              </a:ext>
            </a:extLst>
          </p:cNvPr>
          <p:cNvSpPr/>
          <p:nvPr/>
        </p:nvSpPr>
        <p:spPr>
          <a:xfrm>
            <a:off x="3316165" y="1694928"/>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261" name="Rounded Rectangle 260">
            <a:extLst>
              <a:ext uri="{FF2B5EF4-FFF2-40B4-BE49-F238E27FC236}">
                <a16:creationId xmlns:a16="http://schemas.microsoft.com/office/drawing/2014/main" id="{A57711C1-F115-6240-ACED-50B8E3936624}"/>
              </a:ext>
            </a:extLst>
          </p:cNvPr>
          <p:cNvSpPr/>
          <p:nvPr/>
        </p:nvSpPr>
        <p:spPr>
          <a:xfrm>
            <a:off x="5616225" y="1694031"/>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62" name="Rounded Rectangle 261">
            <a:extLst>
              <a:ext uri="{FF2B5EF4-FFF2-40B4-BE49-F238E27FC236}">
                <a16:creationId xmlns:a16="http://schemas.microsoft.com/office/drawing/2014/main" id="{B82F4C32-B601-E042-BD24-A698CEB35B0B}"/>
              </a:ext>
            </a:extLst>
          </p:cNvPr>
          <p:cNvSpPr>
            <a:spLocks noChangeAspect="1"/>
          </p:cNvSpPr>
          <p:nvPr/>
        </p:nvSpPr>
        <p:spPr>
          <a:xfrm rot="16200000">
            <a:off x="3592825" y="2657428"/>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M1</a:t>
            </a:r>
          </a:p>
        </p:txBody>
      </p:sp>
      <p:sp>
        <p:nvSpPr>
          <p:cNvPr id="263" name="Rounded Rectangle 262">
            <a:extLst>
              <a:ext uri="{FF2B5EF4-FFF2-40B4-BE49-F238E27FC236}">
                <a16:creationId xmlns:a16="http://schemas.microsoft.com/office/drawing/2014/main" id="{AEAE36D0-9287-A548-8897-1B773B8E5E27}"/>
              </a:ext>
            </a:extLst>
          </p:cNvPr>
          <p:cNvSpPr>
            <a:spLocks noChangeAspect="1"/>
          </p:cNvSpPr>
          <p:nvPr/>
        </p:nvSpPr>
        <p:spPr>
          <a:xfrm rot="16200000">
            <a:off x="4581338" y="2667123"/>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M2</a:t>
            </a:r>
          </a:p>
        </p:txBody>
      </p:sp>
      <p:sp>
        <p:nvSpPr>
          <p:cNvPr id="264" name="Rounded Rectangle 263">
            <a:extLst>
              <a:ext uri="{FF2B5EF4-FFF2-40B4-BE49-F238E27FC236}">
                <a16:creationId xmlns:a16="http://schemas.microsoft.com/office/drawing/2014/main" id="{4A93BFC3-40BE-214A-BCD8-7DC1FC7D3CE1}"/>
              </a:ext>
            </a:extLst>
          </p:cNvPr>
          <p:cNvSpPr>
            <a:spLocks noChangeAspect="1"/>
          </p:cNvSpPr>
          <p:nvPr/>
        </p:nvSpPr>
        <p:spPr>
          <a:xfrm>
            <a:off x="3631240" y="2347745"/>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K1</a:t>
            </a:r>
          </a:p>
        </p:txBody>
      </p:sp>
      <p:sp>
        <p:nvSpPr>
          <p:cNvPr id="265" name="Rounded Rectangle 264">
            <a:extLst>
              <a:ext uri="{FF2B5EF4-FFF2-40B4-BE49-F238E27FC236}">
                <a16:creationId xmlns:a16="http://schemas.microsoft.com/office/drawing/2014/main" id="{E0C13C8C-C23C-0A41-BC27-309F6D594A27}"/>
              </a:ext>
            </a:extLst>
          </p:cNvPr>
          <p:cNvSpPr>
            <a:spLocks noChangeAspect="1"/>
          </p:cNvSpPr>
          <p:nvPr/>
        </p:nvSpPr>
        <p:spPr>
          <a:xfrm>
            <a:off x="3906322" y="23477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K2</a:t>
            </a:r>
          </a:p>
        </p:txBody>
      </p:sp>
      <p:sp>
        <p:nvSpPr>
          <p:cNvPr id="266" name="Rounded Rectangle 265">
            <a:extLst>
              <a:ext uri="{FF2B5EF4-FFF2-40B4-BE49-F238E27FC236}">
                <a16:creationId xmlns:a16="http://schemas.microsoft.com/office/drawing/2014/main" id="{400106ED-D31D-1D48-8370-635ADCD99F40}"/>
              </a:ext>
            </a:extLst>
          </p:cNvPr>
          <p:cNvSpPr>
            <a:spLocks noChangeAspect="1"/>
          </p:cNvSpPr>
          <p:nvPr/>
        </p:nvSpPr>
        <p:spPr>
          <a:xfrm>
            <a:off x="4354027" y="23541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K3</a:t>
            </a:r>
          </a:p>
        </p:txBody>
      </p:sp>
      <p:sp>
        <p:nvSpPr>
          <p:cNvPr id="267" name="Rounded Rectangle 266">
            <a:extLst>
              <a:ext uri="{FF2B5EF4-FFF2-40B4-BE49-F238E27FC236}">
                <a16:creationId xmlns:a16="http://schemas.microsoft.com/office/drawing/2014/main" id="{783F8F9A-7EDC-9D40-ACB7-393855EDAE19}"/>
              </a:ext>
            </a:extLst>
          </p:cNvPr>
          <p:cNvSpPr>
            <a:spLocks noChangeAspect="1"/>
          </p:cNvSpPr>
          <p:nvPr/>
        </p:nvSpPr>
        <p:spPr>
          <a:xfrm>
            <a:off x="4629109" y="2354128"/>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K4</a:t>
            </a:r>
          </a:p>
        </p:txBody>
      </p:sp>
      <p:sp>
        <p:nvSpPr>
          <p:cNvPr id="268" name="Rounded Rectangle 267">
            <a:extLst>
              <a:ext uri="{FF2B5EF4-FFF2-40B4-BE49-F238E27FC236}">
                <a16:creationId xmlns:a16="http://schemas.microsoft.com/office/drawing/2014/main" id="{0C79AE82-17D8-E945-A076-F26271918845}"/>
              </a:ext>
            </a:extLst>
          </p:cNvPr>
          <p:cNvSpPr>
            <a:spLocks noChangeAspect="1"/>
          </p:cNvSpPr>
          <p:nvPr/>
        </p:nvSpPr>
        <p:spPr>
          <a:xfrm rot="16200000">
            <a:off x="5029783" y="2657428"/>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M3</a:t>
            </a:r>
          </a:p>
        </p:txBody>
      </p:sp>
      <p:sp>
        <p:nvSpPr>
          <p:cNvPr id="269" name="Rounded Rectangle 268">
            <a:extLst>
              <a:ext uri="{FF2B5EF4-FFF2-40B4-BE49-F238E27FC236}">
                <a16:creationId xmlns:a16="http://schemas.microsoft.com/office/drawing/2014/main" id="{740921D3-3232-8544-8820-48D05D12C20E}"/>
              </a:ext>
            </a:extLst>
          </p:cNvPr>
          <p:cNvSpPr>
            <a:spLocks noChangeAspect="1"/>
          </p:cNvSpPr>
          <p:nvPr/>
        </p:nvSpPr>
        <p:spPr>
          <a:xfrm>
            <a:off x="5068198" y="23477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K5</a:t>
            </a:r>
          </a:p>
        </p:txBody>
      </p:sp>
      <p:sp>
        <p:nvSpPr>
          <p:cNvPr id="270" name="Rounded Rectangle 269">
            <a:extLst>
              <a:ext uri="{FF2B5EF4-FFF2-40B4-BE49-F238E27FC236}">
                <a16:creationId xmlns:a16="http://schemas.microsoft.com/office/drawing/2014/main" id="{43FC6584-66A9-9F44-BFCC-98D4EA609A11}"/>
              </a:ext>
            </a:extLst>
          </p:cNvPr>
          <p:cNvSpPr>
            <a:spLocks noChangeAspect="1"/>
          </p:cNvSpPr>
          <p:nvPr/>
        </p:nvSpPr>
        <p:spPr>
          <a:xfrm>
            <a:off x="5343280" y="2347745"/>
            <a:ext cx="216000" cy="216000"/>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Segoe UI"/>
              </a:rPr>
              <a:t>K6</a:t>
            </a:r>
          </a:p>
        </p:txBody>
      </p:sp>
      <p:sp>
        <p:nvSpPr>
          <p:cNvPr id="271" name="Rounded Rectangle 270">
            <a:extLst>
              <a:ext uri="{FF2B5EF4-FFF2-40B4-BE49-F238E27FC236}">
                <a16:creationId xmlns:a16="http://schemas.microsoft.com/office/drawing/2014/main" id="{6FF317BB-0F22-2F4D-847A-DAB69256459C}"/>
              </a:ext>
            </a:extLst>
          </p:cNvPr>
          <p:cNvSpPr>
            <a:spLocks noChangeAspect="1"/>
          </p:cNvSpPr>
          <p:nvPr/>
        </p:nvSpPr>
        <p:spPr>
          <a:xfrm>
            <a:off x="3907688" y="168992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B1</a:t>
            </a:r>
          </a:p>
        </p:txBody>
      </p:sp>
      <p:sp>
        <p:nvSpPr>
          <p:cNvPr id="272" name="Rounded Rectangle 271">
            <a:extLst>
              <a:ext uri="{FF2B5EF4-FFF2-40B4-BE49-F238E27FC236}">
                <a16:creationId xmlns:a16="http://schemas.microsoft.com/office/drawing/2014/main" id="{4695D158-FE08-EA44-8D81-E87345FD6A10}"/>
              </a:ext>
            </a:extLst>
          </p:cNvPr>
          <p:cNvSpPr>
            <a:spLocks noChangeAspect="1"/>
          </p:cNvSpPr>
          <p:nvPr/>
        </p:nvSpPr>
        <p:spPr>
          <a:xfrm>
            <a:off x="4182770" y="168992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B2</a:t>
            </a:r>
          </a:p>
        </p:txBody>
      </p:sp>
      <p:sp>
        <p:nvSpPr>
          <p:cNvPr id="273" name="Rounded Rectangle 272">
            <a:extLst>
              <a:ext uri="{FF2B5EF4-FFF2-40B4-BE49-F238E27FC236}">
                <a16:creationId xmlns:a16="http://schemas.microsoft.com/office/drawing/2014/main" id="{4B8C8ABE-261E-CE42-8135-CC9C3081C497}"/>
              </a:ext>
            </a:extLst>
          </p:cNvPr>
          <p:cNvSpPr>
            <a:spLocks noChangeAspect="1"/>
          </p:cNvSpPr>
          <p:nvPr/>
        </p:nvSpPr>
        <p:spPr>
          <a:xfrm>
            <a:off x="4460382" y="1684713"/>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B3</a:t>
            </a:r>
          </a:p>
        </p:txBody>
      </p:sp>
      <p:sp>
        <p:nvSpPr>
          <p:cNvPr id="274" name="Rounded Rectangle 273">
            <a:extLst>
              <a:ext uri="{FF2B5EF4-FFF2-40B4-BE49-F238E27FC236}">
                <a16:creationId xmlns:a16="http://schemas.microsoft.com/office/drawing/2014/main" id="{BDA86C69-566A-1C4C-A22B-32AA60DAEBDA}"/>
              </a:ext>
            </a:extLst>
          </p:cNvPr>
          <p:cNvSpPr>
            <a:spLocks/>
          </p:cNvSpPr>
          <p:nvPr/>
        </p:nvSpPr>
        <p:spPr>
          <a:xfrm>
            <a:off x="4098909" y="1518573"/>
            <a:ext cx="684000" cy="1548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CELL 100/110</a:t>
            </a:r>
          </a:p>
        </p:txBody>
      </p:sp>
      <p:sp>
        <p:nvSpPr>
          <p:cNvPr id="503" name="Content Placeholder 3">
            <a:extLst>
              <a:ext uri="{FF2B5EF4-FFF2-40B4-BE49-F238E27FC236}">
                <a16:creationId xmlns:a16="http://schemas.microsoft.com/office/drawing/2014/main" id="{598A640F-A37C-BA46-AD91-E9A3BE4701E0}"/>
              </a:ext>
            </a:extLst>
          </p:cNvPr>
          <p:cNvSpPr txBox="1">
            <a:spLocks/>
          </p:cNvSpPr>
          <p:nvPr/>
        </p:nvSpPr>
        <p:spPr>
          <a:xfrm rot="16200000">
            <a:off x="2004219" y="2048776"/>
            <a:ext cx="1440000" cy="36681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sv-SE"/>
            </a:defPPr>
            <a:lvl1pPr marR="0" lvl="0" indent="0" algn="ctr" fontAlgn="auto">
              <a:lnSpc>
                <a:spcPct val="100000"/>
              </a:lnSpc>
              <a:spcBef>
                <a:spcPts val="0"/>
              </a:spcBef>
              <a:spcAft>
                <a:spcPts val="0"/>
              </a:spcAft>
              <a:buClrTx/>
              <a:buSzTx/>
              <a:buFontTx/>
              <a:buNone/>
              <a:tabLst/>
              <a:defRPr sz="900" b="1">
                <a:solidFill>
                  <a:srgbClr val="666666"/>
                </a:solidFill>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666666"/>
                </a:solidFill>
                <a:effectLst/>
                <a:uLnTx/>
                <a:uFillTx/>
              </a:rPr>
              <a:t>NCG + SPK</a:t>
            </a:r>
            <a:endParaRPr kumimoji="0" lang="en-GB" sz="1600" b="1" i="0" u="none" strike="noStrike" kern="1200" cap="none" spc="0" normalizeH="0" baseline="0" noProof="0" dirty="0">
              <a:ln>
                <a:noFill/>
              </a:ln>
              <a:solidFill>
                <a:srgbClr val="666666"/>
              </a:solidFill>
              <a:effectLst/>
              <a:uLnTx/>
              <a:uFillTx/>
            </a:endParaRPr>
          </a:p>
        </p:txBody>
      </p:sp>
      <p:sp>
        <p:nvSpPr>
          <p:cNvPr id="504" name="Content Placeholder 3">
            <a:extLst>
              <a:ext uri="{FF2B5EF4-FFF2-40B4-BE49-F238E27FC236}">
                <a16:creationId xmlns:a16="http://schemas.microsoft.com/office/drawing/2014/main" id="{F66CBA58-C964-7441-A4BD-DE84FE24BA34}"/>
              </a:ext>
            </a:extLst>
          </p:cNvPr>
          <p:cNvSpPr txBox="1">
            <a:spLocks/>
          </p:cNvSpPr>
          <p:nvPr/>
        </p:nvSpPr>
        <p:spPr>
          <a:xfrm rot="16200000">
            <a:off x="3513323" y="3697620"/>
            <a:ext cx="1440000" cy="36681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sv-SE"/>
            </a:defPPr>
            <a:lvl1pPr marR="0" lvl="0" indent="0" algn="ctr" fontAlgn="auto">
              <a:lnSpc>
                <a:spcPct val="100000"/>
              </a:lnSpc>
              <a:spcBef>
                <a:spcPts val="0"/>
              </a:spcBef>
              <a:spcAft>
                <a:spcPts val="0"/>
              </a:spcAft>
              <a:buClrTx/>
              <a:buSzTx/>
              <a:buFontTx/>
              <a:buNone/>
              <a:tabLst/>
              <a:defRPr sz="1600" b="1">
                <a:solidFill>
                  <a:srgbClr val="666666"/>
                </a:solidFill>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666666"/>
                </a:solidFill>
                <a:effectLst/>
                <a:uLnTx/>
                <a:uFillTx/>
              </a:rPr>
              <a:t>MB</a:t>
            </a:r>
          </a:p>
        </p:txBody>
      </p:sp>
      <p:sp>
        <p:nvSpPr>
          <p:cNvPr id="506" name="Rounded Rectangle 505">
            <a:extLst>
              <a:ext uri="{FF2B5EF4-FFF2-40B4-BE49-F238E27FC236}">
                <a16:creationId xmlns:a16="http://schemas.microsoft.com/office/drawing/2014/main" id="{0D455CCB-4BE1-354C-A467-F07D3F15A62C}"/>
              </a:ext>
            </a:extLst>
          </p:cNvPr>
          <p:cNvSpPr>
            <a:spLocks noChangeAspect="1"/>
          </p:cNvSpPr>
          <p:nvPr/>
        </p:nvSpPr>
        <p:spPr>
          <a:xfrm>
            <a:off x="426831" y="1490428"/>
            <a:ext cx="304799" cy="304799"/>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666666"/>
                </a:solidFill>
                <a:effectLst/>
                <a:uLnTx/>
                <a:uFillTx/>
                <a:latin typeface="Segoe UI"/>
              </a:rPr>
              <a:t>#</a:t>
            </a:r>
          </a:p>
        </p:txBody>
      </p:sp>
      <p:sp>
        <p:nvSpPr>
          <p:cNvPr id="507" name="Rounded Rectangle 506">
            <a:extLst>
              <a:ext uri="{FF2B5EF4-FFF2-40B4-BE49-F238E27FC236}">
                <a16:creationId xmlns:a16="http://schemas.microsoft.com/office/drawing/2014/main" id="{FDB07B0A-B71A-9543-8D44-1103912D2198}"/>
              </a:ext>
            </a:extLst>
          </p:cNvPr>
          <p:cNvSpPr>
            <a:spLocks noChangeAspect="1"/>
          </p:cNvSpPr>
          <p:nvPr/>
        </p:nvSpPr>
        <p:spPr>
          <a:xfrm>
            <a:off x="421886" y="1888024"/>
            <a:ext cx="307250" cy="307250"/>
          </a:xfrm>
          <a:prstGeom prst="roundRect">
            <a:avLst/>
          </a:prstGeom>
          <a:solidFill>
            <a:srgbClr val="0070C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a:t>
            </a:r>
          </a:p>
        </p:txBody>
      </p:sp>
      <p:sp>
        <p:nvSpPr>
          <p:cNvPr id="508" name="Rounded Rectangle 507">
            <a:extLst>
              <a:ext uri="{FF2B5EF4-FFF2-40B4-BE49-F238E27FC236}">
                <a16:creationId xmlns:a16="http://schemas.microsoft.com/office/drawing/2014/main" id="{7EFD9FBF-25CD-5843-B37E-2C328E4BBFEB}"/>
              </a:ext>
            </a:extLst>
          </p:cNvPr>
          <p:cNvSpPr>
            <a:spLocks noChangeAspect="1"/>
          </p:cNvSpPr>
          <p:nvPr/>
        </p:nvSpPr>
        <p:spPr>
          <a:xfrm>
            <a:off x="423310" y="2282263"/>
            <a:ext cx="305971" cy="305971"/>
          </a:xfrm>
          <a:prstGeom prst="roundRect">
            <a:avLst/>
          </a:prstGeom>
          <a:solidFill>
            <a:schemeClr val="accent5"/>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dirty="0">
                <a:solidFill>
                  <a:srgbClr val="FFFFFF"/>
                </a:solidFill>
                <a:latin typeface="Segoe UI"/>
              </a:rPr>
              <a:t>#</a:t>
            </a:r>
            <a:endParaRPr kumimoji="0" lang="en-GB" sz="900" b="1" i="0" u="none" strike="noStrike" kern="1200" cap="none" spc="0" normalizeH="0" baseline="0" noProof="0" dirty="0">
              <a:ln>
                <a:noFill/>
              </a:ln>
              <a:solidFill>
                <a:srgbClr val="FFFFFF"/>
              </a:solidFill>
              <a:effectLst/>
              <a:uLnTx/>
              <a:uFillTx/>
              <a:latin typeface="Segoe UI"/>
            </a:endParaRPr>
          </a:p>
        </p:txBody>
      </p:sp>
      <p:sp>
        <p:nvSpPr>
          <p:cNvPr id="509" name="Rounded Rectangle 508">
            <a:extLst>
              <a:ext uri="{FF2B5EF4-FFF2-40B4-BE49-F238E27FC236}">
                <a16:creationId xmlns:a16="http://schemas.microsoft.com/office/drawing/2014/main" id="{986083D8-B25C-634C-B561-8749D7E56B2D}"/>
              </a:ext>
            </a:extLst>
          </p:cNvPr>
          <p:cNvSpPr>
            <a:spLocks noChangeAspect="1"/>
          </p:cNvSpPr>
          <p:nvPr/>
        </p:nvSpPr>
        <p:spPr>
          <a:xfrm>
            <a:off x="424632" y="2675224"/>
            <a:ext cx="305971" cy="305971"/>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a:t>
            </a:r>
          </a:p>
        </p:txBody>
      </p:sp>
      <p:sp>
        <p:nvSpPr>
          <p:cNvPr id="510" name="Rounded Rectangle 509">
            <a:extLst>
              <a:ext uri="{FF2B5EF4-FFF2-40B4-BE49-F238E27FC236}">
                <a16:creationId xmlns:a16="http://schemas.microsoft.com/office/drawing/2014/main" id="{BFF49F99-5D24-5C46-AE2C-D511E4BC2E2B}"/>
              </a:ext>
            </a:extLst>
          </p:cNvPr>
          <p:cNvSpPr>
            <a:spLocks noChangeAspect="1"/>
          </p:cNvSpPr>
          <p:nvPr/>
        </p:nvSpPr>
        <p:spPr>
          <a:xfrm>
            <a:off x="788743" y="1493222"/>
            <a:ext cx="1523123" cy="304799"/>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666666"/>
                </a:solidFill>
                <a:effectLst/>
                <a:uLnTx/>
                <a:uFillTx/>
                <a:latin typeface="Segoe UI"/>
              </a:rPr>
              <a:t>Installation on-going</a:t>
            </a:r>
          </a:p>
        </p:txBody>
      </p:sp>
      <p:sp>
        <p:nvSpPr>
          <p:cNvPr id="511" name="Rounded Rectangle 510">
            <a:extLst>
              <a:ext uri="{FF2B5EF4-FFF2-40B4-BE49-F238E27FC236}">
                <a16:creationId xmlns:a16="http://schemas.microsoft.com/office/drawing/2014/main" id="{C2625889-157F-1E4A-B9B2-2832F874F58B}"/>
              </a:ext>
            </a:extLst>
          </p:cNvPr>
          <p:cNvSpPr>
            <a:spLocks noChangeAspect="1"/>
          </p:cNvSpPr>
          <p:nvPr/>
        </p:nvSpPr>
        <p:spPr>
          <a:xfrm>
            <a:off x="779600" y="1888024"/>
            <a:ext cx="1535375" cy="307251"/>
          </a:xfrm>
          <a:prstGeom prst="roundRect">
            <a:avLst/>
          </a:prstGeom>
          <a:solidFill>
            <a:schemeClr val="accent1"/>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Installation complete ready for test</a:t>
            </a:r>
          </a:p>
        </p:txBody>
      </p:sp>
      <p:sp>
        <p:nvSpPr>
          <p:cNvPr id="513" name="Rounded Rectangle 512">
            <a:extLst>
              <a:ext uri="{FF2B5EF4-FFF2-40B4-BE49-F238E27FC236}">
                <a16:creationId xmlns:a16="http://schemas.microsoft.com/office/drawing/2014/main" id="{2B6A7C49-F512-9441-8EEF-F37895934763}"/>
              </a:ext>
            </a:extLst>
          </p:cNvPr>
          <p:cNvSpPr>
            <a:spLocks noChangeAspect="1"/>
          </p:cNvSpPr>
          <p:nvPr/>
        </p:nvSpPr>
        <p:spPr>
          <a:xfrm>
            <a:off x="779600" y="2282263"/>
            <a:ext cx="1528980" cy="305971"/>
          </a:xfrm>
          <a:prstGeom prst="roundRect">
            <a:avLst/>
          </a:prstGeom>
          <a:solidFill>
            <a:schemeClr val="accent5"/>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Low Power Tested</a:t>
            </a:r>
          </a:p>
        </p:txBody>
      </p:sp>
      <p:sp>
        <p:nvSpPr>
          <p:cNvPr id="514" name="Rounded Rectangle 513">
            <a:extLst>
              <a:ext uri="{FF2B5EF4-FFF2-40B4-BE49-F238E27FC236}">
                <a16:creationId xmlns:a16="http://schemas.microsoft.com/office/drawing/2014/main" id="{E11F1244-B161-1C48-9BDA-547F417D01C3}"/>
              </a:ext>
            </a:extLst>
          </p:cNvPr>
          <p:cNvSpPr>
            <a:spLocks noChangeAspect="1"/>
          </p:cNvSpPr>
          <p:nvPr/>
        </p:nvSpPr>
        <p:spPr>
          <a:xfrm>
            <a:off x="779600" y="2675224"/>
            <a:ext cx="1528979" cy="305971"/>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High Power Tested</a:t>
            </a:r>
          </a:p>
        </p:txBody>
      </p:sp>
      <p:sp>
        <p:nvSpPr>
          <p:cNvPr id="516" name="Content Placeholder 3">
            <a:extLst>
              <a:ext uri="{FF2B5EF4-FFF2-40B4-BE49-F238E27FC236}">
                <a16:creationId xmlns:a16="http://schemas.microsoft.com/office/drawing/2014/main" id="{7FB15678-9331-3F4B-B09D-39D437B76B37}"/>
              </a:ext>
            </a:extLst>
          </p:cNvPr>
          <p:cNvSpPr txBox="1">
            <a:spLocks/>
          </p:cNvSpPr>
          <p:nvPr/>
        </p:nvSpPr>
        <p:spPr>
          <a:xfrm rot="16200000">
            <a:off x="11361547" y="2089117"/>
            <a:ext cx="1387088" cy="273824"/>
          </a:xfrm>
          <a:prstGeom prst="rect">
            <a:avLst/>
          </a:prstGeom>
        </p:spPr>
        <p:txBody>
          <a:bodyPr vert="horz" lIns="0" tIns="45720" rIns="18000" bIns="45720" rtlCol="0" anchor="ctr" anchorCtr="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58775" indent="-2159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49263" indent="-19685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1338" indent="-18000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ctr"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1600" b="1" i="0" u="none" strike="noStrike" kern="1200" cap="none" spc="0" normalizeH="0" baseline="0" noProof="0" dirty="0">
                <a:ln>
                  <a:noFill/>
                </a:ln>
                <a:solidFill>
                  <a:srgbClr val="666666"/>
                </a:solidFill>
                <a:effectLst/>
                <a:uLnTx/>
                <a:uFillTx/>
                <a:latin typeface="Segoe UI"/>
              </a:rPr>
              <a:t>352.21 MHz</a:t>
            </a:r>
          </a:p>
        </p:txBody>
      </p:sp>
      <p:sp>
        <p:nvSpPr>
          <p:cNvPr id="518" name="Content Placeholder 3">
            <a:extLst>
              <a:ext uri="{FF2B5EF4-FFF2-40B4-BE49-F238E27FC236}">
                <a16:creationId xmlns:a16="http://schemas.microsoft.com/office/drawing/2014/main" id="{5CC34FD5-5067-D945-8D14-1AD1836CD080}"/>
              </a:ext>
            </a:extLst>
          </p:cNvPr>
          <p:cNvSpPr txBox="1">
            <a:spLocks/>
          </p:cNvSpPr>
          <p:nvPr/>
        </p:nvSpPr>
        <p:spPr>
          <a:xfrm rot="16200000">
            <a:off x="11360256" y="3743565"/>
            <a:ext cx="1387088" cy="276405"/>
          </a:xfrm>
          <a:prstGeom prst="rect">
            <a:avLst/>
          </a:prstGeom>
        </p:spPr>
        <p:txBody>
          <a:bodyPr vert="horz" lIns="0" tIns="45720" rIns="18000" bIns="45720" rtlCol="0" anchor="ctr" anchorCtr="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58775" indent="-2159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49263" indent="-19685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1338" indent="-18000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ctr"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1600" b="1" i="0" u="none" strike="noStrike" kern="1200" cap="none" spc="0" normalizeH="0" baseline="0" noProof="0" dirty="0">
                <a:ln>
                  <a:noFill/>
                </a:ln>
                <a:solidFill>
                  <a:srgbClr val="666666"/>
                </a:solidFill>
                <a:effectLst/>
                <a:uLnTx/>
                <a:uFillTx/>
                <a:latin typeface="Segoe UI"/>
              </a:rPr>
              <a:t>704.42 MHz</a:t>
            </a:r>
          </a:p>
        </p:txBody>
      </p:sp>
      <p:sp>
        <p:nvSpPr>
          <p:cNvPr id="7" name="Rounded Rectangle 6">
            <a:extLst>
              <a:ext uri="{FF2B5EF4-FFF2-40B4-BE49-F238E27FC236}">
                <a16:creationId xmlns:a16="http://schemas.microsoft.com/office/drawing/2014/main" id="{3F678B81-748D-D509-8407-76E91ACC9245}"/>
              </a:ext>
            </a:extLst>
          </p:cNvPr>
          <p:cNvSpPr>
            <a:spLocks noChangeAspect="1"/>
          </p:cNvSpPr>
          <p:nvPr/>
        </p:nvSpPr>
        <p:spPr>
          <a:xfrm>
            <a:off x="433775" y="3075615"/>
            <a:ext cx="305971" cy="305971"/>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a:t>
            </a:r>
          </a:p>
        </p:txBody>
      </p:sp>
      <p:sp>
        <p:nvSpPr>
          <p:cNvPr id="8" name="Rounded Rectangle 7">
            <a:extLst>
              <a:ext uri="{FF2B5EF4-FFF2-40B4-BE49-F238E27FC236}">
                <a16:creationId xmlns:a16="http://schemas.microsoft.com/office/drawing/2014/main" id="{75999071-D399-DEAF-E1DB-58378D32C9C5}"/>
              </a:ext>
            </a:extLst>
          </p:cNvPr>
          <p:cNvSpPr>
            <a:spLocks noChangeAspect="1"/>
          </p:cNvSpPr>
          <p:nvPr/>
        </p:nvSpPr>
        <p:spPr>
          <a:xfrm>
            <a:off x="788743" y="3075615"/>
            <a:ext cx="1528979" cy="305971"/>
          </a:xfrm>
          <a:prstGeom prst="roundRect">
            <a:avLst/>
          </a:prstGeom>
          <a:pattFill prst="smCheck">
            <a:fgClr>
              <a:srgbClr val="00B050"/>
            </a:fgClr>
            <a:bgClr>
              <a:schemeClr val="bg1"/>
            </a:bgClr>
          </a:patt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chemeClr val="tx1"/>
                </a:solidFill>
                <a:effectLst/>
                <a:uLnTx/>
                <a:uFillTx/>
                <a:latin typeface="Segoe UI"/>
              </a:rPr>
              <a:t>Special test</a:t>
            </a:r>
            <a:endParaRPr kumimoji="0" lang="en-GB" sz="900" b="1" i="0" u="none" strike="noStrike" kern="1200" cap="none" spc="0" normalizeH="0" baseline="0" noProof="0" dirty="0">
              <a:ln>
                <a:noFill/>
              </a:ln>
              <a:solidFill>
                <a:schemeClr val="tx1"/>
              </a:solidFill>
              <a:effectLst/>
              <a:uLnTx/>
              <a:uFillTx/>
              <a:latin typeface="Segoe UI"/>
            </a:endParaRPr>
          </a:p>
        </p:txBody>
      </p:sp>
      <p:sp>
        <p:nvSpPr>
          <p:cNvPr id="9" name="Content Placeholder 3">
            <a:extLst>
              <a:ext uri="{FF2B5EF4-FFF2-40B4-BE49-F238E27FC236}">
                <a16:creationId xmlns:a16="http://schemas.microsoft.com/office/drawing/2014/main" id="{1CF67760-63C8-B3A1-619A-69B96470B9B3}"/>
              </a:ext>
            </a:extLst>
          </p:cNvPr>
          <p:cNvSpPr txBox="1">
            <a:spLocks/>
          </p:cNvSpPr>
          <p:nvPr/>
        </p:nvSpPr>
        <p:spPr>
          <a:xfrm rot="16200000">
            <a:off x="2389813" y="3283537"/>
            <a:ext cx="668812" cy="36681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sv-SE"/>
            </a:defPPr>
            <a:lvl1pPr marR="0" lvl="0" indent="0" algn="ctr" fontAlgn="auto">
              <a:lnSpc>
                <a:spcPct val="100000"/>
              </a:lnSpc>
              <a:spcBef>
                <a:spcPts val="0"/>
              </a:spcBef>
              <a:spcAft>
                <a:spcPts val="0"/>
              </a:spcAft>
              <a:buClrTx/>
              <a:buSzTx/>
              <a:buFontTx/>
              <a:buNone/>
              <a:tabLst/>
              <a:defRPr sz="900" b="1">
                <a:solidFill>
                  <a:srgbClr val="666666"/>
                </a:solidFill>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666666"/>
                </a:solidFill>
                <a:effectLst/>
                <a:uLnTx/>
                <a:uFillTx/>
              </a:rPr>
              <a:t>TS2</a:t>
            </a:r>
          </a:p>
        </p:txBody>
      </p:sp>
      <p:sp>
        <p:nvSpPr>
          <p:cNvPr id="10" name="Rounded Rectangle 9">
            <a:extLst>
              <a:ext uri="{FF2B5EF4-FFF2-40B4-BE49-F238E27FC236}">
                <a16:creationId xmlns:a16="http://schemas.microsoft.com/office/drawing/2014/main" id="{E85FD8E3-62A9-0909-D966-EBF8777FE074}"/>
              </a:ext>
            </a:extLst>
          </p:cNvPr>
          <p:cNvSpPr>
            <a:spLocks noChangeAspect="1"/>
          </p:cNvSpPr>
          <p:nvPr/>
        </p:nvSpPr>
        <p:spPr>
          <a:xfrm rot="16200000">
            <a:off x="3245040" y="3471395"/>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M2</a:t>
            </a:r>
          </a:p>
        </p:txBody>
      </p:sp>
      <p:sp>
        <p:nvSpPr>
          <p:cNvPr id="11" name="Rounded Rectangle 10">
            <a:extLst>
              <a:ext uri="{FF2B5EF4-FFF2-40B4-BE49-F238E27FC236}">
                <a16:creationId xmlns:a16="http://schemas.microsoft.com/office/drawing/2014/main" id="{353C0D75-7364-D253-A249-5F67227926AB}"/>
              </a:ext>
            </a:extLst>
          </p:cNvPr>
          <p:cNvSpPr>
            <a:spLocks noChangeAspect="1"/>
          </p:cNvSpPr>
          <p:nvPr/>
        </p:nvSpPr>
        <p:spPr>
          <a:xfrm>
            <a:off x="3017729" y="3158400"/>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K1</a:t>
            </a:r>
          </a:p>
        </p:txBody>
      </p:sp>
      <p:sp>
        <p:nvSpPr>
          <p:cNvPr id="12" name="Rounded Rectangle 11">
            <a:extLst>
              <a:ext uri="{FF2B5EF4-FFF2-40B4-BE49-F238E27FC236}">
                <a16:creationId xmlns:a16="http://schemas.microsoft.com/office/drawing/2014/main" id="{117C5E48-8E41-CB26-A361-6B5517062E1F}"/>
              </a:ext>
            </a:extLst>
          </p:cNvPr>
          <p:cNvSpPr>
            <a:spLocks noChangeAspect="1"/>
          </p:cNvSpPr>
          <p:nvPr/>
        </p:nvSpPr>
        <p:spPr>
          <a:xfrm>
            <a:off x="3292811" y="3158400"/>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FFFFFF"/>
                </a:solidFill>
                <a:effectLst/>
                <a:uLnTx/>
                <a:uFillTx/>
                <a:latin typeface="Segoe UI"/>
              </a:rPr>
              <a:t>K2</a:t>
            </a:r>
          </a:p>
        </p:txBody>
      </p:sp>
      <p:sp>
        <p:nvSpPr>
          <p:cNvPr id="13" name="Rounded Rectangle 12">
            <a:extLst>
              <a:ext uri="{FF2B5EF4-FFF2-40B4-BE49-F238E27FC236}">
                <a16:creationId xmlns:a16="http://schemas.microsoft.com/office/drawing/2014/main" id="{CD3F2D50-9EBC-CE88-F1C5-EEE80C47BE2E}"/>
              </a:ext>
            </a:extLst>
          </p:cNvPr>
          <p:cNvSpPr>
            <a:spLocks/>
          </p:cNvSpPr>
          <p:nvPr/>
        </p:nvSpPr>
        <p:spPr>
          <a:xfrm>
            <a:off x="6757854" y="2410779"/>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040-s2</a:t>
            </a:r>
          </a:p>
        </p:txBody>
      </p:sp>
      <p:sp>
        <p:nvSpPr>
          <p:cNvPr id="14" name="Rounded Rectangle 13">
            <a:extLst>
              <a:ext uri="{FF2B5EF4-FFF2-40B4-BE49-F238E27FC236}">
                <a16:creationId xmlns:a16="http://schemas.microsoft.com/office/drawing/2014/main" id="{FD4C2D0B-2241-410F-5FB4-8BB615BDC9A7}"/>
              </a:ext>
            </a:extLst>
          </p:cNvPr>
          <p:cNvSpPr>
            <a:spLocks/>
          </p:cNvSpPr>
          <p:nvPr/>
        </p:nvSpPr>
        <p:spPr>
          <a:xfrm>
            <a:off x="6757854" y="1689625"/>
            <a:ext cx="144000" cy="500653"/>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GB" sz="900" b="1" dirty="0">
                <a:solidFill>
                  <a:schemeClr val="bg1"/>
                </a:solidFill>
                <a:latin typeface="Segoe UI"/>
              </a:rPr>
              <a:t>040-s1</a:t>
            </a:r>
          </a:p>
        </p:txBody>
      </p:sp>
      <p:sp>
        <p:nvSpPr>
          <p:cNvPr id="15" name="Rounded Rectangle 14">
            <a:extLst>
              <a:ext uri="{FF2B5EF4-FFF2-40B4-BE49-F238E27FC236}">
                <a16:creationId xmlns:a16="http://schemas.microsoft.com/office/drawing/2014/main" id="{E0902221-9352-A241-8A16-1DFE9D7459C4}"/>
              </a:ext>
            </a:extLst>
          </p:cNvPr>
          <p:cNvSpPr>
            <a:spLocks/>
          </p:cNvSpPr>
          <p:nvPr/>
        </p:nvSpPr>
        <p:spPr>
          <a:xfrm>
            <a:off x="4493004" y="3171953"/>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           Cell 150 </a:t>
            </a:r>
            <a:r>
              <a:rPr kumimoji="0" lang="en-GB" sz="700" b="1" i="0" u="none" strike="noStrike" kern="1200" cap="none" spc="0" normalizeH="0" baseline="0" noProof="0" dirty="0">
                <a:ln>
                  <a:noFill/>
                </a:ln>
                <a:solidFill>
                  <a:srgbClr val="666666"/>
                </a:solidFill>
                <a:effectLst/>
                <a:uLnTx/>
                <a:uFillTx/>
                <a:latin typeface="Segoe UI"/>
              </a:rPr>
              <a:t>– MBL-010</a:t>
            </a:r>
            <a:endParaRPr lang="en-GB" sz="700" b="1" dirty="0">
              <a:solidFill>
                <a:srgbClr val="666666"/>
              </a:solidFill>
              <a:latin typeface="Segoe UI"/>
            </a:endParaRPr>
          </a:p>
        </p:txBody>
      </p:sp>
      <p:sp>
        <p:nvSpPr>
          <p:cNvPr id="16" name="Rounded Rectangle 15">
            <a:extLst>
              <a:ext uri="{FF2B5EF4-FFF2-40B4-BE49-F238E27FC236}">
                <a16:creationId xmlns:a16="http://schemas.microsoft.com/office/drawing/2014/main" id="{4A3020A2-1F08-60DD-6BDE-A1D645BD2A97}"/>
              </a:ext>
            </a:extLst>
          </p:cNvPr>
          <p:cNvSpPr>
            <a:spLocks/>
          </p:cNvSpPr>
          <p:nvPr/>
        </p:nvSpPr>
        <p:spPr>
          <a:xfrm>
            <a:off x="7488195" y="3163519"/>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MBL-040  Cell 170 </a:t>
            </a:r>
            <a:r>
              <a:rPr kumimoji="0" lang="en-GB" sz="700" b="1" i="0" u="none" strike="noStrike" kern="1200" cap="none" spc="0" normalizeH="0" baseline="0" noProof="0" dirty="0">
                <a:ln>
                  <a:noFill/>
                </a:ln>
                <a:solidFill>
                  <a:srgbClr val="666666"/>
                </a:solidFill>
                <a:effectLst/>
                <a:uLnTx/>
                <a:uFillTx/>
                <a:latin typeface="Segoe UI"/>
              </a:rPr>
              <a:t>– MBL-050</a:t>
            </a:r>
            <a:endParaRPr lang="en-GB" sz="700" b="1" dirty="0">
              <a:solidFill>
                <a:srgbClr val="666666"/>
              </a:solidFill>
              <a:latin typeface="Segoe UI"/>
            </a:endParaRPr>
          </a:p>
        </p:txBody>
      </p:sp>
      <p:sp>
        <p:nvSpPr>
          <p:cNvPr id="17" name="Rounded Rectangle 16">
            <a:extLst>
              <a:ext uri="{FF2B5EF4-FFF2-40B4-BE49-F238E27FC236}">
                <a16:creationId xmlns:a16="http://schemas.microsoft.com/office/drawing/2014/main" id="{C950E2F7-AC99-4BC5-3B1A-03917D9E105F}"/>
              </a:ext>
            </a:extLst>
          </p:cNvPr>
          <p:cNvSpPr>
            <a:spLocks/>
          </p:cNvSpPr>
          <p:nvPr/>
        </p:nvSpPr>
        <p:spPr>
          <a:xfrm>
            <a:off x="8994778" y="3160095"/>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MBL-060  Cell 180 </a:t>
            </a:r>
            <a:r>
              <a:rPr kumimoji="0" lang="en-GB" sz="700" b="1" i="0" u="none" strike="noStrike" kern="1200" cap="none" spc="0" normalizeH="0" baseline="0" noProof="0" dirty="0">
                <a:ln>
                  <a:noFill/>
                </a:ln>
                <a:solidFill>
                  <a:srgbClr val="666666"/>
                </a:solidFill>
                <a:effectLst/>
                <a:uLnTx/>
                <a:uFillTx/>
                <a:latin typeface="Segoe UI"/>
              </a:rPr>
              <a:t>– MBL-070</a:t>
            </a:r>
            <a:endParaRPr lang="en-GB" sz="700" b="1" dirty="0">
              <a:solidFill>
                <a:srgbClr val="666666"/>
              </a:solidFill>
              <a:latin typeface="Segoe UI"/>
            </a:endParaRPr>
          </a:p>
        </p:txBody>
      </p:sp>
      <p:sp>
        <p:nvSpPr>
          <p:cNvPr id="18" name="Rounded Rectangle 17">
            <a:extLst>
              <a:ext uri="{FF2B5EF4-FFF2-40B4-BE49-F238E27FC236}">
                <a16:creationId xmlns:a16="http://schemas.microsoft.com/office/drawing/2014/main" id="{CAE23E64-42EF-9AF6-962D-B7141B124D30}"/>
              </a:ext>
            </a:extLst>
          </p:cNvPr>
          <p:cNvSpPr>
            <a:spLocks/>
          </p:cNvSpPr>
          <p:nvPr/>
        </p:nvSpPr>
        <p:spPr>
          <a:xfrm>
            <a:off x="10474633" y="3161896"/>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MBL-080  Cell 190 </a:t>
            </a:r>
            <a:r>
              <a:rPr kumimoji="0" lang="en-GB" sz="700" b="1" i="0" u="none" strike="noStrike" kern="1200" cap="none" spc="0" normalizeH="0" baseline="0" noProof="0" dirty="0">
                <a:ln>
                  <a:noFill/>
                </a:ln>
                <a:solidFill>
                  <a:srgbClr val="666666"/>
                </a:solidFill>
                <a:effectLst/>
                <a:uLnTx/>
                <a:uFillTx/>
                <a:latin typeface="Segoe UI"/>
              </a:rPr>
              <a:t>– MBL-090</a:t>
            </a:r>
            <a:endParaRPr lang="en-GB" sz="700" b="1" dirty="0">
              <a:solidFill>
                <a:srgbClr val="666666"/>
              </a:solidFill>
              <a:latin typeface="Segoe UI"/>
            </a:endParaRPr>
          </a:p>
        </p:txBody>
      </p:sp>
      <p:sp>
        <p:nvSpPr>
          <p:cNvPr id="24" name="TextBox 23">
            <a:extLst>
              <a:ext uri="{FF2B5EF4-FFF2-40B4-BE49-F238E27FC236}">
                <a16:creationId xmlns:a16="http://schemas.microsoft.com/office/drawing/2014/main" id="{7A99E6F8-1BAD-CA0E-B53C-8541E21FF42D}"/>
              </a:ext>
            </a:extLst>
          </p:cNvPr>
          <p:cNvSpPr txBox="1"/>
          <p:nvPr/>
        </p:nvSpPr>
        <p:spPr>
          <a:xfrm>
            <a:off x="232403" y="6687100"/>
            <a:ext cx="779381" cy="215444"/>
          </a:xfrm>
          <a:prstGeom prst="rect">
            <a:avLst/>
          </a:prstGeom>
          <a:noFill/>
        </p:spPr>
        <p:txBody>
          <a:bodyPr wrap="none" rtlCol="0">
            <a:spAutoFit/>
          </a:bodyPr>
          <a:lstStyle/>
          <a:p>
            <a:pPr algn="l"/>
            <a:r>
              <a:rPr lang="en-GB" sz="800" dirty="0">
                <a:solidFill>
                  <a:srgbClr val="666666"/>
                </a:solidFill>
              </a:rPr>
              <a:t>ESS-4726471</a:t>
            </a:r>
          </a:p>
        </p:txBody>
      </p:sp>
      <p:sp>
        <p:nvSpPr>
          <p:cNvPr id="28" name="TextBox 27">
            <a:extLst>
              <a:ext uri="{FF2B5EF4-FFF2-40B4-BE49-F238E27FC236}">
                <a16:creationId xmlns:a16="http://schemas.microsoft.com/office/drawing/2014/main" id="{9E077F01-4B94-D933-AA1D-8D193839FEDB}"/>
              </a:ext>
            </a:extLst>
          </p:cNvPr>
          <p:cNvSpPr txBox="1"/>
          <p:nvPr/>
        </p:nvSpPr>
        <p:spPr>
          <a:xfrm>
            <a:off x="5439009" y="3988569"/>
            <a:ext cx="1697006" cy="646331"/>
          </a:xfrm>
          <a:prstGeom prst="rect">
            <a:avLst/>
          </a:prstGeom>
          <a:solidFill>
            <a:schemeClr val="accent5">
              <a:lumMod val="20000"/>
              <a:lumOff val="80000"/>
              <a:alpha val="81041"/>
            </a:schemeClr>
          </a:solidFill>
        </p:spPr>
        <p:txBody>
          <a:bodyPr wrap="square" rtlCol="0">
            <a:spAutoFit/>
          </a:bodyPr>
          <a:lstStyle/>
          <a:p>
            <a:pPr algn="l"/>
            <a:r>
              <a:rPr lang="en-GB" dirty="0">
                <a:solidFill>
                  <a:srgbClr val="666666"/>
                </a:solidFill>
              </a:rPr>
              <a:t>Thales klystron testing</a:t>
            </a:r>
          </a:p>
        </p:txBody>
      </p:sp>
      <p:cxnSp>
        <p:nvCxnSpPr>
          <p:cNvPr id="29" name="Elbow Connector 28">
            <a:extLst>
              <a:ext uri="{FF2B5EF4-FFF2-40B4-BE49-F238E27FC236}">
                <a16:creationId xmlns:a16="http://schemas.microsoft.com/office/drawing/2014/main" id="{5A8DF6E2-63C7-E3E2-2723-F026C05722BA}"/>
              </a:ext>
            </a:extLst>
          </p:cNvPr>
          <p:cNvCxnSpPr>
            <a:cxnSpLocks/>
            <a:stCxn id="28" idx="0"/>
          </p:cNvCxnSpPr>
          <p:nvPr/>
        </p:nvCxnSpPr>
        <p:spPr>
          <a:xfrm rot="5400000" flipH="1" flipV="1">
            <a:off x="7175061" y="2884034"/>
            <a:ext cx="216986" cy="1992084"/>
          </a:xfrm>
          <a:prstGeom prst="bentConnector2">
            <a:avLst/>
          </a:prstGeom>
          <a:ln w="635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B7BB4DE7-14C7-4642-9243-A0BA8858B88E}"/>
              </a:ext>
            </a:extLst>
          </p:cNvPr>
          <p:cNvSpPr txBox="1"/>
          <p:nvPr/>
        </p:nvSpPr>
        <p:spPr>
          <a:xfrm>
            <a:off x="6993383" y="2176644"/>
            <a:ext cx="1697006" cy="646331"/>
          </a:xfrm>
          <a:prstGeom prst="rect">
            <a:avLst/>
          </a:prstGeom>
          <a:solidFill>
            <a:schemeClr val="accent5">
              <a:lumMod val="20000"/>
              <a:lumOff val="80000"/>
              <a:alpha val="81041"/>
            </a:schemeClr>
          </a:solidFill>
        </p:spPr>
        <p:txBody>
          <a:bodyPr wrap="square" rtlCol="0">
            <a:spAutoFit/>
          </a:bodyPr>
          <a:lstStyle/>
          <a:p>
            <a:pPr algn="l"/>
            <a:r>
              <a:rPr lang="en-GB" dirty="0">
                <a:solidFill>
                  <a:srgbClr val="666666"/>
                </a:solidFill>
              </a:rPr>
              <a:t>CPI klystron testing</a:t>
            </a:r>
          </a:p>
        </p:txBody>
      </p:sp>
      <p:cxnSp>
        <p:nvCxnSpPr>
          <p:cNvPr id="32" name="Elbow Connector 31">
            <a:extLst>
              <a:ext uri="{FF2B5EF4-FFF2-40B4-BE49-F238E27FC236}">
                <a16:creationId xmlns:a16="http://schemas.microsoft.com/office/drawing/2014/main" id="{C0609FB4-F747-C6AB-9135-39C29B80AED7}"/>
              </a:ext>
            </a:extLst>
          </p:cNvPr>
          <p:cNvCxnSpPr>
            <a:cxnSpLocks/>
            <a:stCxn id="31" idx="3"/>
            <a:endCxn id="116" idx="1"/>
          </p:cNvCxnSpPr>
          <p:nvPr/>
        </p:nvCxnSpPr>
        <p:spPr>
          <a:xfrm>
            <a:off x="8690389" y="2499810"/>
            <a:ext cx="1165643" cy="1198549"/>
          </a:xfrm>
          <a:prstGeom prst="bentConnector3">
            <a:avLst>
              <a:gd name="adj1" fmla="val 50000"/>
            </a:avLst>
          </a:prstGeom>
          <a:ln w="635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B09A397-B8F5-23F8-9259-230B86200ADC}"/>
              </a:ext>
            </a:extLst>
          </p:cNvPr>
          <p:cNvSpPr txBox="1"/>
          <p:nvPr/>
        </p:nvSpPr>
        <p:spPr>
          <a:xfrm>
            <a:off x="3138556" y="1170817"/>
            <a:ext cx="1697006" cy="923330"/>
          </a:xfrm>
          <a:prstGeom prst="rect">
            <a:avLst/>
          </a:prstGeom>
          <a:solidFill>
            <a:schemeClr val="accent5">
              <a:lumMod val="20000"/>
              <a:lumOff val="80000"/>
              <a:alpha val="81041"/>
            </a:schemeClr>
          </a:solidFill>
        </p:spPr>
        <p:txBody>
          <a:bodyPr wrap="square" rtlCol="0">
            <a:spAutoFit/>
          </a:bodyPr>
          <a:lstStyle/>
          <a:p>
            <a:pPr algn="l"/>
            <a:r>
              <a:rPr lang="en-GB" dirty="0">
                <a:solidFill>
                  <a:srgbClr val="666666"/>
                </a:solidFill>
              </a:rPr>
              <a:t>System used for window testing</a:t>
            </a:r>
          </a:p>
        </p:txBody>
      </p:sp>
      <p:cxnSp>
        <p:nvCxnSpPr>
          <p:cNvPr id="35" name="Elbow Connector 34">
            <a:extLst>
              <a:ext uri="{FF2B5EF4-FFF2-40B4-BE49-F238E27FC236}">
                <a16:creationId xmlns:a16="http://schemas.microsoft.com/office/drawing/2014/main" id="{485C7A21-92B4-F2F9-C56A-19E1260B43B1}"/>
              </a:ext>
            </a:extLst>
          </p:cNvPr>
          <p:cNvCxnSpPr>
            <a:cxnSpLocks/>
            <a:stCxn id="274" idx="3"/>
            <a:endCxn id="270" idx="0"/>
          </p:cNvCxnSpPr>
          <p:nvPr/>
        </p:nvCxnSpPr>
        <p:spPr>
          <a:xfrm>
            <a:off x="4782909" y="1595973"/>
            <a:ext cx="668371" cy="751772"/>
          </a:xfrm>
          <a:prstGeom prst="bentConnector2">
            <a:avLst/>
          </a:prstGeom>
          <a:ln w="635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38" name="Content Placeholder 3">
            <a:extLst>
              <a:ext uri="{FF2B5EF4-FFF2-40B4-BE49-F238E27FC236}">
                <a16:creationId xmlns:a16="http://schemas.microsoft.com/office/drawing/2014/main" id="{F686E815-CA6D-8C4C-D28B-1B3C2B9471C7}"/>
              </a:ext>
            </a:extLst>
          </p:cNvPr>
          <p:cNvSpPr txBox="1">
            <a:spLocks/>
          </p:cNvSpPr>
          <p:nvPr/>
        </p:nvSpPr>
        <p:spPr>
          <a:xfrm>
            <a:off x="421886" y="4893319"/>
            <a:ext cx="1886693" cy="142770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sv-SE"/>
            </a:defPPr>
            <a:lvl1pPr marR="0" lvl="0" indent="0" algn="ctr" fontAlgn="auto">
              <a:lnSpc>
                <a:spcPct val="100000"/>
              </a:lnSpc>
              <a:spcBef>
                <a:spcPts val="0"/>
              </a:spcBef>
              <a:spcAft>
                <a:spcPts val="0"/>
              </a:spcAft>
              <a:buClrTx/>
              <a:buSzTx/>
              <a:buFontTx/>
              <a:buNone/>
              <a:tabLst/>
              <a:defRPr kumimoji="0" sz="1600" b="0" i="0" u="none" strike="noStrike" cap="none" spc="0" normalizeH="0" baseline="0">
                <a:ln>
                  <a:noFill/>
                </a:ln>
                <a:solidFill>
                  <a:srgbClr val="FFFFFF"/>
                </a:solidFill>
                <a:effectLst/>
                <a:uLnTx/>
                <a:uFillTx/>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srgbClr val="666666"/>
              </a:solidFill>
              <a:effectLst/>
              <a:uLnTx/>
              <a:uFillTx/>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666666"/>
                </a:solidFill>
                <a:effectLst/>
                <a:uLnTx/>
                <a:uFillTx/>
              </a:rPr>
              <a:t>NCL: Klystron@3 MW</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666666"/>
                </a:solidFill>
                <a:effectLst/>
                <a:uLnTx/>
                <a:uFillTx/>
              </a:rPr>
              <a:t>Bunchers: SSPA@30 kW</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666666"/>
                </a:solidFill>
                <a:effectLst/>
                <a:uLnTx/>
                <a:uFillTx/>
              </a:rPr>
              <a:t>SPK: Tetrodes@400 kW</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666666"/>
                </a:solidFill>
                <a:effectLst/>
                <a:uLnTx/>
                <a:uFillTx/>
              </a:rPr>
              <a:t>MB: Klystron@1.5 MW</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666666"/>
                </a:solidFill>
                <a:effectLst/>
                <a:uLnTx/>
                <a:uFillTx/>
              </a:rPr>
              <a:t>HB: Klystron@1.5 MW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srgbClr val="666666"/>
              </a:solidFill>
              <a:effectLst/>
              <a:uLnTx/>
              <a:uFillTx/>
            </a:endParaRPr>
          </a:p>
        </p:txBody>
      </p:sp>
      <p:grpSp>
        <p:nvGrpSpPr>
          <p:cNvPr id="197" name="Group 196">
            <a:extLst>
              <a:ext uri="{FF2B5EF4-FFF2-40B4-BE49-F238E27FC236}">
                <a16:creationId xmlns:a16="http://schemas.microsoft.com/office/drawing/2014/main" id="{BB2C6BD8-5132-8AD4-315C-D683D54D2866}"/>
              </a:ext>
            </a:extLst>
          </p:cNvPr>
          <p:cNvGrpSpPr/>
          <p:nvPr/>
        </p:nvGrpSpPr>
        <p:grpSpPr>
          <a:xfrm>
            <a:off x="2977289" y="4894582"/>
            <a:ext cx="5931968" cy="1440000"/>
            <a:chOff x="5971741" y="4893719"/>
            <a:chExt cx="5931968" cy="1440000"/>
          </a:xfrm>
        </p:grpSpPr>
        <p:sp>
          <p:nvSpPr>
            <p:cNvPr id="198" name="Rounded Rectangle 197">
              <a:extLst>
                <a:ext uri="{FF2B5EF4-FFF2-40B4-BE49-F238E27FC236}">
                  <a16:creationId xmlns:a16="http://schemas.microsoft.com/office/drawing/2014/main" id="{881532DB-8110-9042-CBDF-3174724D1971}"/>
                </a:ext>
              </a:extLst>
            </p:cNvPr>
            <p:cNvSpPr/>
            <p:nvPr/>
          </p:nvSpPr>
          <p:spPr>
            <a:xfrm>
              <a:off x="6014080"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199" name="Rounded Rectangle 198">
              <a:extLst>
                <a:ext uri="{FF2B5EF4-FFF2-40B4-BE49-F238E27FC236}">
                  <a16:creationId xmlns:a16="http://schemas.microsoft.com/office/drawing/2014/main" id="{C2B07F85-9C07-6C32-4A0F-6E29B6F15657}"/>
                </a:ext>
              </a:extLst>
            </p:cNvPr>
            <p:cNvSpPr/>
            <p:nvPr/>
          </p:nvSpPr>
          <p:spPr>
            <a:xfrm>
              <a:off x="5971741" y="4893719"/>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200" name="Rounded Rectangle 199">
              <a:extLst>
                <a:ext uri="{FF2B5EF4-FFF2-40B4-BE49-F238E27FC236}">
                  <a16:creationId xmlns:a16="http://schemas.microsoft.com/office/drawing/2014/main" id="{C5AF8CDA-73AD-D811-B45F-DFB11945A73A}"/>
                </a:ext>
              </a:extLst>
            </p:cNvPr>
            <p:cNvSpPr>
              <a:spLocks noChangeAspect="1"/>
            </p:cNvSpPr>
            <p:nvPr/>
          </p:nvSpPr>
          <p:spPr>
            <a:xfrm>
              <a:off x="6305214" y="5076361"/>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1</a:t>
              </a:r>
              <a:endParaRPr lang="en-GB" sz="900" b="1" dirty="0">
                <a:solidFill>
                  <a:srgbClr val="FFFFFF"/>
                </a:solidFill>
                <a:latin typeface="Segoe UI"/>
              </a:endParaRPr>
            </a:p>
          </p:txBody>
        </p:sp>
        <p:sp>
          <p:nvSpPr>
            <p:cNvPr id="201" name="Rounded Rectangle 200">
              <a:extLst>
                <a:ext uri="{FF2B5EF4-FFF2-40B4-BE49-F238E27FC236}">
                  <a16:creationId xmlns:a16="http://schemas.microsoft.com/office/drawing/2014/main" id="{E2449BC2-7D0B-C0F2-AD8A-13DAFA250448}"/>
                </a:ext>
              </a:extLst>
            </p:cNvPr>
            <p:cNvSpPr/>
            <p:nvPr/>
          </p:nvSpPr>
          <p:spPr>
            <a:xfrm>
              <a:off x="7115320"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02" name="Rounded Rectangle 201">
              <a:extLst>
                <a:ext uri="{FF2B5EF4-FFF2-40B4-BE49-F238E27FC236}">
                  <a16:creationId xmlns:a16="http://schemas.microsoft.com/office/drawing/2014/main" id="{37A87B18-3201-1EF2-957A-4931FB9DC3D1}"/>
                </a:ext>
              </a:extLst>
            </p:cNvPr>
            <p:cNvSpPr>
              <a:spLocks noChangeAspect="1"/>
            </p:cNvSpPr>
            <p:nvPr/>
          </p:nvSpPr>
          <p:spPr>
            <a:xfrm>
              <a:off x="6305214" y="53244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4</a:t>
              </a:r>
              <a:endParaRPr lang="en-GB" sz="900" b="1" dirty="0">
                <a:solidFill>
                  <a:srgbClr val="FFFFFF"/>
                </a:solidFill>
                <a:latin typeface="Segoe UI"/>
              </a:endParaRPr>
            </a:p>
          </p:txBody>
        </p:sp>
        <p:sp>
          <p:nvSpPr>
            <p:cNvPr id="204" name="Rounded Rectangle 203">
              <a:extLst>
                <a:ext uri="{FF2B5EF4-FFF2-40B4-BE49-F238E27FC236}">
                  <a16:creationId xmlns:a16="http://schemas.microsoft.com/office/drawing/2014/main" id="{77C5DA7B-C353-F5C5-9D03-AD14248CD2FC}"/>
                </a:ext>
              </a:extLst>
            </p:cNvPr>
            <p:cNvSpPr>
              <a:spLocks noChangeAspect="1"/>
            </p:cNvSpPr>
            <p:nvPr/>
          </p:nvSpPr>
          <p:spPr>
            <a:xfrm>
              <a:off x="6305214" y="557701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2</a:t>
              </a:r>
              <a:endParaRPr lang="en-GB" sz="900" b="1" dirty="0">
                <a:solidFill>
                  <a:srgbClr val="FFFFFF"/>
                </a:solidFill>
                <a:latin typeface="Segoe UI"/>
              </a:endParaRPr>
            </a:p>
          </p:txBody>
        </p:sp>
        <p:sp>
          <p:nvSpPr>
            <p:cNvPr id="208" name="Rounded Rectangle 207">
              <a:extLst>
                <a:ext uri="{FF2B5EF4-FFF2-40B4-BE49-F238E27FC236}">
                  <a16:creationId xmlns:a16="http://schemas.microsoft.com/office/drawing/2014/main" id="{28B34692-EB31-5E5E-E226-C90840F68054}"/>
                </a:ext>
              </a:extLst>
            </p:cNvPr>
            <p:cNvSpPr>
              <a:spLocks noChangeAspect="1"/>
            </p:cNvSpPr>
            <p:nvPr/>
          </p:nvSpPr>
          <p:spPr>
            <a:xfrm>
              <a:off x="6305010" y="5829583"/>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3</a:t>
              </a:r>
              <a:endParaRPr lang="en-GB" sz="900" b="1" dirty="0">
                <a:solidFill>
                  <a:srgbClr val="FFFFFF"/>
                </a:solidFill>
                <a:latin typeface="Segoe UI"/>
              </a:endParaRPr>
            </a:p>
          </p:txBody>
        </p:sp>
        <p:sp>
          <p:nvSpPr>
            <p:cNvPr id="234" name="Rounded Rectangle 233">
              <a:extLst>
                <a:ext uri="{FF2B5EF4-FFF2-40B4-BE49-F238E27FC236}">
                  <a16:creationId xmlns:a16="http://schemas.microsoft.com/office/drawing/2014/main" id="{473773B3-0847-C449-60F6-F694DD505A32}"/>
                </a:ext>
              </a:extLst>
            </p:cNvPr>
            <p:cNvSpPr>
              <a:spLocks noChangeAspect="1"/>
            </p:cNvSpPr>
            <p:nvPr/>
          </p:nvSpPr>
          <p:spPr>
            <a:xfrm>
              <a:off x="6305008" y="6082941"/>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M1</a:t>
              </a:r>
              <a:endParaRPr lang="en-GB" sz="900" b="1" dirty="0">
                <a:solidFill>
                  <a:srgbClr val="FFFFFF"/>
                </a:solidFill>
                <a:latin typeface="Segoe UI"/>
              </a:endParaRPr>
            </a:p>
          </p:txBody>
        </p:sp>
        <p:sp>
          <p:nvSpPr>
            <p:cNvPr id="235" name="Rounded Rectangle 234">
              <a:extLst>
                <a:ext uri="{FF2B5EF4-FFF2-40B4-BE49-F238E27FC236}">
                  <a16:creationId xmlns:a16="http://schemas.microsoft.com/office/drawing/2014/main" id="{3D326B9E-55F9-4554-0C4B-BFC31165DDDE}"/>
                </a:ext>
              </a:extLst>
            </p:cNvPr>
            <p:cNvSpPr>
              <a:spLocks noChangeAspect="1"/>
            </p:cNvSpPr>
            <p:nvPr/>
          </p:nvSpPr>
          <p:spPr>
            <a:xfrm>
              <a:off x="6860186" y="5076361"/>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4</a:t>
              </a:r>
              <a:endParaRPr lang="en-GB" sz="900" b="1" dirty="0">
                <a:solidFill>
                  <a:srgbClr val="FFFFFF"/>
                </a:solidFill>
                <a:latin typeface="Segoe UI"/>
              </a:endParaRPr>
            </a:p>
          </p:txBody>
        </p:sp>
        <p:sp>
          <p:nvSpPr>
            <p:cNvPr id="236" name="Rounded Rectangle 235">
              <a:extLst>
                <a:ext uri="{FF2B5EF4-FFF2-40B4-BE49-F238E27FC236}">
                  <a16:creationId xmlns:a16="http://schemas.microsoft.com/office/drawing/2014/main" id="{BC953BCB-CF84-552F-D6D1-57AAF982DA9F}"/>
                </a:ext>
              </a:extLst>
            </p:cNvPr>
            <p:cNvSpPr>
              <a:spLocks noChangeAspect="1"/>
            </p:cNvSpPr>
            <p:nvPr/>
          </p:nvSpPr>
          <p:spPr>
            <a:xfrm>
              <a:off x="6860186" y="53244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1</a:t>
              </a:r>
              <a:endParaRPr lang="en-GB" sz="900" b="1" dirty="0">
                <a:solidFill>
                  <a:srgbClr val="FFFFFF"/>
                </a:solidFill>
                <a:latin typeface="Segoe UI"/>
              </a:endParaRPr>
            </a:p>
          </p:txBody>
        </p:sp>
        <p:sp>
          <p:nvSpPr>
            <p:cNvPr id="237" name="Rounded Rectangle 236">
              <a:extLst>
                <a:ext uri="{FF2B5EF4-FFF2-40B4-BE49-F238E27FC236}">
                  <a16:creationId xmlns:a16="http://schemas.microsoft.com/office/drawing/2014/main" id="{A757116B-1913-FD14-D19E-8D79441BB383}"/>
                </a:ext>
              </a:extLst>
            </p:cNvPr>
            <p:cNvSpPr>
              <a:spLocks noChangeAspect="1"/>
            </p:cNvSpPr>
            <p:nvPr/>
          </p:nvSpPr>
          <p:spPr>
            <a:xfrm>
              <a:off x="6860186" y="557701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3</a:t>
              </a:r>
              <a:endParaRPr lang="en-GB" sz="900" b="1" dirty="0">
                <a:solidFill>
                  <a:srgbClr val="FFFFFF"/>
                </a:solidFill>
                <a:latin typeface="Segoe UI"/>
              </a:endParaRPr>
            </a:p>
          </p:txBody>
        </p:sp>
        <p:sp>
          <p:nvSpPr>
            <p:cNvPr id="238" name="Rounded Rectangle 237">
              <a:extLst>
                <a:ext uri="{FF2B5EF4-FFF2-40B4-BE49-F238E27FC236}">
                  <a16:creationId xmlns:a16="http://schemas.microsoft.com/office/drawing/2014/main" id="{B0A59AE3-EEA1-8382-B491-9A9C08B06609}"/>
                </a:ext>
              </a:extLst>
            </p:cNvPr>
            <p:cNvSpPr>
              <a:spLocks noChangeAspect="1"/>
            </p:cNvSpPr>
            <p:nvPr/>
          </p:nvSpPr>
          <p:spPr>
            <a:xfrm>
              <a:off x="6859982" y="5829583"/>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2</a:t>
              </a:r>
              <a:endParaRPr lang="en-GB" sz="900" b="1" dirty="0">
                <a:solidFill>
                  <a:srgbClr val="FFFFFF"/>
                </a:solidFill>
                <a:latin typeface="Segoe UI"/>
              </a:endParaRPr>
            </a:p>
          </p:txBody>
        </p:sp>
        <p:sp>
          <p:nvSpPr>
            <p:cNvPr id="239" name="Rounded Rectangle 238">
              <a:extLst>
                <a:ext uri="{FF2B5EF4-FFF2-40B4-BE49-F238E27FC236}">
                  <a16:creationId xmlns:a16="http://schemas.microsoft.com/office/drawing/2014/main" id="{60D92768-B05D-5315-991F-955E04366E8E}"/>
                </a:ext>
              </a:extLst>
            </p:cNvPr>
            <p:cNvSpPr>
              <a:spLocks noChangeAspect="1"/>
            </p:cNvSpPr>
            <p:nvPr/>
          </p:nvSpPr>
          <p:spPr>
            <a:xfrm>
              <a:off x="6774255" y="6082941"/>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a:solidFill>
                    <a:srgbClr val="FFFFFF"/>
                  </a:solidFill>
                  <a:latin typeface="Segoe UI"/>
                </a:rPr>
                <a:t>M2</a:t>
              </a:r>
              <a:endParaRPr lang="en-GB" sz="900" b="1" dirty="0">
                <a:solidFill>
                  <a:srgbClr val="FFFFFF"/>
                </a:solidFill>
                <a:latin typeface="Segoe UI"/>
              </a:endParaRPr>
            </a:p>
          </p:txBody>
        </p:sp>
        <p:sp>
          <p:nvSpPr>
            <p:cNvPr id="240" name="Rounded Rectangle 239">
              <a:extLst>
                <a:ext uri="{FF2B5EF4-FFF2-40B4-BE49-F238E27FC236}">
                  <a16:creationId xmlns:a16="http://schemas.microsoft.com/office/drawing/2014/main" id="{57A5BF06-76B6-026F-AD24-0395CE76AF90}"/>
                </a:ext>
              </a:extLst>
            </p:cNvPr>
            <p:cNvSpPr/>
            <p:nvPr/>
          </p:nvSpPr>
          <p:spPr>
            <a:xfrm>
              <a:off x="7509101"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41" name="Rounded Rectangle 240">
              <a:extLst>
                <a:ext uri="{FF2B5EF4-FFF2-40B4-BE49-F238E27FC236}">
                  <a16:creationId xmlns:a16="http://schemas.microsoft.com/office/drawing/2014/main" id="{D4B7B36D-7AEA-4A92-6897-B1FA4D7F784E}"/>
                </a:ext>
              </a:extLst>
            </p:cNvPr>
            <p:cNvSpPr/>
            <p:nvPr/>
          </p:nvSpPr>
          <p:spPr>
            <a:xfrm>
              <a:off x="7466762" y="4893719"/>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242" name="Rounded Rectangle 241">
              <a:extLst>
                <a:ext uri="{FF2B5EF4-FFF2-40B4-BE49-F238E27FC236}">
                  <a16:creationId xmlns:a16="http://schemas.microsoft.com/office/drawing/2014/main" id="{D93C6084-A1D9-6614-2F9E-948FC3F7B53D}"/>
                </a:ext>
              </a:extLst>
            </p:cNvPr>
            <p:cNvSpPr>
              <a:spLocks noChangeAspect="1"/>
            </p:cNvSpPr>
            <p:nvPr/>
          </p:nvSpPr>
          <p:spPr>
            <a:xfrm>
              <a:off x="7800235" y="5076361"/>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FFFFFF"/>
                  </a:solidFill>
                  <a:latin typeface="Segoe UI"/>
                </a:rPr>
                <a:t>1</a:t>
              </a:r>
            </a:p>
          </p:txBody>
        </p:sp>
        <p:sp>
          <p:nvSpPr>
            <p:cNvPr id="243" name="Rounded Rectangle 242">
              <a:extLst>
                <a:ext uri="{FF2B5EF4-FFF2-40B4-BE49-F238E27FC236}">
                  <a16:creationId xmlns:a16="http://schemas.microsoft.com/office/drawing/2014/main" id="{00021F8D-5B4E-8D57-9344-D5A7FBC87ED3}"/>
                </a:ext>
              </a:extLst>
            </p:cNvPr>
            <p:cNvSpPr/>
            <p:nvPr/>
          </p:nvSpPr>
          <p:spPr>
            <a:xfrm>
              <a:off x="8610341"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44" name="Rounded Rectangle 243">
              <a:extLst>
                <a:ext uri="{FF2B5EF4-FFF2-40B4-BE49-F238E27FC236}">
                  <a16:creationId xmlns:a16="http://schemas.microsoft.com/office/drawing/2014/main" id="{717381CD-0418-06AF-DB38-5066EA6C76D3}"/>
                </a:ext>
              </a:extLst>
            </p:cNvPr>
            <p:cNvSpPr>
              <a:spLocks noChangeAspect="1"/>
            </p:cNvSpPr>
            <p:nvPr/>
          </p:nvSpPr>
          <p:spPr>
            <a:xfrm>
              <a:off x="7800235" y="53244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4</a:t>
              </a:r>
              <a:endParaRPr lang="en-GB" sz="800" b="1" dirty="0">
                <a:solidFill>
                  <a:srgbClr val="FFFFFF"/>
                </a:solidFill>
                <a:latin typeface="Segoe UI"/>
              </a:endParaRPr>
            </a:p>
          </p:txBody>
        </p:sp>
        <p:sp>
          <p:nvSpPr>
            <p:cNvPr id="245" name="Rounded Rectangle 244">
              <a:extLst>
                <a:ext uri="{FF2B5EF4-FFF2-40B4-BE49-F238E27FC236}">
                  <a16:creationId xmlns:a16="http://schemas.microsoft.com/office/drawing/2014/main" id="{91A33D07-088D-5539-4F2A-5AA3389B856D}"/>
                </a:ext>
              </a:extLst>
            </p:cNvPr>
            <p:cNvSpPr>
              <a:spLocks noChangeAspect="1"/>
            </p:cNvSpPr>
            <p:nvPr/>
          </p:nvSpPr>
          <p:spPr>
            <a:xfrm>
              <a:off x="7800235" y="557701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2</a:t>
              </a:r>
              <a:endParaRPr lang="en-GB" sz="800" b="1" dirty="0">
                <a:solidFill>
                  <a:srgbClr val="FFFFFF"/>
                </a:solidFill>
                <a:latin typeface="Segoe UI"/>
              </a:endParaRPr>
            </a:p>
          </p:txBody>
        </p:sp>
        <p:sp>
          <p:nvSpPr>
            <p:cNvPr id="251" name="Rounded Rectangle 250">
              <a:extLst>
                <a:ext uri="{FF2B5EF4-FFF2-40B4-BE49-F238E27FC236}">
                  <a16:creationId xmlns:a16="http://schemas.microsoft.com/office/drawing/2014/main" id="{C58C3224-46D9-5916-727C-E0202C64A89C}"/>
                </a:ext>
              </a:extLst>
            </p:cNvPr>
            <p:cNvSpPr>
              <a:spLocks noChangeAspect="1"/>
            </p:cNvSpPr>
            <p:nvPr/>
          </p:nvSpPr>
          <p:spPr>
            <a:xfrm>
              <a:off x="7800031" y="5829583"/>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3</a:t>
              </a:r>
              <a:endParaRPr lang="en-GB" sz="800" b="1" dirty="0">
                <a:solidFill>
                  <a:srgbClr val="FFFFFF"/>
                </a:solidFill>
                <a:latin typeface="Segoe UI"/>
              </a:endParaRPr>
            </a:p>
          </p:txBody>
        </p:sp>
        <p:sp>
          <p:nvSpPr>
            <p:cNvPr id="252" name="Rounded Rectangle 251">
              <a:extLst>
                <a:ext uri="{FF2B5EF4-FFF2-40B4-BE49-F238E27FC236}">
                  <a16:creationId xmlns:a16="http://schemas.microsoft.com/office/drawing/2014/main" id="{DBEFB389-A22A-FA4F-11BB-CC208342B8C6}"/>
                </a:ext>
              </a:extLst>
            </p:cNvPr>
            <p:cNvSpPr>
              <a:spLocks noChangeAspect="1"/>
            </p:cNvSpPr>
            <p:nvPr/>
          </p:nvSpPr>
          <p:spPr>
            <a:xfrm>
              <a:off x="7800029" y="6082941"/>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FFFFFF"/>
                  </a:solidFill>
                  <a:latin typeface="Segoe UI"/>
                </a:rPr>
                <a:t>M3</a:t>
              </a:r>
              <a:endParaRPr lang="en-GB" sz="800" b="1" dirty="0">
                <a:solidFill>
                  <a:srgbClr val="FFFFFF"/>
                </a:solidFill>
                <a:latin typeface="Segoe UI"/>
              </a:endParaRPr>
            </a:p>
          </p:txBody>
        </p:sp>
        <p:sp>
          <p:nvSpPr>
            <p:cNvPr id="253" name="Rounded Rectangle 252">
              <a:extLst>
                <a:ext uri="{FF2B5EF4-FFF2-40B4-BE49-F238E27FC236}">
                  <a16:creationId xmlns:a16="http://schemas.microsoft.com/office/drawing/2014/main" id="{A54173AC-33F0-6F98-71DB-82D967A7E0F5}"/>
                </a:ext>
              </a:extLst>
            </p:cNvPr>
            <p:cNvSpPr>
              <a:spLocks noChangeAspect="1"/>
            </p:cNvSpPr>
            <p:nvPr/>
          </p:nvSpPr>
          <p:spPr>
            <a:xfrm>
              <a:off x="8355207" y="5076361"/>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chemeClr val="bg1"/>
                  </a:solidFill>
                  <a:latin typeface="Segoe UI"/>
                </a:rPr>
                <a:t>4</a:t>
              </a:r>
              <a:endParaRPr lang="en-GB" sz="800" b="1" dirty="0">
                <a:solidFill>
                  <a:schemeClr val="bg1"/>
                </a:solidFill>
                <a:latin typeface="Segoe UI"/>
              </a:endParaRPr>
            </a:p>
          </p:txBody>
        </p:sp>
        <p:sp>
          <p:nvSpPr>
            <p:cNvPr id="255" name="Rounded Rectangle 254">
              <a:extLst>
                <a:ext uri="{FF2B5EF4-FFF2-40B4-BE49-F238E27FC236}">
                  <a16:creationId xmlns:a16="http://schemas.microsoft.com/office/drawing/2014/main" id="{CB9E0007-4777-A198-0277-BCF2C6ED9500}"/>
                </a:ext>
              </a:extLst>
            </p:cNvPr>
            <p:cNvSpPr>
              <a:spLocks noChangeAspect="1"/>
            </p:cNvSpPr>
            <p:nvPr/>
          </p:nvSpPr>
          <p:spPr>
            <a:xfrm>
              <a:off x="8355207" y="53244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chemeClr val="bg1"/>
                  </a:solidFill>
                  <a:latin typeface="Segoe UI"/>
                </a:rPr>
                <a:t>1</a:t>
              </a:r>
              <a:endParaRPr lang="en-GB" sz="800" b="1" dirty="0">
                <a:solidFill>
                  <a:schemeClr val="bg1"/>
                </a:solidFill>
                <a:latin typeface="Segoe UI"/>
              </a:endParaRPr>
            </a:p>
          </p:txBody>
        </p:sp>
        <p:sp>
          <p:nvSpPr>
            <p:cNvPr id="256" name="Rounded Rectangle 255">
              <a:extLst>
                <a:ext uri="{FF2B5EF4-FFF2-40B4-BE49-F238E27FC236}">
                  <a16:creationId xmlns:a16="http://schemas.microsoft.com/office/drawing/2014/main" id="{09EE3E77-D0D7-0B92-4D8B-56134E5A6EBA}"/>
                </a:ext>
              </a:extLst>
            </p:cNvPr>
            <p:cNvSpPr>
              <a:spLocks noChangeAspect="1"/>
            </p:cNvSpPr>
            <p:nvPr/>
          </p:nvSpPr>
          <p:spPr>
            <a:xfrm>
              <a:off x="8355207" y="557701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chemeClr val="bg1"/>
                  </a:solidFill>
                  <a:latin typeface="Segoe UI"/>
                </a:rPr>
                <a:t>3</a:t>
              </a:r>
              <a:endParaRPr lang="en-GB" sz="800" b="1" dirty="0">
                <a:solidFill>
                  <a:schemeClr val="bg1"/>
                </a:solidFill>
                <a:latin typeface="Segoe UI"/>
              </a:endParaRPr>
            </a:p>
          </p:txBody>
        </p:sp>
        <p:sp>
          <p:nvSpPr>
            <p:cNvPr id="257" name="Rounded Rectangle 256">
              <a:extLst>
                <a:ext uri="{FF2B5EF4-FFF2-40B4-BE49-F238E27FC236}">
                  <a16:creationId xmlns:a16="http://schemas.microsoft.com/office/drawing/2014/main" id="{7FB43940-12F2-53D8-E912-BFBA3C475183}"/>
                </a:ext>
              </a:extLst>
            </p:cNvPr>
            <p:cNvSpPr>
              <a:spLocks noChangeAspect="1"/>
            </p:cNvSpPr>
            <p:nvPr/>
          </p:nvSpPr>
          <p:spPr>
            <a:xfrm>
              <a:off x="8355003" y="5829583"/>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chemeClr val="bg1"/>
                  </a:solidFill>
                  <a:latin typeface="Segoe UI"/>
                </a:rPr>
                <a:t>2</a:t>
              </a:r>
              <a:endParaRPr lang="en-GB" sz="800" b="1" dirty="0">
                <a:solidFill>
                  <a:schemeClr val="bg1"/>
                </a:solidFill>
                <a:latin typeface="Segoe UI"/>
              </a:endParaRPr>
            </a:p>
          </p:txBody>
        </p:sp>
        <p:sp>
          <p:nvSpPr>
            <p:cNvPr id="275" name="Rounded Rectangle 274">
              <a:extLst>
                <a:ext uri="{FF2B5EF4-FFF2-40B4-BE49-F238E27FC236}">
                  <a16:creationId xmlns:a16="http://schemas.microsoft.com/office/drawing/2014/main" id="{ABE40C81-CFBD-03D5-1AE2-14F4A3C880A9}"/>
                </a:ext>
              </a:extLst>
            </p:cNvPr>
            <p:cNvSpPr>
              <a:spLocks noChangeAspect="1"/>
            </p:cNvSpPr>
            <p:nvPr/>
          </p:nvSpPr>
          <p:spPr>
            <a:xfrm>
              <a:off x="8269276" y="6082941"/>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chemeClr val="bg1"/>
                  </a:solidFill>
                  <a:effectLst/>
                  <a:uLnTx/>
                  <a:uFillTx/>
                  <a:latin typeface="Segoe UI"/>
                </a:rPr>
                <a:t>M4</a:t>
              </a:r>
              <a:endParaRPr kumimoji="0" lang="en-GB" sz="900" b="1" i="0" u="none" strike="noStrike" kern="1200" cap="none" spc="0" normalizeH="0" baseline="0" noProof="0" dirty="0">
                <a:ln>
                  <a:noFill/>
                </a:ln>
                <a:solidFill>
                  <a:schemeClr val="bg1"/>
                </a:solidFill>
                <a:effectLst/>
                <a:uLnTx/>
                <a:uFillTx/>
                <a:latin typeface="Segoe UI"/>
              </a:endParaRPr>
            </a:p>
          </p:txBody>
        </p:sp>
        <p:sp>
          <p:nvSpPr>
            <p:cNvPr id="276" name="Rounded Rectangle 275">
              <a:extLst>
                <a:ext uri="{FF2B5EF4-FFF2-40B4-BE49-F238E27FC236}">
                  <a16:creationId xmlns:a16="http://schemas.microsoft.com/office/drawing/2014/main" id="{82632289-82D0-20A1-8668-E003156ACF6A}"/>
                </a:ext>
              </a:extLst>
            </p:cNvPr>
            <p:cNvSpPr/>
            <p:nvPr/>
          </p:nvSpPr>
          <p:spPr>
            <a:xfrm>
              <a:off x="9009926"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77" name="Rounded Rectangle 276">
              <a:extLst>
                <a:ext uri="{FF2B5EF4-FFF2-40B4-BE49-F238E27FC236}">
                  <a16:creationId xmlns:a16="http://schemas.microsoft.com/office/drawing/2014/main" id="{6F6DA359-FE5C-8D87-9BC3-6A1011A78A61}"/>
                </a:ext>
              </a:extLst>
            </p:cNvPr>
            <p:cNvSpPr/>
            <p:nvPr/>
          </p:nvSpPr>
          <p:spPr>
            <a:xfrm>
              <a:off x="8967587" y="4893719"/>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278" name="Rounded Rectangle 277">
              <a:extLst>
                <a:ext uri="{FF2B5EF4-FFF2-40B4-BE49-F238E27FC236}">
                  <a16:creationId xmlns:a16="http://schemas.microsoft.com/office/drawing/2014/main" id="{7637001B-136B-7AF6-D267-A4D2C4DCA29F}"/>
                </a:ext>
              </a:extLst>
            </p:cNvPr>
            <p:cNvSpPr>
              <a:spLocks noChangeAspect="1"/>
            </p:cNvSpPr>
            <p:nvPr/>
          </p:nvSpPr>
          <p:spPr>
            <a:xfrm>
              <a:off x="9301060" y="5076361"/>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chemeClr val="bg1"/>
                  </a:solidFill>
                  <a:latin typeface="Segoe UI"/>
                </a:rPr>
                <a:t>1</a:t>
              </a:r>
            </a:p>
          </p:txBody>
        </p:sp>
        <p:sp>
          <p:nvSpPr>
            <p:cNvPr id="279" name="Rounded Rectangle 278">
              <a:extLst>
                <a:ext uri="{FF2B5EF4-FFF2-40B4-BE49-F238E27FC236}">
                  <a16:creationId xmlns:a16="http://schemas.microsoft.com/office/drawing/2014/main" id="{B978D445-BB7F-1384-DE34-EBA6A959359E}"/>
                </a:ext>
              </a:extLst>
            </p:cNvPr>
            <p:cNvSpPr/>
            <p:nvPr/>
          </p:nvSpPr>
          <p:spPr>
            <a:xfrm>
              <a:off x="10111166"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80" name="Rounded Rectangle 279">
              <a:extLst>
                <a:ext uri="{FF2B5EF4-FFF2-40B4-BE49-F238E27FC236}">
                  <a16:creationId xmlns:a16="http://schemas.microsoft.com/office/drawing/2014/main" id="{7C5510E7-8104-B18C-031B-92E8F4432A52}"/>
                </a:ext>
              </a:extLst>
            </p:cNvPr>
            <p:cNvSpPr>
              <a:spLocks noChangeAspect="1"/>
            </p:cNvSpPr>
            <p:nvPr/>
          </p:nvSpPr>
          <p:spPr>
            <a:xfrm>
              <a:off x="9301060" y="5324445"/>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chemeClr val="bg1"/>
                  </a:solidFill>
                  <a:latin typeface="Segoe UI"/>
                </a:rPr>
                <a:t>4</a:t>
              </a:r>
            </a:p>
          </p:txBody>
        </p:sp>
        <p:sp>
          <p:nvSpPr>
            <p:cNvPr id="281" name="Rounded Rectangle 280">
              <a:extLst>
                <a:ext uri="{FF2B5EF4-FFF2-40B4-BE49-F238E27FC236}">
                  <a16:creationId xmlns:a16="http://schemas.microsoft.com/office/drawing/2014/main" id="{1AB89FF1-5E2E-B92D-CD16-045857366408}"/>
                </a:ext>
              </a:extLst>
            </p:cNvPr>
            <p:cNvSpPr>
              <a:spLocks noChangeAspect="1"/>
            </p:cNvSpPr>
            <p:nvPr/>
          </p:nvSpPr>
          <p:spPr>
            <a:xfrm>
              <a:off x="9301060" y="5577014"/>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chemeClr val="bg1"/>
                  </a:solidFill>
                  <a:latin typeface="Segoe UI"/>
                </a:rPr>
                <a:t>2</a:t>
              </a:r>
              <a:endParaRPr lang="en-GB" sz="800" b="1" dirty="0">
                <a:solidFill>
                  <a:schemeClr val="bg1"/>
                </a:solidFill>
                <a:latin typeface="Segoe UI"/>
              </a:endParaRPr>
            </a:p>
          </p:txBody>
        </p:sp>
        <p:sp>
          <p:nvSpPr>
            <p:cNvPr id="282" name="Rounded Rectangle 281">
              <a:extLst>
                <a:ext uri="{FF2B5EF4-FFF2-40B4-BE49-F238E27FC236}">
                  <a16:creationId xmlns:a16="http://schemas.microsoft.com/office/drawing/2014/main" id="{CC77A49C-24A9-15CB-58E1-EB0A79D0D84F}"/>
                </a:ext>
              </a:extLst>
            </p:cNvPr>
            <p:cNvSpPr>
              <a:spLocks noChangeAspect="1"/>
            </p:cNvSpPr>
            <p:nvPr/>
          </p:nvSpPr>
          <p:spPr>
            <a:xfrm>
              <a:off x="9300856" y="5829583"/>
              <a:ext cx="216000"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chemeClr val="bg1"/>
                  </a:solidFill>
                  <a:latin typeface="Segoe UI"/>
                </a:rPr>
                <a:t>3</a:t>
              </a:r>
            </a:p>
          </p:txBody>
        </p:sp>
        <p:sp>
          <p:nvSpPr>
            <p:cNvPr id="283" name="Rounded Rectangle 282">
              <a:extLst>
                <a:ext uri="{FF2B5EF4-FFF2-40B4-BE49-F238E27FC236}">
                  <a16:creationId xmlns:a16="http://schemas.microsoft.com/office/drawing/2014/main" id="{20C56771-191A-273F-7476-3440931F5F68}"/>
                </a:ext>
              </a:extLst>
            </p:cNvPr>
            <p:cNvSpPr>
              <a:spLocks noChangeAspect="1"/>
            </p:cNvSpPr>
            <p:nvPr/>
          </p:nvSpPr>
          <p:spPr>
            <a:xfrm>
              <a:off x="9300854" y="6082941"/>
              <a:ext cx="300791" cy="216000"/>
            </a:xfrm>
            <a:prstGeom prst="roundRect">
              <a:avLst/>
            </a:prstGeom>
            <a:solidFill>
              <a:srgbClr val="00B050"/>
            </a:soli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bg1"/>
                  </a:solidFill>
                  <a:latin typeface="Segoe UI"/>
                </a:rPr>
                <a:t>M5</a:t>
              </a:r>
            </a:p>
          </p:txBody>
        </p:sp>
        <p:sp>
          <p:nvSpPr>
            <p:cNvPr id="284" name="Rounded Rectangle 283">
              <a:extLst>
                <a:ext uri="{FF2B5EF4-FFF2-40B4-BE49-F238E27FC236}">
                  <a16:creationId xmlns:a16="http://schemas.microsoft.com/office/drawing/2014/main" id="{00090E7E-3C53-A2CA-CEA9-B5C7857ACA54}"/>
                </a:ext>
              </a:extLst>
            </p:cNvPr>
            <p:cNvSpPr>
              <a:spLocks noChangeAspect="1"/>
            </p:cNvSpPr>
            <p:nvPr/>
          </p:nvSpPr>
          <p:spPr>
            <a:xfrm>
              <a:off x="9856032" y="5076361"/>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4</a:t>
              </a:r>
              <a:endParaRPr lang="en-GB" sz="800" b="1" dirty="0">
                <a:solidFill>
                  <a:srgbClr val="666666"/>
                </a:solidFill>
                <a:latin typeface="Segoe UI"/>
              </a:endParaRPr>
            </a:p>
          </p:txBody>
        </p:sp>
        <p:sp>
          <p:nvSpPr>
            <p:cNvPr id="285" name="Rounded Rectangle 284">
              <a:extLst>
                <a:ext uri="{FF2B5EF4-FFF2-40B4-BE49-F238E27FC236}">
                  <a16:creationId xmlns:a16="http://schemas.microsoft.com/office/drawing/2014/main" id="{CF9F664D-BF76-496A-82F9-517AB42A7BE8}"/>
                </a:ext>
              </a:extLst>
            </p:cNvPr>
            <p:cNvSpPr>
              <a:spLocks noChangeAspect="1"/>
            </p:cNvSpPr>
            <p:nvPr/>
          </p:nvSpPr>
          <p:spPr>
            <a:xfrm>
              <a:off x="9856032" y="5324445"/>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1</a:t>
              </a:r>
              <a:endParaRPr lang="en-GB" sz="800" b="1" dirty="0">
                <a:solidFill>
                  <a:srgbClr val="666666"/>
                </a:solidFill>
                <a:latin typeface="Segoe UI"/>
              </a:endParaRPr>
            </a:p>
          </p:txBody>
        </p:sp>
        <p:sp>
          <p:nvSpPr>
            <p:cNvPr id="286" name="Rounded Rectangle 285">
              <a:extLst>
                <a:ext uri="{FF2B5EF4-FFF2-40B4-BE49-F238E27FC236}">
                  <a16:creationId xmlns:a16="http://schemas.microsoft.com/office/drawing/2014/main" id="{245651CF-4F7E-8A3B-9F19-6FF98A714E89}"/>
                </a:ext>
              </a:extLst>
            </p:cNvPr>
            <p:cNvSpPr>
              <a:spLocks noChangeAspect="1"/>
            </p:cNvSpPr>
            <p:nvPr/>
          </p:nvSpPr>
          <p:spPr>
            <a:xfrm>
              <a:off x="9856032" y="5577014"/>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3</a:t>
              </a:r>
              <a:endParaRPr lang="en-GB" sz="800" b="1" dirty="0">
                <a:solidFill>
                  <a:srgbClr val="666666"/>
                </a:solidFill>
                <a:latin typeface="Segoe UI"/>
              </a:endParaRPr>
            </a:p>
          </p:txBody>
        </p:sp>
        <p:sp>
          <p:nvSpPr>
            <p:cNvPr id="287" name="Rounded Rectangle 286">
              <a:extLst>
                <a:ext uri="{FF2B5EF4-FFF2-40B4-BE49-F238E27FC236}">
                  <a16:creationId xmlns:a16="http://schemas.microsoft.com/office/drawing/2014/main" id="{61D27789-192C-9937-E131-1FA0B44DAD70}"/>
                </a:ext>
              </a:extLst>
            </p:cNvPr>
            <p:cNvSpPr>
              <a:spLocks noChangeAspect="1"/>
            </p:cNvSpPr>
            <p:nvPr/>
          </p:nvSpPr>
          <p:spPr>
            <a:xfrm>
              <a:off x="9855828" y="5829583"/>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2</a:t>
              </a:r>
              <a:endParaRPr lang="en-GB" sz="800" b="1" dirty="0">
                <a:solidFill>
                  <a:srgbClr val="666666"/>
                </a:solidFill>
                <a:latin typeface="Segoe UI"/>
              </a:endParaRPr>
            </a:p>
          </p:txBody>
        </p:sp>
        <p:sp>
          <p:nvSpPr>
            <p:cNvPr id="288" name="Rounded Rectangle 287">
              <a:extLst>
                <a:ext uri="{FF2B5EF4-FFF2-40B4-BE49-F238E27FC236}">
                  <a16:creationId xmlns:a16="http://schemas.microsoft.com/office/drawing/2014/main" id="{502EC760-0A95-E50C-1A29-071CBFC08C5A}"/>
                </a:ext>
              </a:extLst>
            </p:cNvPr>
            <p:cNvSpPr>
              <a:spLocks noChangeAspect="1"/>
            </p:cNvSpPr>
            <p:nvPr/>
          </p:nvSpPr>
          <p:spPr>
            <a:xfrm>
              <a:off x="9770101" y="6082941"/>
              <a:ext cx="300791"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rgbClr val="666666"/>
                  </a:solidFill>
                  <a:effectLst/>
                  <a:uLnTx/>
                  <a:uFillTx/>
                  <a:latin typeface="Segoe UI"/>
                </a:rPr>
                <a:t>M6</a:t>
              </a:r>
              <a:endParaRPr kumimoji="0" lang="en-GB" sz="900" b="1" i="0" u="none" strike="noStrike" kern="1200" cap="none" spc="0" normalizeH="0" baseline="0" noProof="0" dirty="0">
                <a:ln>
                  <a:noFill/>
                </a:ln>
                <a:solidFill>
                  <a:srgbClr val="666666"/>
                </a:solidFill>
                <a:effectLst/>
                <a:uLnTx/>
                <a:uFillTx/>
                <a:latin typeface="Segoe UI"/>
              </a:endParaRPr>
            </a:p>
          </p:txBody>
        </p:sp>
        <p:sp>
          <p:nvSpPr>
            <p:cNvPr id="289" name="Rounded Rectangle 288">
              <a:extLst>
                <a:ext uri="{FF2B5EF4-FFF2-40B4-BE49-F238E27FC236}">
                  <a16:creationId xmlns:a16="http://schemas.microsoft.com/office/drawing/2014/main" id="{15F777C9-31E1-110B-FB2F-79909CF84888}"/>
                </a:ext>
              </a:extLst>
            </p:cNvPr>
            <p:cNvSpPr/>
            <p:nvPr/>
          </p:nvSpPr>
          <p:spPr>
            <a:xfrm>
              <a:off x="10506048"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90" name="Rounded Rectangle 289">
              <a:extLst>
                <a:ext uri="{FF2B5EF4-FFF2-40B4-BE49-F238E27FC236}">
                  <a16:creationId xmlns:a16="http://schemas.microsoft.com/office/drawing/2014/main" id="{DF4CD919-9CC9-DC7D-46E7-1E635FF4CBA4}"/>
                </a:ext>
              </a:extLst>
            </p:cNvPr>
            <p:cNvSpPr/>
            <p:nvPr/>
          </p:nvSpPr>
          <p:spPr>
            <a:xfrm>
              <a:off x="10463709" y="4893719"/>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291" name="Rounded Rectangle 290">
              <a:extLst>
                <a:ext uri="{FF2B5EF4-FFF2-40B4-BE49-F238E27FC236}">
                  <a16:creationId xmlns:a16="http://schemas.microsoft.com/office/drawing/2014/main" id="{57FB8892-CAA9-312D-D683-52A75E07D1C8}"/>
                </a:ext>
              </a:extLst>
            </p:cNvPr>
            <p:cNvSpPr>
              <a:spLocks noChangeAspect="1"/>
            </p:cNvSpPr>
            <p:nvPr/>
          </p:nvSpPr>
          <p:spPr>
            <a:xfrm>
              <a:off x="10797182" y="5076361"/>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1</a:t>
              </a:r>
              <a:endParaRPr lang="en-GB" sz="800" b="1" dirty="0">
                <a:solidFill>
                  <a:srgbClr val="666666"/>
                </a:solidFill>
                <a:latin typeface="Segoe UI"/>
              </a:endParaRPr>
            </a:p>
          </p:txBody>
        </p:sp>
        <p:sp>
          <p:nvSpPr>
            <p:cNvPr id="292" name="Rounded Rectangle 291">
              <a:extLst>
                <a:ext uri="{FF2B5EF4-FFF2-40B4-BE49-F238E27FC236}">
                  <a16:creationId xmlns:a16="http://schemas.microsoft.com/office/drawing/2014/main" id="{B22DA5E1-FC10-97E6-70CD-F7617924D7F6}"/>
                </a:ext>
              </a:extLst>
            </p:cNvPr>
            <p:cNvSpPr/>
            <p:nvPr/>
          </p:nvSpPr>
          <p:spPr>
            <a:xfrm>
              <a:off x="11607288" y="50763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Segoe UI"/>
                </a:rPr>
                <a:t>RACKS</a:t>
              </a:r>
              <a:endParaRPr kumimoji="0" lang="en-GB" sz="1200" b="1" i="0" u="none" strike="noStrike" kern="1200" cap="none" spc="0" normalizeH="0" baseline="0" noProof="0" dirty="0">
                <a:ln>
                  <a:noFill/>
                </a:ln>
                <a:solidFill>
                  <a:srgbClr val="FFFFFF"/>
                </a:solidFill>
                <a:effectLst/>
                <a:uLnTx/>
                <a:uFillTx/>
                <a:latin typeface="Segoe UI"/>
              </a:endParaRPr>
            </a:p>
          </p:txBody>
        </p:sp>
        <p:sp>
          <p:nvSpPr>
            <p:cNvPr id="293" name="Rounded Rectangle 292">
              <a:extLst>
                <a:ext uri="{FF2B5EF4-FFF2-40B4-BE49-F238E27FC236}">
                  <a16:creationId xmlns:a16="http://schemas.microsoft.com/office/drawing/2014/main" id="{BF376CFD-9BF3-637B-3C90-6CD7DE569E51}"/>
                </a:ext>
              </a:extLst>
            </p:cNvPr>
            <p:cNvSpPr>
              <a:spLocks noChangeAspect="1"/>
            </p:cNvSpPr>
            <p:nvPr/>
          </p:nvSpPr>
          <p:spPr>
            <a:xfrm>
              <a:off x="10797182" y="5324445"/>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4</a:t>
              </a:r>
              <a:endParaRPr lang="en-GB" sz="800" b="1" dirty="0">
                <a:solidFill>
                  <a:srgbClr val="666666"/>
                </a:solidFill>
                <a:latin typeface="Segoe UI"/>
              </a:endParaRPr>
            </a:p>
          </p:txBody>
        </p:sp>
        <p:sp>
          <p:nvSpPr>
            <p:cNvPr id="294" name="Rounded Rectangle 293">
              <a:extLst>
                <a:ext uri="{FF2B5EF4-FFF2-40B4-BE49-F238E27FC236}">
                  <a16:creationId xmlns:a16="http://schemas.microsoft.com/office/drawing/2014/main" id="{F16972DD-73A9-BAB0-8004-970F8BC5827F}"/>
                </a:ext>
              </a:extLst>
            </p:cNvPr>
            <p:cNvSpPr>
              <a:spLocks noChangeAspect="1"/>
            </p:cNvSpPr>
            <p:nvPr/>
          </p:nvSpPr>
          <p:spPr>
            <a:xfrm>
              <a:off x="10797182" y="5577014"/>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2</a:t>
              </a:r>
              <a:endParaRPr lang="en-GB" sz="800" b="1" dirty="0">
                <a:solidFill>
                  <a:srgbClr val="666666"/>
                </a:solidFill>
                <a:latin typeface="Segoe UI"/>
              </a:endParaRPr>
            </a:p>
          </p:txBody>
        </p:sp>
        <p:sp>
          <p:nvSpPr>
            <p:cNvPr id="295" name="Rounded Rectangle 294">
              <a:extLst>
                <a:ext uri="{FF2B5EF4-FFF2-40B4-BE49-F238E27FC236}">
                  <a16:creationId xmlns:a16="http://schemas.microsoft.com/office/drawing/2014/main" id="{7ED032B8-1CA5-BE27-AB77-4E0F68DFD945}"/>
                </a:ext>
              </a:extLst>
            </p:cNvPr>
            <p:cNvSpPr>
              <a:spLocks noChangeAspect="1"/>
            </p:cNvSpPr>
            <p:nvPr/>
          </p:nvSpPr>
          <p:spPr>
            <a:xfrm>
              <a:off x="10796978" y="5829583"/>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3</a:t>
              </a:r>
              <a:endParaRPr lang="en-GB" sz="800" b="1" dirty="0">
                <a:solidFill>
                  <a:srgbClr val="666666"/>
                </a:solidFill>
                <a:latin typeface="Segoe UI"/>
              </a:endParaRPr>
            </a:p>
          </p:txBody>
        </p:sp>
        <p:sp>
          <p:nvSpPr>
            <p:cNvPr id="296" name="Rounded Rectangle 295">
              <a:extLst>
                <a:ext uri="{FF2B5EF4-FFF2-40B4-BE49-F238E27FC236}">
                  <a16:creationId xmlns:a16="http://schemas.microsoft.com/office/drawing/2014/main" id="{3D75321A-DCB3-A850-CDAE-AF3DE6568305}"/>
                </a:ext>
              </a:extLst>
            </p:cNvPr>
            <p:cNvSpPr>
              <a:spLocks noChangeAspect="1"/>
            </p:cNvSpPr>
            <p:nvPr/>
          </p:nvSpPr>
          <p:spPr>
            <a:xfrm>
              <a:off x="10796976" y="6082941"/>
              <a:ext cx="300791"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rgbClr val="666666"/>
                  </a:solidFill>
                  <a:effectLst/>
                  <a:uLnTx/>
                  <a:uFillTx/>
                  <a:latin typeface="Segoe UI"/>
                </a:rPr>
                <a:t>M7</a:t>
              </a:r>
              <a:endParaRPr kumimoji="0" lang="en-GB" sz="900" b="1" i="0" u="none" strike="noStrike" kern="1200" cap="none" spc="0" normalizeH="0" baseline="0" noProof="0" dirty="0">
                <a:ln>
                  <a:noFill/>
                </a:ln>
                <a:solidFill>
                  <a:srgbClr val="666666"/>
                </a:solidFill>
                <a:effectLst/>
                <a:uLnTx/>
                <a:uFillTx/>
                <a:latin typeface="Segoe UI"/>
              </a:endParaRPr>
            </a:p>
          </p:txBody>
        </p:sp>
        <p:sp>
          <p:nvSpPr>
            <p:cNvPr id="297" name="Rounded Rectangle 296">
              <a:extLst>
                <a:ext uri="{FF2B5EF4-FFF2-40B4-BE49-F238E27FC236}">
                  <a16:creationId xmlns:a16="http://schemas.microsoft.com/office/drawing/2014/main" id="{6096B4BA-D4A3-1FC0-B1C7-89F699D357B3}"/>
                </a:ext>
              </a:extLst>
            </p:cNvPr>
            <p:cNvSpPr>
              <a:spLocks noChangeAspect="1"/>
            </p:cNvSpPr>
            <p:nvPr/>
          </p:nvSpPr>
          <p:spPr>
            <a:xfrm>
              <a:off x="11352154" y="5076361"/>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4</a:t>
              </a:r>
              <a:endParaRPr lang="en-GB" sz="800" b="1" dirty="0">
                <a:solidFill>
                  <a:srgbClr val="666666"/>
                </a:solidFill>
                <a:latin typeface="Segoe UI"/>
              </a:endParaRPr>
            </a:p>
          </p:txBody>
        </p:sp>
        <p:sp>
          <p:nvSpPr>
            <p:cNvPr id="298" name="Rounded Rectangle 297">
              <a:extLst>
                <a:ext uri="{FF2B5EF4-FFF2-40B4-BE49-F238E27FC236}">
                  <a16:creationId xmlns:a16="http://schemas.microsoft.com/office/drawing/2014/main" id="{1B99AF45-D467-E98F-4758-4202F3739720}"/>
                </a:ext>
              </a:extLst>
            </p:cNvPr>
            <p:cNvSpPr>
              <a:spLocks noChangeAspect="1"/>
            </p:cNvSpPr>
            <p:nvPr/>
          </p:nvSpPr>
          <p:spPr>
            <a:xfrm>
              <a:off x="11352154" y="5324445"/>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1</a:t>
              </a:r>
              <a:endParaRPr lang="en-GB" sz="800" b="1" dirty="0">
                <a:solidFill>
                  <a:srgbClr val="666666"/>
                </a:solidFill>
                <a:latin typeface="Segoe UI"/>
              </a:endParaRPr>
            </a:p>
          </p:txBody>
        </p:sp>
        <p:sp>
          <p:nvSpPr>
            <p:cNvPr id="299" name="Rounded Rectangle 298">
              <a:extLst>
                <a:ext uri="{FF2B5EF4-FFF2-40B4-BE49-F238E27FC236}">
                  <a16:creationId xmlns:a16="http://schemas.microsoft.com/office/drawing/2014/main" id="{F52898C9-9A5E-D6C6-A57C-8FAB7EB19A08}"/>
                </a:ext>
              </a:extLst>
            </p:cNvPr>
            <p:cNvSpPr>
              <a:spLocks noChangeAspect="1"/>
            </p:cNvSpPr>
            <p:nvPr/>
          </p:nvSpPr>
          <p:spPr>
            <a:xfrm>
              <a:off x="11352154" y="5577014"/>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3</a:t>
              </a:r>
              <a:endParaRPr lang="en-GB" sz="800" b="1" dirty="0">
                <a:solidFill>
                  <a:srgbClr val="666666"/>
                </a:solidFill>
                <a:latin typeface="Segoe UI"/>
              </a:endParaRPr>
            </a:p>
          </p:txBody>
        </p:sp>
        <p:sp>
          <p:nvSpPr>
            <p:cNvPr id="300" name="Rounded Rectangle 299">
              <a:extLst>
                <a:ext uri="{FF2B5EF4-FFF2-40B4-BE49-F238E27FC236}">
                  <a16:creationId xmlns:a16="http://schemas.microsoft.com/office/drawing/2014/main" id="{848F85AE-887C-CCC5-C7C4-8211362FF2A8}"/>
                </a:ext>
              </a:extLst>
            </p:cNvPr>
            <p:cNvSpPr>
              <a:spLocks noChangeAspect="1"/>
            </p:cNvSpPr>
            <p:nvPr/>
          </p:nvSpPr>
          <p:spPr>
            <a:xfrm>
              <a:off x="11351950" y="5829583"/>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2</a:t>
              </a:r>
            </a:p>
          </p:txBody>
        </p:sp>
        <p:sp>
          <p:nvSpPr>
            <p:cNvPr id="301" name="Rounded Rectangle 300">
              <a:extLst>
                <a:ext uri="{FF2B5EF4-FFF2-40B4-BE49-F238E27FC236}">
                  <a16:creationId xmlns:a16="http://schemas.microsoft.com/office/drawing/2014/main" id="{7C86BE1F-969D-2048-80C6-F6DD11A9684C}"/>
                </a:ext>
              </a:extLst>
            </p:cNvPr>
            <p:cNvSpPr>
              <a:spLocks noChangeAspect="1"/>
            </p:cNvSpPr>
            <p:nvPr/>
          </p:nvSpPr>
          <p:spPr>
            <a:xfrm>
              <a:off x="11266223" y="6082941"/>
              <a:ext cx="300791"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rgbClr val="666666"/>
                  </a:solidFill>
                  <a:effectLst/>
                  <a:uLnTx/>
                  <a:uFillTx/>
                  <a:latin typeface="Segoe UI"/>
                </a:rPr>
                <a:t>M8</a:t>
              </a:r>
              <a:endParaRPr kumimoji="0" lang="en-GB" sz="900" b="1" i="0" u="none" strike="noStrike" kern="1200" cap="none" spc="0" normalizeH="0" baseline="0" noProof="0" dirty="0">
                <a:ln>
                  <a:noFill/>
                </a:ln>
                <a:solidFill>
                  <a:srgbClr val="666666"/>
                </a:solidFill>
                <a:effectLst/>
                <a:uLnTx/>
                <a:uFillTx/>
                <a:latin typeface="Segoe UI"/>
              </a:endParaRPr>
            </a:p>
          </p:txBody>
        </p:sp>
      </p:grpSp>
      <p:sp>
        <p:nvSpPr>
          <p:cNvPr id="302" name="Rounded Rectangle 301">
            <a:extLst>
              <a:ext uri="{FF2B5EF4-FFF2-40B4-BE49-F238E27FC236}">
                <a16:creationId xmlns:a16="http://schemas.microsoft.com/office/drawing/2014/main" id="{389E697D-4307-D934-ED5F-4ED35D33BCDA}"/>
              </a:ext>
            </a:extLst>
          </p:cNvPr>
          <p:cNvSpPr/>
          <p:nvPr/>
        </p:nvSpPr>
        <p:spPr>
          <a:xfrm>
            <a:off x="9012674" y="5077223"/>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303" name="Rounded Rectangle 302">
            <a:extLst>
              <a:ext uri="{FF2B5EF4-FFF2-40B4-BE49-F238E27FC236}">
                <a16:creationId xmlns:a16="http://schemas.microsoft.com/office/drawing/2014/main" id="{347ECA4D-FEC2-0952-FD0A-37A8871E7B12}"/>
              </a:ext>
            </a:extLst>
          </p:cNvPr>
          <p:cNvSpPr/>
          <p:nvPr/>
        </p:nvSpPr>
        <p:spPr>
          <a:xfrm>
            <a:off x="8970335" y="4894582"/>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304" name="Rounded Rectangle 303">
            <a:extLst>
              <a:ext uri="{FF2B5EF4-FFF2-40B4-BE49-F238E27FC236}">
                <a16:creationId xmlns:a16="http://schemas.microsoft.com/office/drawing/2014/main" id="{85662AA1-CB1D-CF95-F643-646DB3546125}"/>
              </a:ext>
            </a:extLst>
          </p:cNvPr>
          <p:cNvSpPr>
            <a:spLocks noChangeAspect="1"/>
          </p:cNvSpPr>
          <p:nvPr/>
        </p:nvSpPr>
        <p:spPr>
          <a:xfrm>
            <a:off x="9303808" y="5077224"/>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1</a:t>
            </a:r>
          </a:p>
        </p:txBody>
      </p:sp>
      <p:sp>
        <p:nvSpPr>
          <p:cNvPr id="305" name="Rounded Rectangle 304">
            <a:extLst>
              <a:ext uri="{FF2B5EF4-FFF2-40B4-BE49-F238E27FC236}">
                <a16:creationId xmlns:a16="http://schemas.microsoft.com/office/drawing/2014/main" id="{74CF18DB-0966-75EB-DD22-E6D47D6FB506}"/>
              </a:ext>
            </a:extLst>
          </p:cNvPr>
          <p:cNvSpPr/>
          <p:nvPr/>
        </p:nvSpPr>
        <p:spPr>
          <a:xfrm>
            <a:off x="10113914" y="5077223"/>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306" name="Rounded Rectangle 305">
            <a:extLst>
              <a:ext uri="{FF2B5EF4-FFF2-40B4-BE49-F238E27FC236}">
                <a16:creationId xmlns:a16="http://schemas.microsoft.com/office/drawing/2014/main" id="{A92E5487-FA89-B1D4-ECF3-C987F943CF33}"/>
              </a:ext>
            </a:extLst>
          </p:cNvPr>
          <p:cNvSpPr>
            <a:spLocks noChangeAspect="1"/>
          </p:cNvSpPr>
          <p:nvPr/>
        </p:nvSpPr>
        <p:spPr>
          <a:xfrm>
            <a:off x="9303808" y="5325308"/>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4</a:t>
            </a:r>
          </a:p>
        </p:txBody>
      </p:sp>
      <p:sp>
        <p:nvSpPr>
          <p:cNvPr id="307" name="Rounded Rectangle 306">
            <a:extLst>
              <a:ext uri="{FF2B5EF4-FFF2-40B4-BE49-F238E27FC236}">
                <a16:creationId xmlns:a16="http://schemas.microsoft.com/office/drawing/2014/main" id="{CC842082-2745-6037-20E0-CE65A94F2B23}"/>
              </a:ext>
            </a:extLst>
          </p:cNvPr>
          <p:cNvSpPr>
            <a:spLocks noChangeAspect="1"/>
          </p:cNvSpPr>
          <p:nvPr/>
        </p:nvSpPr>
        <p:spPr>
          <a:xfrm>
            <a:off x="9303808" y="5577877"/>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2</a:t>
            </a:r>
          </a:p>
        </p:txBody>
      </p:sp>
      <p:sp>
        <p:nvSpPr>
          <p:cNvPr id="308" name="Rounded Rectangle 307">
            <a:extLst>
              <a:ext uri="{FF2B5EF4-FFF2-40B4-BE49-F238E27FC236}">
                <a16:creationId xmlns:a16="http://schemas.microsoft.com/office/drawing/2014/main" id="{9CF88399-8FEB-583A-D74C-558A72D93231}"/>
              </a:ext>
            </a:extLst>
          </p:cNvPr>
          <p:cNvSpPr>
            <a:spLocks noChangeAspect="1"/>
          </p:cNvSpPr>
          <p:nvPr/>
        </p:nvSpPr>
        <p:spPr>
          <a:xfrm>
            <a:off x="9303604" y="5830446"/>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3</a:t>
            </a:r>
          </a:p>
        </p:txBody>
      </p:sp>
      <p:sp>
        <p:nvSpPr>
          <p:cNvPr id="309" name="Rounded Rectangle 308">
            <a:extLst>
              <a:ext uri="{FF2B5EF4-FFF2-40B4-BE49-F238E27FC236}">
                <a16:creationId xmlns:a16="http://schemas.microsoft.com/office/drawing/2014/main" id="{4736EE62-37A3-D1D9-9695-A9B6FDF8A4E5}"/>
              </a:ext>
            </a:extLst>
          </p:cNvPr>
          <p:cNvSpPr>
            <a:spLocks noChangeAspect="1"/>
          </p:cNvSpPr>
          <p:nvPr/>
        </p:nvSpPr>
        <p:spPr>
          <a:xfrm>
            <a:off x="9303602" y="6083804"/>
            <a:ext cx="300791"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666666"/>
                </a:solidFill>
                <a:effectLst/>
                <a:uLnTx/>
                <a:uFillTx/>
                <a:latin typeface="Segoe UI"/>
              </a:rPr>
              <a:t>M9</a:t>
            </a:r>
          </a:p>
        </p:txBody>
      </p:sp>
      <p:cxnSp>
        <p:nvCxnSpPr>
          <p:cNvPr id="310" name="Straight Arrow Connector 309">
            <a:extLst>
              <a:ext uri="{FF2B5EF4-FFF2-40B4-BE49-F238E27FC236}">
                <a16:creationId xmlns:a16="http://schemas.microsoft.com/office/drawing/2014/main" id="{3C5692E7-B588-C411-D78B-39B90A69BFEF}"/>
              </a:ext>
            </a:extLst>
          </p:cNvPr>
          <p:cNvCxnSpPr>
            <a:cxnSpLocks/>
          </p:cNvCxnSpPr>
          <p:nvPr/>
        </p:nvCxnSpPr>
        <p:spPr>
          <a:xfrm>
            <a:off x="10629166" y="6502724"/>
            <a:ext cx="635791"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1" name="Straight Arrow Connector 310">
            <a:extLst>
              <a:ext uri="{FF2B5EF4-FFF2-40B4-BE49-F238E27FC236}">
                <a16:creationId xmlns:a16="http://schemas.microsoft.com/office/drawing/2014/main" id="{1926B0E4-8D6D-D195-D25F-69957891FA6D}"/>
              </a:ext>
            </a:extLst>
          </p:cNvPr>
          <p:cNvCxnSpPr>
            <a:cxnSpLocks/>
          </p:cNvCxnSpPr>
          <p:nvPr/>
        </p:nvCxnSpPr>
        <p:spPr>
          <a:xfrm flipH="1">
            <a:off x="6767430" y="6495253"/>
            <a:ext cx="1035094" cy="7471"/>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2" name="Content Placeholder 3">
            <a:extLst>
              <a:ext uri="{FF2B5EF4-FFF2-40B4-BE49-F238E27FC236}">
                <a16:creationId xmlns:a16="http://schemas.microsoft.com/office/drawing/2014/main" id="{04B42B30-EA9E-EB2C-B0B9-CCD22BAEFB64}"/>
              </a:ext>
            </a:extLst>
          </p:cNvPr>
          <p:cNvSpPr txBox="1">
            <a:spLocks/>
          </p:cNvSpPr>
          <p:nvPr/>
        </p:nvSpPr>
        <p:spPr>
          <a:xfrm rot="16200000">
            <a:off x="2022626" y="5432855"/>
            <a:ext cx="1440000" cy="36681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SE"/>
            </a:defPPr>
            <a:lvl1pPr marR="0" lvl="0" indent="0" algn="ctr" fontAlgn="auto">
              <a:lnSpc>
                <a:spcPct val="100000"/>
              </a:lnSpc>
              <a:spcBef>
                <a:spcPts val="0"/>
              </a:spcBef>
              <a:spcAft>
                <a:spcPts val="0"/>
              </a:spcAft>
              <a:buClrTx/>
              <a:buSzTx/>
              <a:buFontTx/>
              <a:buNone/>
              <a:tabLst/>
              <a:defRPr kumimoji="0" sz="1600" b="0" i="0" u="none" strike="noStrike" cap="none" spc="0" normalizeH="0" baseline="0">
                <a:ln>
                  <a:noFill/>
                </a:ln>
                <a:solidFill>
                  <a:srgbClr val="FFFFFF"/>
                </a:solidFill>
                <a:effectLst/>
                <a:uLnTx/>
                <a:uFillTx/>
                <a:latin typeface="Segoe UI"/>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666666"/>
                </a:solidFill>
                <a:effectLst/>
                <a:uLnTx/>
                <a:uFillTx/>
              </a:rPr>
              <a:t>HB</a:t>
            </a:r>
          </a:p>
        </p:txBody>
      </p:sp>
      <p:sp>
        <p:nvSpPr>
          <p:cNvPr id="313" name="Content Placeholder 3">
            <a:extLst>
              <a:ext uri="{FF2B5EF4-FFF2-40B4-BE49-F238E27FC236}">
                <a16:creationId xmlns:a16="http://schemas.microsoft.com/office/drawing/2014/main" id="{9D7A3F58-BF31-8F7D-891C-73C8886E83A6}"/>
              </a:ext>
            </a:extLst>
          </p:cNvPr>
          <p:cNvSpPr txBox="1">
            <a:spLocks/>
          </p:cNvSpPr>
          <p:nvPr/>
        </p:nvSpPr>
        <p:spPr>
          <a:xfrm>
            <a:off x="3500405" y="6329535"/>
            <a:ext cx="2083724" cy="331436"/>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58775" indent="-2159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49263" indent="-19685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1338" indent="-18000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ctr"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1600" b="1" i="0" u="none" strike="noStrike" kern="1200" cap="none" spc="0" normalizeH="0" baseline="0" noProof="0" dirty="0">
                <a:ln>
                  <a:noFill/>
                </a:ln>
                <a:solidFill>
                  <a:srgbClr val="666666"/>
                </a:solidFill>
                <a:effectLst/>
                <a:uLnTx/>
                <a:uFillTx/>
                <a:latin typeface="Segoe UI"/>
              </a:rPr>
              <a:t>2024 2 MW Capable</a:t>
            </a:r>
          </a:p>
        </p:txBody>
      </p:sp>
      <p:cxnSp>
        <p:nvCxnSpPr>
          <p:cNvPr id="314" name="Straight Arrow Connector 313">
            <a:extLst>
              <a:ext uri="{FF2B5EF4-FFF2-40B4-BE49-F238E27FC236}">
                <a16:creationId xmlns:a16="http://schemas.microsoft.com/office/drawing/2014/main" id="{7E7827A6-6A06-1529-CE8A-77950A26C8B3}"/>
              </a:ext>
            </a:extLst>
          </p:cNvPr>
          <p:cNvCxnSpPr>
            <a:cxnSpLocks/>
            <a:stCxn id="313" idx="1"/>
          </p:cNvCxnSpPr>
          <p:nvPr/>
        </p:nvCxnSpPr>
        <p:spPr>
          <a:xfrm flipH="1">
            <a:off x="2977289" y="6495253"/>
            <a:ext cx="523116" cy="3784"/>
          </a:xfrm>
          <a:prstGeom prst="straightConnector1">
            <a:avLst/>
          </a:prstGeom>
          <a:ln w="412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5" name="Straight Arrow Connector 314">
            <a:extLst>
              <a:ext uri="{FF2B5EF4-FFF2-40B4-BE49-F238E27FC236}">
                <a16:creationId xmlns:a16="http://schemas.microsoft.com/office/drawing/2014/main" id="{6D2008C8-9D56-CDD5-137A-9AB7C8F8671B}"/>
              </a:ext>
            </a:extLst>
          </p:cNvPr>
          <p:cNvCxnSpPr>
            <a:cxnSpLocks/>
          </p:cNvCxnSpPr>
          <p:nvPr/>
        </p:nvCxnSpPr>
        <p:spPr>
          <a:xfrm>
            <a:off x="5973135" y="6495253"/>
            <a:ext cx="663215" cy="0"/>
          </a:xfrm>
          <a:prstGeom prst="straightConnector1">
            <a:avLst/>
          </a:prstGeom>
          <a:ln w="412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6" name="Rounded Rectangle 315">
            <a:extLst>
              <a:ext uri="{FF2B5EF4-FFF2-40B4-BE49-F238E27FC236}">
                <a16:creationId xmlns:a16="http://schemas.microsoft.com/office/drawing/2014/main" id="{C88E2979-5312-E114-60DF-63195C90E399}"/>
              </a:ext>
            </a:extLst>
          </p:cNvPr>
          <p:cNvSpPr>
            <a:spLocks/>
          </p:cNvSpPr>
          <p:nvPr/>
        </p:nvSpPr>
        <p:spPr>
          <a:xfrm>
            <a:off x="2999746" y="4902552"/>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a:solidFill>
                  <a:srgbClr val="666666"/>
                </a:solidFill>
                <a:latin typeface="Segoe UI"/>
              </a:rPr>
              <a:t>HBL-010  Cell 200 </a:t>
            </a:r>
            <a:r>
              <a:rPr kumimoji="0" lang="en-GB" sz="700" b="1" i="0" u="none" strike="noStrike" kern="1200" cap="none" spc="0" normalizeH="0" baseline="0" noProof="0">
                <a:ln>
                  <a:noFill/>
                </a:ln>
                <a:solidFill>
                  <a:srgbClr val="666666"/>
                </a:solidFill>
                <a:effectLst/>
                <a:uLnTx/>
                <a:uFillTx/>
                <a:latin typeface="Segoe UI"/>
              </a:rPr>
              <a:t>– HBL-020</a:t>
            </a:r>
            <a:endParaRPr lang="en-GB" sz="700" b="1" dirty="0">
              <a:solidFill>
                <a:srgbClr val="666666"/>
              </a:solidFill>
              <a:latin typeface="Segoe UI"/>
            </a:endParaRPr>
          </a:p>
        </p:txBody>
      </p:sp>
      <p:sp>
        <p:nvSpPr>
          <p:cNvPr id="317" name="Rounded Rectangle 316">
            <a:extLst>
              <a:ext uri="{FF2B5EF4-FFF2-40B4-BE49-F238E27FC236}">
                <a16:creationId xmlns:a16="http://schemas.microsoft.com/office/drawing/2014/main" id="{8F94087B-4AB5-0021-D050-9CC1861E893B}"/>
              </a:ext>
            </a:extLst>
          </p:cNvPr>
          <p:cNvSpPr>
            <a:spLocks/>
          </p:cNvSpPr>
          <p:nvPr/>
        </p:nvSpPr>
        <p:spPr>
          <a:xfrm>
            <a:off x="4494584" y="4906767"/>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HBL-030  Cell 210 </a:t>
            </a:r>
            <a:r>
              <a:rPr kumimoji="0" lang="en-GB" sz="700" b="1" i="0" u="none" strike="noStrike" kern="1200" cap="none" spc="0" normalizeH="0" baseline="0" noProof="0" dirty="0">
                <a:ln>
                  <a:noFill/>
                </a:ln>
                <a:solidFill>
                  <a:srgbClr val="666666"/>
                </a:solidFill>
                <a:effectLst/>
                <a:uLnTx/>
                <a:uFillTx/>
                <a:latin typeface="Segoe UI"/>
              </a:rPr>
              <a:t>– HBL-040</a:t>
            </a:r>
            <a:endParaRPr lang="en-GB" sz="700" b="1" dirty="0">
              <a:solidFill>
                <a:srgbClr val="666666"/>
              </a:solidFill>
              <a:latin typeface="Segoe UI"/>
            </a:endParaRPr>
          </a:p>
        </p:txBody>
      </p:sp>
      <p:sp>
        <p:nvSpPr>
          <p:cNvPr id="318" name="Rounded Rectangle 317">
            <a:extLst>
              <a:ext uri="{FF2B5EF4-FFF2-40B4-BE49-F238E27FC236}">
                <a16:creationId xmlns:a16="http://schemas.microsoft.com/office/drawing/2014/main" id="{0320CEA1-8A63-3D09-B29C-A4C55491E0DA}"/>
              </a:ext>
            </a:extLst>
          </p:cNvPr>
          <p:cNvSpPr>
            <a:spLocks/>
          </p:cNvSpPr>
          <p:nvPr/>
        </p:nvSpPr>
        <p:spPr>
          <a:xfrm>
            <a:off x="5985948" y="4905264"/>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HBL-050  Cell 220 </a:t>
            </a:r>
            <a:r>
              <a:rPr kumimoji="0" lang="en-GB" sz="700" b="1" i="0" u="none" strike="noStrike" kern="1200" cap="none" spc="0" normalizeH="0" baseline="0" noProof="0" dirty="0">
                <a:ln>
                  <a:noFill/>
                </a:ln>
                <a:solidFill>
                  <a:srgbClr val="666666"/>
                </a:solidFill>
                <a:effectLst/>
                <a:uLnTx/>
                <a:uFillTx/>
                <a:latin typeface="Segoe UI"/>
              </a:rPr>
              <a:t>– HBL-060</a:t>
            </a:r>
            <a:endParaRPr lang="en-GB" sz="700" b="1" dirty="0">
              <a:solidFill>
                <a:srgbClr val="666666"/>
              </a:solidFill>
              <a:latin typeface="Segoe UI"/>
            </a:endParaRPr>
          </a:p>
        </p:txBody>
      </p:sp>
      <p:sp>
        <p:nvSpPr>
          <p:cNvPr id="319" name="Rounded Rectangle 318">
            <a:extLst>
              <a:ext uri="{FF2B5EF4-FFF2-40B4-BE49-F238E27FC236}">
                <a16:creationId xmlns:a16="http://schemas.microsoft.com/office/drawing/2014/main" id="{377A7DC8-A32A-3BA5-6107-9A2E82AFD5F4}"/>
              </a:ext>
            </a:extLst>
          </p:cNvPr>
          <p:cNvSpPr>
            <a:spLocks/>
          </p:cNvSpPr>
          <p:nvPr/>
        </p:nvSpPr>
        <p:spPr>
          <a:xfrm>
            <a:off x="7478489" y="4897042"/>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HBL-070  Cell 230 </a:t>
            </a:r>
            <a:r>
              <a:rPr kumimoji="0" lang="en-GB" sz="700" b="1" i="0" u="none" strike="noStrike" kern="1200" cap="none" spc="0" normalizeH="0" baseline="0" noProof="0" dirty="0">
                <a:ln>
                  <a:noFill/>
                </a:ln>
                <a:solidFill>
                  <a:srgbClr val="666666"/>
                </a:solidFill>
                <a:effectLst/>
                <a:uLnTx/>
                <a:uFillTx/>
                <a:latin typeface="Segoe UI"/>
              </a:rPr>
              <a:t>– HBL-080</a:t>
            </a:r>
            <a:endParaRPr lang="en-GB" sz="700" b="1" dirty="0">
              <a:solidFill>
                <a:srgbClr val="666666"/>
              </a:solidFill>
              <a:latin typeface="Segoe UI"/>
            </a:endParaRPr>
          </a:p>
        </p:txBody>
      </p:sp>
      <p:sp>
        <p:nvSpPr>
          <p:cNvPr id="384" name="Rounded Rectangle 383">
            <a:extLst>
              <a:ext uri="{FF2B5EF4-FFF2-40B4-BE49-F238E27FC236}">
                <a16:creationId xmlns:a16="http://schemas.microsoft.com/office/drawing/2014/main" id="{350091B6-3589-FD4A-42FF-A784C3072D95}"/>
              </a:ext>
            </a:extLst>
          </p:cNvPr>
          <p:cNvSpPr>
            <a:spLocks/>
          </p:cNvSpPr>
          <p:nvPr/>
        </p:nvSpPr>
        <p:spPr>
          <a:xfrm>
            <a:off x="8986640" y="4899710"/>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HBL-090  Cell 240 </a:t>
            </a:r>
            <a:r>
              <a:rPr kumimoji="0" lang="en-GB" sz="700" b="1" i="0" u="none" strike="noStrike" kern="1200" cap="none" spc="0" normalizeH="0" baseline="0" noProof="0" dirty="0">
                <a:ln>
                  <a:noFill/>
                </a:ln>
                <a:solidFill>
                  <a:srgbClr val="666666"/>
                </a:solidFill>
                <a:effectLst/>
                <a:uLnTx/>
                <a:uFillTx/>
                <a:latin typeface="Segoe UI"/>
              </a:rPr>
              <a:t>– HBL-100</a:t>
            </a:r>
            <a:endParaRPr lang="en-GB" sz="700" b="1" dirty="0">
              <a:solidFill>
                <a:srgbClr val="666666"/>
              </a:solidFill>
              <a:latin typeface="Segoe UI"/>
            </a:endParaRPr>
          </a:p>
        </p:txBody>
      </p:sp>
      <p:sp>
        <p:nvSpPr>
          <p:cNvPr id="385" name="Rounded Rectangle 384">
            <a:extLst>
              <a:ext uri="{FF2B5EF4-FFF2-40B4-BE49-F238E27FC236}">
                <a16:creationId xmlns:a16="http://schemas.microsoft.com/office/drawing/2014/main" id="{2A9A3F39-04D9-50C5-A6CC-739AF29432A6}"/>
              </a:ext>
            </a:extLst>
          </p:cNvPr>
          <p:cNvSpPr/>
          <p:nvPr/>
        </p:nvSpPr>
        <p:spPr>
          <a:xfrm>
            <a:off x="10515624" y="50759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386" name="Rounded Rectangle 385">
            <a:extLst>
              <a:ext uri="{FF2B5EF4-FFF2-40B4-BE49-F238E27FC236}">
                <a16:creationId xmlns:a16="http://schemas.microsoft.com/office/drawing/2014/main" id="{CC5C96A4-F85D-DAC2-2248-3B190D9D0353}"/>
              </a:ext>
            </a:extLst>
          </p:cNvPr>
          <p:cNvSpPr/>
          <p:nvPr/>
        </p:nvSpPr>
        <p:spPr>
          <a:xfrm>
            <a:off x="10473285" y="4893319"/>
            <a:ext cx="1440000" cy="1440000"/>
          </a:xfrm>
          <a:prstGeom prst="roundRect">
            <a:avLst>
              <a:gd name="adj" fmla="val 603"/>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Segoe UI"/>
            </a:endParaRPr>
          </a:p>
        </p:txBody>
      </p:sp>
      <p:sp>
        <p:nvSpPr>
          <p:cNvPr id="387" name="Rounded Rectangle 386">
            <a:extLst>
              <a:ext uri="{FF2B5EF4-FFF2-40B4-BE49-F238E27FC236}">
                <a16:creationId xmlns:a16="http://schemas.microsoft.com/office/drawing/2014/main" id="{B21878BB-D313-DA76-19C3-FB2E9D55B8E2}"/>
              </a:ext>
            </a:extLst>
          </p:cNvPr>
          <p:cNvSpPr>
            <a:spLocks noChangeAspect="1"/>
          </p:cNvSpPr>
          <p:nvPr/>
        </p:nvSpPr>
        <p:spPr>
          <a:xfrm>
            <a:off x="10806758" y="5075961"/>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1</a:t>
            </a:r>
          </a:p>
        </p:txBody>
      </p:sp>
      <p:sp>
        <p:nvSpPr>
          <p:cNvPr id="388" name="Rounded Rectangle 387">
            <a:extLst>
              <a:ext uri="{FF2B5EF4-FFF2-40B4-BE49-F238E27FC236}">
                <a16:creationId xmlns:a16="http://schemas.microsoft.com/office/drawing/2014/main" id="{43984953-7852-FCC8-98FD-B434923EAC2C}"/>
              </a:ext>
            </a:extLst>
          </p:cNvPr>
          <p:cNvSpPr/>
          <p:nvPr/>
        </p:nvSpPr>
        <p:spPr>
          <a:xfrm>
            <a:off x="11616864" y="5075960"/>
            <a:ext cx="252000" cy="1222581"/>
          </a:xfrm>
          <a:prstGeom prst="roundRect">
            <a:avLst/>
          </a:prstGeom>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Segoe UI"/>
              </a:rPr>
              <a:t>RACKS</a:t>
            </a:r>
          </a:p>
        </p:txBody>
      </p:sp>
      <p:sp>
        <p:nvSpPr>
          <p:cNvPr id="389" name="Rounded Rectangle 388">
            <a:extLst>
              <a:ext uri="{FF2B5EF4-FFF2-40B4-BE49-F238E27FC236}">
                <a16:creationId xmlns:a16="http://schemas.microsoft.com/office/drawing/2014/main" id="{697FFAE5-4E1B-EAEF-4A91-5D607B7FE9C5}"/>
              </a:ext>
            </a:extLst>
          </p:cNvPr>
          <p:cNvSpPr>
            <a:spLocks noChangeAspect="1"/>
          </p:cNvSpPr>
          <p:nvPr/>
        </p:nvSpPr>
        <p:spPr>
          <a:xfrm>
            <a:off x="10806758" y="5324045"/>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4</a:t>
            </a:r>
          </a:p>
        </p:txBody>
      </p:sp>
      <p:sp>
        <p:nvSpPr>
          <p:cNvPr id="390" name="Rounded Rectangle 389">
            <a:extLst>
              <a:ext uri="{FF2B5EF4-FFF2-40B4-BE49-F238E27FC236}">
                <a16:creationId xmlns:a16="http://schemas.microsoft.com/office/drawing/2014/main" id="{E8E3BB25-F5C5-4D8B-1170-3D0740F427D9}"/>
              </a:ext>
            </a:extLst>
          </p:cNvPr>
          <p:cNvSpPr>
            <a:spLocks noChangeAspect="1"/>
          </p:cNvSpPr>
          <p:nvPr/>
        </p:nvSpPr>
        <p:spPr>
          <a:xfrm>
            <a:off x="10806758" y="5576614"/>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2</a:t>
            </a:r>
          </a:p>
        </p:txBody>
      </p:sp>
      <p:sp>
        <p:nvSpPr>
          <p:cNvPr id="391" name="Rounded Rectangle 390">
            <a:extLst>
              <a:ext uri="{FF2B5EF4-FFF2-40B4-BE49-F238E27FC236}">
                <a16:creationId xmlns:a16="http://schemas.microsoft.com/office/drawing/2014/main" id="{68EE0141-FAA7-0FF6-83E2-9938F4DB438E}"/>
              </a:ext>
            </a:extLst>
          </p:cNvPr>
          <p:cNvSpPr>
            <a:spLocks noChangeAspect="1"/>
          </p:cNvSpPr>
          <p:nvPr/>
        </p:nvSpPr>
        <p:spPr>
          <a:xfrm>
            <a:off x="10806554" y="5829183"/>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3</a:t>
            </a:r>
          </a:p>
        </p:txBody>
      </p:sp>
      <p:sp>
        <p:nvSpPr>
          <p:cNvPr id="392" name="Rounded Rectangle 391">
            <a:extLst>
              <a:ext uri="{FF2B5EF4-FFF2-40B4-BE49-F238E27FC236}">
                <a16:creationId xmlns:a16="http://schemas.microsoft.com/office/drawing/2014/main" id="{9AC3A2DC-6B40-4327-EE43-CE1E2FC50C5C}"/>
              </a:ext>
            </a:extLst>
          </p:cNvPr>
          <p:cNvSpPr>
            <a:spLocks noChangeAspect="1"/>
          </p:cNvSpPr>
          <p:nvPr/>
        </p:nvSpPr>
        <p:spPr>
          <a:xfrm>
            <a:off x="10806552" y="6082541"/>
            <a:ext cx="300791"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666666"/>
                </a:solidFill>
                <a:effectLst/>
                <a:uLnTx/>
                <a:uFillTx/>
                <a:latin typeface="Segoe UI"/>
              </a:rPr>
              <a:t>M11</a:t>
            </a:r>
          </a:p>
        </p:txBody>
      </p:sp>
      <p:sp>
        <p:nvSpPr>
          <p:cNvPr id="393" name="Rounded Rectangle 392">
            <a:extLst>
              <a:ext uri="{FF2B5EF4-FFF2-40B4-BE49-F238E27FC236}">
                <a16:creationId xmlns:a16="http://schemas.microsoft.com/office/drawing/2014/main" id="{C62F5CAA-6C45-475E-6839-4699D4C03930}"/>
              </a:ext>
            </a:extLst>
          </p:cNvPr>
          <p:cNvSpPr>
            <a:spLocks/>
          </p:cNvSpPr>
          <p:nvPr/>
        </p:nvSpPr>
        <p:spPr>
          <a:xfrm>
            <a:off x="10489590" y="4898447"/>
            <a:ext cx="1411486" cy="135452"/>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rgbClr val="666666"/>
                </a:solidFill>
                <a:latin typeface="Segoe UI"/>
              </a:rPr>
              <a:t>HBL-110  Cell 250</a:t>
            </a:r>
          </a:p>
        </p:txBody>
      </p:sp>
      <p:sp>
        <p:nvSpPr>
          <p:cNvPr id="394" name="Rounded Rectangle 393">
            <a:extLst>
              <a:ext uri="{FF2B5EF4-FFF2-40B4-BE49-F238E27FC236}">
                <a16:creationId xmlns:a16="http://schemas.microsoft.com/office/drawing/2014/main" id="{217E479C-F2EB-0C86-CB2F-182246776B94}"/>
              </a:ext>
            </a:extLst>
          </p:cNvPr>
          <p:cNvSpPr>
            <a:spLocks noChangeAspect="1"/>
          </p:cNvSpPr>
          <p:nvPr/>
        </p:nvSpPr>
        <p:spPr>
          <a:xfrm>
            <a:off x="9846076" y="5075961"/>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4</a:t>
            </a:r>
            <a:endParaRPr lang="en-GB" sz="800" b="1" dirty="0">
              <a:solidFill>
                <a:srgbClr val="666666"/>
              </a:solidFill>
              <a:latin typeface="Segoe UI"/>
            </a:endParaRPr>
          </a:p>
        </p:txBody>
      </p:sp>
      <p:sp>
        <p:nvSpPr>
          <p:cNvPr id="395" name="Rounded Rectangle 394">
            <a:extLst>
              <a:ext uri="{FF2B5EF4-FFF2-40B4-BE49-F238E27FC236}">
                <a16:creationId xmlns:a16="http://schemas.microsoft.com/office/drawing/2014/main" id="{6047A49B-98F7-BCB9-F6E3-5F9B2DD0E715}"/>
              </a:ext>
            </a:extLst>
          </p:cNvPr>
          <p:cNvSpPr>
            <a:spLocks noChangeAspect="1"/>
          </p:cNvSpPr>
          <p:nvPr/>
        </p:nvSpPr>
        <p:spPr>
          <a:xfrm>
            <a:off x="9846076" y="5324045"/>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1</a:t>
            </a:r>
            <a:endParaRPr lang="en-GB" sz="800" b="1" dirty="0">
              <a:solidFill>
                <a:srgbClr val="666666"/>
              </a:solidFill>
              <a:latin typeface="Segoe UI"/>
            </a:endParaRPr>
          </a:p>
        </p:txBody>
      </p:sp>
      <p:sp>
        <p:nvSpPr>
          <p:cNvPr id="396" name="Rounded Rectangle 395">
            <a:extLst>
              <a:ext uri="{FF2B5EF4-FFF2-40B4-BE49-F238E27FC236}">
                <a16:creationId xmlns:a16="http://schemas.microsoft.com/office/drawing/2014/main" id="{96246053-D04A-7290-9F30-324658C81D97}"/>
              </a:ext>
            </a:extLst>
          </p:cNvPr>
          <p:cNvSpPr>
            <a:spLocks noChangeAspect="1"/>
          </p:cNvSpPr>
          <p:nvPr/>
        </p:nvSpPr>
        <p:spPr>
          <a:xfrm>
            <a:off x="9846076" y="5576614"/>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a:solidFill>
                  <a:srgbClr val="666666"/>
                </a:solidFill>
                <a:latin typeface="Segoe UI"/>
              </a:rPr>
              <a:t>3</a:t>
            </a:r>
            <a:endParaRPr lang="en-GB" sz="800" b="1" dirty="0">
              <a:solidFill>
                <a:srgbClr val="666666"/>
              </a:solidFill>
              <a:latin typeface="Segoe UI"/>
            </a:endParaRPr>
          </a:p>
        </p:txBody>
      </p:sp>
      <p:sp>
        <p:nvSpPr>
          <p:cNvPr id="397" name="Rounded Rectangle 396">
            <a:extLst>
              <a:ext uri="{FF2B5EF4-FFF2-40B4-BE49-F238E27FC236}">
                <a16:creationId xmlns:a16="http://schemas.microsoft.com/office/drawing/2014/main" id="{5630BFA5-E532-14A0-B4EA-F0E5C360E719}"/>
              </a:ext>
            </a:extLst>
          </p:cNvPr>
          <p:cNvSpPr>
            <a:spLocks noChangeAspect="1"/>
          </p:cNvSpPr>
          <p:nvPr/>
        </p:nvSpPr>
        <p:spPr>
          <a:xfrm>
            <a:off x="9845872" y="5829183"/>
            <a:ext cx="216000"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666666"/>
                </a:solidFill>
                <a:latin typeface="Segoe UI"/>
              </a:rPr>
              <a:t>2</a:t>
            </a:r>
          </a:p>
        </p:txBody>
      </p:sp>
      <p:sp>
        <p:nvSpPr>
          <p:cNvPr id="398" name="Rounded Rectangle 397">
            <a:extLst>
              <a:ext uri="{FF2B5EF4-FFF2-40B4-BE49-F238E27FC236}">
                <a16:creationId xmlns:a16="http://schemas.microsoft.com/office/drawing/2014/main" id="{3A5CD37D-6F3F-E734-16BB-C7E47835436F}"/>
              </a:ext>
            </a:extLst>
          </p:cNvPr>
          <p:cNvSpPr>
            <a:spLocks noChangeAspect="1"/>
          </p:cNvSpPr>
          <p:nvPr/>
        </p:nvSpPr>
        <p:spPr>
          <a:xfrm>
            <a:off x="9760145" y="6082541"/>
            <a:ext cx="300791" cy="216000"/>
          </a:xfrm>
          <a:prstGeom prst="roundRect">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666666"/>
                </a:solidFill>
                <a:effectLst/>
                <a:uLnTx/>
                <a:uFillTx/>
                <a:latin typeface="Segoe UI"/>
              </a:rPr>
              <a:t>M10</a:t>
            </a:r>
          </a:p>
        </p:txBody>
      </p:sp>
      <p:sp>
        <p:nvSpPr>
          <p:cNvPr id="403" name="Content Placeholder 3">
            <a:extLst>
              <a:ext uri="{FF2B5EF4-FFF2-40B4-BE49-F238E27FC236}">
                <a16:creationId xmlns:a16="http://schemas.microsoft.com/office/drawing/2014/main" id="{55BD3E6A-635A-6DC8-6D52-5E6C843A790B}"/>
              </a:ext>
            </a:extLst>
          </p:cNvPr>
          <p:cNvSpPr txBox="1">
            <a:spLocks/>
          </p:cNvSpPr>
          <p:nvPr/>
        </p:nvSpPr>
        <p:spPr>
          <a:xfrm>
            <a:off x="7488195" y="6303066"/>
            <a:ext cx="3080723" cy="410689"/>
          </a:xfrm>
          <a:prstGeom prst="rect">
            <a:avLst/>
          </a:prstGeom>
        </p:spPr>
        <p:txBody>
          <a:bodyPr vert="horz" lIns="0" tIns="45720" rIns="18000" bIns="4572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58775" indent="-2159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49263" indent="-19685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1338" indent="-18000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ctr"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1600" b="1" i="0" u="none" strike="noStrike" kern="1200" cap="none" spc="0" normalizeH="0" baseline="0" noProof="0" dirty="0">
                <a:ln>
                  <a:noFill/>
                </a:ln>
                <a:solidFill>
                  <a:srgbClr val="666666"/>
                </a:solidFill>
                <a:effectLst/>
                <a:uLnTx/>
                <a:uFillTx/>
                <a:latin typeface="Segoe UI"/>
              </a:rPr>
              <a:t>Post BOT Scope 3 MW</a:t>
            </a:r>
          </a:p>
        </p:txBody>
      </p:sp>
      <p:sp>
        <p:nvSpPr>
          <p:cNvPr id="404" name="Content Placeholder 3">
            <a:extLst>
              <a:ext uri="{FF2B5EF4-FFF2-40B4-BE49-F238E27FC236}">
                <a16:creationId xmlns:a16="http://schemas.microsoft.com/office/drawing/2014/main" id="{717A5169-127D-8B8D-0FD3-3680AE4CF16D}"/>
              </a:ext>
            </a:extLst>
          </p:cNvPr>
          <p:cNvSpPr txBox="1">
            <a:spLocks/>
          </p:cNvSpPr>
          <p:nvPr/>
        </p:nvSpPr>
        <p:spPr>
          <a:xfrm rot="16200000">
            <a:off x="11347578" y="5510072"/>
            <a:ext cx="1387088" cy="276405"/>
          </a:xfrm>
          <a:prstGeom prst="rect">
            <a:avLst/>
          </a:prstGeom>
        </p:spPr>
        <p:txBody>
          <a:bodyPr vert="horz" lIns="0" tIns="45720" rIns="18000" bIns="45720" rtlCol="0" anchor="ctr" anchorCtr="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666666"/>
                </a:solidFill>
                <a:latin typeface="+mn-lt"/>
                <a:ea typeface="+mn-ea"/>
                <a:cs typeface="+mn-cs"/>
              </a:defRPr>
            </a:lvl1pPr>
            <a:lvl2pPr marL="358775" indent="-215900" algn="l" defTabSz="914400" rtl="0" eaLnBrk="1" latinLnBrk="0" hangingPunct="1">
              <a:lnSpc>
                <a:spcPct val="100000"/>
              </a:lnSpc>
              <a:spcBef>
                <a:spcPts val="1000"/>
              </a:spcBef>
              <a:buClr>
                <a:srgbClr val="666666"/>
              </a:buClr>
              <a:buFont typeface="Wingdings" panose="05000000000000000000" pitchFamily="2" charset="2"/>
              <a:buChar char=""/>
              <a:tabLst/>
              <a:defRPr sz="2000" kern="1200">
                <a:solidFill>
                  <a:srgbClr val="666666"/>
                </a:solidFill>
                <a:latin typeface="+mn-lt"/>
                <a:ea typeface="+mn-ea"/>
                <a:cs typeface="+mn-cs"/>
              </a:defRPr>
            </a:lvl2pPr>
            <a:lvl3pPr marL="449263" indent="-196850" algn="l" defTabSz="914400" rtl="0" eaLnBrk="1" latinLnBrk="0" hangingPunct="1">
              <a:lnSpc>
                <a:spcPct val="100000"/>
              </a:lnSpc>
              <a:spcBef>
                <a:spcPts val="1000"/>
              </a:spcBef>
              <a:buClr>
                <a:srgbClr val="666666"/>
              </a:buClr>
              <a:buFont typeface="Arial" panose="020B0604020202020204" pitchFamily="34" charset="0"/>
              <a:buChar char="−"/>
              <a:tabLst/>
              <a:defRPr sz="1800" kern="1200">
                <a:solidFill>
                  <a:srgbClr val="666666"/>
                </a:solidFill>
                <a:latin typeface="+mn-lt"/>
                <a:ea typeface="+mn-ea"/>
                <a:cs typeface="+mn-cs"/>
              </a:defRPr>
            </a:lvl3pPr>
            <a:lvl4pPr marL="541338" indent="-180000" algn="l" defTabSz="914400" rtl="0" eaLnBrk="1" latinLnBrk="0" hangingPunct="1">
              <a:lnSpc>
                <a:spcPct val="100000"/>
              </a:lnSpc>
              <a:spcBef>
                <a:spcPts val="1000"/>
              </a:spcBef>
              <a:buClr>
                <a:srgbClr val="666666"/>
              </a:buClr>
              <a:buFont typeface="Arial" panose="020B0604020202020204" pitchFamily="34" charset="0"/>
              <a:buChar char="−"/>
              <a:tabLst/>
              <a:defRPr sz="1600" kern="1200">
                <a:solidFill>
                  <a:srgbClr val="666666"/>
                </a:solidFill>
                <a:latin typeface="+mn-lt"/>
                <a:ea typeface="+mn-ea"/>
                <a:cs typeface="+mn-cs"/>
              </a:defRPr>
            </a:lvl4pPr>
            <a:lvl5pPr marL="630000" indent="-162000" algn="l" defTabSz="914400" rtl="0" eaLnBrk="1" latinLnBrk="0" hangingPunct="1">
              <a:lnSpc>
                <a:spcPct val="100000"/>
              </a:lnSpc>
              <a:spcBef>
                <a:spcPts val="1000"/>
              </a:spcBef>
              <a:buClr>
                <a:srgbClr val="666666"/>
              </a:buClr>
              <a:buFont typeface="Arial" panose="020B0604020202020204" pitchFamily="34" charset="0"/>
              <a:buChar char="−"/>
              <a:tabLst/>
              <a:defRPr sz="1400" kern="1200">
                <a:solidFill>
                  <a:srgbClr val="6666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1600" marR="0" lvl="0" indent="-101600" algn="ctr" defTabSz="914400" rtl="0" eaLnBrk="1" fontAlgn="auto" latinLnBrk="0" hangingPunct="1">
              <a:lnSpc>
                <a:spcPct val="100000"/>
              </a:lnSpc>
              <a:spcBef>
                <a:spcPts val="1000"/>
              </a:spcBef>
              <a:spcAft>
                <a:spcPts val="0"/>
              </a:spcAft>
              <a:buClr>
                <a:srgbClr val="666666"/>
              </a:buClr>
              <a:buSzTx/>
              <a:buFont typeface="Segoe UI" panose="020B0502040204020203" pitchFamily="34" charset="0"/>
              <a:buChar char=" "/>
              <a:tabLst/>
              <a:defRPr/>
            </a:pPr>
            <a:r>
              <a:rPr kumimoji="0" lang="en-GB" sz="1600" b="1" i="0" u="none" strike="noStrike" kern="1200" cap="none" spc="0" normalizeH="0" baseline="0" noProof="0" dirty="0">
                <a:ln>
                  <a:noFill/>
                </a:ln>
                <a:solidFill>
                  <a:srgbClr val="666666"/>
                </a:solidFill>
                <a:effectLst/>
                <a:uLnTx/>
                <a:uFillTx/>
                <a:latin typeface="Segoe UI"/>
              </a:rPr>
              <a:t>704.42 MHz</a:t>
            </a:r>
          </a:p>
        </p:txBody>
      </p:sp>
      <p:sp>
        <p:nvSpPr>
          <p:cNvPr id="5" name="TextBox 4">
            <a:extLst>
              <a:ext uri="{FF2B5EF4-FFF2-40B4-BE49-F238E27FC236}">
                <a16:creationId xmlns:a16="http://schemas.microsoft.com/office/drawing/2014/main" id="{CF714CF3-DD80-FB58-36E7-BD5491A6A39E}"/>
              </a:ext>
            </a:extLst>
          </p:cNvPr>
          <p:cNvSpPr txBox="1"/>
          <p:nvPr/>
        </p:nvSpPr>
        <p:spPr>
          <a:xfrm>
            <a:off x="2887530" y="4652555"/>
            <a:ext cx="1697006" cy="646331"/>
          </a:xfrm>
          <a:prstGeom prst="rect">
            <a:avLst/>
          </a:prstGeom>
          <a:solidFill>
            <a:schemeClr val="accent5">
              <a:lumMod val="20000"/>
              <a:lumOff val="80000"/>
              <a:alpha val="81041"/>
            </a:schemeClr>
          </a:solidFill>
        </p:spPr>
        <p:txBody>
          <a:bodyPr wrap="square" rtlCol="0">
            <a:spAutoFit/>
          </a:bodyPr>
          <a:lstStyle/>
          <a:p>
            <a:pPr algn="l"/>
            <a:r>
              <a:rPr lang="en-GB" dirty="0">
                <a:solidFill>
                  <a:srgbClr val="666666"/>
                </a:solidFill>
              </a:rPr>
              <a:t>Canon klystron testing</a:t>
            </a:r>
          </a:p>
        </p:txBody>
      </p:sp>
      <p:cxnSp>
        <p:nvCxnSpPr>
          <p:cNvPr id="19" name="Elbow Connector 18">
            <a:extLst>
              <a:ext uri="{FF2B5EF4-FFF2-40B4-BE49-F238E27FC236}">
                <a16:creationId xmlns:a16="http://schemas.microsoft.com/office/drawing/2014/main" id="{00E271D3-F690-65A4-AB81-EE5BFC213DB9}"/>
              </a:ext>
            </a:extLst>
          </p:cNvPr>
          <p:cNvCxnSpPr>
            <a:cxnSpLocks/>
            <a:stCxn id="5" idx="3"/>
            <a:endCxn id="281" idx="1"/>
          </p:cNvCxnSpPr>
          <p:nvPr/>
        </p:nvCxnSpPr>
        <p:spPr>
          <a:xfrm>
            <a:off x="4584536" y="4975721"/>
            <a:ext cx="1722072" cy="710156"/>
          </a:xfrm>
          <a:prstGeom prst="bentConnector3">
            <a:avLst>
              <a:gd name="adj1" fmla="val 50000"/>
            </a:avLst>
          </a:prstGeom>
          <a:ln w="635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84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par>
                                <p:cTn id="8" presetID="9"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dissolv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dissolve">
                                      <p:cBhvr>
                                        <p:cTn id="15" dur="500"/>
                                        <p:tgtEl>
                                          <p:spTgt spid="28"/>
                                        </p:tgtEl>
                                      </p:cBhvr>
                                    </p:animEffect>
                                  </p:childTnLst>
                                </p:cTn>
                              </p:par>
                              <p:par>
                                <p:cTn id="16" presetID="9" presetClass="entr" presetSubtype="0" fill="hold"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dissolve">
                                      <p:cBhvr>
                                        <p:cTn id="18" dur="500"/>
                                        <p:tgtEl>
                                          <p:spTgt spid="2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dissolve">
                                      <p:cBhvr>
                                        <p:cTn id="21" dur="500"/>
                                        <p:tgtEl>
                                          <p:spTgt spid="31"/>
                                        </p:tgtEl>
                                      </p:cBhvr>
                                    </p:animEffect>
                                  </p:childTnLst>
                                </p:cTn>
                              </p:par>
                              <p:par>
                                <p:cTn id="22" presetID="9"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dissolve">
                                      <p:cBhvr>
                                        <p:cTn id="24" dur="500"/>
                                        <p:tgtEl>
                                          <p:spTgt spid="3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par>
                                <p:cTn id="28" presetID="9"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dissolv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BE0CB8A-3A44-4229-7F7A-2CAE0CAE05ED}"/>
              </a:ext>
            </a:extLst>
          </p:cNvPr>
          <p:cNvSpPr>
            <a:spLocks noGrp="1"/>
          </p:cNvSpPr>
          <p:nvPr>
            <p:ph type="ftr" idx="11"/>
          </p:nvPr>
        </p:nvSpPr>
        <p:spPr/>
        <p:txBody>
          <a:bodyPr/>
          <a:lstStyle/>
          <a:p>
            <a:r>
              <a:rPr lang="en-GB"/>
              <a:t>13th CW and High Average Power RF Workshop</a:t>
            </a:r>
          </a:p>
        </p:txBody>
      </p:sp>
      <p:pic>
        <p:nvPicPr>
          <p:cNvPr id="11" name="Picture 10">
            <a:extLst>
              <a:ext uri="{FF2B5EF4-FFF2-40B4-BE49-F238E27FC236}">
                <a16:creationId xmlns:a16="http://schemas.microsoft.com/office/drawing/2014/main" id="{07CC0D68-01D4-DB6B-DB9E-19A6D157E26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96076" y="2366408"/>
            <a:ext cx="11895924" cy="3439405"/>
          </a:xfrm>
          <a:prstGeom prst="rect">
            <a:avLst/>
          </a:prstGeom>
        </p:spPr>
      </p:pic>
      <p:sp>
        <p:nvSpPr>
          <p:cNvPr id="12" name="TextBox 11">
            <a:extLst>
              <a:ext uri="{FF2B5EF4-FFF2-40B4-BE49-F238E27FC236}">
                <a16:creationId xmlns:a16="http://schemas.microsoft.com/office/drawing/2014/main" id="{D8B434B0-8C32-6E2D-22DF-FD5EC75F41CC}"/>
              </a:ext>
            </a:extLst>
          </p:cNvPr>
          <p:cNvSpPr txBox="1"/>
          <p:nvPr/>
        </p:nvSpPr>
        <p:spPr>
          <a:xfrm>
            <a:off x="4213468" y="5955875"/>
            <a:ext cx="4387676" cy="523220"/>
          </a:xfrm>
          <a:prstGeom prst="rect">
            <a:avLst/>
          </a:prstGeom>
          <a:noFill/>
        </p:spPr>
        <p:txBody>
          <a:bodyPr wrap="none" rtlCol="0">
            <a:spAutoFit/>
          </a:bodyPr>
          <a:lstStyle/>
          <a:p>
            <a:pPr algn="l"/>
            <a:r>
              <a:rPr lang="en-GB" sz="2800" dirty="0">
                <a:solidFill>
                  <a:srgbClr val="666666"/>
                </a:solidFill>
              </a:rPr>
              <a:t>180 degree view of Gallery</a:t>
            </a:r>
          </a:p>
        </p:txBody>
      </p:sp>
      <p:sp>
        <p:nvSpPr>
          <p:cNvPr id="15" name="TextBox 14">
            <a:extLst>
              <a:ext uri="{FF2B5EF4-FFF2-40B4-BE49-F238E27FC236}">
                <a16:creationId xmlns:a16="http://schemas.microsoft.com/office/drawing/2014/main" id="{AC9365A6-DB52-2C8D-D2DF-22DB653460CA}"/>
              </a:ext>
            </a:extLst>
          </p:cNvPr>
          <p:cNvSpPr txBox="1"/>
          <p:nvPr/>
        </p:nvSpPr>
        <p:spPr>
          <a:xfrm>
            <a:off x="1006970" y="1108350"/>
            <a:ext cx="9835201" cy="923330"/>
          </a:xfrm>
          <a:prstGeom prst="rect">
            <a:avLst/>
          </a:prstGeom>
          <a:noFill/>
        </p:spPr>
        <p:txBody>
          <a:bodyPr wrap="square">
            <a:spAutoFit/>
          </a:bodyPr>
          <a:lstStyle/>
          <a:p>
            <a:r>
              <a:rPr lang="en-GB" dirty="0"/>
              <a:t>Total of 91 High power RF Systems, MO, and PRL </a:t>
            </a:r>
            <a:r>
              <a:rPr lang="en-GB" dirty="0" err="1"/>
              <a:t>incl</a:t>
            </a:r>
            <a:r>
              <a:rPr lang="en-GB" dirty="0"/>
              <a:t> all controls, interlock, aux and LLRF. Approximately 245 racks, &gt; 21000 cables</a:t>
            </a:r>
          </a:p>
          <a:p>
            <a:endParaRPr lang="en-GB" dirty="0"/>
          </a:p>
        </p:txBody>
      </p:sp>
    </p:spTree>
    <p:extLst>
      <p:ext uri="{BB962C8B-B14F-4D97-AF65-F5344CB8AC3E}">
        <p14:creationId xmlns:p14="http://schemas.microsoft.com/office/powerpoint/2010/main" val="3295979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Office-tema">
  <a:themeElements>
    <a:clrScheme name="ESS 1">
      <a:dk1>
        <a:srgbClr val="000000"/>
      </a:dk1>
      <a:lt1>
        <a:srgbClr val="FFFFFF"/>
      </a:lt1>
      <a:dk2>
        <a:srgbClr val="000000"/>
      </a:dk2>
      <a:lt2>
        <a:srgbClr val="FFFFFF"/>
      </a:lt2>
      <a:accent1>
        <a:srgbClr val="0099DC"/>
      </a:accent1>
      <a:accent2>
        <a:srgbClr val="003366"/>
      </a:accent2>
      <a:accent3>
        <a:srgbClr val="99BE00"/>
      </a:accent3>
      <a:accent4>
        <a:srgbClr val="006646"/>
      </a:accent4>
      <a:accent5>
        <a:srgbClr val="FF7D00"/>
      </a:accent5>
      <a:accent6>
        <a:srgbClr val="821482"/>
      </a:accent6>
      <a:hlink>
        <a:srgbClr val="0099DC"/>
      </a:hlink>
      <a:folHlink>
        <a:srgbClr val="0099DC"/>
      </a:folHlink>
    </a:clrScheme>
    <a:fontScheme name="ESS">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solidFill>
              <a:srgbClr val="666666"/>
            </a:solidFill>
          </a:defRPr>
        </a:defPPr>
      </a:lstStyle>
    </a:txDef>
  </a:objectDefaults>
  <a:extraClrSchemeLst/>
  <a:extLst>
    <a:ext uri="{05A4C25C-085E-4340-85A3-A5531E510DB2}">
      <thm15:themeFamily xmlns:thm15="http://schemas.microsoft.com/office/thememl/2012/main" name="Presentation5" id="{C8E05FD6-4408-40A1-AAFA-F1913A6B3D38}" vid="{2ACFAA60-6D1B-4172-9AA5-52CCB5CBBC40}"/>
    </a:ext>
  </a:extLst>
</a:theme>
</file>

<file path=ppt/theme/theme2.xml><?xml version="1.0" encoding="utf-8"?>
<a:theme xmlns:a="http://schemas.openxmlformats.org/drawingml/2006/main" name="1_Office-tema">
  <a:themeElements>
    <a:clrScheme name="ESS 1">
      <a:dk1>
        <a:srgbClr val="000000"/>
      </a:dk1>
      <a:lt1>
        <a:srgbClr val="FFFFFF"/>
      </a:lt1>
      <a:dk2>
        <a:srgbClr val="000000"/>
      </a:dk2>
      <a:lt2>
        <a:srgbClr val="FFFFFF"/>
      </a:lt2>
      <a:accent1>
        <a:srgbClr val="0099DC"/>
      </a:accent1>
      <a:accent2>
        <a:srgbClr val="003366"/>
      </a:accent2>
      <a:accent3>
        <a:srgbClr val="99BE00"/>
      </a:accent3>
      <a:accent4>
        <a:srgbClr val="006646"/>
      </a:accent4>
      <a:accent5>
        <a:srgbClr val="FF7D00"/>
      </a:accent5>
      <a:accent6>
        <a:srgbClr val="821482"/>
      </a:accent6>
      <a:hlink>
        <a:srgbClr val="0099DC"/>
      </a:hlink>
      <a:folHlink>
        <a:srgbClr val="0099DC"/>
      </a:folHlink>
    </a:clrScheme>
    <a:fontScheme name="ESS">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solidFill>
              <a:srgbClr val="666666"/>
            </a:solidFill>
          </a:defRPr>
        </a:defPPr>
      </a:lstStyle>
    </a:txDef>
  </a:objectDefaults>
  <a:extraClrSchemeLst/>
  <a:extLst>
    <a:ext uri="{05A4C25C-085E-4340-85A3-A5531E510DB2}">
      <thm15:themeFamily xmlns:thm15="http://schemas.microsoft.com/office/thememl/2012/main" name="Presentation5" id="{C8E05FD6-4408-40A1-AAFA-F1913A6B3D38}" vid="{2ACFAA60-6D1B-4172-9AA5-52CCB5CBBC40}"/>
    </a:ext>
  </a:extLst>
</a:theme>
</file>

<file path=ppt/theme/theme3.xml><?xml version="1.0" encoding="utf-8"?>
<a:theme xmlns:a="http://schemas.openxmlformats.org/drawingml/2006/main" name="2_Office-tema">
  <a:themeElements>
    <a:clrScheme name="ESS 1">
      <a:dk1>
        <a:srgbClr val="000000"/>
      </a:dk1>
      <a:lt1>
        <a:srgbClr val="FFFFFF"/>
      </a:lt1>
      <a:dk2>
        <a:srgbClr val="000000"/>
      </a:dk2>
      <a:lt2>
        <a:srgbClr val="FFFFFF"/>
      </a:lt2>
      <a:accent1>
        <a:srgbClr val="0099DC"/>
      </a:accent1>
      <a:accent2>
        <a:srgbClr val="003366"/>
      </a:accent2>
      <a:accent3>
        <a:srgbClr val="99BE00"/>
      </a:accent3>
      <a:accent4>
        <a:srgbClr val="006646"/>
      </a:accent4>
      <a:accent5>
        <a:srgbClr val="FF7D00"/>
      </a:accent5>
      <a:accent6>
        <a:srgbClr val="821482"/>
      </a:accent6>
      <a:hlink>
        <a:srgbClr val="0099DC"/>
      </a:hlink>
      <a:folHlink>
        <a:srgbClr val="0099DC"/>
      </a:folHlink>
    </a:clrScheme>
    <a:fontScheme name="ESS">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solidFill>
              <a:srgbClr val="666666"/>
            </a:solidFill>
          </a:defRPr>
        </a:defPPr>
      </a:lstStyle>
    </a:txDef>
  </a:objectDefaults>
  <a:extraClrSchemeLst/>
  <a:extLst>
    <a:ext uri="{05A4C25C-085E-4340-85A3-A5531E510DB2}">
      <thm15:themeFamily xmlns:thm15="http://schemas.microsoft.com/office/thememl/2012/main" name="Presentation5" id="{C8E05FD6-4408-40A1-AAFA-F1913A6B3D38}" vid="{2ACFAA60-6D1B-4172-9AA5-52CCB5CBBC40}"/>
    </a:ext>
  </a:extLst>
</a:theme>
</file>

<file path=ppt/theme/theme4.xml><?xml version="1.0" encoding="utf-8"?>
<a:theme xmlns:a="http://schemas.openxmlformats.org/drawingml/2006/main" name="3_Office-tema">
  <a:themeElements>
    <a:clrScheme name="ESS 1">
      <a:dk1>
        <a:srgbClr val="000000"/>
      </a:dk1>
      <a:lt1>
        <a:srgbClr val="FFFFFF"/>
      </a:lt1>
      <a:dk2>
        <a:srgbClr val="000000"/>
      </a:dk2>
      <a:lt2>
        <a:srgbClr val="FFFFFF"/>
      </a:lt2>
      <a:accent1>
        <a:srgbClr val="0099DC"/>
      </a:accent1>
      <a:accent2>
        <a:srgbClr val="003366"/>
      </a:accent2>
      <a:accent3>
        <a:srgbClr val="99BE00"/>
      </a:accent3>
      <a:accent4>
        <a:srgbClr val="006646"/>
      </a:accent4>
      <a:accent5>
        <a:srgbClr val="FF7D00"/>
      </a:accent5>
      <a:accent6>
        <a:srgbClr val="821482"/>
      </a:accent6>
      <a:hlink>
        <a:srgbClr val="0099DC"/>
      </a:hlink>
      <a:folHlink>
        <a:srgbClr val="0099DC"/>
      </a:folHlink>
    </a:clrScheme>
    <a:fontScheme name="ESS">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solidFill>
              <a:srgbClr val="666666"/>
            </a:solidFill>
          </a:defRPr>
        </a:defPPr>
      </a:lstStyle>
    </a:txDef>
  </a:objectDefaults>
  <a:extraClrSchemeLst/>
  <a:extLst>
    <a:ext uri="{05A4C25C-085E-4340-85A3-A5531E510DB2}">
      <thm15:themeFamily xmlns:thm15="http://schemas.microsoft.com/office/thememl/2012/main" name="Presentation5" id="{C8E05FD6-4408-40A1-AAFA-F1913A6B3D38}" vid="{2ACFAA60-6D1B-4172-9AA5-52CCB5CBBC40}"/>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Office-tema</Template>
  <TotalTime>34319</TotalTime>
  <Words>1791</Words>
  <Application>Microsoft Macintosh PowerPoint</Application>
  <PresentationFormat>Widescreen</PresentationFormat>
  <Paragraphs>519</Paragraphs>
  <Slides>28</Slides>
  <Notes>2</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28</vt:i4>
      </vt:variant>
    </vt:vector>
  </HeadingPairs>
  <TitlesOfParts>
    <vt:vector size="39" baseType="lpstr">
      <vt:lpstr>Arial</vt:lpstr>
      <vt:lpstr>Calibri</vt:lpstr>
      <vt:lpstr>Quattrocento Sans</vt:lpstr>
      <vt:lpstr>Segoe UI</vt:lpstr>
      <vt:lpstr>Segoe UI Light</vt:lpstr>
      <vt:lpstr>Segoe UI Semibold</vt:lpstr>
      <vt:lpstr>Wingdings</vt:lpstr>
      <vt:lpstr>Office-tema</vt:lpstr>
      <vt:lpstr>1_Office-tema</vt:lpstr>
      <vt:lpstr>2_Office-tema</vt:lpstr>
      <vt:lpstr>3_Office-tema</vt:lpstr>
      <vt:lpstr>PowerPoint Presentation</vt:lpstr>
      <vt:lpstr>Status and operational readiness of the ESS RF Systems</vt:lpstr>
      <vt:lpstr>We will miss you Mats</vt:lpstr>
      <vt:lpstr>Content</vt:lpstr>
      <vt:lpstr>PowerPoint Presentation</vt:lpstr>
      <vt:lpstr>Accelerator Overview</vt:lpstr>
      <vt:lpstr>CWRF 2022</vt:lpstr>
      <vt:lpstr>G02 – Status of RF Systems Aug 2024</vt:lpstr>
      <vt:lpstr>PowerPoint Presentation</vt:lpstr>
      <vt:lpstr>Huge Installation largely complete and tested</vt:lpstr>
      <vt:lpstr>Commissioning</vt:lpstr>
      <vt:lpstr>PowerPoint Presentation</vt:lpstr>
      <vt:lpstr>CWRF 2022</vt:lpstr>
      <vt:lpstr>Other ESS talks at CWRF 2024</vt:lpstr>
      <vt:lpstr>Window Conditioning</vt:lpstr>
      <vt:lpstr>Window Conditioning</vt:lpstr>
      <vt:lpstr>High-power tests @ ESS -1st phase</vt:lpstr>
      <vt:lpstr>Warm Coupler Conditioning</vt:lpstr>
      <vt:lpstr>First WCC in open tunnel</vt:lpstr>
      <vt:lpstr>704 MHz circulator arcing</vt:lpstr>
      <vt:lpstr>704 MHz circulator arcing</vt:lpstr>
      <vt:lpstr>704 MHz circulator arcing</vt:lpstr>
      <vt:lpstr>VPD – Variable Power Divider</vt:lpstr>
      <vt:lpstr>VPD</vt:lpstr>
      <vt:lpstr>VPD</vt:lpstr>
      <vt:lpstr>New Test Stands</vt:lpstr>
      <vt:lpstr>New ‘temporary’ Test Stands</vt:lpstr>
      <vt:lpstr>New Test Stands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Morten Rostrup Forup Jensen</dc:creator>
  <cp:lastModifiedBy>Morten Jensen</cp:lastModifiedBy>
  <cp:revision>104</cp:revision>
  <cp:lastPrinted>2019-03-08T10:27:30Z</cp:lastPrinted>
  <dcterms:created xsi:type="dcterms:W3CDTF">2023-09-08T10:10:26Z</dcterms:created>
  <dcterms:modified xsi:type="dcterms:W3CDTF">2024-09-09T14:48:23Z</dcterms:modified>
</cp:coreProperties>
</file>