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319" r:id="rId5"/>
    <p:sldId id="1239" r:id="rId6"/>
    <p:sldId id="1223" r:id="rId7"/>
    <p:sldId id="1224" r:id="rId8"/>
    <p:sldId id="1225" r:id="rId9"/>
    <p:sldId id="1226" r:id="rId10"/>
    <p:sldId id="1227" r:id="rId11"/>
    <p:sldId id="1228" r:id="rId12"/>
    <p:sldId id="1231" r:id="rId13"/>
    <p:sldId id="320" r:id="rId14"/>
    <p:sldId id="1236" r:id="rId15"/>
    <p:sldId id="1230" r:id="rId16"/>
    <p:sldId id="1232" r:id="rId17"/>
    <p:sldId id="1233" r:id="rId18"/>
    <p:sldId id="1234" r:id="rId19"/>
    <p:sldId id="1235" r:id="rId20"/>
    <p:sldId id="1237" r:id="rId21"/>
    <p:sldId id="1241" r:id="rId22"/>
    <p:sldId id="1238" r:id="rId23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B9D"/>
    <a:srgbClr val="AEB0AF"/>
    <a:srgbClr val="CEC7C1"/>
    <a:srgbClr val="8C8D90"/>
    <a:srgbClr val="D25350"/>
    <a:srgbClr val="808184"/>
    <a:srgbClr val="75767A"/>
    <a:srgbClr val="4E4F54"/>
    <a:srgbClr val="84888B"/>
    <a:srgbClr val="A04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F06D3F-6887-FA42-B13F-1114B8E223A6}" v="4519" dt="2024-09-06T18:12:08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05" autoAdjust="0"/>
    <p:restoredTop sz="96325" autoAdjust="0"/>
  </p:normalViewPr>
  <p:slideViewPr>
    <p:cSldViewPr snapToGrid="0" showGuides="1">
      <p:cViewPr varScale="1">
        <p:scale>
          <a:sx n="111" d="100"/>
          <a:sy n="111" d="100"/>
        </p:scale>
        <p:origin x="232" y="10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ss, John" userId="ebfaac8f-aa52-45a1-9695-3c0c79117696" providerId="ADAL" clId="{2AF06D3F-6887-FA42-B13F-1114B8E223A6}"/>
    <pc:docChg chg="undo custSel addSld delSld modSld sldOrd modMainMaster">
      <pc:chgData name="Moss, John" userId="ebfaac8f-aa52-45a1-9695-3c0c79117696" providerId="ADAL" clId="{2AF06D3F-6887-FA42-B13F-1114B8E223A6}" dt="2024-09-06T18:12:08.743" v="12723"/>
      <pc:docMkLst>
        <pc:docMk/>
      </pc:docMkLst>
      <pc:sldChg chg="del">
        <pc:chgData name="Moss, John" userId="ebfaac8f-aa52-45a1-9695-3c0c79117696" providerId="ADAL" clId="{2AF06D3F-6887-FA42-B13F-1114B8E223A6}" dt="2024-09-05T14:30:18.097" v="6186" actId="2696"/>
        <pc:sldMkLst>
          <pc:docMk/>
          <pc:sldMk cId="2526789708" sldId="304"/>
        </pc:sldMkLst>
      </pc:sldChg>
      <pc:sldChg chg="modSp mod">
        <pc:chgData name="Moss, John" userId="ebfaac8f-aa52-45a1-9695-3c0c79117696" providerId="ADAL" clId="{2AF06D3F-6887-FA42-B13F-1114B8E223A6}" dt="2024-09-05T19:48:44.339" v="8181" actId="20577"/>
        <pc:sldMkLst>
          <pc:docMk/>
          <pc:sldMk cId="4185276763" sldId="319"/>
        </pc:sldMkLst>
        <pc:spChg chg="mod">
          <ac:chgData name="Moss, John" userId="ebfaac8f-aa52-45a1-9695-3c0c79117696" providerId="ADAL" clId="{2AF06D3F-6887-FA42-B13F-1114B8E223A6}" dt="2024-09-05T19:48:28.501" v="8167" actId="1076"/>
          <ac:spMkLst>
            <pc:docMk/>
            <pc:sldMk cId="4185276763" sldId="319"/>
            <ac:spMk id="3" creationId="{00000000-0000-0000-0000-000000000000}"/>
          </ac:spMkLst>
        </pc:spChg>
        <pc:spChg chg="mod">
          <ac:chgData name="Moss, John" userId="ebfaac8f-aa52-45a1-9695-3c0c79117696" providerId="ADAL" clId="{2AF06D3F-6887-FA42-B13F-1114B8E223A6}" dt="2024-09-05T19:48:44.339" v="8181" actId="20577"/>
          <ac:spMkLst>
            <pc:docMk/>
            <pc:sldMk cId="4185276763" sldId="319"/>
            <ac:spMk id="11" creationId="{36589B06-3CAE-4C9F-BA9C-B8C39C4D7B4B}"/>
          </ac:spMkLst>
        </pc:spChg>
      </pc:sldChg>
      <pc:sldChg chg="addSp delSp modSp mod ord delAnim modAnim">
        <pc:chgData name="Moss, John" userId="ebfaac8f-aa52-45a1-9695-3c0c79117696" providerId="ADAL" clId="{2AF06D3F-6887-FA42-B13F-1114B8E223A6}" dt="2024-09-06T13:57:19.489" v="12603" actId="20577"/>
        <pc:sldMkLst>
          <pc:docMk/>
          <pc:sldMk cId="2085490653" sldId="320"/>
        </pc:sldMkLst>
        <pc:spChg chg="mod">
          <ac:chgData name="Moss, John" userId="ebfaac8f-aa52-45a1-9695-3c0c79117696" providerId="ADAL" clId="{2AF06D3F-6887-FA42-B13F-1114B8E223A6}" dt="2024-09-06T13:57:19.489" v="12603" actId="20577"/>
          <ac:spMkLst>
            <pc:docMk/>
            <pc:sldMk cId="2085490653" sldId="320"/>
            <ac:spMk id="2" creationId="{00000000-0000-0000-0000-000000000000}"/>
          </ac:spMkLst>
        </pc:spChg>
        <pc:spChg chg="add mod">
          <ac:chgData name="Moss, John" userId="ebfaac8f-aa52-45a1-9695-3c0c79117696" providerId="ADAL" clId="{2AF06D3F-6887-FA42-B13F-1114B8E223A6}" dt="2024-09-05T19:18:40.713" v="7670" actId="1076"/>
          <ac:spMkLst>
            <pc:docMk/>
            <pc:sldMk cId="2085490653" sldId="320"/>
            <ac:spMk id="3" creationId="{8EDD6572-452E-9C32-D37E-2901AA400EAE}"/>
          </ac:spMkLst>
        </pc:spChg>
        <pc:spChg chg="add del mod">
          <ac:chgData name="Moss, John" userId="ebfaac8f-aa52-45a1-9695-3c0c79117696" providerId="ADAL" clId="{2AF06D3F-6887-FA42-B13F-1114B8E223A6}" dt="2024-09-06T12:12:42.170" v="9895" actId="478"/>
          <ac:spMkLst>
            <pc:docMk/>
            <pc:sldMk cId="2085490653" sldId="320"/>
            <ac:spMk id="4" creationId="{E6CB912F-377B-8F77-64A3-A79ABAC0EB32}"/>
          </ac:spMkLst>
        </pc:spChg>
        <pc:spChg chg="add mod">
          <ac:chgData name="Moss, John" userId="ebfaac8f-aa52-45a1-9695-3c0c79117696" providerId="ADAL" clId="{2AF06D3F-6887-FA42-B13F-1114B8E223A6}" dt="2024-09-06T12:20:29.631" v="10579" actId="207"/>
          <ac:spMkLst>
            <pc:docMk/>
            <pc:sldMk cId="2085490653" sldId="320"/>
            <ac:spMk id="5" creationId="{CB9169C9-D84E-7370-FF03-FAAB1A1E3A44}"/>
          </ac:spMkLst>
        </pc:spChg>
        <pc:spChg chg="add del mod">
          <ac:chgData name="Moss, John" userId="ebfaac8f-aa52-45a1-9695-3c0c79117696" providerId="ADAL" clId="{2AF06D3F-6887-FA42-B13F-1114B8E223A6}" dt="2024-09-05T13:17:32.753" v="3620"/>
          <ac:spMkLst>
            <pc:docMk/>
            <pc:sldMk cId="2085490653" sldId="320"/>
            <ac:spMk id="7" creationId="{7E11355A-0EB2-63A3-ACB1-96C807A20870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1" creationId="{C4866C82-6CB8-5849-FEDD-54C95EA21FBE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2" creationId="{55AA94E3-5AEF-0E41-0E60-C5AACBCD5B3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3" creationId="{F685E473-D5EB-6E1F-EB85-7BC78080861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4" creationId="{7F209566-8B82-5BF5-853B-5023BC720E94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5" creationId="{A7561586-CCF5-A5CF-01D2-CFC1BD148CF7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6" creationId="{AA182CE5-45C8-8577-CD8E-D8C073289BDA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7" creationId="{4442EB8D-37D3-EBBE-0135-CD65EB32B912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8" creationId="{2B8F6431-887E-78C5-0AF5-2C9A68DB47CB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19" creationId="{2E38B770-54C0-61A7-5E9F-2BF8EAC7BBBB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1" creationId="{6FC5C047-BEC1-436D-C813-D435DB4302D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3" creationId="{9BD2C5C8-308E-AF77-BD25-7EFE0A18969C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4" creationId="{2814832A-DBD6-A3A4-ECDD-1F7A5CC6D36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5" creationId="{4CFF52BB-E514-B387-1D1B-1EAED092A94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6" creationId="{CF326D58-6620-9483-400E-36FE659E2F09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7" creationId="{567285CD-2A85-4A9B-6756-4F3225BCA1FC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8" creationId="{B9A349E5-AF44-B531-AB5F-29F27000D0F5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29" creationId="{EBB910C5-24A3-E48A-EA00-CD5209299C59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0" creationId="{FBEFF636-A89F-64F9-C5BF-C8DA649C844B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1" creationId="{E3E16128-000B-551C-DF3B-DACE790FBD41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2" creationId="{FA9E16F3-A7F6-7EC0-3ADD-AD2BE98DB8C4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3" creationId="{5B1EBA98-E564-239E-8A9E-2B2A83EE5D01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4" creationId="{C63F7A63-A758-BFF9-A411-1E941D235162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5" creationId="{F52FBDB9-EF66-B94E-31E3-B4B7EDE34AFF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6" creationId="{272270F0-7572-0D6C-C375-5B49C1AC5757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7" creationId="{738C26F0-9FE0-B3BB-F179-36B24B2B4F03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8" creationId="{4F899A81-F44D-5504-44EE-F068638DB793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39" creationId="{A147C3E0-1B31-454C-A459-A411AFB0A64E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0" creationId="{488D791F-4085-2BA2-B7F1-F620FDC364CF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1" creationId="{978B4443-FA50-D2FD-B7DC-97A630514353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2" creationId="{B305827A-386B-6CF4-9BD2-7592D27AF653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3" creationId="{7211B9E9-1530-4BDC-270B-1009F9CD356B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4" creationId="{8CB59241-19E5-78A2-0B78-8ABBD6FC7266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5" creationId="{AA8AD7A9-76FB-75D4-20BD-76936847BDFD}"/>
          </ac:spMkLst>
        </pc:spChg>
        <pc:spChg chg="mod">
          <ac:chgData name="Moss, John" userId="ebfaac8f-aa52-45a1-9695-3c0c79117696" providerId="ADAL" clId="{2AF06D3F-6887-FA42-B13F-1114B8E223A6}" dt="2024-09-05T13:36:55.611" v="3986"/>
          <ac:spMkLst>
            <pc:docMk/>
            <pc:sldMk cId="2085490653" sldId="320"/>
            <ac:spMk id="46" creationId="{E808BBC1-2CA7-EEDF-BC84-4414EF357DA6}"/>
          </ac:spMkLst>
        </pc:spChg>
        <pc:spChg chg="add mod">
          <ac:chgData name="Moss, John" userId="ebfaac8f-aa52-45a1-9695-3c0c79117696" providerId="ADAL" clId="{2AF06D3F-6887-FA42-B13F-1114B8E223A6}" dt="2024-09-05T13:39:10.189" v="4005" actId="207"/>
          <ac:spMkLst>
            <pc:docMk/>
            <pc:sldMk cId="2085490653" sldId="320"/>
            <ac:spMk id="51" creationId="{DE6690C2-2043-2A8D-8F5A-0F63DA34702E}"/>
          </ac:spMkLst>
        </pc:spChg>
        <pc:spChg chg="add mod">
          <ac:chgData name="Moss, John" userId="ebfaac8f-aa52-45a1-9695-3c0c79117696" providerId="ADAL" clId="{2AF06D3F-6887-FA42-B13F-1114B8E223A6}" dt="2024-09-05T13:39:51.024" v="4018" actId="14100"/>
          <ac:spMkLst>
            <pc:docMk/>
            <pc:sldMk cId="2085490653" sldId="320"/>
            <ac:spMk id="52" creationId="{FE53AD93-D14F-6405-2262-09521E4C1733}"/>
          </ac:spMkLst>
        </pc:spChg>
        <pc:spChg chg="add mod">
          <ac:chgData name="Moss, John" userId="ebfaac8f-aa52-45a1-9695-3c0c79117696" providerId="ADAL" clId="{2AF06D3F-6887-FA42-B13F-1114B8E223A6}" dt="2024-09-05T19:18:20.759" v="7651" actId="1076"/>
          <ac:spMkLst>
            <pc:docMk/>
            <pc:sldMk cId="2085490653" sldId="320"/>
            <ac:spMk id="55" creationId="{2BD21467-29C6-969F-1062-F80A42EC3237}"/>
          </ac:spMkLst>
        </pc:spChg>
        <pc:spChg chg="add del mod">
          <ac:chgData name="Moss, John" userId="ebfaac8f-aa52-45a1-9695-3c0c79117696" providerId="ADAL" clId="{2AF06D3F-6887-FA42-B13F-1114B8E223A6}" dt="2024-09-05T13:41:11.720" v="4080"/>
          <ac:spMkLst>
            <pc:docMk/>
            <pc:sldMk cId="2085490653" sldId="320"/>
            <ac:spMk id="56" creationId="{4B5E909B-DADC-8F72-00D1-602AEAD1BDFC}"/>
          </ac:spMkLst>
        </pc:spChg>
        <pc:spChg chg="add del mod">
          <ac:chgData name="Moss, John" userId="ebfaac8f-aa52-45a1-9695-3c0c79117696" providerId="ADAL" clId="{2AF06D3F-6887-FA42-B13F-1114B8E223A6}" dt="2024-09-05T14:36:33.483" v="6653" actId="478"/>
          <ac:spMkLst>
            <pc:docMk/>
            <pc:sldMk cId="2085490653" sldId="320"/>
            <ac:spMk id="57" creationId="{91088EC2-636B-DCCA-8EFA-05152EB9A4F9}"/>
          </ac:spMkLst>
        </pc:spChg>
        <pc:grpChg chg="add mod">
          <ac:chgData name="Moss, John" userId="ebfaac8f-aa52-45a1-9695-3c0c79117696" providerId="ADAL" clId="{2AF06D3F-6887-FA42-B13F-1114B8E223A6}" dt="2024-09-05T13:37:01.051" v="3988" actId="14100"/>
          <ac:grpSpMkLst>
            <pc:docMk/>
            <pc:sldMk cId="2085490653" sldId="320"/>
            <ac:grpSpMk id="10" creationId="{6E7B699D-8194-E42B-E18F-8486EA3C06CA}"/>
          </ac:grpSpMkLst>
        </pc:grpChg>
        <pc:grpChg chg="mod">
          <ac:chgData name="Moss, John" userId="ebfaac8f-aa52-45a1-9695-3c0c79117696" providerId="ADAL" clId="{2AF06D3F-6887-FA42-B13F-1114B8E223A6}" dt="2024-09-05T13:36:55.611" v="3986"/>
          <ac:grpSpMkLst>
            <pc:docMk/>
            <pc:sldMk cId="2085490653" sldId="320"/>
            <ac:grpSpMk id="20" creationId="{DC0247EE-BD2B-EABB-5917-AF0DA59A57C1}"/>
          </ac:grpSpMkLst>
        </pc:grpChg>
        <pc:graphicFrameChg chg="del mod">
          <ac:chgData name="Moss, John" userId="ebfaac8f-aa52-45a1-9695-3c0c79117696" providerId="ADAL" clId="{2AF06D3F-6887-FA42-B13F-1114B8E223A6}" dt="2024-09-05T13:25:00.896" v="3778" actId="478"/>
          <ac:graphicFrameMkLst>
            <pc:docMk/>
            <pc:sldMk cId="2085490653" sldId="320"/>
            <ac:graphicFrameMk id="4" creationId="{D2827B1A-C690-0427-2B0B-ECC52ACFA079}"/>
          </ac:graphicFrameMkLst>
        </pc:graphicFrameChg>
        <pc:picChg chg="add del mod">
          <ac:chgData name="Moss, John" userId="ebfaac8f-aa52-45a1-9695-3c0c79117696" providerId="ADAL" clId="{2AF06D3F-6887-FA42-B13F-1114B8E223A6}" dt="2024-09-05T13:14:57.328" v="3612" actId="478"/>
          <ac:picMkLst>
            <pc:docMk/>
            <pc:sldMk cId="2085490653" sldId="320"/>
            <ac:picMk id="5" creationId="{68AB6D1D-FD4C-7F67-231E-3E546E0DB73F}"/>
          </ac:picMkLst>
        </pc:picChg>
        <pc:picChg chg="add del mod">
          <ac:chgData name="Moss, John" userId="ebfaac8f-aa52-45a1-9695-3c0c79117696" providerId="ADAL" clId="{2AF06D3F-6887-FA42-B13F-1114B8E223A6}" dt="2024-09-05T13:25:03.559" v="3779" actId="478"/>
          <ac:picMkLst>
            <pc:docMk/>
            <pc:sldMk cId="2085490653" sldId="320"/>
            <ac:picMk id="6" creationId="{3CFF9813-9EA2-6E70-64FD-30253F3D5EA0}"/>
          </ac:picMkLst>
        </pc:picChg>
        <pc:picChg chg="add del mod">
          <ac:chgData name="Moss, John" userId="ebfaac8f-aa52-45a1-9695-3c0c79117696" providerId="ADAL" clId="{2AF06D3F-6887-FA42-B13F-1114B8E223A6}" dt="2024-09-05T13:25:06.098" v="3780" actId="478"/>
          <ac:picMkLst>
            <pc:docMk/>
            <pc:sldMk cId="2085490653" sldId="320"/>
            <ac:picMk id="8" creationId="{E2D1FD10-B459-67D6-304D-C42CA06935FA}"/>
          </ac:picMkLst>
        </pc:picChg>
        <pc:picChg chg="add mod">
          <ac:chgData name="Moss, John" userId="ebfaac8f-aa52-45a1-9695-3c0c79117696" providerId="ADAL" clId="{2AF06D3F-6887-FA42-B13F-1114B8E223A6}" dt="2024-09-05T13:18:33.478" v="3627"/>
          <ac:picMkLst>
            <pc:docMk/>
            <pc:sldMk cId="2085490653" sldId="320"/>
            <ac:picMk id="9" creationId="{E2D1FD10-B459-67D6-304D-C42CA06935FA}"/>
          </ac:picMkLst>
        </pc:picChg>
        <pc:picChg chg="mod">
          <ac:chgData name="Moss, John" userId="ebfaac8f-aa52-45a1-9695-3c0c79117696" providerId="ADAL" clId="{2AF06D3F-6887-FA42-B13F-1114B8E223A6}" dt="2024-09-05T13:36:55.611" v="3986"/>
          <ac:picMkLst>
            <pc:docMk/>
            <pc:sldMk cId="2085490653" sldId="320"/>
            <ac:picMk id="22" creationId="{26122C5D-D0E7-3E5B-E112-7F7B9AC2C111}"/>
          </ac:picMkLst>
        </pc:picChg>
        <pc:picChg chg="add mod">
          <ac:chgData name="Moss, John" userId="ebfaac8f-aa52-45a1-9695-3c0c79117696" providerId="ADAL" clId="{2AF06D3F-6887-FA42-B13F-1114B8E223A6}" dt="2024-09-05T13:37:55.109" v="4000" actId="1076"/>
          <ac:picMkLst>
            <pc:docMk/>
            <pc:sldMk cId="2085490653" sldId="320"/>
            <ac:picMk id="47" creationId="{A408AE92-9608-9FCB-FF11-394A15A43116}"/>
          </ac:picMkLst>
        </pc:picChg>
        <pc:picChg chg="add mod">
          <ac:chgData name="Moss, John" userId="ebfaac8f-aa52-45a1-9695-3c0c79117696" providerId="ADAL" clId="{2AF06D3F-6887-FA42-B13F-1114B8E223A6}" dt="2024-09-05T13:39:29.006" v="4010" actId="1076"/>
          <ac:picMkLst>
            <pc:docMk/>
            <pc:sldMk cId="2085490653" sldId="320"/>
            <ac:picMk id="48" creationId="{FF0FC772-A740-9E1D-26B7-F22BBEAC240C}"/>
          </ac:picMkLst>
        </pc:picChg>
        <pc:cxnChg chg="add del mod">
          <ac:chgData name="Moss, John" userId="ebfaac8f-aa52-45a1-9695-3c0c79117696" providerId="ADAL" clId="{2AF06D3F-6887-FA42-B13F-1114B8E223A6}" dt="2024-09-05T13:38:45.594" v="4002" actId="478"/>
          <ac:cxnSpMkLst>
            <pc:docMk/>
            <pc:sldMk cId="2085490653" sldId="320"/>
            <ac:cxnSpMk id="50" creationId="{9D94A3BE-B2FB-1476-7D6B-050C7EA2B06B}"/>
          </ac:cxnSpMkLst>
        </pc:cxnChg>
        <pc:cxnChg chg="add mod">
          <ac:chgData name="Moss, John" userId="ebfaac8f-aa52-45a1-9695-3c0c79117696" providerId="ADAL" clId="{2AF06D3F-6887-FA42-B13F-1114B8E223A6}" dt="2024-09-05T13:40:06.145" v="4020" actId="208"/>
          <ac:cxnSpMkLst>
            <pc:docMk/>
            <pc:sldMk cId="2085490653" sldId="320"/>
            <ac:cxnSpMk id="54" creationId="{E8274C24-3A2B-A8D5-7419-1FC570C75490}"/>
          </ac:cxnSpMkLst>
        </pc:cxnChg>
      </pc:sldChg>
      <pc:sldChg chg="del">
        <pc:chgData name="Moss, John" userId="ebfaac8f-aa52-45a1-9695-3c0c79117696" providerId="ADAL" clId="{2AF06D3F-6887-FA42-B13F-1114B8E223A6}" dt="2024-09-05T14:57:43.929" v="7541" actId="2696"/>
        <pc:sldMkLst>
          <pc:docMk/>
          <pc:sldMk cId="2514004035" sldId="321"/>
        </pc:sldMkLst>
      </pc:sldChg>
      <pc:sldChg chg="addSp delSp modSp add del mod">
        <pc:chgData name="Moss, John" userId="ebfaac8f-aa52-45a1-9695-3c0c79117696" providerId="ADAL" clId="{2AF06D3F-6887-FA42-B13F-1114B8E223A6}" dt="2024-09-05T14:57:41.810" v="7540" actId="2696"/>
        <pc:sldMkLst>
          <pc:docMk/>
          <pc:sldMk cId="929034249" sldId="1222"/>
        </pc:sldMkLst>
        <pc:spChg chg="mod">
          <ac:chgData name="Moss, John" userId="ebfaac8f-aa52-45a1-9695-3c0c79117696" providerId="ADAL" clId="{2AF06D3F-6887-FA42-B13F-1114B8E223A6}" dt="2024-09-05T14:42:07.498" v="6931" actId="20577"/>
          <ac:spMkLst>
            <pc:docMk/>
            <pc:sldMk cId="929034249" sldId="1222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4T13:14:15.043" v="175" actId="1076"/>
          <ac:spMkLst>
            <pc:docMk/>
            <pc:sldMk cId="929034249" sldId="1222"/>
            <ac:spMk id="5" creationId="{C82D33B8-AC05-F83B-9C97-36BDA5B130E9}"/>
          </ac:spMkLst>
        </pc:spChg>
        <pc:spChg chg="del mod">
          <ac:chgData name="Moss, John" userId="ebfaac8f-aa52-45a1-9695-3c0c79117696" providerId="ADAL" clId="{2AF06D3F-6887-FA42-B13F-1114B8E223A6}" dt="2024-09-04T13:09:27.697" v="149" actId="478"/>
          <ac:spMkLst>
            <pc:docMk/>
            <pc:sldMk cId="929034249" sldId="1222"/>
            <ac:spMk id="7" creationId="{D4F7236F-F391-DBC6-1AA7-AB79680B7589}"/>
          </ac:spMkLst>
        </pc:spChg>
        <pc:spChg chg="add mod">
          <ac:chgData name="Moss, John" userId="ebfaac8f-aa52-45a1-9695-3c0c79117696" providerId="ADAL" clId="{2AF06D3F-6887-FA42-B13F-1114B8E223A6}" dt="2024-09-04T13:14:36.740" v="183" actId="1076"/>
          <ac:spMkLst>
            <pc:docMk/>
            <pc:sldMk cId="929034249" sldId="1222"/>
            <ac:spMk id="8" creationId="{01DA12E3-4F7B-A3C1-649A-BE69CACA07FE}"/>
          </ac:spMkLst>
        </pc:spChg>
        <pc:spChg chg="mod">
          <ac:chgData name="Moss, John" userId="ebfaac8f-aa52-45a1-9695-3c0c79117696" providerId="ADAL" clId="{2AF06D3F-6887-FA42-B13F-1114B8E223A6}" dt="2024-09-04T13:14:11.307" v="174" actId="1076"/>
          <ac:spMkLst>
            <pc:docMk/>
            <pc:sldMk cId="929034249" sldId="1222"/>
            <ac:spMk id="14" creationId="{7421B42A-FE10-4E00-AB38-5C77313A4B83}"/>
          </ac:spMkLst>
        </pc:spChg>
      </pc:sldChg>
      <pc:sldChg chg="add del">
        <pc:chgData name="Moss, John" userId="ebfaac8f-aa52-45a1-9695-3c0c79117696" providerId="ADAL" clId="{2AF06D3F-6887-FA42-B13F-1114B8E223A6}" dt="2024-09-04T13:12:21.757" v="151" actId="2696"/>
        <pc:sldMkLst>
          <pc:docMk/>
          <pc:sldMk cId="3214327938" sldId="1223"/>
        </pc:sldMkLst>
      </pc:sldChg>
      <pc:sldChg chg="addSp delSp modSp add mod delAnim modAnim">
        <pc:chgData name="Moss, John" userId="ebfaac8f-aa52-45a1-9695-3c0c79117696" providerId="ADAL" clId="{2AF06D3F-6887-FA42-B13F-1114B8E223A6}" dt="2024-09-06T12:09:45.081" v="9739" actId="207"/>
        <pc:sldMkLst>
          <pc:docMk/>
          <pc:sldMk cId="3683392347" sldId="1223"/>
        </pc:sldMkLst>
        <pc:spChg chg="mod">
          <ac:chgData name="Moss, John" userId="ebfaac8f-aa52-45a1-9695-3c0c79117696" providerId="ADAL" clId="{2AF06D3F-6887-FA42-B13F-1114B8E223A6}" dt="2024-09-06T12:09:45.081" v="9739" actId="207"/>
          <ac:spMkLst>
            <pc:docMk/>
            <pc:sldMk cId="3683392347" sldId="1223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4T13:18:01.301" v="228" actId="478"/>
          <ac:spMkLst>
            <pc:docMk/>
            <pc:sldMk cId="3683392347" sldId="1223"/>
            <ac:spMk id="3" creationId="{6E849D7D-51C0-2CF4-8D4D-AFB09E352126}"/>
          </ac:spMkLst>
        </pc:spChg>
        <pc:spChg chg="add del mod">
          <ac:chgData name="Moss, John" userId="ebfaac8f-aa52-45a1-9695-3c0c79117696" providerId="ADAL" clId="{2AF06D3F-6887-FA42-B13F-1114B8E223A6}" dt="2024-09-04T13:23:44.865" v="287"/>
          <ac:spMkLst>
            <pc:docMk/>
            <pc:sldMk cId="3683392347" sldId="1223"/>
            <ac:spMk id="5" creationId="{98E99D45-E7B7-CC63-0F49-2C544164E1EB}"/>
          </ac:spMkLst>
        </pc:spChg>
        <pc:spChg chg="del">
          <ac:chgData name="Moss, John" userId="ebfaac8f-aa52-45a1-9695-3c0c79117696" providerId="ADAL" clId="{2AF06D3F-6887-FA42-B13F-1114B8E223A6}" dt="2024-09-04T13:15:53.057" v="186" actId="478"/>
          <ac:spMkLst>
            <pc:docMk/>
            <pc:sldMk cId="3683392347" sldId="1223"/>
            <ac:spMk id="7" creationId="{D4F7236F-F391-DBC6-1AA7-AB79680B7589}"/>
          </ac:spMkLst>
        </pc:spChg>
        <pc:spChg chg="add mod">
          <ac:chgData name="Moss, John" userId="ebfaac8f-aa52-45a1-9695-3c0c79117696" providerId="ADAL" clId="{2AF06D3F-6887-FA42-B13F-1114B8E223A6}" dt="2024-09-05T12:38:01.753" v="2833" actId="14100"/>
          <ac:spMkLst>
            <pc:docMk/>
            <pc:sldMk cId="3683392347" sldId="1223"/>
            <ac:spMk id="8" creationId="{852EB84A-845E-8BEC-5E02-BB3B7BB82D01}"/>
          </ac:spMkLst>
        </pc:spChg>
        <pc:spChg chg="del">
          <ac:chgData name="Moss, John" userId="ebfaac8f-aa52-45a1-9695-3c0c79117696" providerId="ADAL" clId="{2AF06D3F-6887-FA42-B13F-1114B8E223A6}" dt="2024-09-04T13:24:53.855" v="356" actId="478"/>
          <ac:spMkLst>
            <pc:docMk/>
            <pc:sldMk cId="3683392347" sldId="1223"/>
            <ac:spMk id="9" creationId="{9CE24DE0-AEA5-437D-AAFD-332DD289EF0D}"/>
          </ac:spMkLst>
        </pc:spChg>
        <pc:spChg chg="del">
          <ac:chgData name="Moss, John" userId="ebfaac8f-aa52-45a1-9695-3c0c79117696" providerId="ADAL" clId="{2AF06D3F-6887-FA42-B13F-1114B8E223A6}" dt="2024-09-04T13:24:46.327" v="355" actId="478"/>
          <ac:spMkLst>
            <pc:docMk/>
            <pc:sldMk cId="3683392347" sldId="1223"/>
            <ac:spMk id="10" creationId="{08778283-B0B2-4CF0-B3CD-86C5A19F20F9}"/>
          </ac:spMkLst>
        </pc:spChg>
        <pc:spChg chg="del mod">
          <ac:chgData name="Moss, John" userId="ebfaac8f-aa52-45a1-9695-3c0c79117696" providerId="ADAL" clId="{2AF06D3F-6887-FA42-B13F-1114B8E223A6}" dt="2024-09-05T12:37:51.171" v="2832" actId="478"/>
          <ac:spMkLst>
            <pc:docMk/>
            <pc:sldMk cId="3683392347" sldId="1223"/>
            <ac:spMk id="11" creationId="{D2A9FBF2-9E19-42DB-965E-E7EBA9CA8B56}"/>
          </ac:spMkLst>
        </pc:spChg>
        <pc:spChg chg="add 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2" creationId="{6B3A19E7-B357-8F72-DE6A-94F98851FD71}"/>
          </ac:spMkLst>
        </pc:spChg>
        <pc:spChg chg="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3" creationId="{A51204FA-A472-434F-9304-4CDF0C94F4EE}"/>
          </ac:spMkLst>
        </pc:spChg>
        <pc:spChg chg="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4" creationId="{7421B42A-FE10-4E00-AB38-5C77313A4B83}"/>
          </ac:spMkLst>
        </pc:spChg>
        <pc:spChg chg="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5" creationId="{FD87F144-98FF-4D62-8B2B-12A758C22FE1}"/>
          </ac:spMkLst>
        </pc:spChg>
        <pc:spChg chg="mod">
          <ac:chgData name="Moss, John" userId="ebfaac8f-aa52-45a1-9695-3c0c79117696" providerId="ADAL" clId="{2AF06D3F-6887-FA42-B13F-1114B8E223A6}" dt="2024-09-05T12:38:20.694" v="2839" actId="1076"/>
          <ac:spMkLst>
            <pc:docMk/>
            <pc:sldMk cId="3683392347" sldId="1223"/>
            <ac:spMk id="16" creationId="{529A0C11-6555-47E8-8EAF-F63030E56B73}"/>
          </ac:spMkLst>
        </pc:spChg>
        <pc:spChg chg="del mod">
          <ac:chgData name="Moss, John" userId="ebfaac8f-aa52-45a1-9695-3c0c79117696" providerId="ADAL" clId="{2AF06D3F-6887-FA42-B13F-1114B8E223A6}" dt="2024-09-05T12:38:15.581" v="2838" actId="478"/>
          <ac:spMkLst>
            <pc:docMk/>
            <pc:sldMk cId="3683392347" sldId="1223"/>
            <ac:spMk id="17" creationId="{35BB58AD-D408-4EB1-BCF7-93D748473A11}"/>
          </ac:spMkLst>
        </pc:spChg>
        <pc:spChg chg="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8" creationId="{E2119AA6-2644-45FA-88A0-5BA34893B6B4}"/>
          </ac:spMkLst>
        </pc:spChg>
        <pc:spChg chg="add mod">
          <ac:chgData name="Moss, John" userId="ebfaac8f-aa52-45a1-9695-3c0c79117696" providerId="ADAL" clId="{2AF06D3F-6887-FA42-B13F-1114B8E223A6}" dt="2024-09-04T13:30:10.389" v="404" actId="1076"/>
          <ac:spMkLst>
            <pc:docMk/>
            <pc:sldMk cId="3683392347" sldId="1223"/>
            <ac:spMk id="19" creationId="{F4063ECA-FEC6-C878-E069-0F7A85ABBE7B}"/>
          </ac:spMkLst>
        </pc:spChg>
        <pc:spChg chg="add mod">
          <ac:chgData name="Moss, John" userId="ebfaac8f-aa52-45a1-9695-3c0c79117696" providerId="ADAL" clId="{2AF06D3F-6887-FA42-B13F-1114B8E223A6}" dt="2024-09-04T13:31:23.062" v="414" actId="171"/>
          <ac:spMkLst>
            <pc:docMk/>
            <pc:sldMk cId="3683392347" sldId="1223"/>
            <ac:spMk id="20" creationId="{4EF7B8B7-B8BB-92AB-CF34-E9ACA9A2CFA9}"/>
          </ac:spMkLst>
        </pc:spChg>
        <pc:spChg chg="add del mod">
          <ac:chgData name="Moss, John" userId="ebfaac8f-aa52-45a1-9695-3c0c79117696" providerId="ADAL" clId="{2AF06D3F-6887-FA42-B13F-1114B8E223A6}" dt="2024-09-04T16:22:50.251" v="2187" actId="478"/>
          <ac:spMkLst>
            <pc:docMk/>
            <pc:sldMk cId="3683392347" sldId="1223"/>
            <ac:spMk id="21" creationId="{AB299043-BD2A-C2B3-0F6E-9E4F657F69C7}"/>
          </ac:spMkLst>
        </pc:spChg>
        <pc:spChg chg="add mod">
          <ac:chgData name="Moss, John" userId="ebfaac8f-aa52-45a1-9695-3c0c79117696" providerId="ADAL" clId="{2AF06D3F-6887-FA42-B13F-1114B8E223A6}" dt="2024-09-04T16:29:28.245" v="2293" actId="1582"/>
          <ac:spMkLst>
            <pc:docMk/>
            <pc:sldMk cId="3683392347" sldId="1223"/>
            <ac:spMk id="24" creationId="{B6CCFBFC-9792-185F-237B-130A7EDDC476}"/>
          </ac:spMkLst>
        </pc:spChg>
        <pc:spChg chg="add del mod">
          <ac:chgData name="Moss, John" userId="ebfaac8f-aa52-45a1-9695-3c0c79117696" providerId="ADAL" clId="{2AF06D3F-6887-FA42-B13F-1114B8E223A6}" dt="2024-09-04T16:27:05.557" v="2199" actId="478"/>
          <ac:spMkLst>
            <pc:docMk/>
            <pc:sldMk cId="3683392347" sldId="1223"/>
            <ac:spMk id="25" creationId="{84071031-ADB6-3539-9EF7-DD0B3B1DE8E2}"/>
          </ac:spMkLst>
        </pc:spChg>
        <pc:spChg chg="del">
          <ac:chgData name="Moss, John" userId="ebfaac8f-aa52-45a1-9695-3c0c79117696" providerId="ADAL" clId="{2AF06D3F-6887-FA42-B13F-1114B8E223A6}" dt="2024-09-04T13:16:31.861" v="200" actId="478"/>
          <ac:spMkLst>
            <pc:docMk/>
            <pc:sldMk cId="3683392347" sldId="1223"/>
            <ac:spMk id="29" creationId="{1F5BBB26-C6BE-4232-9E6B-E26C221C96CD}"/>
          </ac:spMkLst>
        </pc:spChg>
        <pc:spChg chg="del mod">
          <ac:chgData name="Moss, John" userId="ebfaac8f-aa52-45a1-9695-3c0c79117696" providerId="ADAL" clId="{2AF06D3F-6887-FA42-B13F-1114B8E223A6}" dt="2024-09-04T13:16:24.403" v="196" actId="478"/>
          <ac:spMkLst>
            <pc:docMk/>
            <pc:sldMk cId="3683392347" sldId="1223"/>
            <ac:spMk id="31" creationId="{D5B1A179-8B86-46EF-B7E2-8264E3657AEC}"/>
          </ac:spMkLst>
        </pc:spChg>
        <pc:spChg chg="del">
          <ac:chgData name="Moss, John" userId="ebfaac8f-aa52-45a1-9695-3c0c79117696" providerId="ADAL" clId="{2AF06D3F-6887-FA42-B13F-1114B8E223A6}" dt="2024-09-04T13:16:12.781" v="190" actId="478"/>
          <ac:spMkLst>
            <pc:docMk/>
            <pc:sldMk cId="3683392347" sldId="1223"/>
            <ac:spMk id="32" creationId="{C5813CF7-A688-4B96-8824-99C67D08B909}"/>
          </ac:spMkLst>
        </pc:spChg>
        <pc:spChg chg="del">
          <ac:chgData name="Moss, John" userId="ebfaac8f-aa52-45a1-9695-3c0c79117696" providerId="ADAL" clId="{2AF06D3F-6887-FA42-B13F-1114B8E223A6}" dt="2024-09-04T13:16:09.773" v="188" actId="478"/>
          <ac:spMkLst>
            <pc:docMk/>
            <pc:sldMk cId="3683392347" sldId="1223"/>
            <ac:spMk id="34" creationId="{E2D4A526-A8D1-474C-8EB5-DEF494D4F87C}"/>
          </ac:spMkLst>
        </pc:spChg>
        <pc:spChg chg="del">
          <ac:chgData name="Moss, John" userId="ebfaac8f-aa52-45a1-9695-3c0c79117696" providerId="ADAL" clId="{2AF06D3F-6887-FA42-B13F-1114B8E223A6}" dt="2024-09-04T13:17:19.710" v="212" actId="478"/>
          <ac:spMkLst>
            <pc:docMk/>
            <pc:sldMk cId="3683392347" sldId="1223"/>
            <ac:spMk id="35" creationId="{ED2906A3-87D8-4664-93D7-731D2F6A02F9}"/>
          </ac:spMkLst>
        </pc:spChg>
        <pc:spChg chg="del">
          <ac:chgData name="Moss, John" userId="ebfaac8f-aa52-45a1-9695-3c0c79117696" providerId="ADAL" clId="{2AF06D3F-6887-FA42-B13F-1114B8E223A6}" dt="2024-09-04T13:17:41.076" v="225" actId="478"/>
          <ac:spMkLst>
            <pc:docMk/>
            <pc:sldMk cId="3683392347" sldId="1223"/>
            <ac:spMk id="36" creationId="{5D066A0C-38BF-45C3-8F55-F2218BDADAE5}"/>
          </ac:spMkLst>
        </pc:spChg>
        <pc:spChg chg="del">
          <ac:chgData name="Moss, John" userId="ebfaac8f-aa52-45a1-9695-3c0c79117696" providerId="ADAL" clId="{2AF06D3F-6887-FA42-B13F-1114B8E223A6}" dt="2024-09-04T13:16:15.285" v="191" actId="478"/>
          <ac:spMkLst>
            <pc:docMk/>
            <pc:sldMk cId="3683392347" sldId="1223"/>
            <ac:spMk id="38" creationId="{6393CAF8-A57A-4A18-AA20-048402023B4A}"/>
          </ac:spMkLst>
        </pc:spChg>
        <pc:spChg chg="del">
          <ac:chgData name="Moss, John" userId="ebfaac8f-aa52-45a1-9695-3c0c79117696" providerId="ADAL" clId="{2AF06D3F-6887-FA42-B13F-1114B8E223A6}" dt="2024-09-04T13:17:13.495" v="206" actId="478"/>
          <ac:spMkLst>
            <pc:docMk/>
            <pc:sldMk cId="3683392347" sldId="1223"/>
            <ac:spMk id="42" creationId="{C2A0A3EB-8FDE-4494-90E3-33244A3478BA}"/>
          </ac:spMkLst>
        </pc:spChg>
        <pc:spChg chg="del">
          <ac:chgData name="Moss, John" userId="ebfaac8f-aa52-45a1-9695-3c0c79117696" providerId="ADAL" clId="{2AF06D3F-6887-FA42-B13F-1114B8E223A6}" dt="2024-09-04T13:17:17.143" v="210" actId="478"/>
          <ac:spMkLst>
            <pc:docMk/>
            <pc:sldMk cId="3683392347" sldId="1223"/>
            <ac:spMk id="53" creationId="{17F459BE-63ED-4791-8E45-5AEC2A9B0FD6}"/>
          </ac:spMkLst>
        </pc:spChg>
        <pc:graphicFrameChg chg="add del mod">
          <ac:chgData name="Moss, John" userId="ebfaac8f-aa52-45a1-9695-3c0c79117696" providerId="ADAL" clId="{2AF06D3F-6887-FA42-B13F-1114B8E223A6}" dt="2024-09-04T13:30:22.205" v="405" actId="171"/>
          <ac:graphicFrameMkLst>
            <pc:docMk/>
            <pc:sldMk cId="3683392347" sldId="1223"/>
            <ac:graphicFrameMk id="4" creationId="{B0C4690C-346D-4984-A47F-00BD7589AFE1}"/>
          </ac:graphicFrameMkLst>
        </pc:graphicFrameChg>
        <pc:picChg chg="del">
          <ac:chgData name="Moss, John" userId="ebfaac8f-aa52-45a1-9695-3c0c79117696" providerId="ADAL" clId="{2AF06D3F-6887-FA42-B13F-1114B8E223A6}" dt="2024-09-04T13:17:17.939" v="211" actId="478"/>
          <ac:picMkLst>
            <pc:docMk/>
            <pc:sldMk cId="3683392347" sldId="1223"/>
            <ac:picMk id="6" creationId="{F7E689A3-7854-4EFF-B375-7E122973A18F}"/>
          </ac:picMkLst>
        </pc:picChg>
        <pc:picChg chg="del">
          <ac:chgData name="Moss, John" userId="ebfaac8f-aa52-45a1-9695-3c0c79117696" providerId="ADAL" clId="{2AF06D3F-6887-FA42-B13F-1114B8E223A6}" dt="2024-09-04T13:16:11.192" v="189" actId="478"/>
          <ac:picMkLst>
            <pc:docMk/>
            <pc:sldMk cId="3683392347" sldId="1223"/>
            <ac:picMk id="26" creationId="{F8C2AB33-544D-455F-9DAA-7417290BA64C}"/>
          </ac:picMkLst>
        </pc:picChg>
        <pc:picChg chg="del">
          <ac:chgData name="Moss, John" userId="ebfaac8f-aa52-45a1-9695-3c0c79117696" providerId="ADAL" clId="{2AF06D3F-6887-FA42-B13F-1114B8E223A6}" dt="2024-09-04T13:16:07.801" v="187" actId="478"/>
          <ac:picMkLst>
            <pc:docMk/>
            <pc:sldMk cId="3683392347" sldId="1223"/>
            <ac:picMk id="27" creationId="{B7FF36F9-677F-4D11-85F2-A04DAB27EB7A}"/>
          </ac:picMkLst>
        </pc:picChg>
        <pc:picChg chg="del">
          <ac:chgData name="Moss, John" userId="ebfaac8f-aa52-45a1-9695-3c0c79117696" providerId="ADAL" clId="{2AF06D3F-6887-FA42-B13F-1114B8E223A6}" dt="2024-09-04T13:16:25.224" v="197" actId="478"/>
          <ac:picMkLst>
            <pc:docMk/>
            <pc:sldMk cId="3683392347" sldId="1223"/>
            <ac:picMk id="28" creationId="{98797F69-090F-4DA0-98B4-A34771C9E635}"/>
          </ac:picMkLst>
        </pc:picChg>
        <pc:picChg chg="del">
          <ac:chgData name="Moss, John" userId="ebfaac8f-aa52-45a1-9695-3c0c79117696" providerId="ADAL" clId="{2AF06D3F-6887-FA42-B13F-1114B8E223A6}" dt="2024-09-04T13:16:22.486" v="194" actId="478"/>
          <ac:picMkLst>
            <pc:docMk/>
            <pc:sldMk cId="3683392347" sldId="1223"/>
            <ac:picMk id="30" creationId="{D0FA22AA-F9AA-4B22-9399-A139B7023B2F}"/>
          </ac:picMkLst>
        </pc:picChg>
        <pc:picChg chg="del">
          <ac:chgData name="Moss, John" userId="ebfaac8f-aa52-45a1-9695-3c0c79117696" providerId="ADAL" clId="{2AF06D3F-6887-FA42-B13F-1114B8E223A6}" dt="2024-09-04T13:16:18.833" v="193" actId="478"/>
          <ac:picMkLst>
            <pc:docMk/>
            <pc:sldMk cId="3683392347" sldId="1223"/>
            <ac:picMk id="33" creationId="{DA9E26D7-2184-4467-8D1A-3930DDFF863E}"/>
          </ac:picMkLst>
        </pc:picChg>
        <pc:picChg chg="del">
          <ac:chgData name="Moss, John" userId="ebfaac8f-aa52-45a1-9695-3c0c79117696" providerId="ADAL" clId="{2AF06D3F-6887-FA42-B13F-1114B8E223A6}" dt="2024-09-04T13:16:16.097" v="192" actId="478"/>
          <ac:picMkLst>
            <pc:docMk/>
            <pc:sldMk cId="3683392347" sldId="1223"/>
            <ac:picMk id="37" creationId="{306BE04B-A5F3-4A98-97AD-E19FCDCCC6DE}"/>
          </ac:picMkLst>
        </pc:picChg>
        <pc:picChg chg="del">
          <ac:chgData name="Moss, John" userId="ebfaac8f-aa52-45a1-9695-3c0c79117696" providerId="ADAL" clId="{2AF06D3F-6887-FA42-B13F-1114B8E223A6}" dt="2024-09-04T13:17:11.818" v="205" actId="478"/>
          <ac:picMkLst>
            <pc:docMk/>
            <pc:sldMk cId="3683392347" sldId="1223"/>
            <ac:picMk id="39" creationId="{2AF69F77-6A82-47FD-BA5C-20A8734AD286}"/>
          </ac:picMkLst>
        </pc:picChg>
        <pc:picChg chg="del">
          <ac:chgData name="Moss, John" userId="ebfaac8f-aa52-45a1-9695-3c0c79117696" providerId="ADAL" clId="{2AF06D3F-6887-FA42-B13F-1114B8E223A6}" dt="2024-09-04T13:17:14.072" v="207" actId="478"/>
          <ac:picMkLst>
            <pc:docMk/>
            <pc:sldMk cId="3683392347" sldId="1223"/>
            <ac:picMk id="41" creationId="{1C175D9E-ACDD-4E64-80C4-B02662B8FF11}"/>
          </ac:picMkLst>
        </pc:picChg>
        <pc:picChg chg="del">
          <ac:chgData name="Moss, John" userId="ebfaac8f-aa52-45a1-9695-3c0c79117696" providerId="ADAL" clId="{2AF06D3F-6887-FA42-B13F-1114B8E223A6}" dt="2024-09-04T13:17:14.947" v="208" actId="478"/>
          <ac:picMkLst>
            <pc:docMk/>
            <pc:sldMk cId="3683392347" sldId="1223"/>
            <ac:picMk id="51" creationId="{79F2E47B-FB0B-4665-B512-F51D50BB8EC3}"/>
          </ac:picMkLst>
        </pc:picChg>
        <pc:picChg chg="del">
          <ac:chgData name="Moss, John" userId="ebfaac8f-aa52-45a1-9695-3c0c79117696" providerId="ADAL" clId="{2AF06D3F-6887-FA42-B13F-1114B8E223A6}" dt="2024-09-04T13:17:15.700" v="209" actId="478"/>
          <ac:picMkLst>
            <pc:docMk/>
            <pc:sldMk cId="3683392347" sldId="1223"/>
            <ac:picMk id="52" creationId="{4929E63D-D6A3-4483-884A-71BAFCA7D47E}"/>
          </ac:picMkLst>
        </pc:picChg>
        <pc:cxnChg chg="add mod">
          <ac:chgData name="Moss, John" userId="ebfaac8f-aa52-45a1-9695-3c0c79117696" providerId="ADAL" clId="{2AF06D3F-6887-FA42-B13F-1114B8E223A6}" dt="2024-09-04T13:32:52.054" v="420" actId="1582"/>
          <ac:cxnSpMkLst>
            <pc:docMk/>
            <pc:sldMk cId="3683392347" sldId="1223"/>
            <ac:cxnSpMk id="23" creationId="{03C59614-F8EB-83A7-D5BB-23D1BA93EE22}"/>
          </ac:cxnSpMkLst>
        </pc:cxnChg>
        <pc:cxnChg chg="del">
          <ac:chgData name="Moss, John" userId="ebfaac8f-aa52-45a1-9695-3c0c79117696" providerId="ADAL" clId="{2AF06D3F-6887-FA42-B13F-1114B8E223A6}" dt="2024-09-04T13:16:35.526" v="202" actId="478"/>
          <ac:cxnSpMkLst>
            <pc:docMk/>
            <pc:sldMk cId="3683392347" sldId="1223"/>
            <ac:cxnSpMk id="40" creationId="{2DC6CE87-A7CC-405D-B3BB-AC08E09DDAE9}"/>
          </ac:cxnSpMkLst>
        </pc:cxnChg>
        <pc:cxnChg chg="del">
          <ac:chgData name="Moss, John" userId="ebfaac8f-aa52-45a1-9695-3c0c79117696" providerId="ADAL" clId="{2AF06D3F-6887-FA42-B13F-1114B8E223A6}" dt="2024-09-04T13:16:34.473" v="201" actId="478"/>
          <ac:cxnSpMkLst>
            <pc:docMk/>
            <pc:sldMk cId="3683392347" sldId="1223"/>
            <ac:cxnSpMk id="43" creationId="{AA28CF83-8D53-411A-BA57-9109FD6B47D2}"/>
          </ac:cxnSpMkLst>
        </pc:cxnChg>
        <pc:cxnChg chg="add mod">
          <ac:chgData name="Moss, John" userId="ebfaac8f-aa52-45a1-9695-3c0c79117696" providerId="ADAL" clId="{2AF06D3F-6887-FA42-B13F-1114B8E223A6}" dt="2024-09-04T16:29:12.528" v="2290" actId="208"/>
          <ac:cxnSpMkLst>
            <pc:docMk/>
            <pc:sldMk cId="3683392347" sldId="1223"/>
            <ac:cxnSpMk id="45" creationId="{C52F18BC-5B2B-F61E-8D0E-5C224EEEB10B}"/>
          </ac:cxnSpMkLst>
        </pc:cxnChg>
        <pc:cxnChg chg="del">
          <ac:chgData name="Moss, John" userId="ebfaac8f-aa52-45a1-9695-3c0c79117696" providerId="ADAL" clId="{2AF06D3F-6887-FA42-B13F-1114B8E223A6}" dt="2024-09-04T13:16:36.967" v="203" actId="478"/>
          <ac:cxnSpMkLst>
            <pc:docMk/>
            <pc:sldMk cId="3683392347" sldId="1223"/>
            <ac:cxnSpMk id="47" creationId="{5AA55F47-AE25-4C59-9D2F-B0833AC9CD40}"/>
          </ac:cxnSpMkLst>
        </pc:cxnChg>
        <pc:cxnChg chg="add mod">
          <ac:chgData name="Moss, John" userId="ebfaac8f-aa52-45a1-9695-3c0c79117696" providerId="ADAL" clId="{2AF06D3F-6887-FA42-B13F-1114B8E223A6}" dt="2024-09-04T16:29:15.538" v="2291" actId="208"/>
          <ac:cxnSpMkLst>
            <pc:docMk/>
            <pc:sldMk cId="3683392347" sldId="1223"/>
            <ac:cxnSpMk id="48" creationId="{EEB25498-8255-8BB8-A88F-BA0F328BAB87}"/>
          </ac:cxnSpMkLst>
        </pc:cxnChg>
        <pc:cxnChg chg="del mod">
          <ac:chgData name="Moss, John" userId="ebfaac8f-aa52-45a1-9695-3c0c79117696" providerId="ADAL" clId="{2AF06D3F-6887-FA42-B13F-1114B8E223A6}" dt="2024-09-04T13:16:38.158" v="204" actId="478"/>
          <ac:cxnSpMkLst>
            <pc:docMk/>
            <pc:sldMk cId="3683392347" sldId="1223"/>
            <ac:cxnSpMk id="49" creationId="{32F1C37F-1282-4300-94FC-784FA62C92DF}"/>
          </ac:cxnSpMkLst>
        </pc:cxnChg>
      </pc:sldChg>
      <pc:sldChg chg="addSp delSp modSp add mod delAnim modAnim">
        <pc:chgData name="Moss, John" userId="ebfaac8f-aa52-45a1-9695-3c0c79117696" providerId="ADAL" clId="{2AF06D3F-6887-FA42-B13F-1114B8E223A6}" dt="2024-09-06T12:09:55.321" v="9740"/>
        <pc:sldMkLst>
          <pc:docMk/>
          <pc:sldMk cId="1352069422" sldId="1224"/>
        </pc:sldMkLst>
        <pc:spChg chg="mod">
          <ac:chgData name="Moss, John" userId="ebfaac8f-aa52-45a1-9695-3c0c79117696" providerId="ADAL" clId="{2AF06D3F-6887-FA42-B13F-1114B8E223A6}" dt="2024-09-06T12:09:55.321" v="9740"/>
          <ac:spMkLst>
            <pc:docMk/>
            <pc:sldMk cId="1352069422" sldId="1224"/>
            <ac:spMk id="2" creationId="{2A128BBB-784F-4B4C-9B80-62936E556E23}"/>
          </ac:spMkLst>
        </pc:spChg>
        <pc:spChg chg="add del mod">
          <ac:chgData name="Moss, John" userId="ebfaac8f-aa52-45a1-9695-3c0c79117696" providerId="ADAL" clId="{2AF06D3F-6887-FA42-B13F-1114B8E223A6}" dt="2024-09-04T13:47:35.209" v="659" actId="478"/>
          <ac:spMkLst>
            <pc:docMk/>
            <pc:sldMk cId="1352069422" sldId="1224"/>
            <ac:spMk id="7" creationId="{7C466366-B918-29B0-F1A3-55A5843A2F44}"/>
          </ac:spMkLst>
        </pc:spChg>
        <pc:spChg chg="del">
          <ac:chgData name="Moss, John" userId="ebfaac8f-aa52-45a1-9695-3c0c79117696" providerId="ADAL" clId="{2AF06D3F-6887-FA42-B13F-1114B8E223A6}" dt="2024-09-04T13:38:21.141" v="573" actId="478"/>
          <ac:spMkLst>
            <pc:docMk/>
            <pc:sldMk cId="1352069422" sldId="1224"/>
            <ac:spMk id="8" creationId="{852EB84A-845E-8BEC-5E02-BB3B7BB82D01}"/>
          </ac:spMkLst>
        </pc:spChg>
        <pc:spChg chg="del">
          <ac:chgData name="Moss, John" userId="ebfaac8f-aa52-45a1-9695-3c0c79117696" providerId="ADAL" clId="{2AF06D3F-6887-FA42-B13F-1114B8E223A6}" dt="2024-09-04T13:38:18.050" v="571" actId="478"/>
          <ac:spMkLst>
            <pc:docMk/>
            <pc:sldMk cId="1352069422" sldId="1224"/>
            <ac:spMk id="11" creationId="{D2A9FBF2-9E19-42DB-965E-E7EBA9CA8B56}"/>
          </ac:spMkLst>
        </pc:spChg>
        <pc:spChg chg="del">
          <ac:chgData name="Moss, John" userId="ebfaac8f-aa52-45a1-9695-3c0c79117696" providerId="ADAL" clId="{2AF06D3F-6887-FA42-B13F-1114B8E223A6}" dt="2024-09-04T13:38:27.994" v="577" actId="478"/>
          <ac:spMkLst>
            <pc:docMk/>
            <pc:sldMk cId="1352069422" sldId="1224"/>
            <ac:spMk id="12" creationId="{6B3A19E7-B357-8F72-DE6A-94F98851FD71}"/>
          </ac:spMkLst>
        </pc:spChg>
        <pc:spChg chg="del">
          <ac:chgData name="Moss, John" userId="ebfaac8f-aa52-45a1-9695-3c0c79117696" providerId="ADAL" clId="{2AF06D3F-6887-FA42-B13F-1114B8E223A6}" dt="2024-09-04T13:38:15.902" v="570" actId="478"/>
          <ac:spMkLst>
            <pc:docMk/>
            <pc:sldMk cId="1352069422" sldId="1224"/>
            <ac:spMk id="13" creationId="{A51204FA-A472-434F-9304-4CDF0C94F4EE}"/>
          </ac:spMkLst>
        </pc:spChg>
        <pc:spChg chg="del">
          <ac:chgData name="Moss, John" userId="ebfaac8f-aa52-45a1-9695-3c0c79117696" providerId="ADAL" clId="{2AF06D3F-6887-FA42-B13F-1114B8E223A6}" dt="2024-09-04T13:39:16.373" v="581" actId="478"/>
          <ac:spMkLst>
            <pc:docMk/>
            <pc:sldMk cId="1352069422" sldId="1224"/>
            <ac:spMk id="14" creationId="{7421B42A-FE10-4E00-AB38-5C77313A4B83}"/>
          </ac:spMkLst>
        </pc:spChg>
        <pc:spChg chg="del">
          <ac:chgData name="Moss, John" userId="ebfaac8f-aa52-45a1-9695-3c0c79117696" providerId="ADAL" clId="{2AF06D3F-6887-FA42-B13F-1114B8E223A6}" dt="2024-09-04T13:38:26.635" v="576" actId="478"/>
          <ac:spMkLst>
            <pc:docMk/>
            <pc:sldMk cId="1352069422" sldId="1224"/>
            <ac:spMk id="15" creationId="{FD87F144-98FF-4D62-8B2B-12A758C22FE1}"/>
          </ac:spMkLst>
        </pc:spChg>
        <pc:spChg chg="del mod">
          <ac:chgData name="Moss, John" userId="ebfaac8f-aa52-45a1-9695-3c0c79117696" providerId="ADAL" clId="{2AF06D3F-6887-FA42-B13F-1114B8E223A6}" dt="2024-09-04T13:38:23.552" v="575" actId="478"/>
          <ac:spMkLst>
            <pc:docMk/>
            <pc:sldMk cId="1352069422" sldId="1224"/>
            <ac:spMk id="16" creationId="{529A0C11-6555-47E8-8EAF-F63030E56B73}"/>
          </ac:spMkLst>
        </pc:spChg>
        <pc:spChg chg="del">
          <ac:chgData name="Moss, John" userId="ebfaac8f-aa52-45a1-9695-3c0c79117696" providerId="ADAL" clId="{2AF06D3F-6887-FA42-B13F-1114B8E223A6}" dt="2024-09-04T13:38:19.728" v="572" actId="478"/>
          <ac:spMkLst>
            <pc:docMk/>
            <pc:sldMk cId="1352069422" sldId="1224"/>
            <ac:spMk id="17" creationId="{35BB58AD-D408-4EB1-BCF7-93D748473A11}"/>
          </ac:spMkLst>
        </pc:spChg>
        <pc:spChg chg="del">
          <ac:chgData name="Moss, John" userId="ebfaac8f-aa52-45a1-9695-3c0c79117696" providerId="ADAL" clId="{2AF06D3F-6887-FA42-B13F-1114B8E223A6}" dt="2024-09-04T13:38:12.648" v="569" actId="478"/>
          <ac:spMkLst>
            <pc:docMk/>
            <pc:sldMk cId="1352069422" sldId="1224"/>
            <ac:spMk id="18" creationId="{E2119AA6-2644-45FA-88A0-5BA34893B6B4}"/>
          </ac:spMkLst>
        </pc:spChg>
        <pc:spChg chg="del">
          <ac:chgData name="Moss, John" userId="ebfaac8f-aa52-45a1-9695-3c0c79117696" providerId="ADAL" clId="{2AF06D3F-6887-FA42-B13F-1114B8E223A6}" dt="2024-09-04T13:39:10.720" v="579" actId="478"/>
          <ac:spMkLst>
            <pc:docMk/>
            <pc:sldMk cId="1352069422" sldId="1224"/>
            <ac:spMk id="19" creationId="{F4063ECA-FEC6-C878-E069-0F7A85ABBE7B}"/>
          </ac:spMkLst>
        </pc:spChg>
        <pc:spChg chg="mod">
          <ac:chgData name="Moss, John" userId="ebfaac8f-aa52-45a1-9695-3c0c79117696" providerId="ADAL" clId="{2AF06D3F-6887-FA42-B13F-1114B8E223A6}" dt="2024-09-04T13:41:46.953" v="602" actId="1076"/>
          <ac:spMkLst>
            <pc:docMk/>
            <pc:sldMk cId="1352069422" sldId="1224"/>
            <ac:spMk id="21" creationId="{AB299043-BD2A-C2B3-0F6E-9E4F657F69C7}"/>
          </ac:spMkLst>
        </pc:spChg>
        <pc:spChg chg="mod">
          <ac:chgData name="Moss, John" userId="ebfaac8f-aa52-45a1-9695-3c0c79117696" providerId="ADAL" clId="{2AF06D3F-6887-FA42-B13F-1114B8E223A6}" dt="2024-09-04T14:07:11.330" v="1014" actId="1076"/>
          <ac:spMkLst>
            <pc:docMk/>
            <pc:sldMk cId="1352069422" sldId="1224"/>
            <ac:spMk id="26" creationId="{F6593691-22B5-9239-B1F8-EEBEAC6637D7}"/>
          </ac:spMkLst>
        </pc:spChg>
        <pc:spChg chg="add mod">
          <ac:chgData name="Moss, John" userId="ebfaac8f-aa52-45a1-9695-3c0c79117696" providerId="ADAL" clId="{2AF06D3F-6887-FA42-B13F-1114B8E223A6}" dt="2024-09-04T14:17:33.698" v="1062" actId="1076"/>
          <ac:spMkLst>
            <pc:docMk/>
            <pc:sldMk cId="1352069422" sldId="1224"/>
            <ac:spMk id="29" creationId="{BC5183B6-97A2-17F6-149C-3707261E48AC}"/>
          </ac:spMkLst>
        </pc:spChg>
        <pc:spChg chg="add mod">
          <ac:chgData name="Moss, John" userId="ebfaac8f-aa52-45a1-9695-3c0c79117696" providerId="ADAL" clId="{2AF06D3F-6887-FA42-B13F-1114B8E223A6}" dt="2024-09-04T14:15:53.027" v="1055" actId="1582"/>
          <ac:spMkLst>
            <pc:docMk/>
            <pc:sldMk cId="1352069422" sldId="1224"/>
            <ac:spMk id="30" creationId="{4AFFEEF5-68F7-4083-9307-0B5AC3A2BB6E}"/>
          </ac:spMkLst>
        </pc:spChg>
        <pc:spChg chg="add mod">
          <ac:chgData name="Moss, John" userId="ebfaac8f-aa52-45a1-9695-3c0c79117696" providerId="ADAL" clId="{2AF06D3F-6887-FA42-B13F-1114B8E223A6}" dt="2024-09-04T14:15:27.446" v="1051" actId="1582"/>
          <ac:spMkLst>
            <pc:docMk/>
            <pc:sldMk cId="1352069422" sldId="1224"/>
            <ac:spMk id="31" creationId="{EF0279C5-2081-EE24-C297-4A885FA2E43A}"/>
          </ac:spMkLst>
        </pc:spChg>
        <pc:spChg chg="add mod">
          <ac:chgData name="Moss, John" userId="ebfaac8f-aa52-45a1-9695-3c0c79117696" providerId="ADAL" clId="{2AF06D3F-6887-FA42-B13F-1114B8E223A6}" dt="2024-09-04T14:06:30.020" v="1003" actId="113"/>
          <ac:spMkLst>
            <pc:docMk/>
            <pc:sldMk cId="1352069422" sldId="1224"/>
            <ac:spMk id="32" creationId="{ED55E2BF-DE45-08F2-5405-5C5BC671B2B9}"/>
          </ac:spMkLst>
        </pc:spChg>
        <pc:spChg chg="add mod">
          <ac:chgData name="Moss, John" userId="ebfaac8f-aa52-45a1-9695-3c0c79117696" providerId="ADAL" clId="{2AF06D3F-6887-FA42-B13F-1114B8E223A6}" dt="2024-09-05T19:14:59.088" v="7548" actId="1582"/>
          <ac:spMkLst>
            <pc:docMk/>
            <pc:sldMk cId="1352069422" sldId="1224"/>
            <ac:spMk id="34" creationId="{18CE32D7-FD30-DBD0-8597-D12E3E076361}"/>
          </ac:spMkLst>
        </pc:spChg>
        <pc:grpChg chg="add mod">
          <ac:chgData name="Moss, John" userId="ebfaac8f-aa52-45a1-9695-3c0c79117696" providerId="ADAL" clId="{2AF06D3F-6887-FA42-B13F-1114B8E223A6}" dt="2024-09-04T14:07:11.330" v="1014" actId="1076"/>
          <ac:grpSpMkLst>
            <pc:docMk/>
            <pc:sldMk cId="1352069422" sldId="1224"/>
            <ac:grpSpMk id="24" creationId="{CE491549-F537-D91B-94BA-B6DB50B0E82E}"/>
          </ac:grpSpMkLst>
        </pc:grpChg>
        <pc:graphicFrameChg chg="del mod">
          <ac:chgData name="Moss, John" userId="ebfaac8f-aa52-45a1-9695-3c0c79117696" providerId="ADAL" clId="{2AF06D3F-6887-FA42-B13F-1114B8E223A6}" dt="2024-09-04T13:39:51.420" v="582" actId="478"/>
          <ac:graphicFrameMkLst>
            <pc:docMk/>
            <pc:sldMk cId="1352069422" sldId="1224"/>
            <ac:graphicFrameMk id="4" creationId="{B0C4690C-346D-4984-A47F-00BD7589AFE1}"/>
          </ac:graphicFrameMkLst>
        </pc:graphicFrameChg>
        <pc:picChg chg="add mod modCrop">
          <ac:chgData name="Moss, John" userId="ebfaac8f-aa52-45a1-9695-3c0c79117696" providerId="ADAL" clId="{2AF06D3F-6887-FA42-B13F-1114B8E223A6}" dt="2024-09-04T13:41:41.620" v="600" actId="1076"/>
          <ac:picMkLst>
            <pc:docMk/>
            <pc:sldMk cId="1352069422" sldId="1224"/>
            <ac:picMk id="5" creationId="{F3268A26-E58A-566D-1D84-FFC7B9F6913A}"/>
          </ac:picMkLst>
        </pc:picChg>
        <pc:picChg chg="add del mod">
          <ac:chgData name="Moss, John" userId="ebfaac8f-aa52-45a1-9695-3c0c79117696" providerId="ADAL" clId="{2AF06D3F-6887-FA42-B13F-1114B8E223A6}" dt="2024-09-04T13:46:38.734" v="649" actId="478"/>
          <ac:picMkLst>
            <pc:docMk/>
            <pc:sldMk cId="1352069422" sldId="1224"/>
            <ac:picMk id="6" creationId="{9C057D47-288C-F524-15B7-39D0BEE6C3C4}"/>
          </ac:picMkLst>
        </pc:picChg>
        <pc:picChg chg="add del mod">
          <ac:chgData name="Moss, John" userId="ebfaac8f-aa52-45a1-9695-3c0c79117696" providerId="ADAL" clId="{2AF06D3F-6887-FA42-B13F-1114B8E223A6}" dt="2024-09-04T14:07:18.209" v="1016" actId="1076"/>
          <ac:picMkLst>
            <pc:docMk/>
            <pc:sldMk cId="1352069422" sldId="1224"/>
            <ac:picMk id="9" creationId="{27BB78DD-5688-6D73-FA3D-E5C04A28F79B}"/>
          </ac:picMkLst>
        </pc:picChg>
        <pc:picChg chg="add mod modCrop">
          <ac:chgData name="Moss, John" userId="ebfaac8f-aa52-45a1-9695-3c0c79117696" providerId="ADAL" clId="{2AF06D3F-6887-FA42-B13F-1114B8E223A6}" dt="2024-09-04T14:07:20.776" v="1017" actId="1076"/>
          <ac:picMkLst>
            <pc:docMk/>
            <pc:sldMk cId="1352069422" sldId="1224"/>
            <ac:picMk id="10" creationId="{B013F4A3-4C60-8C86-C2AA-0FB6CE731523}"/>
          </ac:picMkLst>
        </pc:picChg>
        <pc:picChg chg="add mod">
          <ac:chgData name="Moss, John" userId="ebfaac8f-aa52-45a1-9695-3c0c79117696" providerId="ADAL" clId="{2AF06D3F-6887-FA42-B13F-1114B8E223A6}" dt="2024-09-04T14:14:21.382" v="1045" actId="1076"/>
          <ac:picMkLst>
            <pc:docMk/>
            <pc:sldMk cId="1352069422" sldId="1224"/>
            <ac:picMk id="22" creationId="{1430AA4F-F6BE-EA75-553A-7EB41AD05746}"/>
          </ac:picMkLst>
        </pc:picChg>
        <pc:picChg chg="mod">
          <ac:chgData name="Moss, John" userId="ebfaac8f-aa52-45a1-9695-3c0c79117696" providerId="ADAL" clId="{2AF06D3F-6887-FA42-B13F-1114B8E223A6}" dt="2024-09-04T14:07:11.330" v="1014" actId="1076"/>
          <ac:picMkLst>
            <pc:docMk/>
            <pc:sldMk cId="1352069422" sldId="1224"/>
            <ac:picMk id="25" creationId="{5F056158-8EA6-02F6-AFB7-AAFE5BA31FFD}"/>
          </ac:picMkLst>
        </pc:picChg>
        <pc:picChg chg="add mod">
          <ac:chgData name="Moss, John" userId="ebfaac8f-aa52-45a1-9695-3c0c79117696" providerId="ADAL" clId="{2AF06D3F-6887-FA42-B13F-1114B8E223A6}" dt="2024-09-04T14:17:23.907" v="1059" actId="1076"/>
          <ac:picMkLst>
            <pc:docMk/>
            <pc:sldMk cId="1352069422" sldId="1224"/>
            <ac:picMk id="27" creationId="{6A49916A-A8F4-2722-1D0F-F91C4DC6C3FD}"/>
          </ac:picMkLst>
        </pc:picChg>
        <pc:picChg chg="add mod">
          <ac:chgData name="Moss, John" userId="ebfaac8f-aa52-45a1-9695-3c0c79117696" providerId="ADAL" clId="{2AF06D3F-6887-FA42-B13F-1114B8E223A6}" dt="2024-09-04T14:17:30.085" v="1060" actId="1076"/>
          <ac:picMkLst>
            <pc:docMk/>
            <pc:sldMk cId="1352069422" sldId="1224"/>
            <ac:picMk id="28" creationId="{B6603980-4915-0A9A-5EE7-91D7D0CCE19E}"/>
          </ac:picMkLst>
        </pc:picChg>
        <pc:picChg chg="add mod">
          <ac:chgData name="Moss, John" userId="ebfaac8f-aa52-45a1-9695-3c0c79117696" providerId="ADAL" clId="{2AF06D3F-6887-FA42-B13F-1114B8E223A6}" dt="2024-09-04T14:14:24.198" v="1046" actId="1076"/>
          <ac:picMkLst>
            <pc:docMk/>
            <pc:sldMk cId="1352069422" sldId="1224"/>
            <ac:picMk id="33" creationId="{B221547C-82D4-7451-CA54-9888DF02CA02}"/>
          </ac:picMkLst>
        </pc:picChg>
        <pc:cxnChg chg="add mod">
          <ac:chgData name="Moss, John" userId="ebfaac8f-aa52-45a1-9695-3c0c79117696" providerId="ADAL" clId="{2AF06D3F-6887-FA42-B13F-1114B8E223A6}" dt="2024-09-05T19:15:07.822" v="7550" actId="208"/>
          <ac:cxnSpMkLst>
            <pc:docMk/>
            <pc:sldMk cId="1352069422" sldId="1224"/>
            <ac:cxnSpMk id="4" creationId="{368B9E3C-9A9C-C4A8-E924-6BFB40A82F3B}"/>
          </ac:cxnSpMkLst>
        </pc:cxnChg>
        <pc:cxnChg chg="del">
          <ac:chgData name="Moss, John" userId="ebfaac8f-aa52-45a1-9695-3c0c79117696" providerId="ADAL" clId="{2AF06D3F-6887-FA42-B13F-1114B8E223A6}" dt="2024-09-04T13:39:12.694" v="580" actId="478"/>
          <ac:cxnSpMkLst>
            <pc:docMk/>
            <pc:sldMk cId="1352069422" sldId="1224"/>
            <ac:cxnSpMk id="23" creationId="{03C59614-F8EB-83A7-D5BB-23D1BA93EE22}"/>
          </ac:cxnSpMkLst>
        </pc:cxnChg>
        <pc:cxnChg chg="add mod">
          <ac:chgData name="Moss, John" userId="ebfaac8f-aa52-45a1-9695-3c0c79117696" providerId="ADAL" clId="{2AF06D3F-6887-FA42-B13F-1114B8E223A6}" dt="2024-09-04T14:14:38.070" v="1049" actId="208"/>
          <ac:cxnSpMkLst>
            <pc:docMk/>
            <pc:sldMk cId="1352069422" sldId="1224"/>
            <ac:cxnSpMk id="36" creationId="{91E106F0-E901-9274-815F-AED4D36560D4}"/>
          </ac:cxnSpMkLst>
        </pc:cxnChg>
        <pc:cxnChg chg="add mod">
          <ac:chgData name="Moss, John" userId="ebfaac8f-aa52-45a1-9695-3c0c79117696" providerId="ADAL" clId="{2AF06D3F-6887-FA42-B13F-1114B8E223A6}" dt="2024-09-04T14:17:46.318" v="1064" actId="208"/>
          <ac:cxnSpMkLst>
            <pc:docMk/>
            <pc:sldMk cId="1352069422" sldId="1224"/>
            <ac:cxnSpMk id="38" creationId="{F2726ECA-2B59-EA36-B351-4DBC028CA744}"/>
          </ac:cxnSpMkLst>
        </pc:cxnChg>
        <pc:cxnChg chg="add mod">
          <ac:chgData name="Moss, John" userId="ebfaac8f-aa52-45a1-9695-3c0c79117696" providerId="ADAL" clId="{2AF06D3F-6887-FA42-B13F-1114B8E223A6}" dt="2024-09-04T14:17:42.435" v="1063" actId="208"/>
          <ac:cxnSpMkLst>
            <pc:docMk/>
            <pc:sldMk cId="1352069422" sldId="1224"/>
            <ac:cxnSpMk id="40" creationId="{7DE3C001-FE15-D110-9251-BE8924043BE8}"/>
          </ac:cxnSpMkLst>
        </pc:cxnChg>
      </pc:sldChg>
      <pc:sldChg chg="addSp delSp modSp add mod delAnim modAnim">
        <pc:chgData name="Moss, John" userId="ebfaac8f-aa52-45a1-9695-3c0c79117696" providerId="ADAL" clId="{2AF06D3F-6887-FA42-B13F-1114B8E223A6}" dt="2024-09-06T12:27:39.737" v="11425" actId="207"/>
        <pc:sldMkLst>
          <pc:docMk/>
          <pc:sldMk cId="3391485795" sldId="1225"/>
        </pc:sldMkLst>
        <pc:spChg chg="mod">
          <ac:chgData name="Moss, John" userId="ebfaac8f-aa52-45a1-9695-3c0c79117696" providerId="ADAL" clId="{2AF06D3F-6887-FA42-B13F-1114B8E223A6}" dt="2024-09-06T12:10:00.107" v="9741"/>
          <ac:spMkLst>
            <pc:docMk/>
            <pc:sldMk cId="3391485795" sldId="1225"/>
            <ac:spMk id="2" creationId="{2A128BBB-784F-4B4C-9B80-62936E556E23}"/>
          </ac:spMkLst>
        </pc:spChg>
        <pc:spChg chg="add del mod">
          <ac:chgData name="Moss, John" userId="ebfaac8f-aa52-45a1-9695-3c0c79117696" providerId="ADAL" clId="{2AF06D3F-6887-FA42-B13F-1114B8E223A6}" dt="2024-09-06T12:26:14.733" v="11348" actId="21"/>
          <ac:spMkLst>
            <pc:docMk/>
            <pc:sldMk cId="3391485795" sldId="1225"/>
            <ac:spMk id="3" creationId="{307D6917-27F6-B44B-8696-BB850174FBC0}"/>
          </ac:spMkLst>
        </pc:spChg>
        <pc:spChg chg="add mod">
          <ac:chgData name="Moss, John" userId="ebfaac8f-aa52-45a1-9695-3c0c79117696" providerId="ADAL" clId="{2AF06D3F-6887-FA42-B13F-1114B8E223A6}" dt="2024-09-06T12:27:39.737" v="11425" actId="207"/>
          <ac:spMkLst>
            <pc:docMk/>
            <pc:sldMk cId="3391485795" sldId="1225"/>
            <ac:spMk id="5" creationId="{2AD03478-587C-D85F-B61F-B75249378B7F}"/>
          </ac:spMkLst>
        </pc:spChg>
        <pc:spChg chg="add mod">
          <ac:chgData name="Moss, John" userId="ebfaac8f-aa52-45a1-9695-3c0c79117696" providerId="ADAL" clId="{2AF06D3F-6887-FA42-B13F-1114B8E223A6}" dt="2024-09-04T14:26:54.619" v="1326" actId="1076"/>
          <ac:spMkLst>
            <pc:docMk/>
            <pc:sldMk cId="3391485795" sldId="1225"/>
            <ac:spMk id="6" creationId="{96181ED8-0BA2-69B6-69A9-AEAA1F228CDC}"/>
          </ac:spMkLst>
        </pc:spChg>
        <pc:spChg chg="add mod">
          <ac:chgData name="Moss, John" userId="ebfaac8f-aa52-45a1-9695-3c0c79117696" providerId="ADAL" clId="{2AF06D3F-6887-FA42-B13F-1114B8E223A6}" dt="2024-09-04T14:26:54.619" v="1326" actId="1076"/>
          <ac:spMkLst>
            <pc:docMk/>
            <pc:sldMk cId="3391485795" sldId="1225"/>
            <ac:spMk id="7" creationId="{7CCC6C6B-E23B-24BD-9173-3E4904EE0F19}"/>
          </ac:spMkLst>
        </pc:spChg>
        <pc:spChg chg="add mod">
          <ac:chgData name="Moss, John" userId="ebfaac8f-aa52-45a1-9695-3c0c79117696" providerId="ADAL" clId="{2AF06D3F-6887-FA42-B13F-1114B8E223A6}" dt="2024-09-04T16:19:09.403" v="2037" actId="20577"/>
          <ac:spMkLst>
            <pc:docMk/>
            <pc:sldMk cId="3391485795" sldId="1225"/>
            <ac:spMk id="14" creationId="{20147E4A-0B7D-BB6D-429B-96DA61B65F07}"/>
          </ac:spMkLst>
        </pc:spChg>
        <pc:spChg chg="add mod">
          <ac:chgData name="Moss, John" userId="ebfaac8f-aa52-45a1-9695-3c0c79117696" providerId="ADAL" clId="{2AF06D3F-6887-FA42-B13F-1114B8E223A6}" dt="2024-09-04T16:19:22.330" v="2071" actId="20577"/>
          <ac:spMkLst>
            <pc:docMk/>
            <pc:sldMk cId="3391485795" sldId="1225"/>
            <ac:spMk id="15" creationId="{06A81B35-7970-A1E1-166D-D81BA0FD577E}"/>
          </ac:spMkLst>
        </pc:spChg>
        <pc:spChg chg="add del mod">
          <ac:chgData name="Moss, John" userId="ebfaac8f-aa52-45a1-9695-3c0c79117696" providerId="ADAL" clId="{2AF06D3F-6887-FA42-B13F-1114B8E223A6}" dt="2024-09-04T14:33:20.658" v="1419" actId="478"/>
          <ac:spMkLst>
            <pc:docMk/>
            <pc:sldMk cId="3391485795" sldId="1225"/>
            <ac:spMk id="16" creationId="{DBBC4375-0EFB-D715-F941-1AA21A893F74}"/>
          </ac:spMkLst>
        </pc:spChg>
        <pc:spChg chg="add del mod">
          <ac:chgData name="Moss, John" userId="ebfaac8f-aa52-45a1-9695-3c0c79117696" providerId="ADAL" clId="{2AF06D3F-6887-FA42-B13F-1114B8E223A6}" dt="2024-09-04T14:33:18.530" v="1418" actId="478"/>
          <ac:spMkLst>
            <pc:docMk/>
            <pc:sldMk cId="3391485795" sldId="1225"/>
            <ac:spMk id="17" creationId="{90381281-2835-6FCD-B839-DB4DE56FA89D}"/>
          </ac:spMkLst>
        </pc:spChg>
        <pc:spChg chg="del">
          <ac:chgData name="Moss, John" userId="ebfaac8f-aa52-45a1-9695-3c0c79117696" providerId="ADAL" clId="{2AF06D3F-6887-FA42-B13F-1114B8E223A6}" dt="2024-09-04T14:24:06.582" v="1297" actId="478"/>
          <ac:spMkLst>
            <pc:docMk/>
            <pc:sldMk cId="3391485795" sldId="1225"/>
            <ac:spMk id="20" creationId="{4EF7B8B7-B8BB-92AB-CF34-E9ACA9A2CFA9}"/>
          </ac:spMkLst>
        </pc:spChg>
        <pc:spChg chg="del">
          <ac:chgData name="Moss, John" userId="ebfaac8f-aa52-45a1-9695-3c0c79117696" providerId="ADAL" clId="{2AF06D3F-6887-FA42-B13F-1114B8E223A6}" dt="2024-09-04T14:19:45.625" v="1082" actId="478"/>
          <ac:spMkLst>
            <pc:docMk/>
            <pc:sldMk cId="3391485795" sldId="1225"/>
            <ac:spMk id="29" creationId="{BC5183B6-97A2-17F6-149C-3707261E48AC}"/>
          </ac:spMkLst>
        </pc:spChg>
        <pc:spChg chg="del">
          <ac:chgData name="Moss, John" userId="ebfaac8f-aa52-45a1-9695-3c0c79117696" providerId="ADAL" clId="{2AF06D3F-6887-FA42-B13F-1114B8E223A6}" dt="2024-09-04T14:19:48.277" v="1085" actId="478"/>
          <ac:spMkLst>
            <pc:docMk/>
            <pc:sldMk cId="3391485795" sldId="1225"/>
            <ac:spMk id="30" creationId="{4AFFEEF5-68F7-4083-9307-0B5AC3A2BB6E}"/>
          </ac:spMkLst>
        </pc:spChg>
        <pc:spChg chg="del">
          <ac:chgData name="Moss, John" userId="ebfaac8f-aa52-45a1-9695-3c0c79117696" providerId="ADAL" clId="{2AF06D3F-6887-FA42-B13F-1114B8E223A6}" dt="2024-09-04T14:19:34.656" v="1073" actId="478"/>
          <ac:spMkLst>
            <pc:docMk/>
            <pc:sldMk cId="3391485795" sldId="1225"/>
            <ac:spMk id="31" creationId="{EF0279C5-2081-EE24-C297-4A885FA2E43A}"/>
          </ac:spMkLst>
        </pc:spChg>
        <pc:spChg chg="del mod">
          <ac:chgData name="Moss, John" userId="ebfaac8f-aa52-45a1-9695-3c0c79117696" providerId="ADAL" clId="{2AF06D3F-6887-FA42-B13F-1114B8E223A6}" dt="2024-09-04T14:19:38.199" v="1076" actId="478"/>
          <ac:spMkLst>
            <pc:docMk/>
            <pc:sldMk cId="3391485795" sldId="1225"/>
            <ac:spMk id="32" creationId="{ED55E2BF-DE45-08F2-5405-5C5BC671B2B9}"/>
          </ac:spMkLst>
        </pc:spChg>
        <pc:spChg chg="del">
          <ac:chgData name="Moss, John" userId="ebfaac8f-aa52-45a1-9695-3c0c79117696" providerId="ADAL" clId="{2AF06D3F-6887-FA42-B13F-1114B8E223A6}" dt="2024-09-04T14:19:41.738" v="1079" actId="478"/>
          <ac:spMkLst>
            <pc:docMk/>
            <pc:sldMk cId="3391485795" sldId="1225"/>
            <ac:spMk id="34" creationId="{18CE32D7-FD30-DBD0-8597-D12E3E076361}"/>
          </ac:spMkLst>
        </pc:spChg>
        <pc:spChg chg="add mod">
          <ac:chgData name="Moss, John" userId="ebfaac8f-aa52-45a1-9695-3c0c79117696" providerId="ADAL" clId="{2AF06D3F-6887-FA42-B13F-1114B8E223A6}" dt="2024-09-04T16:02:52.014" v="1878" actId="20577"/>
          <ac:spMkLst>
            <pc:docMk/>
            <pc:sldMk cId="3391485795" sldId="1225"/>
            <ac:spMk id="37" creationId="{F91C1FBE-9CED-DD56-D548-4AC550D940FB}"/>
          </ac:spMkLst>
        </pc:spChg>
        <pc:grpChg chg="del">
          <ac:chgData name="Moss, John" userId="ebfaac8f-aa52-45a1-9695-3c0c79117696" providerId="ADAL" clId="{2AF06D3F-6887-FA42-B13F-1114B8E223A6}" dt="2024-09-04T14:19:31.160" v="1069" actId="478"/>
          <ac:grpSpMkLst>
            <pc:docMk/>
            <pc:sldMk cId="3391485795" sldId="1225"/>
            <ac:grpSpMk id="24" creationId="{CE491549-F537-D91B-94BA-B6DB50B0E82E}"/>
          </ac:grpSpMkLst>
        </pc:grpChg>
        <pc:picChg chg="add mod">
          <ac:chgData name="Moss, John" userId="ebfaac8f-aa52-45a1-9695-3c0c79117696" providerId="ADAL" clId="{2AF06D3F-6887-FA42-B13F-1114B8E223A6}" dt="2024-09-04T14:26:54.619" v="1326" actId="1076"/>
          <ac:picMkLst>
            <pc:docMk/>
            <pc:sldMk cId="3391485795" sldId="1225"/>
            <ac:picMk id="4" creationId="{D208A8A9-B56E-A8D0-EA90-D2817886F005}"/>
          </ac:picMkLst>
        </pc:picChg>
        <pc:picChg chg="del">
          <ac:chgData name="Moss, John" userId="ebfaac8f-aa52-45a1-9695-3c0c79117696" providerId="ADAL" clId="{2AF06D3F-6887-FA42-B13F-1114B8E223A6}" dt="2024-09-04T14:19:32.012" v="1070" actId="478"/>
          <ac:picMkLst>
            <pc:docMk/>
            <pc:sldMk cId="3391485795" sldId="1225"/>
            <ac:picMk id="5" creationId="{F3268A26-E58A-566D-1D84-FFC7B9F6913A}"/>
          </ac:picMkLst>
        </pc:picChg>
        <pc:picChg chg="add mod">
          <ac:chgData name="Moss, John" userId="ebfaac8f-aa52-45a1-9695-3c0c79117696" providerId="ADAL" clId="{2AF06D3F-6887-FA42-B13F-1114B8E223A6}" dt="2024-09-04T14:32:26.665" v="1408" actId="1076"/>
          <ac:picMkLst>
            <pc:docMk/>
            <pc:sldMk cId="3391485795" sldId="1225"/>
            <ac:picMk id="8" creationId="{F5C4C2EB-DFC1-32B4-66DD-DCE8EC45D5AC}"/>
          </ac:picMkLst>
        </pc:picChg>
        <pc:picChg chg="del">
          <ac:chgData name="Moss, John" userId="ebfaac8f-aa52-45a1-9695-3c0c79117696" providerId="ADAL" clId="{2AF06D3F-6887-FA42-B13F-1114B8E223A6}" dt="2024-09-04T14:19:39.969" v="1078" actId="478"/>
          <ac:picMkLst>
            <pc:docMk/>
            <pc:sldMk cId="3391485795" sldId="1225"/>
            <ac:picMk id="9" creationId="{27BB78DD-5688-6D73-FA3D-E5C04A28F79B}"/>
          </ac:picMkLst>
        </pc:picChg>
        <pc:picChg chg="del">
          <ac:chgData name="Moss, John" userId="ebfaac8f-aa52-45a1-9695-3c0c79117696" providerId="ADAL" clId="{2AF06D3F-6887-FA42-B13F-1114B8E223A6}" dt="2024-09-04T14:19:39.220" v="1077" actId="478"/>
          <ac:picMkLst>
            <pc:docMk/>
            <pc:sldMk cId="3391485795" sldId="1225"/>
            <ac:picMk id="10" creationId="{B013F4A3-4C60-8C86-C2AA-0FB6CE731523}"/>
          </ac:picMkLst>
        </pc:picChg>
        <pc:picChg chg="add mod modCrop">
          <ac:chgData name="Moss, John" userId="ebfaac8f-aa52-45a1-9695-3c0c79117696" providerId="ADAL" clId="{2AF06D3F-6887-FA42-B13F-1114B8E223A6}" dt="2024-09-04T14:32:14.175" v="1406" actId="1076"/>
          <ac:picMkLst>
            <pc:docMk/>
            <pc:sldMk cId="3391485795" sldId="1225"/>
            <ac:picMk id="11" creationId="{F75AB22E-16BA-E267-1190-0A000F16100F}"/>
          </ac:picMkLst>
        </pc:picChg>
        <pc:picChg chg="add mod modCrop">
          <ac:chgData name="Moss, John" userId="ebfaac8f-aa52-45a1-9695-3c0c79117696" providerId="ADAL" clId="{2AF06D3F-6887-FA42-B13F-1114B8E223A6}" dt="2024-09-04T14:32:26.665" v="1408" actId="1076"/>
          <ac:picMkLst>
            <pc:docMk/>
            <pc:sldMk cId="3391485795" sldId="1225"/>
            <ac:picMk id="12" creationId="{56566B19-05A4-6398-AE7A-AC2B12DF3431}"/>
          </ac:picMkLst>
        </pc:picChg>
        <pc:picChg chg="add mod modCrop">
          <ac:chgData name="Moss, John" userId="ebfaac8f-aa52-45a1-9695-3c0c79117696" providerId="ADAL" clId="{2AF06D3F-6887-FA42-B13F-1114B8E223A6}" dt="2024-09-04T14:32:14.175" v="1406" actId="1076"/>
          <ac:picMkLst>
            <pc:docMk/>
            <pc:sldMk cId="3391485795" sldId="1225"/>
            <ac:picMk id="13" creationId="{505EF288-8DA1-3745-A088-49631A02BB69}"/>
          </ac:picMkLst>
        </pc:picChg>
        <pc:picChg chg="del">
          <ac:chgData name="Moss, John" userId="ebfaac8f-aa52-45a1-9695-3c0c79117696" providerId="ADAL" clId="{2AF06D3F-6887-FA42-B13F-1114B8E223A6}" dt="2024-09-04T14:19:33.544" v="1072" actId="478"/>
          <ac:picMkLst>
            <pc:docMk/>
            <pc:sldMk cId="3391485795" sldId="1225"/>
            <ac:picMk id="22" creationId="{1430AA4F-F6BE-EA75-553A-7EB41AD05746}"/>
          </ac:picMkLst>
        </pc:picChg>
        <pc:picChg chg="del">
          <ac:chgData name="Moss, John" userId="ebfaac8f-aa52-45a1-9695-3c0c79117696" providerId="ADAL" clId="{2AF06D3F-6887-FA42-B13F-1114B8E223A6}" dt="2024-09-04T14:19:47.045" v="1084" actId="478"/>
          <ac:picMkLst>
            <pc:docMk/>
            <pc:sldMk cId="3391485795" sldId="1225"/>
            <ac:picMk id="27" creationId="{6A49916A-A8F4-2722-1D0F-F91C4DC6C3FD}"/>
          </ac:picMkLst>
        </pc:picChg>
        <pc:picChg chg="del">
          <ac:chgData name="Moss, John" userId="ebfaac8f-aa52-45a1-9695-3c0c79117696" providerId="ADAL" clId="{2AF06D3F-6887-FA42-B13F-1114B8E223A6}" dt="2024-09-04T14:19:46.319" v="1083" actId="478"/>
          <ac:picMkLst>
            <pc:docMk/>
            <pc:sldMk cId="3391485795" sldId="1225"/>
            <ac:picMk id="28" creationId="{B6603980-4915-0A9A-5EE7-91D7D0CCE19E}"/>
          </ac:picMkLst>
        </pc:picChg>
        <pc:picChg chg="del">
          <ac:chgData name="Moss, John" userId="ebfaac8f-aa52-45a1-9695-3c0c79117696" providerId="ADAL" clId="{2AF06D3F-6887-FA42-B13F-1114B8E223A6}" dt="2024-09-04T14:19:32.887" v="1071" actId="478"/>
          <ac:picMkLst>
            <pc:docMk/>
            <pc:sldMk cId="3391485795" sldId="1225"/>
            <ac:picMk id="33" creationId="{B221547C-82D4-7451-CA54-9888DF02CA02}"/>
          </ac:picMkLst>
        </pc:picChg>
        <pc:cxnChg chg="add del">
          <ac:chgData name="Moss, John" userId="ebfaac8f-aa52-45a1-9695-3c0c79117696" providerId="ADAL" clId="{2AF06D3F-6887-FA42-B13F-1114B8E223A6}" dt="2024-09-04T14:33:55.697" v="1421" actId="11529"/>
          <ac:cxnSpMkLst>
            <pc:docMk/>
            <pc:sldMk cId="3391485795" sldId="1225"/>
            <ac:cxnSpMk id="19" creationId="{F47B7A83-A8C2-BAF2-A984-E9CE6225F067}"/>
          </ac:cxnSpMkLst>
        </pc:cxnChg>
        <pc:cxnChg chg="add del">
          <ac:chgData name="Moss, John" userId="ebfaac8f-aa52-45a1-9695-3c0c79117696" providerId="ADAL" clId="{2AF06D3F-6887-FA42-B13F-1114B8E223A6}" dt="2024-09-04T14:34:08.731" v="1423" actId="11529"/>
          <ac:cxnSpMkLst>
            <pc:docMk/>
            <pc:sldMk cId="3391485795" sldId="1225"/>
            <ac:cxnSpMk id="35" creationId="{009EE518-2D4B-3AE3-DA60-F3A360C3F991}"/>
          </ac:cxnSpMkLst>
        </pc:cxnChg>
        <pc:cxnChg chg="del mod">
          <ac:chgData name="Moss, John" userId="ebfaac8f-aa52-45a1-9695-3c0c79117696" providerId="ADAL" clId="{2AF06D3F-6887-FA42-B13F-1114B8E223A6}" dt="2024-09-04T14:19:35.716" v="1074" actId="478"/>
          <ac:cxnSpMkLst>
            <pc:docMk/>
            <pc:sldMk cId="3391485795" sldId="1225"/>
            <ac:cxnSpMk id="36" creationId="{91E106F0-E901-9274-815F-AED4D36560D4}"/>
          </ac:cxnSpMkLst>
        </pc:cxnChg>
        <pc:cxnChg chg="del mod">
          <ac:chgData name="Moss, John" userId="ebfaac8f-aa52-45a1-9695-3c0c79117696" providerId="ADAL" clId="{2AF06D3F-6887-FA42-B13F-1114B8E223A6}" dt="2024-09-04T14:19:43.897" v="1081" actId="478"/>
          <ac:cxnSpMkLst>
            <pc:docMk/>
            <pc:sldMk cId="3391485795" sldId="1225"/>
            <ac:cxnSpMk id="38" creationId="{F2726ECA-2B59-EA36-B351-4DBC028CA744}"/>
          </ac:cxnSpMkLst>
        </pc:cxnChg>
        <pc:cxnChg chg="del mod">
          <ac:chgData name="Moss, John" userId="ebfaac8f-aa52-45a1-9695-3c0c79117696" providerId="ADAL" clId="{2AF06D3F-6887-FA42-B13F-1114B8E223A6}" dt="2024-09-04T14:19:43.082" v="1080" actId="478"/>
          <ac:cxnSpMkLst>
            <pc:docMk/>
            <pc:sldMk cId="3391485795" sldId="1225"/>
            <ac:cxnSpMk id="40" creationId="{7DE3C001-FE15-D110-9251-BE8924043BE8}"/>
          </ac:cxnSpMkLst>
        </pc:cxnChg>
        <pc:cxnChg chg="add mod">
          <ac:chgData name="Moss, John" userId="ebfaac8f-aa52-45a1-9695-3c0c79117696" providerId="ADAL" clId="{2AF06D3F-6887-FA42-B13F-1114B8E223A6}" dt="2024-09-04T14:35:34.697" v="1484" actId="208"/>
          <ac:cxnSpMkLst>
            <pc:docMk/>
            <pc:sldMk cId="3391485795" sldId="1225"/>
            <ac:cxnSpMk id="41" creationId="{F098F0CC-2EA7-3529-04EA-E02834525F47}"/>
          </ac:cxnSpMkLst>
        </pc:cxnChg>
      </pc:sldChg>
      <pc:sldChg chg="addSp delSp modSp add mod modAnim">
        <pc:chgData name="Moss, John" userId="ebfaac8f-aa52-45a1-9695-3c0c79117696" providerId="ADAL" clId="{2AF06D3F-6887-FA42-B13F-1114B8E223A6}" dt="2024-09-06T13:49:58.906" v="12328" actId="20577"/>
        <pc:sldMkLst>
          <pc:docMk/>
          <pc:sldMk cId="1057325764" sldId="1226"/>
        </pc:sldMkLst>
        <pc:spChg chg="mod">
          <ac:chgData name="Moss, John" userId="ebfaac8f-aa52-45a1-9695-3c0c79117696" providerId="ADAL" clId="{2AF06D3F-6887-FA42-B13F-1114B8E223A6}" dt="2024-09-06T12:10:05.655" v="9742"/>
          <ac:spMkLst>
            <pc:docMk/>
            <pc:sldMk cId="1057325764" sldId="1226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6T13:49:58.906" v="12328" actId="20577"/>
          <ac:spMkLst>
            <pc:docMk/>
            <pc:sldMk cId="1057325764" sldId="1226"/>
            <ac:spMk id="3" creationId="{77A17CF9-140C-E4CE-43B8-71B374E28209}"/>
          </ac:spMkLst>
        </pc:spChg>
        <pc:spChg chg="del">
          <ac:chgData name="Moss, John" userId="ebfaac8f-aa52-45a1-9695-3c0c79117696" providerId="ADAL" clId="{2AF06D3F-6887-FA42-B13F-1114B8E223A6}" dt="2024-09-04T14:38:42.969" v="1816" actId="478"/>
          <ac:spMkLst>
            <pc:docMk/>
            <pc:sldMk cId="1057325764" sldId="1226"/>
            <ac:spMk id="6" creationId="{96181ED8-0BA2-69B6-69A9-AEAA1F228CDC}"/>
          </ac:spMkLst>
        </pc:spChg>
        <pc:spChg chg="del">
          <ac:chgData name="Moss, John" userId="ebfaac8f-aa52-45a1-9695-3c0c79117696" providerId="ADAL" clId="{2AF06D3F-6887-FA42-B13F-1114B8E223A6}" dt="2024-09-04T14:38:38.619" v="1812" actId="478"/>
          <ac:spMkLst>
            <pc:docMk/>
            <pc:sldMk cId="1057325764" sldId="1226"/>
            <ac:spMk id="7" creationId="{7CCC6C6B-E23B-24BD-9173-3E4904EE0F19}"/>
          </ac:spMkLst>
        </pc:spChg>
        <pc:spChg chg="add 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9" creationId="{A74FB792-2820-8108-B7D2-80BD969996CB}"/>
          </ac:spMkLst>
        </pc:spChg>
        <pc:spChg chg="del">
          <ac:chgData name="Moss, John" userId="ebfaac8f-aa52-45a1-9695-3c0c79117696" providerId="ADAL" clId="{2AF06D3F-6887-FA42-B13F-1114B8E223A6}" dt="2024-09-04T14:38:44.612" v="1817" actId="478"/>
          <ac:spMkLst>
            <pc:docMk/>
            <pc:sldMk cId="1057325764" sldId="1226"/>
            <ac:spMk id="14" creationId="{20147E4A-0B7D-BB6D-429B-96DA61B65F07}"/>
          </ac:spMkLst>
        </pc:spChg>
        <pc:spChg chg="del">
          <ac:chgData name="Moss, John" userId="ebfaac8f-aa52-45a1-9695-3c0c79117696" providerId="ADAL" clId="{2AF06D3F-6887-FA42-B13F-1114B8E223A6}" dt="2024-09-04T14:38:37.122" v="1811" actId="478"/>
          <ac:spMkLst>
            <pc:docMk/>
            <pc:sldMk cId="1057325764" sldId="1226"/>
            <ac:spMk id="15" creationId="{06A81B35-7970-A1E1-166D-D81BA0FD577E}"/>
          </ac:spMkLst>
        </pc:spChg>
        <pc:spChg chg="add 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16" creationId="{4D20F973-F509-8475-0A44-14CC759E369E}"/>
          </ac:spMkLst>
        </pc:spChg>
        <pc:spChg chg="add 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17" creationId="{729F4660-9A5D-FBF6-E48A-1A4F8DB93DA4}"/>
          </ac:spMkLst>
        </pc:spChg>
        <pc:spChg chg="add 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18" creationId="{FA765A37-D1A2-8B25-BF2E-78F0860617A9}"/>
          </ac:spMkLst>
        </pc:spChg>
        <pc:spChg chg="add 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19" creationId="{E6690624-5B40-77C4-5E6A-0E05673E7AD3}"/>
          </ac:spMkLst>
        </pc:spChg>
        <pc:spChg chg="mod">
          <ac:chgData name="Moss, John" userId="ebfaac8f-aa52-45a1-9695-3c0c79117696" providerId="ADAL" clId="{2AF06D3F-6887-FA42-B13F-1114B8E223A6}" dt="2024-09-04T16:19:59.555" v="2072" actId="1076"/>
          <ac:spMkLst>
            <pc:docMk/>
            <pc:sldMk cId="1057325764" sldId="1226"/>
            <ac:spMk id="21" creationId="{AB299043-BD2A-C2B3-0F6E-9E4F657F69C7}"/>
          </ac:spMkLst>
        </pc:spChg>
        <pc:spChg chg="del">
          <ac:chgData name="Moss, John" userId="ebfaac8f-aa52-45a1-9695-3c0c79117696" providerId="ADAL" clId="{2AF06D3F-6887-FA42-B13F-1114B8E223A6}" dt="2024-09-04T14:38:41.004" v="1814" actId="478"/>
          <ac:spMkLst>
            <pc:docMk/>
            <pc:sldMk cId="1057325764" sldId="1226"/>
            <ac:spMk id="37" creationId="{F91C1FBE-9CED-DD56-D548-4AC550D940FB}"/>
          </ac:spMkLst>
        </pc:spChg>
        <pc:picChg chg="del">
          <ac:chgData name="Moss, John" userId="ebfaac8f-aa52-45a1-9695-3c0c79117696" providerId="ADAL" clId="{2AF06D3F-6887-FA42-B13F-1114B8E223A6}" dt="2024-09-04T14:38:24.266" v="1800" actId="478"/>
          <ac:picMkLst>
            <pc:docMk/>
            <pc:sldMk cId="1057325764" sldId="1226"/>
            <ac:picMk id="4" creationId="{D208A8A9-B56E-A8D0-EA90-D2817886F005}"/>
          </ac:picMkLst>
        </pc:picChg>
        <pc:picChg chg="add mod modCrop">
          <ac:chgData name="Moss, John" userId="ebfaac8f-aa52-45a1-9695-3c0c79117696" providerId="ADAL" clId="{2AF06D3F-6887-FA42-B13F-1114B8E223A6}" dt="2024-09-04T16:19:59.555" v="2072" actId="1076"/>
          <ac:picMkLst>
            <pc:docMk/>
            <pc:sldMk cId="1057325764" sldId="1226"/>
            <ac:picMk id="5" creationId="{37320D75-8648-5206-1DD9-730037E33563}"/>
          </ac:picMkLst>
        </pc:picChg>
        <pc:picChg chg="del">
          <ac:chgData name="Moss, John" userId="ebfaac8f-aa52-45a1-9695-3c0c79117696" providerId="ADAL" clId="{2AF06D3F-6887-FA42-B13F-1114B8E223A6}" dt="2024-09-04T14:38:41.916" v="1815" actId="478"/>
          <ac:picMkLst>
            <pc:docMk/>
            <pc:sldMk cId="1057325764" sldId="1226"/>
            <ac:picMk id="8" creationId="{F5C4C2EB-DFC1-32B4-66DD-DCE8EC45D5AC}"/>
          </ac:picMkLst>
        </pc:picChg>
        <pc:picChg chg="add mod">
          <ac:chgData name="Moss, John" userId="ebfaac8f-aa52-45a1-9695-3c0c79117696" providerId="ADAL" clId="{2AF06D3F-6887-FA42-B13F-1114B8E223A6}" dt="2024-09-04T16:19:59.555" v="2072" actId="1076"/>
          <ac:picMkLst>
            <pc:docMk/>
            <pc:sldMk cId="1057325764" sldId="1226"/>
            <ac:picMk id="10" creationId="{1C4133DE-1CD4-307F-70CA-F5D502D78994}"/>
          </ac:picMkLst>
        </pc:picChg>
        <pc:picChg chg="del">
          <ac:chgData name="Moss, John" userId="ebfaac8f-aa52-45a1-9695-3c0c79117696" providerId="ADAL" clId="{2AF06D3F-6887-FA42-B13F-1114B8E223A6}" dt="2024-09-04T14:38:45.421" v="1818" actId="478"/>
          <ac:picMkLst>
            <pc:docMk/>
            <pc:sldMk cId="1057325764" sldId="1226"/>
            <ac:picMk id="11" creationId="{F75AB22E-16BA-E267-1190-0A000F16100F}"/>
          </ac:picMkLst>
        </pc:picChg>
        <pc:picChg chg="del">
          <ac:chgData name="Moss, John" userId="ebfaac8f-aa52-45a1-9695-3c0c79117696" providerId="ADAL" clId="{2AF06D3F-6887-FA42-B13F-1114B8E223A6}" dt="2024-09-04T14:38:35.303" v="1810" actId="478"/>
          <ac:picMkLst>
            <pc:docMk/>
            <pc:sldMk cId="1057325764" sldId="1226"/>
            <ac:picMk id="12" creationId="{56566B19-05A4-6398-AE7A-AC2B12DF3431}"/>
          </ac:picMkLst>
        </pc:picChg>
        <pc:picChg chg="del">
          <ac:chgData name="Moss, John" userId="ebfaac8f-aa52-45a1-9695-3c0c79117696" providerId="ADAL" clId="{2AF06D3F-6887-FA42-B13F-1114B8E223A6}" dt="2024-09-04T14:38:34.485" v="1809" actId="478"/>
          <ac:picMkLst>
            <pc:docMk/>
            <pc:sldMk cId="1057325764" sldId="1226"/>
            <ac:picMk id="13" creationId="{505EF288-8DA1-3745-A088-49631A02BB69}"/>
          </ac:picMkLst>
        </pc:picChg>
        <pc:cxnChg chg="del">
          <ac:chgData name="Moss, John" userId="ebfaac8f-aa52-45a1-9695-3c0c79117696" providerId="ADAL" clId="{2AF06D3F-6887-FA42-B13F-1114B8E223A6}" dt="2024-09-04T14:38:39.697" v="1813" actId="478"/>
          <ac:cxnSpMkLst>
            <pc:docMk/>
            <pc:sldMk cId="1057325764" sldId="1226"/>
            <ac:cxnSpMk id="41" creationId="{F098F0CC-2EA7-3529-04EA-E02834525F47}"/>
          </ac:cxnSpMkLst>
        </pc:cxnChg>
      </pc:sldChg>
      <pc:sldChg chg="addSp delSp modSp add mod delAnim modAnim">
        <pc:chgData name="Moss, John" userId="ebfaac8f-aa52-45a1-9695-3c0c79117696" providerId="ADAL" clId="{2AF06D3F-6887-FA42-B13F-1114B8E223A6}" dt="2024-09-06T12:10:09.713" v="9743"/>
        <pc:sldMkLst>
          <pc:docMk/>
          <pc:sldMk cId="3480282348" sldId="1227"/>
        </pc:sldMkLst>
        <pc:spChg chg="mod">
          <ac:chgData name="Moss, John" userId="ebfaac8f-aa52-45a1-9695-3c0c79117696" providerId="ADAL" clId="{2AF06D3F-6887-FA42-B13F-1114B8E223A6}" dt="2024-09-06T12:10:09.713" v="9743"/>
          <ac:spMkLst>
            <pc:docMk/>
            <pc:sldMk cId="3480282348" sldId="1227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4T18:10:27.594" v="2403" actId="1076"/>
          <ac:spMkLst>
            <pc:docMk/>
            <pc:sldMk cId="3480282348" sldId="1227"/>
            <ac:spMk id="6" creationId="{40267512-10C1-231E-08D5-2A3495B7C614}"/>
          </ac:spMkLst>
        </pc:spChg>
        <pc:spChg chg="add mod">
          <ac:chgData name="Moss, John" userId="ebfaac8f-aa52-45a1-9695-3c0c79117696" providerId="ADAL" clId="{2AF06D3F-6887-FA42-B13F-1114B8E223A6}" dt="2024-09-04T18:10:27.594" v="2403" actId="1076"/>
          <ac:spMkLst>
            <pc:docMk/>
            <pc:sldMk cId="3480282348" sldId="1227"/>
            <ac:spMk id="7" creationId="{B5F1F455-C7F0-A574-7A78-0EE2872A8BB8}"/>
          </ac:spMkLst>
        </pc:spChg>
        <pc:spChg chg="add mod">
          <ac:chgData name="Moss, John" userId="ebfaac8f-aa52-45a1-9695-3c0c79117696" providerId="ADAL" clId="{2AF06D3F-6887-FA42-B13F-1114B8E223A6}" dt="2024-09-04T18:13:14.610" v="2452" actId="1582"/>
          <ac:spMkLst>
            <pc:docMk/>
            <pc:sldMk cId="3480282348" sldId="1227"/>
            <ac:spMk id="8" creationId="{4480427B-2456-F7AB-59EF-24EAE63C983F}"/>
          </ac:spMkLst>
        </pc:spChg>
        <pc:spChg chg="add mod">
          <ac:chgData name="Moss, John" userId="ebfaac8f-aa52-45a1-9695-3c0c79117696" providerId="ADAL" clId="{2AF06D3F-6887-FA42-B13F-1114B8E223A6}" dt="2024-09-04T18:13:04.434" v="2450" actId="1582"/>
          <ac:spMkLst>
            <pc:docMk/>
            <pc:sldMk cId="3480282348" sldId="1227"/>
            <ac:spMk id="14" creationId="{93979A6B-EB4A-11D0-03DD-95B0A0176ED1}"/>
          </ac:spMkLst>
        </pc:spChg>
        <pc:spChg chg="del">
          <ac:chgData name="Moss, John" userId="ebfaac8f-aa52-45a1-9695-3c0c79117696" providerId="ADAL" clId="{2AF06D3F-6887-FA42-B13F-1114B8E223A6}" dt="2024-09-04T16:30:24.269" v="2304" actId="478"/>
          <ac:spMkLst>
            <pc:docMk/>
            <pc:sldMk cId="3480282348" sldId="1227"/>
            <ac:spMk id="16" creationId="{4D20F973-F509-8475-0A44-14CC759E369E}"/>
          </ac:spMkLst>
        </pc:spChg>
        <pc:spChg chg="del">
          <ac:chgData name="Moss, John" userId="ebfaac8f-aa52-45a1-9695-3c0c79117696" providerId="ADAL" clId="{2AF06D3F-6887-FA42-B13F-1114B8E223A6}" dt="2024-09-04T16:30:18.485" v="2299" actId="478"/>
          <ac:spMkLst>
            <pc:docMk/>
            <pc:sldMk cId="3480282348" sldId="1227"/>
            <ac:spMk id="17" creationId="{729F4660-9A5D-FBF6-E48A-1A4F8DB93DA4}"/>
          </ac:spMkLst>
        </pc:spChg>
        <pc:spChg chg="del">
          <ac:chgData name="Moss, John" userId="ebfaac8f-aa52-45a1-9695-3c0c79117696" providerId="ADAL" clId="{2AF06D3F-6887-FA42-B13F-1114B8E223A6}" dt="2024-09-04T16:30:23.503" v="2303" actId="478"/>
          <ac:spMkLst>
            <pc:docMk/>
            <pc:sldMk cId="3480282348" sldId="1227"/>
            <ac:spMk id="18" creationId="{FA765A37-D1A2-8B25-BF2E-78F0860617A9}"/>
          </ac:spMkLst>
        </pc:spChg>
        <pc:spChg chg="del mod">
          <ac:chgData name="Moss, John" userId="ebfaac8f-aa52-45a1-9695-3c0c79117696" providerId="ADAL" clId="{2AF06D3F-6887-FA42-B13F-1114B8E223A6}" dt="2024-09-04T16:30:20.118" v="2301" actId="478"/>
          <ac:spMkLst>
            <pc:docMk/>
            <pc:sldMk cId="3480282348" sldId="1227"/>
            <ac:spMk id="19" creationId="{E6690624-5B40-77C4-5E6A-0E05673E7AD3}"/>
          </ac:spMkLst>
        </pc:spChg>
        <pc:spChg chg="add mod">
          <ac:chgData name="Moss, John" userId="ebfaac8f-aa52-45a1-9695-3c0c79117696" providerId="ADAL" clId="{2AF06D3F-6887-FA42-B13F-1114B8E223A6}" dt="2024-09-04T18:30:51.892" v="2474" actId="1076"/>
          <ac:spMkLst>
            <pc:docMk/>
            <pc:sldMk cId="3480282348" sldId="1227"/>
            <ac:spMk id="32" creationId="{FEDD7AE1-F374-9E2C-08CC-92210FEE6ABF}"/>
          </ac:spMkLst>
        </pc:spChg>
        <pc:picChg chg="add mod modCrop">
          <ac:chgData name="Moss, John" userId="ebfaac8f-aa52-45a1-9695-3c0c79117696" providerId="ADAL" clId="{2AF06D3F-6887-FA42-B13F-1114B8E223A6}" dt="2024-09-04T18:10:27.594" v="2403" actId="1076"/>
          <ac:picMkLst>
            <pc:docMk/>
            <pc:sldMk cId="3480282348" sldId="1227"/>
            <ac:picMk id="4" creationId="{29095985-D3EE-39D8-797E-A3909B165485}"/>
          </ac:picMkLst>
        </pc:picChg>
        <pc:picChg chg="del">
          <ac:chgData name="Moss, John" userId="ebfaac8f-aa52-45a1-9695-3c0c79117696" providerId="ADAL" clId="{2AF06D3F-6887-FA42-B13F-1114B8E223A6}" dt="2024-09-04T16:30:16.963" v="2298" actId="478"/>
          <ac:picMkLst>
            <pc:docMk/>
            <pc:sldMk cId="3480282348" sldId="1227"/>
            <ac:picMk id="5" creationId="{37320D75-8648-5206-1DD9-730037E33563}"/>
          </ac:picMkLst>
        </pc:picChg>
        <pc:picChg chg="del">
          <ac:chgData name="Moss, John" userId="ebfaac8f-aa52-45a1-9695-3c0c79117696" providerId="ADAL" clId="{2AF06D3F-6887-FA42-B13F-1114B8E223A6}" dt="2024-09-04T16:30:20.946" v="2302" actId="478"/>
          <ac:picMkLst>
            <pc:docMk/>
            <pc:sldMk cId="3480282348" sldId="1227"/>
            <ac:picMk id="10" creationId="{1C4133DE-1CD4-307F-70CA-F5D502D78994}"/>
          </ac:picMkLst>
        </pc:picChg>
        <pc:picChg chg="add mod">
          <ac:chgData name="Moss, John" userId="ebfaac8f-aa52-45a1-9695-3c0c79117696" providerId="ADAL" clId="{2AF06D3F-6887-FA42-B13F-1114B8E223A6}" dt="2024-09-04T17:39:08.529" v="2401" actId="1076"/>
          <ac:picMkLst>
            <pc:docMk/>
            <pc:sldMk cId="3480282348" sldId="1227"/>
            <ac:picMk id="11" creationId="{54623822-A61E-CF13-A5E4-BB6A8BE9D86F}"/>
          </ac:picMkLst>
        </pc:picChg>
        <pc:picChg chg="add mod">
          <ac:chgData name="Moss, John" userId="ebfaac8f-aa52-45a1-9695-3c0c79117696" providerId="ADAL" clId="{2AF06D3F-6887-FA42-B13F-1114B8E223A6}" dt="2024-09-04T18:16:35.361" v="2465" actId="1582"/>
          <ac:picMkLst>
            <pc:docMk/>
            <pc:sldMk cId="3480282348" sldId="1227"/>
            <ac:picMk id="29" creationId="{2A9237F5-E894-680F-F443-C3178E14EF5C}"/>
          </ac:picMkLst>
        </pc:picChg>
        <pc:cxnChg chg="add del mod">
          <ac:chgData name="Moss, John" userId="ebfaac8f-aa52-45a1-9695-3c0c79117696" providerId="ADAL" clId="{2AF06D3F-6887-FA42-B13F-1114B8E223A6}" dt="2024-09-04T18:10:57.561" v="2405" actId="478"/>
          <ac:cxnSpMkLst>
            <pc:docMk/>
            <pc:sldMk cId="3480282348" sldId="1227"/>
            <ac:cxnSpMk id="13" creationId="{595AFDD6-957E-242B-7265-3F7F790F63CA}"/>
          </ac:cxnSpMkLst>
        </pc:cxnChg>
        <pc:cxnChg chg="add mod">
          <ac:chgData name="Moss, John" userId="ebfaac8f-aa52-45a1-9695-3c0c79117696" providerId="ADAL" clId="{2AF06D3F-6887-FA42-B13F-1114B8E223A6}" dt="2024-09-04T18:12:22.756" v="2442" actId="208"/>
          <ac:cxnSpMkLst>
            <pc:docMk/>
            <pc:sldMk cId="3480282348" sldId="1227"/>
            <ac:cxnSpMk id="20" creationId="{BE5E9CB8-7860-4138-A28C-6B4333E99D14}"/>
          </ac:cxnSpMkLst>
        </pc:cxnChg>
        <pc:cxnChg chg="add mod">
          <ac:chgData name="Moss, John" userId="ebfaac8f-aa52-45a1-9695-3c0c79117696" providerId="ADAL" clId="{2AF06D3F-6887-FA42-B13F-1114B8E223A6}" dt="2024-09-04T18:12:35.661" v="2444" actId="208"/>
          <ac:cxnSpMkLst>
            <pc:docMk/>
            <pc:sldMk cId="3480282348" sldId="1227"/>
            <ac:cxnSpMk id="23" creationId="{A4237793-3386-A536-96F6-8230B0EDAC42}"/>
          </ac:cxnSpMkLst>
        </pc:cxnChg>
        <pc:cxnChg chg="add mod">
          <ac:chgData name="Moss, John" userId="ebfaac8f-aa52-45a1-9695-3c0c79117696" providerId="ADAL" clId="{2AF06D3F-6887-FA42-B13F-1114B8E223A6}" dt="2024-09-04T18:12:53.970" v="2448" actId="208"/>
          <ac:cxnSpMkLst>
            <pc:docMk/>
            <pc:sldMk cId="3480282348" sldId="1227"/>
            <ac:cxnSpMk id="25" creationId="{8BA312A7-429B-8EA7-A816-CD95B75274CE}"/>
          </ac:cxnSpMkLst>
        </pc:cxnChg>
        <pc:cxnChg chg="add mod">
          <ac:chgData name="Moss, John" userId="ebfaac8f-aa52-45a1-9695-3c0c79117696" providerId="ADAL" clId="{2AF06D3F-6887-FA42-B13F-1114B8E223A6}" dt="2024-09-04T18:12:50.452" v="2447" actId="208"/>
          <ac:cxnSpMkLst>
            <pc:docMk/>
            <pc:sldMk cId="3480282348" sldId="1227"/>
            <ac:cxnSpMk id="27" creationId="{E7B282D3-E293-811A-032F-DC6D588A1520}"/>
          </ac:cxnSpMkLst>
        </pc:cxnChg>
        <pc:cxnChg chg="add mod">
          <ac:chgData name="Moss, John" userId="ebfaac8f-aa52-45a1-9695-3c0c79117696" providerId="ADAL" clId="{2AF06D3F-6887-FA42-B13F-1114B8E223A6}" dt="2024-09-04T18:16:54.243" v="2467" actId="208"/>
          <ac:cxnSpMkLst>
            <pc:docMk/>
            <pc:sldMk cId="3480282348" sldId="1227"/>
            <ac:cxnSpMk id="31" creationId="{20806762-115E-C2AF-BB27-D149F9CF53CE}"/>
          </ac:cxnSpMkLst>
        </pc:cxnChg>
      </pc:sldChg>
      <pc:sldChg chg="add del">
        <pc:chgData name="Moss, John" userId="ebfaac8f-aa52-45a1-9695-3c0c79117696" providerId="ADAL" clId="{2AF06D3F-6887-FA42-B13F-1114B8E223A6}" dt="2024-09-04T16:30:10.720" v="2297" actId="2696"/>
        <pc:sldMkLst>
          <pc:docMk/>
          <pc:sldMk cId="1624179512" sldId="1228"/>
        </pc:sldMkLst>
      </pc:sldChg>
      <pc:sldChg chg="addSp delSp modSp add mod delAnim modAnim">
        <pc:chgData name="Moss, John" userId="ebfaac8f-aa52-45a1-9695-3c0c79117696" providerId="ADAL" clId="{2AF06D3F-6887-FA42-B13F-1114B8E223A6}" dt="2024-09-06T13:53:32.294" v="12485" actId="1076"/>
        <pc:sldMkLst>
          <pc:docMk/>
          <pc:sldMk cId="4093257457" sldId="1228"/>
        </pc:sldMkLst>
        <pc:spChg chg="mod">
          <ac:chgData name="Moss, John" userId="ebfaac8f-aa52-45a1-9695-3c0c79117696" providerId="ADAL" clId="{2AF06D3F-6887-FA42-B13F-1114B8E223A6}" dt="2024-09-06T13:50:49.608" v="12461" actId="20577"/>
          <ac:spMkLst>
            <pc:docMk/>
            <pc:sldMk cId="4093257457" sldId="1228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6T13:51:30.429" v="12476" actId="5793"/>
          <ac:spMkLst>
            <pc:docMk/>
            <pc:sldMk cId="4093257457" sldId="1228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6T13:53:32.294" v="12485" actId="1076"/>
          <ac:spMkLst>
            <pc:docMk/>
            <pc:sldMk cId="4093257457" sldId="1228"/>
            <ac:spMk id="8" creationId="{826FFD2B-5E03-DF06-4258-7176CD96FDAF}"/>
          </ac:spMkLst>
        </pc:spChg>
        <pc:spChg chg="del">
          <ac:chgData name="Moss, John" userId="ebfaac8f-aa52-45a1-9695-3c0c79117696" providerId="ADAL" clId="{2AF06D3F-6887-FA42-B13F-1114B8E223A6}" dt="2024-09-05T12:16:31.007" v="2804" actId="478"/>
          <ac:spMkLst>
            <pc:docMk/>
            <pc:sldMk cId="4093257457" sldId="1228"/>
            <ac:spMk id="8" creationId="{852EB84A-845E-8BEC-5E02-BB3B7BB82D01}"/>
          </ac:spMkLst>
        </pc:spChg>
        <pc:spChg chg="del mod">
          <ac:chgData name="Moss, John" userId="ebfaac8f-aa52-45a1-9695-3c0c79117696" providerId="ADAL" clId="{2AF06D3F-6887-FA42-B13F-1114B8E223A6}" dt="2024-09-05T12:16:28.318" v="2803" actId="478"/>
          <ac:spMkLst>
            <pc:docMk/>
            <pc:sldMk cId="4093257457" sldId="1228"/>
            <ac:spMk id="11" creationId="{D2A9FBF2-9E19-42DB-965E-E7EBA9CA8B56}"/>
          </ac:spMkLst>
        </pc:spChg>
        <pc:spChg chg="del">
          <ac:chgData name="Moss, John" userId="ebfaac8f-aa52-45a1-9695-3c0c79117696" providerId="ADAL" clId="{2AF06D3F-6887-FA42-B13F-1114B8E223A6}" dt="2024-09-05T12:14:28.033" v="2782" actId="478"/>
          <ac:spMkLst>
            <pc:docMk/>
            <pc:sldMk cId="4093257457" sldId="1228"/>
            <ac:spMk id="12" creationId="{6B3A19E7-B357-8F72-DE6A-94F98851FD71}"/>
          </ac:spMkLst>
        </pc:spChg>
        <pc:spChg chg="del">
          <ac:chgData name="Moss, John" userId="ebfaac8f-aa52-45a1-9695-3c0c79117696" providerId="ADAL" clId="{2AF06D3F-6887-FA42-B13F-1114B8E223A6}" dt="2024-09-05T12:16:39.870" v="2808" actId="478"/>
          <ac:spMkLst>
            <pc:docMk/>
            <pc:sldMk cId="4093257457" sldId="1228"/>
            <ac:spMk id="13" creationId="{A51204FA-A472-434F-9304-4CDF0C94F4EE}"/>
          </ac:spMkLst>
        </pc:spChg>
        <pc:spChg chg="del">
          <ac:chgData name="Moss, John" userId="ebfaac8f-aa52-45a1-9695-3c0c79117696" providerId="ADAL" clId="{2AF06D3F-6887-FA42-B13F-1114B8E223A6}" dt="2024-09-05T12:13:35.445" v="2768" actId="478"/>
          <ac:spMkLst>
            <pc:docMk/>
            <pc:sldMk cId="4093257457" sldId="1228"/>
            <ac:spMk id="14" creationId="{7421B42A-FE10-4E00-AB38-5C77313A4B83}"/>
          </ac:spMkLst>
        </pc:spChg>
        <pc:spChg chg="del">
          <ac:chgData name="Moss, John" userId="ebfaac8f-aa52-45a1-9695-3c0c79117696" providerId="ADAL" clId="{2AF06D3F-6887-FA42-B13F-1114B8E223A6}" dt="2024-09-05T12:14:26.519" v="2781" actId="478"/>
          <ac:spMkLst>
            <pc:docMk/>
            <pc:sldMk cId="4093257457" sldId="1228"/>
            <ac:spMk id="15" creationId="{FD87F144-98FF-4D62-8B2B-12A758C22FE1}"/>
          </ac:spMkLst>
        </pc:spChg>
        <pc:spChg chg="del">
          <ac:chgData name="Moss, John" userId="ebfaac8f-aa52-45a1-9695-3c0c79117696" providerId="ADAL" clId="{2AF06D3F-6887-FA42-B13F-1114B8E223A6}" dt="2024-09-05T12:16:16.702" v="2799" actId="478"/>
          <ac:spMkLst>
            <pc:docMk/>
            <pc:sldMk cId="4093257457" sldId="1228"/>
            <ac:spMk id="16" creationId="{529A0C11-6555-47E8-8EAF-F63030E56B73}"/>
          </ac:spMkLst>
        </pc:spChg>
        <pc:spChg chg="del">
          <ac:chgData name="Moss, John" userId="ebfaac8f-aa52-45a1-9695-3c0c79117696" providerId="ADAL" clId="{2AF06D3F-6887-FA42-B13F-1114B8E223A6}" dt="2024-09-05T12:16:32.595" v="2805" actId="478"/>
          <ac:spMkLst>
            <pc:docMk/>
            <pc:sldMk cId="4093257457" sldId="1228"/>
            <ac:spMk id="17" creationId="{35BB58AD-D408-4EB1-BCF7-93D748473A11}"/>
          </ac:spMkLst>
        </pc:spChg>
        <pc:spChg chg="del">
          <ac:chgData name="Moss, John" userId="ebfaac8f-aa52-45a1-9695-3c0c79117696" providerId="ADAL" clId="{2AF06D3F-6887-FA42-B13F-1114B8E223A6}" dt="2024-09-05T12:16:38.137" v="2807" actId="478"/>
          <ac:spMkLst>
            <pc:docMk/>
            <pc:sldMk cId="4093257457" sldId="1228"/>
            <ac:spMk id="18" creationId="{E2119AA6-2644-45FA-88A0-5BA34893B6B4}"/>
          </ac:spMkLst>
        </pc:spChg>
        <pc:spChg chg="del">
          <ac:chgData name="Moss, John" userId="ebfaac8f-aa52-45a1-9695-3c0c79117696" providerId="ADAL" clId="{2AF06D3F-6887-FA42-B13F-1114B8E223A6}" dt="2024-09-05T12:14:32.398" v="2783" actId="478"/>
          <ac:spMkLst>
            <pc:docMk/>
            <pc:sldMk cId="4093257457" sldId="1228"/>
            <ac:spMk id="19" creationId="{F4063ECA-FEC6-C878-E069-0F7A85ABBE7B}"/>
          </ac:spMkLst>
        </pc:spChg>
        <pc:spChg chg="add del mod">
          <ac:chgData name="Moss, John" userId="ebfaac8f-aa52-45a1-9695-3c0c79117696" providerId="ADAL" clId="{2AF06D3F-6887-FA42-B13F-1114B8E223A6}" dt="2024-09-05T13:44:37.627" v="4221" actId="1076"/>
          <ac:spMkLst>
            <pc:docMk/>
            <pc:sldMk cId="4093257457" sldId="1228"/>
            <ac:spMk id="20" creationId="{4EF7B8B7-B8BB-92AB-CF34-E9ACA9A2CFA9}"/>
          </ac:spMkLst>
        </pc:spChg>
        <pc:spChg chg="del">
          <ac:chgData name="Moss, John" userId="ebfaac8f-aa52-45a1-9695-3c0c79117696" providerId="ADAL" clId="{2AF06D3F-6887-FA42-B13F-1114B8E223A6}" dt="2024-09-05T12:02:56.894" v="2630" actId="478"/>
          <ac:spMkLst>
            <pc:docMk/>
            <pc:sldMk cId="4093257457" sldId="1228"/>
            <ac:spMk id="24" creationId="{B6CCFBFC-9792-185F-237B-130A7EDDC476}"/>
          </ac:spMkLst>
        </pc:spChg>
        <pc:spChg chg="add mod">
          <ac:chgData name="Moss, John" userId="ebfaac8f-aa52-45a1-9695-3c0c79117696" providerId="ADAL" clId="{2AF06D3F-6887-FA42-B13F-1114B8E223A6}" dt="2024-09-06T13:51:46.217" v="12478" actId="14100"/>
          <ac:spMkLst>
            <pc:docMk/>
            <pc:sldMk cId="4093257457" sldId="1228"/>
            <ac:spMk id="26" creationId="{CD63F333-498F-E1F2-1DC7-55CA1F600986}"/>
          </ac:spMkLst>
        </pc:spChg>
        <pc:graphicFrameChg chg="mod">
          <ac:chgData name="Moss, John" userId="ebfaac8f-aa52-45a1-9695-3c0c79117696" providerId="ADAL" clId="{2AF06D3F-6887-FA42-B13F-1114B8E223A6}" dt="2024-09-06T12:10:51.672" v="9802" actId="1076"/>
          <ac:graphicFrameMkLst>
            <pc:docMk/>
            <pc:sldMk cId="4093257457" sldId="1228"/>
            <ac:graphicFrameMk id="4" creationId="{B0C4690C-346D-4984-A47F-00BD7589AFE1}"/>
          </ac:graphicFrameMkLst>
        </pc:graphicFrameChg>
        <pc:picChg chg="add mod">
          <ac:chgData name="Moss, John" userId="ebfaac8f-aa52-45a1-9695-3c0c79117696" providerId="ADAL" clId="{2AF06D3F-6887-FA42-B13F-1114B8E223A6}" dt="2024-09-05T12:13:47.591" v="2770" actId="1076"/>
          <ac:picMkLst>
            <pc:docMk/>
            <pc:sldMk cId="4093257457" sldId="1228"/>
            <ac:picMk id="5" creationId="{6FA872DE-A7B0-DE14-6241-E72BAC0DE784}"/>
          </ac:picMkLst>
        </pc:picChg>
        <pc:picChg chg="add mod">
          <ac:chgData name="Moss, John" userId="ebfaac8f-aa52-45a1-9695-3c0c79117696" providerId="ADAL" clId="{2AF06D3F-6887-FA42-B13F-1114B8E223A6}" dt="2024-09-06T12:10:54.248" v="9803" actId="1076"/>
          <ac:picMkLst>
            <pc:docMk/>
            <pc:sldMk cId="4093257457" sldId="1228"/>
            <ac:picMk id="7" creationId="{C52B8436-6D8B-8489-5B88-BEEB8D73301C}"/>
          </ac:picMkLst>
        </pc:picChg>
        <pc:picChg chg="add mod">
          <ac:chgData name="Moss, John" userId="ebfaac8f-aa52-45a1-9695-3c0c79117696" providerId="ADAL" clId="{2AF06D3F-6887-FA42-B13F-1114B8E223A6}" dt="2024-09-05T12:14:49.099" v="2787" actId="1076"/>
          <ac:picMkLst>
            <pc:docMk/>
            <pc:sldMk cId="4093257457" sldId="1228"/>
            <ac:picMk id="21" creationId="{88D77129-B568-3C63-02A1-48F3F0ED660D}"/>
          </ac:picMkLst>
        </pc:picChg>
        <pc:picChg chg="add mod">
          <ac:chgData name="Moss, John" userId="ebfaac8f-aa52-45a1-9695-3c0c79117696" providerId="ADAL" clId="{2AF06D3F-6887-FA42-B13F-1114B8E223A6}" dt="2024-09-06T13:51:53.704" v="12480" actId="1076"/>
          <ac:picMkLst>
            <pc:docMk/>
            <pc:sldMk cId="4093257457" sldId="1228"/>
            <ac:picMk id="25" creationId="{85DA86A3-1E41-B9AC-A351-DA9859BCE704}"/>
          </ac:picMkLst>
        </pc:picChg>
        <pc:picChg chg="add mod">
          <ac:chgData name="Moss, John" userId="ebfaac8f-aa52-45a1-9695-3c0c79117696" providerId="ADAL" clId="{2AF06D3F-6887-FA42-B13F-1114B8E223A6}" dt="2024-09-05T13:44:09.614" v="4215" actId="1076"/>
          <ac:picMkLst>
            <pc:docMk/>
            <pc:sldMk cId="4093257457" sldId="1228"/>
            <ac:picMk id="33" creationId="{37F22320-F1C3-4880-69F3-2573C883F4D8}"/>
          </ac:picMkLst>
        </pc:picChg>
        <pc:picChg chg="add mod">
          <ac:chgData name="Moss, John" userId="ebfaac8f-aa52-45a1-9695-3c0c79117696" providerId="ADAL" clId="{2AF06D3F-6887-FA42-B13F-1114B8E223A6}" dt="2024-09-05T13:44:52.623" v="4223" actId="1076"/>
          <ac:picMkLst>
            <pc:docMk/>
            <pc:sldMk cId="4093257457" sldId="1228"/>
            <ac:picMk id="34" creationId="{FECEB5F2-31A6-F675-2787-E913C01F1A74}"/>
          </ac:picMkLst>
        </pc:picChg>
        <pc:picChg chg="add mod">
          <ac:chgData name="Moss, John" userId="ebfaac8f-aa52-45a1-9695-3c0c79117696" providerId="ADAL" clId="{2AF06D3F-6887-FA42-B13F-1114B8E223A6}" dt="2024-09-05T13:45:39.786" v="4228" actId="14100"/>
          <ac:picMkLst>
            <pc:docMk/>
            <pc:sldMk cId="4093257457" sldId="1228"/>
            <ac:picMk id="35" creationId="{A5BECFE8-B9AA-A0AF-2964-602F26F51BDC}"/>
          </ac:picMkLst>
        </pc:picChg>
        <pc:cxnChg chg="add mod">
          <ac:chgData name="Moss, John" userId="ebfaac8f-aa52-45a1-9695-3c0c79117696" providerId="ADAL" clId="{2AF06D3F-6887-FA42-B13F-1114B8E223A6}" dt="2024-09-05T12:14:06.170" v="2776" actId="14100"/>
          <ac:cxnSpMkLst>
            <pc:docMk/>
            <pc:sldMk cId="4093257457" sldId="1228"/>
            <ac:cxnSpMk id="6" creationId="{68994E2B-1502-C0A3-AA3B-4EAE32350679}"/>
          </ac:cxnSpMkLst>
        </pc:cxnChg>
        <pc:cxnChg chg="mod">
          <ac:chgData name="Moss, John" userId="ebfaac8f-aa52-45a1-9695-3c0c79117696" providerId="ADAL" clId="{2AF06D3F-6887-FA42-B13F-1114B8E223A6}" dt="2024-09-05T12:14:36.569" v="2784" actId="14100"/>
          <ac:cxnSpMkLst>
            <pc:docMk/>
            <pc:sldMk cId="4093257457" sldId="1228"/>
            <ac:cxnSpMk id="23" creationId="{03C59614-F8EB-83A7-D5BB-23D1BA93EE22}"/>
          </ac:cxnSpMkLst>
        </pc:cxnChg>
        <pc:cxnChg chg="add mod">
          <ac:chgData name="Moss, John" userId="ebfaac8f-aa52-45a1-9695-3c0c79117696" providerId="ADAL" clId="{2AF06D3F-6887-FA42-B13F-1114B8E223A6}" dt="2024-09-05T12:32:35.416" v="2829" actId="14100"/>
          <ac:cxnSpMkLst>
            <pc:docMk/>
            <pc:sldMk cId="4093257457" sldId="1228"/>
            <ac:cxnSpMk id="27" creationId="{C850417C-CBAE-A199-A0E5-E2A083B2EF17}"/>
          </ac:cxnSpMkLst>
        </pc:cxnChg>
        <pc:cxnChg chg="add mod">
          <ac:chgData name="Moss, John" userId="ebfaac8f-aa52-45a1-9695-3c0c79117696" providerId="ADAL" clId="{2AF06D3F-6887-FA42-B13F-1114B8E223A6}" dt="2024-09-05T12:32:42.189" v="2831" actId="1076"/>
          <ac:cxnSpMkLst>
            <pc:docMk/>
            <pc:sldMk cId="4093257457" sldId="1228"/>
            <ac:cxnSpMk id="30" creationId="{8941B17C-B4C2-A48C-5E56-BEF9064CE9CF}"/>
          </ac:cxnSpMkLst>
        </pc:cxnChg>
        <pc:cxnChg chg="add mod">
          <ac:chgData name="Moss, John" userId="ebfaac8f-aa52-45a1-9695-3c0c79117696" providerId="ADAL" clId="{2AF06D3F-6887-FA42-B13F-1114B8E223A6}" dt="2024-09-05T12:39:54.694" v="2926"/>
          <ac:cxnSpMkLst>
            <pc:docMk/>
            <pc:sldMk cId="4093257457" sldId="1228"/>
            <ac:cxnSpMk id="31" creationId="{AA75B5C1-E4AB-0B53-8251-785FEA5D4884}"/>
          </ac:cxnSpMkLst>
        </pc:cxnChg>
        <pc:cxnChg chg="add mod">
          <ac:chgData name="Moss, John" userId="ebfaac8f-aa52-45a1-9695-3c0c79117696" providerId="ADAL" clId="{2AF06D3F-6887-FA42-B13F-1114B8E223A6}" dt="2024-09-05T12:39:57.471" v="2927"/>
          <ac:cxnSpMkLst>
            <pc:docMk/>
            <pc:sldMk cId="4093257457" sldId="1228"/>
            <ac:cxnSpMk id="32" creationId="{9359A281-EF8B-54D7-E698-497D7E9F0E63}"/>
          </ac:cxnSpMkLst>
        </pc:cxnChg>
        <pc:cxnChg chg="del mod">
          <ac:chgData name="Moss, John" userId="ebfaac8f-aa52-45a1-9695-3c0c79117696" providerId="ADAL" clId="{2AF06D3F-6887-FA42-B13F-1114B8E223A6}" dt="2024-09-05T12:15:44.352" v="2791" actId="478"/>
          <ac:cxnSpMkLst>
            <pc:docMk/>
            <pc:sldMk cId="4093257457" sldId="1228"/>
            <ac:cxnSpMk id="45" creationId="{C52F18BC-5B2B-F61E-8D0E-5C224EEEB10B}"/>
          </ac:cxnSpMkLst>
        </pc:cxnChg>
        <pc:cxnChg chg="del">
          <ac:chgData name="Moss, John" userId="ebfaac8f-aa52-45a1-9695-3c0c79117696" providerId="ADAL" clId="{2AF06D3F-6887-FA42-B13F-1114B8E223A6}" dt="2024-09-05T12:16:36.570" v="2806" actId="478"/>
          <ac:cxnSpMkLst>
            <pc:docMk/>
            <pc:sldMk cId="4093257457" sldId="1228"/>
            <ac:cxnSpMk id="48" creationId="{EEB25498-8255-8BB8-A88F-BA0F328BAB87}"/>
          </ac:cxnSpMkLst>
        </pc:cxnChg>
      </pc:sldChg>
      <pc:sldChg chg="addSp delSp modSp add del mod modAnim">
        <pc:chgData name="Moss, John" userId="ebfaac8f-aa52-45a1-9695-3c0c79117696" providerId="ADAL" clId="{2AF06D3F-6887-FA42-B13F-1114B8E223A6}" dt="2024-09-05T13:45:53.921" v="4230" actId="2696"/>
        <pc:sldMkLst>
          <pc:docMk/>
          <pc:sldMk cId="3348859353" sldId="1229"/>
        </pc:sldMkLst>
        <pc:spChg chg="mod">
          <ac:chgData name="Moss, John" userId="ebfaac8f-aa52-45a1-9695-3c0c79117696" providerId="ADAL" clId="{2AF06D3F-6887-FA42-B13F-1114B8E223A6}" dt="2024-09-05T12:59:30.723" v="3500" actId="20577"/>
          <ac:spMkLst>
            <pc:docMk/>
            <pc:sldMk cId="3348859353" sldId="1229"/>
            <ac:spMk id="2" creationId="{2A128BBB-784F-4B4C-9B80-62936E556E23}"/>
          </ac:spMkLst>
        </pc:spChg>
        <pc:spChg chg="mod">
          <ac:chgData name="Moss, John" userId="ebfaac8f-aa52-45a1-9695-3c0c79117696" providerId="ADAL" clId="{2AF06D3F-6887-FA42-B13F-1114B8E223A6}" dt="2024-09-05T12:57:47.266" v="3493" actId="1076"/>
          <ac:spMkLst>
            <pc:docMk/>
            <pc:sldMk cId="3348859353" sldId="1229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5T12:57:29.180" v="3485" actId="1076"/>
          <ac:spMkLst>
            <pc:docMk/>
            <pc:sldMk cId="3348859353" sldId="1229"/>
            <ac:spMk id="10" creationId="{A1F63304-8667-BD2E-54C6-C324DBEEAC1B}"/>
          </ac:spMkLst>
        </pc:spChg>
        <pc:spChg chg="add mod">
          <ac:chgData name="Moss, John" userId="ebfaac8f-aa52-45a1-9695-3c0c79117696" providerId="ADAL" clId="{2AF06D3F-6887-FA42-B13F-1114B8E223A6}" dt="2024-09-05T12:57:43.848" v="3492" actId="20577"/>
          <ac:spMkLst>
            <pc:docMk/>
            <pc:sldMk cId="3348859353" sldId="1229"/>
            <ac:spMk id="11" creationId="{31D86DC9-FC4C-29EF-F740-ED25841798FC}"/>
          </ac:spMkLst>
        </pc:spChg>
        <pc:picChg chg="del">
          <ac:chgData name="Moss, John" userId="ebfaac8f-aa52-45a1-9695-3c0c79117696" providerId="ADAL" clId="{2AF06D3F-6887-FA42-B13F-1114B8E223A6}" dt="2024-09-05T12:42:44.039" v="3176" actId="478"/>
          <ac:picMkLst>
            <pc:docMk/>
            <pc:sldMk cId="3348859353" sldId="1229"/>
            <ac:picMk id="5" creationId="{6FA872DE-A7B0-DE14-6241-E72BAC0DE784}"/>
          </ac:picMkLst>
        </pc:picChg>
        <pc:picChg chg="add mod">
          <ac:chgData name="Moss, John" userId="ebfaac8f-aa52-45a1-9695-3c0c79117696" providerId="ADAL" clId="{2AF06D3F-6887-FA42-B13F-1114B8E223A6}" dt="2024-09-05T12:48:38.770" v="3415" actId="1076"/>
          <ac:picMkLst>
            <pc:docMk/>
            <pc:sldMk cId="3348859353" sldId="1229"/>
            <ac:picMk id="7" creationId="{F61811B6-C51F-141E-638E-9AF9600D5D12}"/>
          </ac:picMkLst>
        </pc:picChg>
        <pc:picChg chg="add mod">
          <ac:chgData name="Moss, John" userId="ebfaac8f-aa52-45a1-9695-3c0c79117696" providerId="ADAL" clId="{2AF06D3F-6887-FA42-B13F-1114B8E223A6}" dt="2024-09-05T12:49:05.075" v="3418" actId="1076"/>
          <ac:picMkLst>
            <pc:docMk/>
            <pc:sldMk cId="3348859353" sldId="1229"/>
            <ac:picMk id="8" creationId="{76BF655C-16D4-7431-704C-98ED6EA6D994}"/>
          </ac:picMkLst>
        </pc:picChg>
        <pc:picChg chg="add mod">
          <ac:chgData name="Moss, John" userId="ebfaac8f-aa52-45a1-9695-3c0c79117696" providerId="ADAL" clId="{2AF06D3F-6887-FA42-B13F-1114B8E223A6}" dt="2024-09-05T12:53:59.805" v="3423" actId="1076"/>
          <ac:picMkLst>
            <pc:docMk/>
            <pc:sldMk cId="3348859353" sldId="1229"/>
            <ac:picMk id="9" creationId="{ACDB5284-1ADA-DB8D-2250-BD0C588248B4}"/>
          </ac:picMkLst>
        </pc:picChg>
        <pc:picChg chg="del">
          <ac:chgData name="Moss, John" userId="ebfaac8f-aa52-45a1-9695-3c0c79117696" providerId="ADAL" clId="{2AF06D3F-6887-FA42-B13F-1114B8E223A6}" dt="2024-09-05T12:42:46.997" v="3178" actId="478"/>
          <ac:picMkLst>
            <pc:docMk/>
            <pc:sldMk cId="3348859353" sldId="1229"/>
            <ac:picMk id="21" creationId="{88D77129-B568-3C63-02A1-48F3F0ED660D}"/>
          </ac:picMkLst>
        </pc:picChg>
        <pc:picChg chg="del">
          <ac:chgData name="Moss, John" userId="ebfaac8f-aa52-45a1-9695-3c0c79117696" providerId="ADAL" clId="{2AF06D3F-6887-FA42-B13F-1114B8E223A6}" dt="2024-09-05T12:42:37.212" v="3172" actId="478"/>
          <ac:picMkLst>
            <pc:docMk/>
            <pc:sldMk cId="3348859353" sldId="1229"/>
            <ac:picMk id="25" creationId="{85DA86A3-1E41-B9AC-A351-DA9859BCE704}"/>
          </ac:picMkLst>
        </pc:picChg>
        <pc:cxnChg chg="del">
          <ac:chgData name="Moss, John" userId="ebfaac8f-aa52-45a1-9695-3c0c79117696" providerId="ADAL" clId="{2AF06D3F-6887-FA42-B13F-1114B8E223A6}" dt="2024-09-05T12:42:45.659" v="3177" actId="478"/>
          <ac:cxnSpMkLst>
            <pc:docMk/>
            <pc:sldMk cId="3348859353" sldId="1229"/>
            <ac:cxnSpMk id="6" creationId="{68994E2B-1502-C0A3-AA3B-4EAE32350679}"/>
          </ac:cxnSpMkLst>
        </pc:cxnChg>
        <pc:cxnChg chg="del mod">
          <ac:chgData name="Moss, John" userId="ebfaac8f-aa52-45a1-9695-3c0c79117696" providerId="ADAL" clId="{2AF06D3F-6887-FA42-B13F-1114B8E223A6}" dt="2024-09-05T12:42:42.553" v="3175" actId="478"/>
          <ac:cxnSpMkLst>
            <pc:docMk/>
            <pc:sldMk cId="3348859353" sldId="1229"/>
            <ac:cxnSpMk id="23" creationId="{03C59614-F8EB-83A7-D5BB-23D1BA93EE22}"/>
          </ac:cxnSpMkLst>
        </pc:cxnChg>
        <pc:cxnChg chg="del">
          <ac:chgData name="Moss, John" userId="ebfaac8f-aa52-45a1-9695-3c0c79117696" providerId="ADAL" clId="{2AF06D3F-6887-FA42-B13F-1114B8E223A6}" dt="2024-09-05T12:42:40.581" v="3174" actId="478"/>
          <ac:cxnSpMkLst>
            <pc:docMk/>
            <pc:sldMk cId="3348859353" sldId="1229"/>
            <ac:cxnSpMk id="27" creationId="{C850417C-CBAE-A199-A0E5-E2A083B2EF17}"/>
          </ac:cxnSpMkLst>
        </pc:cxnChg>
        <pc:cxnChg chg="del">
          <ac:chgData name="Moss, John" userId="ebfaac8f-aa52-45a1-9695-3c0c79117696" providerId="ADAL" clId="{2AF06D3F-6887-FA42-B13F-1114B8E223A6}" dt="2024-09-05T12:42:38.978" v="3173" actId="478"/>
          <ac:cxnSpMkLst>
            <pc:docMk/>
            <pc:sldMk cId="3348859353" sldId="1229"/>
            <ac:cxnSpMk id="30" creationId="{8941B17C-B4C2-A48C-5E56-BEF9064CE9CF}"/>
          </ac:cxnSpMkLst>
        </pc:cxnChg>
      </pc:sldChg>
      <pc:sldChg chg="addSp delSp modSp add mod">
        <pc:chgData name="Moss, John" userId="ebfaac8f-aa52-45a1-9695-3c0c79117696" providerId="ADAL" clId="{2AF06D3F-6887-FA42-B13F-1114B8E223A6}" dt="2024-09-06T13:59:34.221" v="12667" actId="14100"/>
        <pc:sldMkLst>
          <pc:docMk/>
          <pc:sldMk cId="172187140" sldId="1230"/>
        </pc:sldMkLst>
        <pc:spChg chg="mod">
          <ac:chgData name="Moss, John" userId="ebfaac8f-aa52-45a1-9695-3c0c79117696" providerId="ADAL" clId="{2AF06D3F-6887-FA42-B13F-1114B8E223A6}" dt="2024-09-06T13:57:52.510" v="12637" actId="20577"/>
          <ac:spMkLst>
            <pc:docMk/>
            <pc:sldMk cId="172187140" sldId="1230"/>
            <ac:spMk id="2" creationId="{2A128BBB-784F-4B4C-9B80-62936E556E23}"/>
          </ac:spMkLst>
        </pc:spChg>
        <pc:spChg chg="mod">
          <ac:chgData name="Moss, John" userId="ebfaac8f-aa52-45a1-9695-3c0c79117696" providerId="ADAL" clId="{2AF06D3F-6887-FA42-B13F-1114B8E223A6}" dt="2024-09-05T19:29:41.044" v="7917" actId="20577"/>
          <ac:spMkLst>
            <pc:docMk/>
            <pc:sldMk cId="172187140" sldId="1230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5T19:28:03.920" v="7836" actId="14100"/>
          <ac:spMkLst>
            <pc:docMk/>
            <pc:sldMk cId="172187140" sldId="1230"/>
            <ac:spMk id="4" creationId="{818C1EFA-50B3-F346-94D1-619607B2636B}"/>
          </ac:spMkLst>
        </pc:spChg>
        <pc:spChg chg="add mod">
          <ac:chgData name="Moss, John" userId="ebfaac8f-aa52-45a1-9695-3c0c79117696" providerId="ADAL" clId="{2AF06D3F-6887-FA42-B13F-1114B8E223A6}" dt="2024-09-05T19:29:29.479" v="7907" actId="20577"/>
          <ac:spMkLst>
            <pc:docMk/>
            <pc:sldMk cId="172187140" sldId="1230"/>
            <ac:spMk id="5" creationId="{16AABC20-B851-0A56-7883-146BE00E1BF9}"/>
          </ac:spMkLst>
        </pc:spChg>
        <pc:spChg chg="add mod">
          <ac:chgData name="Moss, John" userId="ebfaac8f-aa52-45a1-9695-3c0c79117696" providerId="ADAL" clId="{2AF06D3F-6887-FA42-B13F-1114B8E223A6}" dt="2024-09-05T19:28:31.553" v="7841" actId="1076"/>
          <ac:spMkLst>
            <pc:docMk/>
            <pc:sldMk cId="172187140" sldId="1230"/>
            <ac:spMk id="6" creationId="{2162747A-FFD6-5D23-DB4D-04012789C541}"/>
          </ac:spMkLst>
        </pc:spChg>
        <pc:spChg chg="mod">
          <ac:chgData name="Moss, John" userId="ebfaac8f-aa52-45a1-9695-3c0c79117696" providerId="ADAL" clId="{2AF06D3F-6887-FA42-B13F-1114B8E223A6}" dt="2024-09-05T19:29:35.347" v="7912" actId="20577"/>
          <ac:spMkLst>
            <pc:docMk/>
            <pc:sldMk cId="172187140" sldId="1230"/>
            <ac:spMk id="10" creationId="{A1F63304-8667-BD2E-54C6-C324DBEEAC1B}"/>
          </ac:spMkLst>
        </pc:spChg>
        <pc:spChg chg="del mod">
          <ac:chgData name="Moss, John" userId="ebfaac8f-aa52-45a1-9695-3c0c79117696" providerId="ADAL" clId="{2AF06D3F-6887-FA42-B13F-1114B8E223A6}" dt="2024-09-05T14:31:22.624" v="6347" actId="478"/>
          <ac:spMkLst>
            <pc:docMk/>
            <pc:sldMk cId="172187140" sldId="1230"/>
            <ac:spMk id="11" creationId="{31D86DC9-FC4C-29EF-F740-ED25841798FC}"/>
          </ac:spMkLst>
        </pc:spChg>
        <pc:spChg chg="add mod">
          <ac:chgData name="Moss, John" userId="ebfaac8f-aa52-45a1-9695-3c0c79117696" providerId="ADAL" clId="{2AF06D3F-6887-FA42-B13F-1114B8E223A6}" dt="2024-09-06T13:59:10.657" v="12654" actId="1076"/>
          <ac:spMkLst>
            <pc:docMk/>
            <pc:sldMk cId="172187140" sldId="1230"/>
            <ac:spMk id="12" creationId="{0E272C62-249F-8096-15DF-C7F5428471C4}"/>
          </ac:spMkLst>
        </pc:spChg>
        <pc:spChg chg="add mod">
          <ac:chgData name="Moss, John" userId="ebfaac8f-aa52-45a1-9695-3c0c79117696" providerId="ADAL" clId="{2AF06D3F-6887-FA42-B13F-1114B8E223A6}" dt="2024-09-06T13:59:18.680" v="12659" actId="20577"/>
          <ac:spMkLst>
            <pc:docMk/>
            <pc:sldMk cId="172187140" sldId="1230"/>
            <ac:spMk id="13" creationId="{BB91EBE4-1BFD-70BD-F476-2D3EE225D3BD}"/>
          </ac:spMkLst>
        </pc:spChg>
        <pc:spChg chg="add mod">
          <ac:chgData name="Moss, John" userId="ebfaac8f-aa52-45a1-9695-3c0c79117696" providerId="ADAL" clId="{2AF06D3F-6887-FA42-B13F-1114B8E223A6}" dt="2024-09-06T13:59:34.221" v="12667" actId="14100"/>
          <ac:spMkLst>
            <pc:docMk/>
            <pc:sldMk cId="172187140" sldId="1230"/>
            <ac:spMk id="14" creationId="{2B26C22F-B617-F18F-2D44-69EAB561E862}"/>
          </ac:spMkLst>
        </pc:spChg>
        <pc:spChg chg="mod">
          <ac:chgData name="Moss, John" userId="ebfaac8f-aa52-45a1-9695-3c0c79117696" providerId="ADAL" clId="{2AF06D3F-6887-FA42-B13F-1114B8E223A6}" dt="2024-09-05T14:33:02.338" v="6485" actId="1076"/>
          <ac:spMkLst>
            <pc:docMk/>
            <pc:sldMk cId="172187140" sldId="1230"/>
            <ac:spMk id="20" creationId="{4EF7B8B7-B8BB-92AB-CF34-E9ACA9A2CFA9}"/>
          </ac:spMkLst>
        </pc:spChg>
        <pc:spChg chg="mod">
          <ac:chgData name="Moss, John" userId="ebfaac8f-aa52-45a1-9695-3c0c79117696" providerId="ADAL" clId="{2AF06D3F-6887-FA42-B13F-1114B8E223A6}" dt="2024-09-05T14:33:15.734" v="6489" actId="1076"/>
          <ac:spMkLst>
            <pc:docMk/>
            <pc:sldMk cId="172187140" sldId="1230"/>
            <ac:spMk id="26" creationId="{CD63F333-498F-E1F2-1DC7-55CA1F600986}"/>
          </ac:spMkLst>
        </pc:spChg>
        <pc:grpChg chg="add">
          <ac:chgData name="Moss, John" userId="ebfaac8f-aa52-45a1-9695-3c0c79117696" providerId="ADAL" clId="{2AF06D3F-6887-FA42-B13F-1114B8E223A6}" dt="2024-09-05T19:28:47.150" v="7842" actId="164"/>
          <ac:grpSpMkLst>
            <pc:docMk/>
            <pc:sldMk cId="172187140" sldId="1230"/>
            <ac:grpSpMk id="11" creationId="{6F81CAAA-34A4-49CF-9C2C-73B434D24DD1}"/>
          </ac:grpSpMkLst>
        </pc:grpChg>
        <pc:graphicFrameChg chg="del">
          <ac:chgData name="Moss, John" userId="ebfaac8f-aa52-45a1-9695-3c0c79117696" providerId="ADAL" clId="{2AF06D3F-6887-FA42-B13F-1114B8E223A6}" dt="2024-09-05T13:00:47.131" v="3502" actId="478"/>
          <ac:graphicFrameMkLst>
            <pc:docMk/>
            <pc:sldMk cId="172187140" sldId="1230"/>
            <ac:graphicFrameMk id="4" creationId="{B0C4690C-346D-4984-A47F-00BD7589AFE1}"/>
          </ac:graphicFrameMkLst>
        </pc:graphicFrameChg>
        <pc:picChg chg="mod">
          <ac:chgData name="Moss, John" userId="ebfaac8f-aa52-45a1-9695-3c0c79117696" providerId="ADAL" clId="{2AF06D3F-6887-FA42-B13F-1114B8E223A6}" dt="2024-09-05T14:32:55.921" v="6482" actId="1076"/>
          <ac:picMkLst>
            <pc:docMk/>
            <pc:sldMk cId="172187140" sldId="1230"/>
            <ac:picMk id="7" creationId="{F61811B6-C51F-141E-638E-9AF9600D5D12}"/>
          </ac:picMkLst>
        </pc:picChg>
        <pc:picChg chg="mod">
          <ac:chgData name="Moss, John" userId="ebfaac8f-aa52-45a1-9695-3c0c79117696" providerId="ADAL" clId="{2AF06D3F-6887-FA42-B13F-1114B8E223A6}" dt="2024-09-05T14:34:37.444" v="6642" actId="1076"/>
          <ac:picMkLst>
            <pc:docMk/>
            <pc:sldMk cId="172187140" sldId="1230"/>
            <ac:picMk id="8" creationId="{76BF655C-16D4-7431-704C-98ED6EA6D994}"/>
          </ac:picMkLst>
        </pc:picChg>
        <pc:picChg chg="mod">
          <ac:chgData name="Moss, John" userId="ebfaac8f-aa52-45a1-9695-3c0c79117696" providerId="ADAL" clId="{2AF06D3F-6887-FA42-B13F-1114B8E223A6}" dt="2024-09-05T14:33:23.903" v="6491" actId="14100"/>
          <ac:picMkLst>
            <pc:docMk/>
            <pc:sldMk cId="172187140" sldId="1230"/>
            <ac:picMk id="9" creationId="{ACDB5284-1ADA-DB8D-2250-BD0C588248B4}"/>
          </ac:picMkLst>
        </pc:picChg>
      </pc:sldChg>
      <pc:sldChg chg="addSp delSp modSp add mod ord modAnim">
        <pc:chgData name="Moss, John" userId="ebfaac8f-aa52-45a1-9695-3c0c79117696" providerId="ADAL" clId="{2AF06D3F-6887-FA42-B13F-1114B8E223A6}" dt="2024-09-06T12:13:35.140" v="9979" actId="20577"/>
        <pc:sldMkLst>
          <pc:docMk/>
          <pc:sldMk cId="501875098" sldId="1231"/>
        </pc:sldMkLst>
        <pc:spChg chg="mod">
          <ac:chgData name="Moss, John" userId="ebfaac8f-aa52-45a1-9695-3c0c79117696" providerId="ADAL" clId="{2AF06D3F-6887-FA42-B13F-1114B8E223A6}" dt="2024-09-06T12:13:35.140" v="9979" actId="20577"/>
          <ac:spMkLst>
            <pc:docMk/>
            <pc:sldMk cId="501875098" sldId="1231"/>
            <ac:spMk id="2" creationId="{00000000-0000-0000-0000-000000000000}"/>
          </ac:spMkLst>
        </pc:spChg>
        <pc:spChg chg="add del">
          <ac:chgData name="Moss, John" userId="ebfaac8f-aa52-45a1-9695-3c0c79117696" providerId="ADAL" clId="{2AF06D3F-6887-FA42-B13F-1114B8E223A6}" dt="2024-09-05T13:22:14.274" v="3716" actId="478"/>
          <ac:spMkLst>
            <pc:docMk/>
            <pc:sldMk cId="501875098" sldId="1231"/>
            <ac:spMk id="5" creationId="{EE2939D7-D5CF-1F7D-F144-BB0C66284954}"/>
          </ac:spMkLst>
        </pc:spChg>
        <pc:spChg chg="add mod">
          <ac:chgData name="Moss, John" userId="ebfaac8f-aa52-45a1-9695-3c0c79117696" providerId="ADAL" clId="{2AF06D3F-6887-FA42-B13F-1114B8E223A6}" dt="2024-09-05T14:19:59.685" v="5087" actId="1076"/>
          <ac:spMkLst>
            <pc:docMk/>
            <pc:sldMk cId="501875098" sldId="1231"/>
            <ac:spMk id="12" creationId="{54F73050-40F4-5084-BB35-965D19A5BD2C}"/>
          </ac:spMkLst>
        </pc:spChg>
        <pc:spChg chg="add mod">
          <ac:chgData name="Moss, John" userId="ebfaac8f-aa52-45a1-9695-3c0c79117696" providerId="ADAL" clId="{2AF06D3F-6887-FA42-B13F-1114B8E223A6}" dt="2024-09-05T14:20:10.232" v="5089" actId="1076"/>
          <ac:spMkLst>
            <pc:docMk/>
            <pc:sldMk cId="501875098" sldId="1231"/>
            <ac:spMk id="13" creationId="{DEEEAD8D-93B0-2A9D-CB4A-261C063917F8}"/>
          </ac:spMkLst>
        </pc:spChg>
        <pc:graphicFrameChg chg="mod">
          <ac:chgData name="Moss, John" userId="ebfaac8f-aa52-45a1-9695-3c0c79117696" providerId="ADAL" clId="{2AF06D3F-6887-FA42-B13F-1114B8E223A6}" dt="2024-09-05T14:19:44.678" v="5085" actId="1076"/>
          <ac:graphicFrameMkLst>
            <pc:docMk/>
            <pc:sldMk cId="501875098" sldId="1231"/>
            <ac:graphicFrameMk id="4" creationId="{D2827B1A-C690-0427-2B0B-ECC52ACFA079}"/>
          </ac:graphicFrameMkLst>
        </pc:graphicFrameChg>
        <pc:inkChg chg="add del">
          <ac:chgData name="Moss, John" userId="ebfaac8f-aa52-45a1-9695-3c0c79117696" providerId="ADAL" clId="{2AF06D3F-6887-FA42-B13F-1114B8E223A6}" dt="2024-09-05T13:21:43.176" v="3714" actId="9405"/>
          <ac:inkMkLst>
            <pc:docMk/>
            <pc:sldMk cId="501875098" sldId="1231"/>
            <ac:inkMk id="3" creationId="{26FF02F4-7A4D-DC42-FEFD-3A79294CC96C}"/>
          </ac:inkMkLst>
        </pc:inkChg>
        <pc:cxnChg chg="add mod">
          <ac:chgData name="Moss, John" userId="ebfaac8f-aa52-45a1-9695-3c0c79117696" providerId="ADAL" clId="{2AF06D3F-6887-FA42-B13F-1114B8E223A6}" dt="2024-09-05T13:23:40.116" v="3724" actId="208"/>
          <ac:cxnSpMkLst>
            <pc:docMk/>
            <pc:sldMk cId="501875098" sldId="1231"/>
            <ac:cxnSpMk id="9" creationId="{BEAE7B65-2154-3E8A-A873-0AC11EE65BE0}"/>
          </ac:cxnSpMkLst>
        </pc:cxnChg>
        <pc:cxnChg chg="add mod">
          <ac:chgData name="Moss, John" userId="ebfaac8f-aa52-45a1-9695-3c0c79117696" providerId="ADAL" clId="{2AF06D3F-6887-FA42-B13F-1114B8E223A6}" dt="2024-09-05T13:23:44.293" v="3725" actId="208"/>
          <ac:cxnSpMkLst>
            <pc:docMk/>
            <pc:sldMk cId="501875098" sldId="1231"/>
            <ac:cxnSpMk id="11" creationId="{56A53C30-F2B7-DEC5-ED27-7F7389DB7C0A}"/>
          </ac:cxnSpMkLst>
        </pc:cxnChg>
      </pc:sldChg>
      <pc:sldChg chg="addSp delSp modSp add mod modAnim">
        <pc:chgData name="Moss, John" userId="ebfaac8f-aa52-45a1-9695-3c0c79117696" providerId="ADAL" clId="{2AF06D3F-6887-FA42-B13F-1114B8E223A6}" dt="2024-09-06T17:57:37.278" v="12694"/>
        <pc:sldMkLst>
          <pc:docMk/>
          <pc:sldMk cId="3458935082" sldId="1232"/>
        </pc:sldMkLst>
        <pc:spChg chg="mod">
          <ac:chgData name="Moss, John" userId="ebfaac8f-aa52-45a1-9695-3c0c79117696" providerId="ADAL" clId="{2AF06D3F-6887-FA42-B13F-1114B8E223A6}" dt="2024-09-06T12:33:09.149" v="11851" actId="404"/>
          <ac:spMkLst>
            <pc:docMk/>
            <pc:sldMk cId="3458935082" sldId="1232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5T13:53:49.984" v="4835" actId="478"/>
          <ac:spMkLst>
            <pc:docMk/>
            <pc:sldMk cId="3458935082" sldId="1232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5T14:22:15.254" v="5283" actId="1076"/>
          <ac:spMkLst>
            <pc:docMk/>
            <pc:sldMk cId="3458935082" sldId="1232"/>
            <ac:spMk id="4" creationId="{1154BB08-C14D-A284-7A27-4E004BE10036}"/>
          </ac:spMkLst>
        </pc:spChg>
        <pc:spChg chg="add mod">
          <ac:chgData name="Moss, John" userId="ebfaac8f-aa52-45a1-9695-3c0c79117696" providerId="ADAL" clId="{2AF06D3F-6887-FA42-B13F-1114B8E223A6}" dt="2024-09-05T14:28:06.179" v="5943" actId="20577"/>
          <ac:spMkLst>
            <pc:docMk/>
            <pc:sldMk cId="3458935082" sldId="1232"/>
            <ac:spMk id="5" creationId="{F88A5823-F31C-DF8F-1F0C-B730386F6D02}"/>
          </ac:spMkLst>
        </pc:spChg>
        <pc:spChg chg="add del mod">
          <ac:chgData name="Moss, John" userId="ebfaac8f-aa52-45a1-9695-3c0c79117696" providerId="ADAL" clId="{2AF06D3F-6887-FA42-B13F-1114B8E223A6}" dt="2024-09-05T14:29:14.212" v="6093" actId="478"/>
          <ac:spMkLst>
            <pc:docMk/>
            <pc:sldMk cId="3458935082" sldId="1232"/>
            <ac:spMk id="6" creationId="{1030400D-F4F7-3CB1-0702-B1EDD8934AB9}"/>
          </ac:spMkLst>
        </pc:spChg>
        <pc:spChg chg="add mod">
          <ac:chgData name="Moss, John" userId="ebfaac8f-aa52-45a1-9695-3c0c79117696" providerId="ADAL" clId="{2AF06D3F-6887-FA42-B13F-1114B8E223A6}" dt="2024-09-06T13:58:54.574" v="12652" actId="1076"/>
          <ac:spMkLst>
            <pc:docMk/>
            <pc:sldMk cId="3458935082" sldId="1232"/>
            <ac:spMk id="7" creationId="{0CCEC22C-DC86-0088-C64A-F16CB7C372A9}"/>
          </ac:spMkLst>
        </pc:spChg>
        <pc:spChg chg="mod">
          <ac:chgData name="Moss, John" userId="ebfaac8f-aa52-45a1-9695-3c0c79117696" providerId="ADAL" clId="{2AF06D3F-6887-FA42-B13F-1114B8E223A6}" dt="2024-09-05T19:29:49.403" v="7919"/>
          <ac:spMkLst>
            <pc:docMk/>
            <pc:sldMk cId="3458935082" sldId="1232"/>
            <ac:spMk id="8" creationId="{91693D21-FAC3-2705-7E07-2E556407888A}"/>
          </ac:spMkLst>
        </pc:spChg>
        <pc:spChg chg="mod">
          <ac:chgData name="Moss, John" userId="ebfaac8f-aa52-45a1-9695-3c0c79117696" providerId="ADAL" clId="{2AF06D3F-6887-FA42-B13F-1114B8E223A6}" dt="2024-09-05T14:23:30.575" v="5479" actId="20577"/>
          <ac:spMkLst>
            <pc:docMk/>
            <pc:sldMk cId="3458935082" sldId="1232"/>
            <ac:spMk id="10" creationId="{A1F63304-8667-BD2E-54C6-C324DBEEAC1B}"/>
          </ac:spMkLst>
        </pc:spChg>
        <pc:spChg chg="mod">
          <ac:chgData name="Moss, John" userId="ebfaac8f-aa52-45a1-9695-3c0c79117696" providerId="ADAL" clId="{2AF06D3F-6887-FA42-B13F-1114B8E223A6}" dt="2024-09-05T14:27:06.433" v="5873" actId="20577"/>
          <ac:spMkLst>
            <pc:docMk/>
            <pc:sldMk cId="3458935082" sldId="1232"/>
            <ac:spMk id="11" creationId="{31D86DC9-FC4C-29EF-F740-ED25841798FC}"/>
          </ac:spMkLst>
        </pc:spChg>
        <pc:spChg chg="add mod">
          <ac:chgData name="Moss, John" userId="ebfaac8f-aa52-45a1-9695-3c0c79117696" providerId="ADAL" clId="{2AF06D3F-6887-FA42-B13F-1114B8E223A6}" dt="2024-09-05T14:29:30.562" v="6098" actId="20577"/>
          <ac:spMkLst>
            <pc:docMk/>
            <pc:sldMk cId="3458935082" sldId="1232"/>
            <ac:spMk id="12" creationId="{B8BA74FF-1E35-6289-DE4D-44A0E6B51B30}"/>
          </ac:spMkLst>
        </pc:spChg>
        <pc:spChg chg="add mod">
          <ac:chgData name="Moss, John" userId="ebfaac8f-aa52-45a1-9695-3c0c79117696" providerId="ADAL" clId="{2AF06D3F-6887-FA42-B13F-1114B8E223A6}" dt="2024-09-05T14:30:02.125" v="6185" actId="20577"/>
          <ac:spMkLst>
            <pc:docMk/>
            <pc:sldMk cId="3458935082" sldId="1232"/>
            <ac:spMk id="13" creationId="{799BBFA5-F635-3726-4133-D12B063D4B3D}"/>
          </ac:spMkLst>
        </pc:spChg>
        <pc:spChg chg="mod">
          <ac:chgData name="Moss, John" userId="ebfaac8f-aa52-45a1-9695-3c0c79117696" providerId="ADAL" clId="{2AF06D3F-6887-FA42-B13F-1114B8E223A6}" dt="2024-09-05T19:29:49.403" v="7919"/>
          <ac:spMkLst>
            <pc:docMk/>
            <pc:sldMk cId="3458935082" sldId="1232"/>
            <ac:spMk id="14" creationId="{DB296FC4-8253-A8AC-83A6-EAB5975288D8}"/>
          </ac:spMkLst>
        </pc:spChg>
        <pc:spChg chg="add mod">
          <ac:chgData name="Moss, John" userId="ebfaac8f-aa52-45a1-9695-3c0c79117696" providerId="ADAL" clId="{2AF06D3F-6887-FA42-B13F-1114B8E223A6}" dt="2024-09-06T13:59:43.322" v="12669" actId="1076"/>
          <ac:spMkLst>
            <pc:docMk/>
            <pc:sldMk cId="3458935082" sldId="1232"/>
            <ac:spMk id="15" creationId="{633E09AC-5BB1-4453-EC3F-C9C0F0174F8B}"/>
          </ac:spMkLst>
        </pc:spChg>
        <pc:grpChg chg="add mod">
          <ac:chgData name="Moss, John" userId="ebfaac8f-aa52-45a1-9695-3c0c79117696" providerId="ADAL" clId="{2AF06D3F-6887-FA42-B13F-1114B8E223A6}" dt="2024-09-05T19:29:56.838" v="7921" actId="14100"/>
          <ac:grpSpMkLst>
            <pc:docMk/>
            <pc:sldMk cId="3458935082" sldId="1232"/>
            <ac:grpSpMk id="3" creationId="{CAB3F3AB-ABEB-82CE-898D-5C312669C57F}"/>
          </ac:grpSpMkLst>
        </pc:grpChg>
        <pc:picChg chg="mod">
          <ac:chgData name="Moss, John" userId="ebfaac8f-aa52-45a1-9695-3c0c79117696" providerId="ADAL" clId="{2AF06D3F-6887-FA42-B13F-1114B8E223A6}" dt="2024-09-05T19:29:49.403" v="7919"/>
          <ac:picMkLst>
            <pc:docMk/>
            <pc:sldMk cId="3458935082" sldId="1232"/>
            <ac:picMk id="6" creationId="{36FD3F93-7AA2-EDC0-C5BE-1C70B9BECCFB}"/>
          </ac:picMkLst>
        </pc:picChg>
        <pc:picChg chg="del mod">
          <ac:chgData name="Moss, John" userId="ebfaac8f-aa52-45a1-9695-3c0c79117696" providerId="ADAL" clId="{2AF06D3F-6887-FA42-B13F-1114B8E223A6}" dt="2024-09-05T19:29:48.591" v="7918" actId="478"/>
          <ac:picMkLst>
            <pc:docMk/>
            <pc:sldMk cId="3458935082" sldId="1232"/>
            <ac:picMk id="7" creationId="{F61811B6-C51F-141E-638E-9AF9600D5D12}"/>
          </ac:picMkLst>
        </pc:picChg>
        <pc:picChg chg="del">
          <ac:chgData name="Moss, John" userId="ebfaac8f-aa52-45a1-9695-3c0c79117696" providerId="ADAL" clId="{2AF06D3F-6887-FA42-B13F-1114B8E223A6}" dt="2024-09-05T13:53:48.530" v="4834" actId="478"/>
          <ac:picMkLst>
            <pc:docMk/>
            <pc:sldMk cId="3458935082" sldId="1232"/>
            <ac:picMk id="8" creationId="{76BF655C-16D4-7431-704C-98ED6EA6D994}"/>
          </ac:picMkLst>
        </pc:picChg>
        <pc:picChg chg="mod">
          <ac:chgData name="Moss, John" userId="ebfaac8f-aa52-45a1-9695-3c0c79117696" providerId="ADAL" clId="{2AF06D3F-6887-FA42-B13F-1114B8E223A6}" dt="2024-09-05T14:22:07.607" v="5281" actId="14100"/>
          <ac:picMkLst>
            <pc:docMk/>
            <pc:sldMk cId="3458935082" sldId="1232"/>
            <ac:picMk id="9" creationId="{ACDB5284-1ADA-DB8D-2250-BD0C588248B4}"/>
          </ac:picMkLst>
        </pc:picChg>
      </pc:sldChg>
      <pc:sldChg chg="addSp delSp modSp add mod modAnim">
        <pc:chgData name="Moss, John" userId="ebfaac8f-aa52-45a1-9695-3c0c79117696" providerId="ADAL" clId="{2AF06D3F-6887-FA42-B13F-1114B8E223A6}" dt="2024-09-06T18:04:22.928" v="12713"/>
        <pc:sldMkLst>
          <pc:docMk/>
          <pc:sldMk cId="2524548744" sldId="1233"/>
        </pc:sldMkLst>
        <pc:spChg chg="mod">
          <ac:chgData name="Moss, John" userId="ebfaac8f-aa52-45a1-9695-3c0c79117696" providerId="ADAL" clId="{2AF06D3F-6887-FA42-B13F-1114B8E223A6}" dt="2024-09-06T14:00:34.476" v="12684"/>
          <ac:spMkLst>
            <pc:docMk/>
            <pc:sldMk cId="2524548744" sldId="1233"/>
            <ac:spMk id="2" creationId="{2A128BBB-784F-4B4C-9B80-62936E556E23}"/>
          </ac:spMkLst>
        </pc:spChg>
        <pc:spChg chg="del mod">
          <ac:chgData name="Moss, John" userId="ebfaac8f-aa52-45a1-9695-3c0c79117696" providerId="ADAL" clId="{2AF06D3F-6887-FA42-B13F-1114B8E223A6}" dt="2024-09-05T13:59:49.410" v="4856" actId="478"/>
          <ac:spMkLst>
            <pc:docMk/>
            <pc:sldMk cId="2524548744" sldId="1233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6T13:59:56.169" v="12671" actId="1076"/>
          <ac:spMkLst>
            <pc:docMk/>
            <pc:sldMk cId="2524548744" sldId="1233"/>
            <ac:spMk id="3" creationId="{D0C04733-C5E1-F993-AADA-82CEF9607547}"/>
          </ac:spMkLst>
        </pc:spChg>
        <pc:spChg chg="add mod">
          <ac:chgData name="Moss, John" userId="ebfaac8f-aa52-45a1-9695-3c0c79117696" providerId="ADAL" clId="{2AF06D3F-6887-FA42-B13F-1114B8E223A6}" dt="2024-09-05T14:00:20.614" v="4867" actId="208"/>
          <ac:spMkLst>
            <pc:docMk/>
            <pc:sldMk cId="2524548744" sldId="1233"/>
            <ac:spMk id="6" creationId="{84AA180A-1843-E800-AB1C-4EB100E8C1C7}"/>
          </ac:spMkLst>
        </pc:spChg>
        <pc:spChg chg="mod">
          <ac:chgData name="Moss, John" userId="ebfaac8f-aa52-45a1-9695-3c0c79117696" providerId="ADAL" clId="{2AF06D3F-6887-FA42-B13F-1114B8E223A6}" dt="2024-09-06T18:02:23.500" v="12705" actId="14100"/>
          <ac:spMkLst>
            <pc:docMk/>
            <pc:sldMk cId="2524548744" sldId="1233"/>
            <ac:spMk id="10" creationId="{A1F63304-8667-BD2E-54C6-C324DBEEAC1B}"/>
          </ac:spMkLst>
        </pc:spChg>
        <pc:spChg chg="del mod">
          <ac:chgData name="Moss, John" userId="ebfaac8f-aa52-45a1-9695-3c0c79117696" providerId="ADAL" clId="{2AF06D3F-6887-FA42-B13F-1114B8E223A6}" dt="2024-09-05T13:59:46.545" v="4853" actId="478"/>
          <ac:spMkLst>
            <pc:docMk/>
            <pc:sldMk cId="2524548744" sldId="1233"/>
            <ac:spMk id="11" creationId="{31D86DC9-FC4C-29EF-F740-ED25841798FC}"/>
          </ac:spMkLst>
        </pc:spChg>
        <pc:spChg chg="add mod">
          <ac:chgData name="Moss, John" userId="ebfaac8f-aa52-45a1-9695-3c0c79117696" providerId="ADAL" clId="{2AF06D3F-6887-FA42-B13F-1114B8E223A6}" dt="2024-09-05T13:59:30.985" v="4850"/>
          <ac:spMkLst>
            <pc:docMk/>
            <pc:sldMk cId="2524548744" sldId="1233"/>
            <ac:spMk id="12" creationId="{0AB6C03D-6F01-381A-7DB7-F598664BAD68}"/>
          </ac:spMkLst>
        </pc:spChg>
        <pc:spChg chg="add mod">
          <ac:chgData name="Moss, John" userId="ebfaac8f-aa52-45a1-9695-3c0c79117696" providerId="ADAL" clId="{2AF06D3F-6887-FA42-B13F-1114B8E223A6}" dt="2024-09-06T18:01:55.374" v="12703" actId="1076"/>
          <ac:spMkLst>
            <pc:docMk/>
            <pc:sldMk cId="2524548744" sldId="1233"/>
            <ac:spMk id="13" creationId="{2B01A501-719D-D6BB-5549-504792440C19}"/>
          </ac:spMkLst>
        </pc:spChg>
        <pc:picChg chg="add mod modCrop">
          <ac:chgData name="Moss, John" userId="ebfaac8f-aa52-45a1-9695-3c0c79117696" providerId="ADAL" clId="{2AF06D3F-6887-FA42-B13F-1114B8E223A6}" dt="2024-09-06T18:03:27.952" v="12711" actId="1582"/>
          <ac:picMkLst>
            <pc:docMk/>
            <pc:sldMk cId="2524548744" sldId="1233"/>
            <ac:picMk id="4" creationId="{116CAE66-163E-A3A1-20B7-F0D5821846D6}"/>
          </ac:picMkLst>
        </pc:picChg>
        <pc:picChg chg="add mod">
          <ac:chgData name="Moss, John" userId="ebfaac8f-aa52-45a1-9695-3c0c79117696" providerId="ADAL" clId="{2AF06D3F-6887-FA42-B13F-1114B8E223A6}" dt="2024-09-05T14:00:11.090" v="4864" actId="1076"/>
          <ac:picMkLst>
            <pc:docMk/>
            <pc:sldMk cId="2524548744" sldId="1233"/>
            <ac:picMk id="5" creationId="{28903AD8-1259-1C17-2325-D0DA4B7C7FE0}"/>
          </ac:picMkLst>
        </pc:picChg>
        <pc:picChg chg="del mod">
          <ac:chgData name="Moss, John" userId="ebfaac8f-aa52-45a1-9695-3c0c79117696" providerId="ADAL" clId="{2AF06D3F-6887-FA42-B13F-1114B8E223A6}" dt="2024-09-05T13:59:47.618" v="4854" actId="478"/>
          <ac:picMkLst>
            <pc:docMk/>
            <pc:sldMk cId="2524548744" sldId="1233"/>
            <ac:picMk id="7" creationId="{F61811B6-C51F-141E-638E-9AF9600D5D12}"/>
          </ac:picMkLst>
        </pc:picChg>
        <pc:picChg chg="del mod">
          <ac:chgData name="Moss, John" userId="ebfaac8f-aa52-45a1-9695-3c0c79117696" providerId="ADAL" clId="{2AF06D3F-6887-FA42-B13F-1114B8E223A6}" dt="2024-09-05T13:59:48.338" v="4855" actId="478"/>
          <ac:picMkLst>
            <pc:docMk/>
            <pc:sldMk cId="2524548744" sldId="1233"/>
            <ac:picMk id="8" creationId="{76BF655C-16D4-7431-704C-98ED6EA6D994}"/>
          </ac:picMkLst>
        </pc:picChg>
        <pc:picChg chg="mod">
          <ac:chgData name="Moss, John" userId="ebfaac8f-aa52-45a1-9695-3c0c79117696" providerId="ADAL" clId="{2AF06D3F-6887-FA42-B13F-1114B8E223A6}" dt="2024-09-05T14:01:21.410" v="4961" actId="1076"/>
          <ac:picMkLst>
            <pc:docMk/>
            <pc:sldMk cId="2524548744" sldId="1233"/>
            <ac:picMk id="9" creationId="{ACDB5284-1ADA-DB8D-2250-BD0C588248B4}"/>
          </ac:picMkLst>
        </pc:picChg>
        <pc:cxnChg chg="add mod">
          <ac:chgData name="Moss, John" userId="ebfaac8f-aa52-45a1-9695-3c0c79117696" providerId="ADAL" clId="{2AF06D3F-6887-FA42-B13F-1114B8E223A6}" dt="2024-09-06T18:03:33.370" v="12712" actId="208"/>
          <ac:cxnSpMkLst>
            <pc:docMk/>
            <pc:sldMk cId="2524548744" sldId="1233"/>
            <ac:cxnSpMk id="8" creationId="{97EBC715-D43A-3FC0-5B0D-9F9CCC5FBEB9}"/>
          </ac:cxnSpMkLst>
        </pc:cxnChg>
      </pc:sldChg>
      <pc:sldChg chg="addSp delSp modSp add mod">
        <pc:chgData name="Moss, John" userId="ebfaac8f-aa52-45a1-9695-3c0c79117696" providerId="ADAL" clId="{2AF06D3F-6887-FA42-B13F-1114B8E223A6}" dt="2024-09-06T14:00:38.065" v="12685"/>
        <pc:sldMkLst>
          <pc:docMk/>
          <pc:sldMk cId="2274668341" sldId="1234"/>
        </pc:sldMkLst>
        <pc:spChg chg="mod">
          <ac:chgData name="Moss, John" userId="ebfaac8f-aa52-45a1-9695-3c0c79117696" providerId="ADAL" clId="{2AF06D3F-6887-FA42-B13F-1114B8E223A6}" dt="2024-09-06T14:00:38.065" v="12685"/>
          <ac:spMkLst>
            <pc:docMk/>
            <pc:sldMk cId="2274668341" sldId="1234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5T14:02:51.075" v="4971" actId="478"/>
          <ac:spMkLst>
            <pc:docMk/>
            <pc:sldMk cId="2274668341" sldId="1234"/>
            <ac:spMk id="3" creationId="{B1A5768E-A986-2ECB-DBE4-29146EF3E6F1}"/>
          </ac:spMkLst>
        </pc:spChg>
        <pc:spChg chg="mod">
          <ac:chgData name="Moss, John" userId="ebfaac8f-aa52-45a1-9695-3c0c79117696" providerId="ADAL" clId="{2AF06D3F-6887-FA42-B13F-1114B8E223A6}" dt="2024-09-05T19:30:05.182" v="7923"/>
          <ac:spMkLst>
            <pc:docMk/>
            <pc:sldMk cId="2274668341" sldId="1234"/>
            <ac:spMk id="5" creationId="{7525AF3B-B484-5816-34AB-7BC55B701706}"/>
          </ac:spMkLst>
        </pc:spChg>
        <pc:spChg chg="del">
          <ac:chgData name="Moss, John" userId="ebfaac8f-aa52-45a1-9695-3c0c79117696" providerId="ADAL" clId="{2AF06D3F-6887-FA42-B13F-1114B8E223A6}" dt="2024-09-05T14:01:58.206" v="4967" actId="478"/>
          <ac:spMkLst>
            <pc:docMk/>
            <pc:sldMk cId="2274668341" sldId="1234"/>
            <ac:spMk id="6" creationId="{84AA180A-1843-E800-AB1C-4EB100E8C1C7}"/>
          </ac:spMkLst>
        </pc:spChg>
        <pc:spChg chg="mod">
          <ac:chgData name="Moss, John" userId="ebfaac8f-aa52-45a1-9695-3c0c79117696" providerId="ADAL" clId="{2AF06D3F-6887-FA42-B13F-1114B8E223A6}" dt="2024-09-05T19:30:05.182" v="7923"/>
          <ac:spMkLst>
            <pc:docMk/>
            <pc:sldMk cId="2274668341" sldId="1234"/>
            <ac:spMk id="6" creationId="{AD863A38-38BC-BA93-755D-6A4F10439108}"/>
          </ac:spMkLst>
        </pc:spChg>
        <pc:spChg chg="add mod">
          <ac:chgData name="Moss, John" userId="ebfaac8f-aa52-45a1-9695-3c0c79117696" providerId="ADAL" clId="{2AF06D3F-6887-FA42-B13F-1114B8E223A6}" dt="2024-09-06T14:00:03.926" v="12674" actId="20577"/>
          <ac:spMkLst>
            <pc:docMk/>
            <pc:sldMk cId="2274668341" sldId="1234"/>
            <ac:spMk id="7" creationId="{37D029B7-80A5-FA9B-75B3-373F703F5CC2}"/>
          </ac:spMkLst>
        </pc:spChg>
        <pc:spChg chg="del">
          <ac:chgData name="Moss, John" userId="ebfaac8f-aa52-45a1-9695-3c0c79117696" providerId="ADAL" clId="{2AF06D3F-6887-FA42-B13F-1114B8E223A6}" dt="2024-09-05T14:02:46.060" v="4969" actId="478"/>
          <ac:spMkLst>
            <pc:docMk/>
            <pc:sldMk cId="2274668341" sldId="1234"/>
            <ac:spMk id="10" creationId="{A1F63304-8667-BD2E-54C6-C324DBEEAC1B}"/>
          </ac:spMkLst>
        </pc:spChg>
        <pc:spChg chg="mod">
          <ac:chgData name="Moss, John" userId="ebfaac8f-aa52-45a1-9695-3c0c79117696" providerId="ADAL" clId="{2AF06D3F-6887-FA42-B13F-1114B8E223A6}" dt="2024-09-05T14:03:18.792" v="4979" actId="1076"/>
          <ac:spMkLst>
            <pc:docMk/>
            <pc:sldMk cId="2274668341" sldId="1234"/>
            <ac:spMk id="11" creationId="{31D86DC9-FC4C-29EF-F740-ED25841798FC}"/>
          </ac:spMkLst>
        </pc:spChg>
        <pc:spChg chg="mod">
          <ac:chgData name="Moss, John" userId="ebfaac8f-aa52-45a1-9695-3c0c79117696" providerId="ADAL" clId="{2AF06D3F-6887-FA42-B13F-1114B8E223A6}" dt="2024-09-05T14:02:57.641" v="4974" actId="1076"/>
          <ac:spMkLst>
            <pc:docMk/>
            <pc:sldMk cId="2274668341" sldId="1234"/>
            <ac:spMk id="20" creationId="{4EF7B8B7-B8BB-92AB-CF34-E9ACA9A2CFA9}"/>
          </ac:spMkLst>
        </pc:spChg>
        <pc:grpChg chg="add mod">
          <ac:chgData name="Moss, John" userId="ebfaac8f-aa52-45a1-9695-3c0c79117696" providerId="ADAL" clId="{2AF06D3F-6887-FA42-B13F-1114B8E223A6}" dt="2024-09-05T19:30:12.888" v="7926" actId="14100"/>
          <ac:grpSpMkLst>
            <pc:docMk/>
            <pc:sldMk cId="2274668341" sldId="1234"/>
            <ac:grpSpMk id="3" creationId="{8E8D1008-8377-23CB-ECB6-41BA07DA8063}"/>
          </ac:grpSpMkLst>
        </pc:grpChg>
        <pc:picChg chg="mod">
          <ac:chgData name="Moss, John" userId="ebfaac8f-aa52-45a1-9695-3c0c79117696" providerId="ADAL" clId="{2AF06D3F-6887-FA42-B13F-1114B8E223A6}" dt="2024-09-05T19:30:05.182" v="7923"/>
          <ac:picMkLst>
            <pc:docMk/>
            <pc:sldMk cId="2274668341" sldId="1234"/>
            <ac:picMk id="4" creationId="{9F72CEF1-06DC-C6E9-6F7D-375375C11DFF}"/>
          </ac:picMkLst>
        </pc:picChg>
        <pc:picChg chg="del">
          <ac:chgData name="Moss, John" userId="ebfaac8f-aa52-45a1-9695-3c0c79117696" providerId="ADAL" clId="{2AF06D3F-6887-FA42-B13F-1114B8E223A6}" dt="2024-09-05T14:01:57.275" v="4966" actId="478"/>
          <ac:picMkLst>
            <pc:docMk/>
            <pc:sldMk cId="2274668341" sldId="1234"/>
            <ac:picMk id="5" creationId="{28903AD8-1259-1C17-2325-D0DA4B7C7FE0}"/>
          </ac:picMkLst>
        </pc:picChg>
        <pc:picChg chg="del mod">
          <ac:chgData name="Moss, John" userId="ebfaac8f-aa52-45a1-9695-3c0c79117696" providerId="ADAL" clId="{2AF06D3F-6887-FA42-B13F-1114B8E223A6}" dt="2024-09-05T19:30:04.104" v="7922" actId="478"/>
          <ac:picMkLst>
            <pc:docMk/>
            <pc:sldMk cId="2274668341" sldId="1234"/>
            <ac:picMk id="7" creationId="{F61811B6-C51F-141E-638E-9AF9600D5D12}"/>
          </ac:picMkLst>
        </pc:picChg>
        <pc:picChg chg="del">
          <ac:chgData name="Moss, John" userId="ebfaac8f-aa52-45a1-9695-3c0c79117696" providerId="ADAL" clId="{2AF06D3F-6887-FA42-B13F-1114B8E223A6}" dt="2024-09-05T14:02:50.062" v="4970" actId="478"/>
          <ac:picMkLst>
            <pc:docMk/>
            <pc:sldMk cId="2274668341" sldId="1234"/>
            <ac:picMk id="8" creationId="{76BF655C-16D4-7431-704C-98ED6EA6D994}"/>
          </ac:picMkLst>
        </pc:picChg>
        <pc:picChg chg="del">
          <ac:chgData name="Moss, John" userId="ebfaac8f-aa52-45a1-9695-3c0c79117696" providerId="ADAL" clId="{2AF06D3F-6887-FA42-B13F-1114B8E223A6}" dt="2024-09-05T14:02:44.139" v="4968" actId="478"/>
          <ac:picMkLst>
            <pc:docMk/>
            <pc:sldMk cId="2274668341" sldId="1234"/>
            <ac:picMk id="9" creationId="{ACDB5284-1ADA-DB8D-2250-BD0C588248B4}"/>
          </ac:picMkLst>
        </pc:picChg>
        <pc:picChg chg="add mod">
          <ac:chgData name="Moss, John" userId="ebfaac8f-aa52-45a1-9695-3c0c79117696" providerId="ADAL" clId="{2AF06D3F-6887-FA42-B13F-1114B8E223A6}" dt="2024-09-05T14:07:16.167" v="4983" actId="1076"/>
          <ac:picMkLst>
            <pc:docMk/>
            <pc:sldMk cId="2274668341" sldId="1234"/>
            <ac:picMk id="12" creationId="{CCA26FBC-7F84-FEAD-F8B2-8446659A196B}"/>
          </ac:picMkLst>
        </pc:picChg>
      </pc:sldChg>
      <pc:sldChg chg="addSp delSp modSp add mod modAnim">
        <pc:chgData name="Moss, John" userId="ebfaac8f-aa52-45a1-9695-3c0c79117696" providerId="ADAL" clId="{2AF06D3F-6887-FA42-B13F-1114B8E223A6}" dt="2024-09-06T18:12:08.743" v="12723"/>
        <pc:sldMkLst>
          <pc:docMk/>
          <pc:sldMk cId="1854401024" sldId="1235"/>
        </pc:sldMkLst>
        <pc:spChg chg="mod">
          <ac:chgData name="Moss, John" userId="ebfaac8f-aa52-45a1-9695-3c0c79117696" providerId="ADAL" clId="{2AF06D3F-6887-FA42-B13F-1114B8E223A6}" dt="2024-09-06T12:32:40.147" v="11822" actId="207"/>
          <ac:spMkLst>
            <pc:docMk/>
            <pc:sldMk cId="1854401024" sldId="1235"/>
            <ac:spMk id="2" creationId="{2A128BBB-784F-4B4C-9B80-62936E556E23}"/>
          </ac:spMkLst>
        </pc:spChg>
        <pc:spChg chg="mod">
          <ac:chgData name="Moss, John" userId="ebfaac8f-aa52-45a1-9695-3c0c79117696" providerId="ADAL" clId="{2AF06D3F-6887-FA42-B13F-1114B8E223A6}" dt="2024-09-06T18:06:54.448" v="12716" actId="1076"/>
          <ac:spMkLst>
            <pc:docMk/>
            <pc:sldMk cId="1854401024" sldId="1235"/>
            <ac:spMk id="3" creationId="{B1A5768E-A986-2ECB-DBE4-29146EF3E6F1}"/>
          </ac:spMkLst>
        </pc:spChg>
        <pc:spChg chg="add mod">
          <ac:chgData name="Moss, John" userId="ebfaac8f-aa52-45a1-9695-3c0c79117696" providerId="ADAL" clId="{2AF06D3F-6887-FA42-B13F-1114B8E223A6}" dt="2024-09-06T14:00:20.194" v="12683" actId="1076"/>
          <ac:spMkLst>
            <pc:docMk/>
            <pc:sldMk cId="1854401024" sldId="1235"/>
            <ac:spMk id="4" creationId="{CA5E9F46-4955-4451-F606-1BE2598E4EAC}"/>
          </ac:spMkLst>
        </pc:spChg>
        <pc:spChg chg="add mod">
          <ac:chgData name="Moss, John" userId="ebfaac8f-aa52-45a1-9695-3c0c79117696" providerId="ADAL" clId="{2AF06D3F-6887-FA42-B13F-1114B8E223A6}" dt="2024-09-06T18:09:29.948" v="12721" actId="207"/>
          <ac:spMkLst>
            <pc:docMk/>
            <pc:sldMk cId="1854401024" sldId="1235"/>
            <ac:spMk id="5" creationId="{2F9ABF88-EB92-B183-ED1E-927B0091CE2A}"/>
          </ac:spMkLst>
        </pc:spChg>
        <pc:spChg chg="del">
          <ac:chgData name="Moss, John" userId="ebfaac8f-aa52-45a1-9695-3c0c79117696" providerId="ADAL" clId="{2AF06D3F-6887-FA42-B13F-1114B8E223A6}" dt="2024-09-05T14:07:57.199" v="4986" actId="478"/>
          <ac:spMkLst>
            <pc:docMk/>
            <pc:sldMk cId="1854401024" sldId="1235"/>
            <ac:spMk id="6" creationId="{84AA180A-1843-E800-AB1C-4EB100E8C1C7}"/>
          </ac:spMkLst>
        </pc:spChg>
        <pc:spChg chg="del">
          <ac:chgData name="Moss, John" userId="ebfaac8f-aa52-45a1-9695-3c0c79117696" providerId="ADAL" clId="{2AF06D3F-6887-FA42-B13F-1114B8E223A6}" dt="2024-09-05T14:07:56.129" v="4985" actId="478"/>
          <ac:spMkLst>
            <pc:docMk/>
            <pc:sldMk cId="1854401024" sldId="1235"/>
            <ac:spMk id="10" creationId="{A1F63304-8667-BD2E-54C6-C324DBEEAC1B}"/>
          </ac:spMkLst>
        </pc:spChg>
        <pc:spChg chg="del">
          <ac:chgData name="Moss, John" userId="ebfaac8f-aa52-45a1-9695-3c0c79117696" providerId="ADAL" clId="{2AF06D3F-6887-FA42-B13F-1114B8E223A6}" dt="2024-09-05T14:08:00.235" v="4989" actId="478"/>
          <ac:spMkLst>
            <pc:docMk/>
            <pc:sldMk cId="1854401024" sldId="1235"/>
            <ac:spMk id="11" creationId="{31D86DC9-FC4C-29EF-F740-ED25841798FC}"/>
          </ac:spMkLst>
        </pc:spChg>
        <pc:picChg chg="del">
          <ac:chgData name="Moss, John" userId="ebfaac8f-aa52-45a1-9695-3c0c79117696" providerId="ADAL" clId="{2AF06D3F-6887-FA42-B13F-1114B8E223A6}" dt="2024-09-05T14:07:54.632" v="4984" actId="478"/>
          <ac:picMkLst>
            <pc:docMk/>
            <pc:sldMk cId="1854401024" sldId="1235"/>
            <ac:picMk id="5" creationId="{28903AD8-1259-1C17-2325-D0DA4B7C7FE0}"/>
          </ac:picMkLst>
        </pc:picChg>
        <pc:picChg chg="del">
          <ac:chgData name="Moss, John" userId="ebfaac8f-aa52-45a1-9695-3c0c79117696" providerId="ADAL" clId="{2AF06D3F-6887-FA42-B13F-1114B8E223A6}" dt="2024-09-05T14:07:59.185" v="4988" actId="478"/>
          <ac:picMkLst>
            <pc:docMk/>
            <pc:sldMk cId="1854401024" sldId="1235"/>
            <ac:picMk id="7" creationId="{F61811B6-C51F-141E-638E-9AF9600D5D12}"/>
          </ac:picMkLst>
        </pc:picChg>
        <pc:picChg chg="mod">
          <ac:chgData name="Moss, John" userId="ebfaac8f-aa52-45a1-9695-3c0c79117696" providerId="ADAL" clId="{2AF06D3F-6887-FA42-B13F-1114B8E223A6}" dt="2024-09-05T14:12:53.014" v="5015" actId="171"/>
          <ac:picMkLst>
            <pc:docMk/>
            <pc:sldMk cId="1854401024" sldId="1235"/>
            <ac:picMk id="8" creationId="{76BF655C-16D4-7431-704C-98ED6EA6D994}"/>
          </ac:picMkLst>
        </pc:picChg>
        <pc:picChg chg="del">
          <ac:chgData name="Moss, John" userId="ebfaac8f-aa52-45a1-9695-3c0c79117696" providerId="ADAL" clId="{2AF06D3F-6887-FA42-B13F-1114B8E223A6}" dt="2024-09-05T14:07:58.371" v="4987" actId="478"/>
          <ac:picMkLst>
            <pc:docMk/>
            <pc:sldMk cId="1854401024" sldId="1235"/>
            <ac:picMk id="9" creationId="{ACDB5284-1ADA-DB8D-2250-BD0C588248B4}"/>
          </ac:picMkLst>
        </pc:picChg>
        <pc:picChg chg="add mod">
          <ac:chgData name="Moss, John" userId="ebfaac8f-aa52-45a1-9695-3c0c79117696" providerId="ADAL" clId="{2AF06D3F-6887-FA42-B13F-1114B8E223A6}" dt="2024-09-06T18:06:20.368" v="12714" actId="14100"/>
          <ac:picMkLst>
            <pc:docMk/>
            <pc:sldMk cId="1854401024" sldId="1235"/>
            <ac:picMk id="12" creationId="{5DD51517-67FB-D29D-3B15-4D216527974C}"/>
          </ac:picMkLst>
        </pc:picChg>
      </pc:sldChg>
      <pc:sldChg chg="addSp delSp modSp add mod modAnim">
        <pc:chgData name="Moss, John" userId="ebfaac8f-aa52-45a1-9695-3c0c79117696" providerId="ADAL" clId="{2AF06D3F-6887-FA42-B13F-1114B8E223A6}" dt="2024-09-06T13:57:25.177" v="12616" actId="20577"/>
        <pc:sldMkLst>
          <pc:docMk/>
          <pc:sldMk cId="2651222717" sldId="1236"/>
        </pc:sldMkLst>
        <pc:spChg chg="mod">
          <ac:chgData name="Moss, John" userId="ebfaac8f-aa52-45a1-9695-3c0c79117696" providerId="ADAL" clId="{2AF06D3F-6887-FA42-B13F-1114B8E223A6}" dt="2024-09-06T13:57:25.177" v="12616" actId="20577"/>
          <ac:spMkLst>
            <pc:docMk/>
            <pc:sldMk cId="2651222717" sldId="1236"/>
            <ac:spMk id="2" creationId="{00000000-0000-0000-0000-000000000000}"/>
          </ac:spMkLst>
        </pc:spChg>
        <pc:spChg chg="add mod">
          <ac:chgData name="Moss, John" userId="ebfaac8f-aa52-45a1-9695-3c0c79117696" providerId="ADAL" clId="{2AF06D3F-6887-FA42-B13F-1114B8E223A6}" dt="2024-09-05T19:20:11.528" v="7699" actId="207"/>
          <ac:spMkLst>
            <pc:docMk/>
            <pc:sldMk cId="2651222717" sldId="1236"/>
            <ac:spMk id="4" creationId="{43506E67-4A96-C992-DA66-1FB5420A2A34}"/>
          </ac:spMkLst>
        </pc:spChg>
        <pc:spChg chg="add mod">
          <ac:chgData name="Moss, John" userId="ebfaac8f-aa52-45a1-9695-3c0c79117696" providerId="ADAL" clId="{2AF06D3F-6887-FA42-B13F-1114B8E223A6}" dt="2024-09-05T19:23:23.094" v="7701" actId="1076"/>
          <ac:spMkLst>
            <pc:docMk/>
            <pc:sldMk cId="2651222717" sldId="1236"/>
            <ac:spMk id="5" creationId="{B008EBEE-AB30-CACA-93A6-88D57403ECCE}"/>
          </ac:spMkLst>
        </pc:spChg>
        <pc:spChg chg="add mod">
          <ac:chgData name="Moss, John" userId="ebfaac8f-aa52-45a1-9695-3c0c79117696" providerId="ADAL" clId="{2AF06D3F-6887-FA42-B13F-1114B8E223A6}" dt="2024-09-05T19:23:33.213" v="7704" actId="208"/>
          <ac:spMkLst>
            <pc:docMk/>
            <pc:sldMk cId="2651222717" sldId="1236"/>
            <ac:spMk id="6" creationId="{DDB51FC0-74E7-958D-156F-2CA5406307D3}"/>
          </ac:spMkLst>
        </pc:spChg>
        <pc:spChg chg="add mod">
          <ac:chgData name="Moss, John" userId="ebfaac8f-aa52-45a1-9695-3c0c79117696" providerId="ADAL" clId="{2AF06D3F-6887-FA42-B13F-1114B8E223A6}" dt="2024-09-06T13:56:13.035" v="12536" actId="1076"/>
          <ac:spMkLst>
            <pc:docMk/>
            <pc:sldMk cId="2651222717" sldId="1236"/>
            <ac:spMk id="7" creationId="{322AC3DE-92BB-6D52-56C2-417EA96AA42B}"/>
          </ac:spMkLst>
        </pc:spChg>
        <pc:spChg chg="add mod">
          <ac:chgData name="Moss, John" userId="ebfaac8f-aa52-45a1-9695-3c0c79117696" providerId="ADAL" clId="{2AF06D3F-6887-FA42-B13F-1114B8E223A6}" dt="2024-09-05T19:26:22.306" v="7828" actId="1076"/>
          <ac:spMkLst>
            <pc:docMk/>
            <pc:sldMk cId="2651222717" sldId="1236"/>
            <ac:spMk id="8" creationId="{3A6ACC50-23CB-B1EC-B435-715B3CB555FE}"/>
          </ac:spMkLst>
        </pc:spChg>
        <pc:spChg chg="add mod">
          <ac:chgData name="Moss, John" userId="ebfaac8f-aa52-45a1-9695-3c0c79117696" providerId="ADAL" clId="{2AF06D3F-6887-FA42-B13F-1114B8E223A6}" dt="2024-09-06T12:23:12.456" v="10929" actId="20577"/>
          <ac:spMkLst>
            <pc:docMk/>
            <pc:sldMk cId="2651222717" sldId="1236"/>
            <ac:spMk id="9" creationId="{BF7BA15F-1E85-4C2C-E05E-F0BFB83078B8}"/>
          </ac:spMkLst>
        </pc:spChg>
        <pc:spChg chg="add mod">
          <ac:chgData name="Moss, John" userId="ebfaac8f-aa52-45a1-9695-3c0c79117696" providerId="ADAL" clId="{2AF06D3F-6887-FA42-B13F-1114B8E223A6}" dt="2024-09-06T13:56:15.557" v="12537" actId="1076"/>
          <ac:spMkLst>
            <pc:docMk/>
            <pc:sldMk cId="2651222717" sldId="1236"/>
            <ac:spMk id="10" creationId="{99BD83C3-5F94-78C1-6B6B-8ED54EDA6746}"/>
          </ac:spMkLst>
        </pc:spChg>
        <pc:spChg chg="add mod">
          <ac:chgData name="Moss, John" userId="ebfaac8f-aa52-45a1-9695-3c0c79117696" providerId="ADAL" clId="{2AF06D3F-6887-FA42-B13F-1114B8E223A6}" dt="2024-09-06T12:30:30.598" v="11727" actId="207"/>
          <ac:spMkLst>
            <pc:docMk/>
            <pc:sldMk cId="2651222717" sldId="1236"/>
            <ac:spMk id="11" creationId="{80CC57C7-7281-F987-7462-985EC1E005C9}"/>
          </ac:spMkLst>
        </pc:spChg>
        <pc:spChg chg="del">
          <ac:chgData name="Moss, John" userId="ebfaac8f-aa52-45a1-9695-3c0c79117696" providerId="ADAL" clId="{2AF06D3F-6887-FA42-B13F-1114B8E223A6}" dt="2024-09-05T14:36:58.903" v="6715" actId="478"/>
          <ac:spMkLst>
            <pc:docMk/>
            <pc:sldMk cId="2651222717" sldId="1236"/>
            <ac:spMk id="51" creationId="{DE6690C2-2043-2A8D-8F5A-0F63DA34702E}"/>
          </ac:spMkLst>
        </pc:spChg>
        <pc:spChg chg="del">
          <ac:chgData name="Moss, John" userId="ebfaac8f-aa52-45a1-9695-3c0c79117696" providerId="ADAL" clId="{2AF06D3F-6887-FA42-B13F-1114B8E223A6}" dt="2024-09-05T14:36:56.061" v="6712" actId="478"/>
          <ac:spMkLst>
            <pc:docMk/>
            <pc:sldMk cId="2651222717" sldId="1236"/>
            <ac:spMk id="52" creationId="{FE53AD93-D14F-6405-2262-09521E4C1733}"/>
          </ac:spMkLst>
        </pc:spChg>
        <pc:spChg chg="del">
          <ac:chgData name="Moss, John" userId="ebfaac8f-aa52-45a1-9695-3c0c79117696" providerId="ADAL" clId="{2AF06D3F-6887-FA42-B13F-1114B8E223A6}" dt="2024-09-05T14:37:00.037" v="6716" actId="478"/>
          <ac:spMkLst>
            <pc:docMk/>
            <pc:sldMk cId="2651222717" sldId="1236"/>
            <ac:spMk id="55" creationId="{2BD21467-29C6-969F-1062-F80A42EC3237}"/>
          </ac:spMkLst>
        </pc:spChg>
        <pc:graphicFrameChg chg="add mod modGraphic">
          <ac:chgData name="Moss, John" userId="ebfaac8f-aa52-45a1-9695-3c0c79117696" providerId="ADAL" clId="{2AF06D3F-6887-FA42-B13F-1114B8E223A6}" dt="2024-09-05T19:19:30.401" v="7696" actId="20577"/>
          <ac:graphicFrameMkLst>
            <pc:docMk/>
            <pc:sldMk cId="2651222717" sldId="1236"/>
            <ac:graphicFrameMk id="3" creationId="{7B1B5A72-94C8-D2A4-80E4-E65F277BBCC7}"/>
          </ac:graphicFrameMkLst>
        </pc:graphicFrameChg>
        <pc:graphicFrameChg chg="add del">
          <ac:chgData name="Moss, John" userId="ebfaac8f-aa52-45a1-9695-3c0c79117696" providerId="ADAL" clId="{2AF06D3F-6887-FA42-B13F-1114B8E223A6}" dt="2024-09-05T14:38:56.209" v="6813" actId="478"/>
          <ac:graphicFrameMkLst>
            <pc:docMk/>
            <pc:sldMk cId="2651222717" sldId="1236"/>
            <ac:graphicFrameMk id="4" creationId="{D798ED56-07DB-F46D-3C5C-D620DC58916D}"/>
          </ac:graphicFrameMkLst>
        </pc:graphicFrameChg>
        <pc:graphicFrameChg chg="add del mod">
          <ac:chgData name="Moss, John" userId="ebfaac8f-aa52-45a1-9695-3c0c79117696" providerId="ADAL" clId="{2AF06D3F-6887-FA42-B13F-1114B8E223A6}" dt="2024-09-05T20:30:24.637" v="9146" actId="478"/>
          <ac:graphicFrameMkLst>
            <pc:docMk/>
            <pc:sldMk cId="2651222717" sldId="1236"/>
            <ac:graphicFrameMk id="9" creationId="{5A4FCEBE-6DAE-AEC9-2141-7BC3F071B80E}"/>
          </ac:graphicFrameMkLst>
        </pc:graphicFrameChg>
        <pc:picChg chg="del">
          <ac:chgData name="Moss, John" userId="ebfaac8f-aa52-45a1-9695-3c0c79117696" providerId="ADAL" clId="{2AF06D3F-6887-FA42-B13F-1114B8E223A6}" dt="2024-09-05T14:36:54.394" v="6711" actId="478"/>
          <ac:picMkLst>
            <pc:docMk/>
            <pc:sldMk cId="2651222717" sldId="1236"/>
            <ac:picMk id="47" creationId="{A408AE92-9608-9FCB-FF11-394A15A43116}"/>
          </ac:picMkLst>
        </pc:picChg>
        <pc:picChg chg="del">
          <ac:chgData name="Moss, John" userId="ebfaac8f-aa52-45a1-9695-3c0c79117696" providerId="ADAL" clId="{2AF06D3F-6887-FA42-B13F-1114B8E223A6}" dt="2024-09-05T14:36:58.157" v="6714" actId="478"/>
          <ac:picMkLst>
            <pc:docMk/>
            <pc:sldMk cId="2651222717" sldId="1236"/>
            <ac:picMk id="48" creationId="{FF0FC772-A740-9E1D-26B7-F22BBEAC240C}"/>
          </ac:picMkLst>
        </pc:picChg>
        <pc:cxnChg chg="del mod">
          <ac:chgData name="Moss, John" userId="ebfaac8f-aa52-45a1-9695-3c0c79117696" providerId="ADAL" clId="{2AF06D3F-6887-FA42-B13F-1114B8E223A6}" dt="2024-09-05T14:36:56.944" v="6713" actId="478"/>
          <ac:cxnSpMkLst>
            <pc:docMk/>
            <pc:sldMk cId="2651222717" sldId="1236"/>
            <ac:cxnSpMk id="54" creationId="{E8274C24-3A2B-A8D5-7419-1FC570C75490}"/>
          </ac:cxnSpMkLst>
        </pc:cxnChg>
      </pc:sldChg>
      <pc:sldChg chg="addSp delSp modSp add mod delAnim modAnim">
        <pc:chgData name="Moss, John" userId="ebfaac8f-aa52-45a1-9695-3c0c79117696" providerId="ADAL" clId="{2AF06D3F-6887-FA42-B13F-1114B8E223A6}" dt="2024-09-06T12:32:24.947" v="11802" actId="207"/>
        <pc:sldMkLst>
          <pc:docMk/>
          <pc:sldMk cId="3359916720" sldId="1237"/>
        </pc:sldMkLst>
        <pc:spChg chg="mod">
          <ac:chgData name="Moss, John" userId="ebfaac8f-aa52-45a1-9695-3c0c79117696" providerId="ADAL" clId="{2AF06D3F-6887-FA42-B13F-1114B8E223A6}" dt="2024-09-06T12:32:24.947" v="11802" actId="207"/>
          <ac:spMkLst>
            <pc:docMk/>
            <pc:sldMk cId="3359916720" sldId="1237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5T14:43:08.781" v="6938" actId="478"/>
          <ac:spMkLst>
            <pc:docMk/>
            <pc:sldMk cId="3359916720" sldId="1237"/>
            <ac:spMk id="3" creationId="{B1A5768E-A986-2ECB-DBE4-29146EF3E6F1}"/>
          </ac:spMkLst>
        </pc:spChg>
        <pc:spChg chg="mod">
          <ac:chgData name="Moss, John" userId="ebfaac8f-aa52-45a1-9695-3c0c79117696" providerId="ADAL" clId="{2AF06D3F-6887-FA42-B13F-1114B8E223A6}" dt="2024-09-05T19:31:37.464" v="7928"/>
          <ac:spMkLst>
            <pc:docMk/>
            <pc:sldMk cId="3359916720" sldId="1237"/>
            <ac:spMk id="6" creationId="{D4F1EFFB-CAA9-D8F1-4EB6-7934E594CDE2}"/>
          </ac:spMkLst>
        </pc:spChg>
        <pc:spChg chg="add mod">
          <ac:chgData name="Moss, John" userId="ebfaac8f-aa52-45a1-9695-3c0c79117696" providerId="ADAL" clId="{2AF06D3F-6887-FA42-B13F-1114B8E223A6}" dt="2024-09-06T12:31:19.120" v="11779" actId="207"/>
          <ac:spMkLst>
            <pc:docMk/>
            <pc:sldMk cId="3359916720" sldId="1237"/>
            <ac:spMk id="7" creationId="{F40DDD1D-B235-CCD1-DAEA-D8A09BCB3150}"/>
          </ac:spMkLst>
        </pc:spChg>
        <pc:spChg chg="add mod">
          <ac:chgData name="Moss, John" userId="ebfaac8f-aa52-45a1-9695-3c0c79117696" providerId="ADAL" clId="{2AF06D3F-6887-FA42-B13F-1114B8E223A6}" dt="2024-09-06T12:31:22.626" v="11780" actId="208"/>
          <ac:spMkLst>
            <pc:docMk/>
            <pc:sldMk cId="3359916720" sldId="1237"/>
            <ac:spMk id="8" creationId="{072BD98C-B410-A33F-2DF2-CFDE5CC932E1}"/>
          </ac:spMkLst>
        </pc:spChg>
        <pc:spChg chg="add mod">
          <ac:chgData name="Moss, John" userId="ebfaac8f-aa52-45a1-9695-3c0c79117696" providerId="ADAL" clId="{2AF06D3F-6887-FA42-B13F-1114B8E223A6}" dt="2024-09-06T12:31:53.964" v="11788" actId="207"/>
          <ac:spMkLst>
            <pc:docMk/>
            <pc:sldMk cId="3359916720" sldId="1237"/>
            <ac:spMk id="9" creationId="{5D613456-4517-47BC-3645-CE309FBD9D8D}"/>
          </ac:spMkLst>
        </pc:spChg>
        <pc:spChg chg="add mod">
          <ac:chgData name="Moss, John" userId="ebfaac8f-aa52-45a1-9695-3c0c79117696" providerId="ADAL" clId="{2AF06D3F-6887-FA42-B13F-1114B8E223A6}" dt="2024-09-06T12:31:46.100" v="11786" actId="207"/>
          <ac:spMkLst>
            <pc:docMk/>
            <pc:sldMk cId="3359916720" sldId="1237"/>
            <ac:spMk id="10" creationId="{101EDE56-E636-C961-DD58-CE4262C0E7BF}"/>
          </ac:spMkLst>
        </pc:spChg>
        <pc:spChg chg="add mod">
          <ac:chgData name="Moss, John" userId="ebfaac8f-aa52-45a1-9695-3c0c79117696" providerId="ADAL" clId="{2AF06D3F-6887-FA42-B13F-1114B8E223A6}" dt="2024-09-06T12:32:02.116" v="11791" actId="208"/>
          <ac:spMkLst>
            <pc:docMk/>
            <pc:sldMk cId="3359916720" sldId="1237"/>
            <ac:spMk id="12" creationId="{81023733-1D6D-B9AB-F6CF-CFE7D04975F7}"/>
          </ac:spMkLst>
        </pc:spChg>
        <pc:spChg chg="add mod">
          <ac:chgData name="Moss, John" userId="ebfaac8f-aa52-45a1-9695-3c0c79117696" providerId="ADAL" clId="{2AF06D3F-6887-FA42-B13F-1114B8E223A6}" dt="2024-09-06T12:31:32.361" v="11782" actId="208"/>
          <ac:spMkLst>
            <pc:docMk/>
            <pc:sldMk cId="3359916720" sldId="1237"/>
            <ac:spMk id="14" creationId="{868D227E-5F45-DD8C-311F-ED65905CF9E6}"/>
          </ac:spMkLst>
        </pc:spChg>
        <pc:spChg chg="add del mod">
          <ac:chgData name="Moss, John" userId="ebfaac8f-aa52-45a1-9695-3c0c79117696" providerId="ADAL" clId="{2AF06D3F-6887-FA42-B13F-1114B8E223A6}" dt="2024-09-05T14:57:33.064" v="7539" actId="478"/>
          <ac:spMkLst>
            <pc:docMk/>
            <pc:sldMk cId="3359916720" sldId="1237"/>
            <ac:spMk id="15" creationId="{1E2C7A11-207A-1EA8-A648-28329DC3E07B}"/>
          </ac:spMkLst>
        </pc:spChg>
        <pc:spChg chg="mod">
          <ac:chgData name="Moss, John" userId="ebfaac8f-aa52-45a1-9695-3c0c79117696" providerId="ADAL" clId="{2AF06D3F-6887-FA42-B13F-1114B8E223A6}" dt="2024-09-05T19:31:37.464" v="7928"/>
          <ac:spMkLst>
            <pc:docMk/>
            <pc:sldMk cId="3359916720" sldId="1237"/>
            <ac:spMk id="15" creationId="{9C9C0DA4-EA3C-F1A0-2BCB-3A946A044C9C}"/>
          </ac:spMkLst>
        </pc:spChg>
        <pc:spChg chg="add del mod">
          <ac:chgData name="Moss, John" userId="ebfaac8f-aa52-45a1-9695-3c0c79117696" providerId="ADAL" clId="{2AF06D3F-6887-FA42-B13F-1114B8E223A6}" dt="2024-09-05T14:56:06.782" v="7456" actId="478"/>
          <ac:spMkLst>
            <pc:docMk/>
            <pc:sldMk cId="3359916720" sldId="1237"/>
            <ac:spMk id="17" creationId="{C55D3792-34F0-F4D3-7765-EABED97E8ED9}"/>
          </ac:spMkLst>
        </pc:spChg>
        <pc:spChg chg="add mod">
          <ac:chgData name="Moss, John" userId="ebfaac8f-aa52-45a1-9695-3c0c79117696" providerId="ADAL" clId="{2AF06D3F-6887-FA42-B13F-1114B8E223A6}" dt="2024-09-06T12:32:05.546" v="11793" actId="208"/>
          <ac:spMkLst>
            <pc:docMk/>
            <pc:sldMk cId="3359916720" sldId="1237"/>
            <ac:spMk id="18" creationId="{6B6ED06A-CA3E-CA16-5236-4DB0676E9407}"/>
          </ac:spMkLst>
        </pc:spChg>
        <pc:spChg chg="mod">
          <ac:chgData name="Moss, John" userId="ebfaac8f-aa52-45a1-9695-3c0c79117696" providerId="ADAL" clId="{2AF06D3F-6887-FA42-B13F-1114B8E223A6}" dt="2024-09-05T19:32:00.236" v="7933"/>
          <ac:spMkLst>
            <pc:docMk/>
            <pc:sldMk cId="3359916720" sldId="1237"/>
            <ac:spMk id="21" creationId="{DFCA042A-88D2-F0E5-7602-A7B652840322}"/>
          </ac:spMkLst>
        </pc:spChg>
        <pc:spChg chg="mod">
          <ac:chgData name="Moss, John" userId="ebfaac8f-aa52-45a1-9695-3c0c79117696" providerId="ADAL" clId="{2AF06D3F-6887-FA42-B13F-1114B8E223A6}" dt="2024-09-05T19:32:00.236" v="7933"/>
          <ac:spMkLst>
            <pc:docMk/>
            <pc:sldMk cId="3359916720" sldId="1237"/>
            <ac:spMk id="22" creationId="{E42B1A41-EAEE-B695-9B78-257F55914C03}"/>
          </ac:spMkLst>
        </pc:spChg>
        <pc:spChg chg="mod">
          <ac:chgData name="Moss, John" userId="ebfaac8f-aa52-45a1-9695-3c0c79117696" providerId="ADAL" clId="{2AF06D3F-6887-FA42-B13F-1114B8E223A6}" dt="2024-09-05T14:43:04.254" v="6936" actId="1076"/>
          <ac:spMkLst>
            <pc:docMk/>
            <pc:sldMk cId="3359916720" sldId="1237"/>
            <ac:spMk id="26" creationId="{CD63F333-498F-E1F2-1DC7-55CA1F600986}"/>
          </ac:spMkLst>
        </pc:spChg>
        <pc:grpChg chg="add mod">
          <ac:chgData name="Moss, John" userId="ebfaac8f-aa52-45a1-9695-3c0c79117696" providerId="ADAL" clId="{2AF06D3F-6887-FA42-B13F-1114B8E223A6}" dt="2024-09-05T19:31:51.860" v="7932" actId="1076"/>
          <ac:grpSpMkLst>
            <pc:docMk/>
            <pc:sldMk cId="3359916720" sldId="1237"/>
            <ac:grpSpMk id="3" creationId="{D2402E52-29E8-F771-37C3-AA1043FD815E}"/>
          </ac:grpSpMkLst>
        </pc:grpChg>
        <pc:grpChg chg="add mod">
          <ac:chgData name="Moss, John" userId="ebfaac8f-aa52-45a1-9695-3c0c79117696" providerId="ADAL" clId="{2AF06D3F-6887-FA42-B13F-1114B8E223A6}" dt="2024-09-05T19:32:00.236" v="7933"/>
          <ac:grpSpMkLst>
            <pc:docMk/>
            <pc:sldMk cId="3359916720" sldId="1237"/>
            <ac:grpSpMk id="17" creationId="{0311F7DA-9B32-FCB5-1244-20656EC11396}"/>
          </ac:grpSpMkLst>
        </pc:grpChg>
        <pc:graphicFrameChg chg="mod">
          <ac:chgData name="Moss, John" userId="ebfaac8f-aa52-45a1-9695-3c0c79117696" providerId="ADAL" clId="{2AF06D3F-6887-FA42-B13F-1114B8E223A6}" dt="2024-09-06T12:31:56.742" v="11789" actId="207"/>
          <ac:graphicFrameMkLst>
            <pc:docMk/>
            <pc:sldMk cId="3359916720" sldId="1237"/>
            <ac:graphicFrameMk id="4" creationId="{B0C4690C-346D-4984-A47F-00BD7589AFE1}"/>
          </ac:graphicFrameMkLst>
        </pc:graphicFrameChg>
        <pc:picChg chg="mod">
          <ac:chgData name="Moss, John" userId="ebfaac8f-aa52-45a1-9695-3c0c79117696" providerId="ADAL" clId="{2AF06D3F-6887-FA42-B13F-1114B8E223A6}" dt="2024-09-05T19:31:37.464" v="7928"/>
          <ac:picMkLst>
            <pc:docMk/>
            <pc:sldMk cId="3359916720" sldId="1237"/>
            <ac:picMk id="5" creationId="{26845601-AF7E-3E2A-FCE6-E8C0C8A644E0}"/>
          </ac:picMkLst>
        </pc:picChg>
        <pc:picChg chg="del">
          <ac:chgData name="Moss, John" userId="ebfaac8f-aa52-45a1-9695-3c0c79117696" providerId="ADAL" clId="{2AF06D3F-6887-FA42-B13F-1114B8E223A6}" dt="2024-09-05T14:43:37.508" v="6944" actId="478"/>
          <ac:picMkLst>
            <pc:docMk/>
            <pc:sldMk cId="3359916720" sldId="1237"/>
            <ac:picMk id="5" creationId="{6FA872DE-A7B0-DE14-6241-E72BAC0DE784}"/>
          </ac:picMkLst>
        </pc:picChg>
        <pc:picChg chg="add mod">
          <ac:chgData name="Moss, John" userId="ebfaac8f-aa52-45a1-9695-3c0c79117696" providerId="ADAL" clId="{2AF06D3F-6887-FA42-B13F-1114B8E223A6}" dt="2024-09-05T14:50:08.826" v="7109" actId="1076"/>
          <ac:picMkLst>
            <pc:docMk/>
            <pc:sldMk cId="3359916720" sldId="1237"/>
            <ac:picMk id="11" creationId="{A7C863D7-1C8C-5D0D-EBFD-AEF86D7B6E4C}"/>
          </ac:picMkLst>
        </pc:picChg>
        <pc:picChg chg="add mod">
          <ac:chgData name="Moss, John" userId="ebfaac8f-aa52-45a1-9695-3c0c79117696" providerId="ADAL" clId="{2AF06D3F-6887-FA42-B13F-1114B8E223A6}" dt="2024-09-05T14:50:19.247" v="7113" actId="1076"/>
          <ac:picMkLst>
            <pc:docMk/>
            <pc:sldMk cId="3359916720" sldId="1237"/>
            <ac:picMk id="13" creationId="{56F9702A-6D7C-A5E6-7562-3FB211E7C943}"/>
          </ac:picMkLst>
        </pc:picChg>
        <pc:picChg chg="add mod">
          <ac:chgData name="Moss, John" userId="ebfaac8f-aa52-45a1-9695-3c0c79117696" providerId="ADAL" clId="{2AF06D3F-6887-FA42-B13F-1114B8E223A6}" dt="2024-09-05T14:56:20.364" v="7461" actId="1076"/>
          <ac:picMkLst>
            <pc:docMk/>
            <pc:sldMk cId="3359916720" sldId="1237"/>
            <ac:picMk id="16" creationId="{5651C2DD-4F1C-1C56-DABD-9D7648440EFF}"/>
          </ac:picMkLst>
        </pc:picChg>
        <pc:picChg chg="mod">
          <ac:chgData name="Moss, John" userId="ebfaac8f-aa52-45a1-9695-3c0c79117696" providerId="ADAL" clId="{2AF06D3F-6887-FA42-B13F-1114B8E223A6}" dt="2024-09-05T19:32:00.236" v="7933"/>
          <ac:picMkLst>
            <pc:docMk/>
            <pc:sldMk cId="3359916720" sldId="1237"/>
            <ac:picMk id="19" creationId="{38BB70B7-BCAC-48C0-0EBB-DED3B92CACAB}"/>
          </ac:picMkLst>
        </pc:picChg>
        <pc:picChg chg="del">
          <ac:chgData name="Moss, John" userId="ebfaac8f-aa52-45a1-9695-3c0c79117696" providerId="ADAL" clId="{2AF06D3F-6887-FA42-B13F-1114B8E223A6}" dt="2024-09-05T14:43:39.237" v="6945" actId="478"/>
          <ac:picMkLst>
            <pc:docMk/>
            <pc:sldMk cId="3359916720" sldId="1237"/>
            <ac:picMk id="21" creationId="{88D77129-B568-3C63-02A1-48F3F0ED660D}"/>
          </ac:picMkLst>
        </pc:picChg>
        <pc:picChg chg="del">
          <ac:chgData name="Moss, John" userId="ebfaac8f-aa52-45a1-9695-3c0c79117696" providerId="ADAL" clId="{2AF06D3F-6887-FA42-B13F-1114B8E223A6}" dt="2024-09-05T14:43:40.243" v="6946" actId="478"/>
          <ac:picMkLst>
            <pc:docMk/>
            <pc:sldMk cId="3359916720" sldId="1237"/>
            <ac:picMk id="25" creationId="{85DA86A3-1E41-B9AC-A351-DA9859BCE704}"/>
          </ac:picMkLst>
        </pc:picChg>
        <pc:picChg chg="mod">
          <ac:chgData name="Moss, John" userId="ebfaac8f-aa52-45a1-9695-3c0c79117696" providerId="ADAL" clId="{2AF06D3F-6887-FA42-B13F-1114B8E223A6}" dt="2024-09-05T14:44:53.718" v="7015" actId="1076"/>
          <ac:picMkLst>
            <pc:docMk/>
            <pc:sldMk cId="3359916720" sldId="1237"/>
            <ac:picMk id="33" creationId="{37F22320-F1C3-4880-69F3-2573C883F4D8}"/>
          </ac:picMkLst>
        </pc:picChg>
        <pc:picChg chg="del mod">
          <ac:chgData name="Moss, John" userId="ebfaac8f-aa52-45a1-9695-3c0c79117696" providerId="ADAL" clId="{2AF06D3F-6887-FA42-B13F-1114B8E223A6}" dt="2024-09-05T19:31:30.603" v="7927" actId="478"/>
          <ac:picMkLst>
            <pc:docMk/>
            <pc:sldMk cId="3359916720" sldId="1237"/>
            <ac:picMk id="34" creationId="{FECEB5F2-31A6-F675-2787-E913C01F1A74}"/>
          </ac:picMkLst>
        </pc:picChg>
        <pc:picChg chg="mod">
          <ac:chgData name="Moss, John" userId="ebfaac8f-aa52-45a1-9695-3c0c79117696" providerId="ADAL" clId="{2AF06D3F-6887-FA42-B13F-1114B8E223A6}" dt="2024-09-05T14:48:23.399" v="7045" actId="1076"/>
          <ac:picMkLst>
            <pc:docMk/>
            <pc:sldMk cId="3359916720" sldId="1237"/>
            <ac:picMk id="35" creationId="{A5BECFE8-B9AA-A0AF-2964-602F26F51BDC}"/>
          </ac:picMkLst>
        </pc:picChg>
        <pc:cxnChg chg="del">
          <ac:chgData name="Moss, John" userId="ebfaac8f-aa52-45a1-9695-3c0c79117696" providerId="ADAL" clId="{2AF06D3F-6887-FA42-B13F-1114B8E223A6}" dt="2024-09-05T14:43:36.499" v="6943" actId="478"/>
          <ac:cxnSpMkLst>
            <pc:docMk/>
            <pc:sldMk cId="3359916720" sldId="1237"/>
            <ac:cxnSpMk id="6" creationId="{68994E2B-1502-C0A3-AA3B-4EAE32350679}"/>
          </ac:cxnSpMkLst>
        </pc:cxnChg>
        <pc:cxnChg chg="del mod">
          <ac:chgData name="Moss, John" userId="ebfaac8f-aa52-45a1-9695-3c0c79117696" providerId="ADAL" clId="{2AF06D3F-6887-FA42-B13F-1114B8E223A6}" dt="2024-09-05T14:43:10.344" v="6939" actId="478"/>
          <ac:cxnSpMkLst>
            <pc:docMk/>
            <pc:sldMk cId="3359916720" sldId="1237"/>
            <ac:cxnSpMk id="23" creationId="{03C59614-F8EB-83A7-D5BB-23D1BA93EE22}"/>
          </ac:cxnSpMkLst>
        </pc:cxnChg>
        <pc:cxnChg chg="del">
          <ac:chgData name="Moss, John" userId="ebfaac8f-aa52-45a1-9695-3c0c79117696" providerId="ADAL" clId="{2AF06D3F-6887-FA42-B13F-1114B8E223A6}" dt="2024-09-05T14:43:07.286" v="6937" actId="478"/>
          <ac:cxnSpMkLst>
            <pc:docMk/>
            <pc:sldMk cId="3359916720" sldId="1237"/>
            <ac:cxnSpMk id="27" creationId="{C850417C-CBAE-A199-A0E5-E2A083B2EF17}"/>
          </ac:cxnSpMkLst>
        </pc:cxnChg>
        <pc:cxnChg chg="del">
          <ac:chgData name="Moss, John" userId="ebfaac8f-aa52-45a1-9695-3c0c79117696" providerId="ADAL" clId="{2AF06D3F-6887-FA42-B13F-1114B8E223A6}" dt="2024-09-05T14:43:00.261" v="6934" actId="478"/>
          <ac:cxnSpMkLst>
            <pc:docMk/>
            <pc:sldMk cId="3359916720" sldId="1237"/>
            <ac:cxnSpMk id="30" creationId="{8941B17C-B4C2-A48C-5E56-BEF9064CE9CF}"/>
          </ac:cxnSpMkLst>
        </pc:cxnChg>
      </pc:sldChg>
      <pc:sldChg chg="addSp delSp modSp add mod">
        <pc:chgData name="Moss, John" userId="ebfaac8f-aa52-45a1-9695-3c0c79117696" providerId="ADAL" clId="{2AF06D3F-6887-FA42-B13F-1114B8E223A6}" dt="2024-09-05T19:44:58.709" v="8152" actId="20577"/>
        <pc:sldMkLst>
          <pc:docMk/>
          <pc:sldMk cId="3090463369" sldId="1238"/>
        </pc:sldMkLst>
        <pc:spChg chg="mod">
          <ac:chgData name="Moss, John" userId="ebfaac8f-aa52-45a1-9695-3c0c79117696" providerId="ADAL" clId="{2AF06D3F-6887-FA42-B13F-1114B8E223A6}" dt="2024-09-05T19:44:58.709" v="8152" actId="20577"/>
          <ac:spMkLst>
            <pc:docMk/>
            <pc:sldMk cId="3090463369" sldId="1238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5T19:44:18.675" v="8111" actId="478"/>
          <ac:spMkLst>
            <pc:docMk/>
            <pc:sldMk cId="3090463369" sldId="1238"/>
            <ac:spMk id="3" creationId="{B1A5768E-A986-2ECB-DBE4-29146EF3E6F1}"/>
          </ac:spMkLst>
        </pc:spChg>
        <pc:picChg chg="add mod">
          <ac:chgData name="Moss, John" userId="ebfaac8f-aa52-45a1-9695-3c0c79117696" providerId="ADAL" clId="{2AF06D3F-6887-FA42-B13F-1114B8E223A6}" dt="2024-09-05T19:44:56.704" v="8151" actId="1076"/>
          <ac:picMkLst>
            <pc:docMk/>
            <pc:sldMk cId="3090463369" sldId="1238"/>
            <ac:picMk id="4" creationId="{5343BC93-5D00-F9A1-AC7C-C1AE85BBE6CC}"/>
          </ac:picMkLst>
        </pc:picChg>
        <pc:picChg chg="del">
          <ac:chgData name="Moss, John" userId="ebfaac8f-aa52-45a1-9695-3c0c79117696" providerId="ADAL" clId="{2AF06D3F-6887-FA42-B13F-1114B8E223A6}" dt="2024-09-05T19:44:20.117" v="8112" actId="478"/>
          <ac:picMkLst>
            <pc:docMk/>
            <pc:sldMk cId="3090463369" sldId="1238"/>
            <ac:picMk id="8" creationId="{76BF655C-16D4-7431-704C-98ED6EA6D994}"/>
          </ac:picMkLst>
        </pc:picChg>
        <pc:picChg chg="del">
          <ac:chgData name="Moss, John" userId="ebfaac8f-aa52-45a1-9695-3c0c79117696" providerId="ADAL" clId="{2AF06D3F-6887-FA42-B13F-1114B8E223A6}" dt="2024-09-05T19:44:10.157" v="8108" actId="478"/>
          <ac:picMkLst>
            <pc:docMk/>
            <pc:sldMk cId="3090463369" sldId="1238"/>
            <ac:picMk id="12" creationId="{5DD51517-67FB-D29D-3B15-4D216527974C}"/>
          </ac:picMkLst>
        </pc:picChg>
      </pc:sldChg>
      <pc:sldChg chg="addSp delSp modSp add mod modAnim">
        <pc:chgData name="Moss, John" userId="ebfaac8f-aa52-45a1-9695-3c0c79117696" providerId="ADAL" clId="{2AF06D3F-6887-FA42-B13F-1114B8E223A6}" dt="2024-09-06T13:49:13.735" v="12284" actId="20577"/>
        <pc:sldMkLst>
          <pc:docMk/>
          <pc:sldMk cId="1304182030" sldId="1239"/>
        </pc:sldMkLst>
        <pc:spChg chg="mod">
          <ac:chgData name="Moss, John" userId="ebfaac8f-aa52-45a1-9695-3c0c79117696" providerId="ADAL" clId="{2AF06D3F-6887-FA42-B13F-1114B8E223A6}" dt="2024-09-05T20:02:20.533" v="8650" actId="20577"/>
          <ac:spMkLst>
            <pc:docMk/>
            <pc:sldMk cId="1304182030" sldId="1239"/>
            <ac:spMk id="2" creationId="{2A128BBB-784F-4B4C-9B80-62936E556E23}"/>
          </ac:spMkLst>
        </pc:spChg>
        <pc:spChg chg="add del mod">
          <ac:chgData name="Moss, John" userId="ebfaac8f-aa52-45a1-9695-3c0c79117696" providerId="ADAL" clId="{2AF06D3F-6887-FA42-B13F-1114B8E223A6}" dt="2024-09-05T20:03:25.953" v="8653"/>
          <ac:spMkLst>
            <pc:docMk/>
            <pc:sldMk cId="1304182030" sldId="1239"/>
            <ac:spMk id="3" creationId="{04424CF0-0F02-4A64-CA70-9F0AB638A6B6}"/>
          </ac:spMkLst>
        </pc:spChg>
        <pc:spChg chg="add mod">
          <ac:chgData name="Moss, John" userId="ebfaac8f-aa52-45a1-9695-3c0c79117696" providerId="ADAL" clId="{2AF06D3F-6887-FA42-B13F-1114B8E223A6}" dt="2024-09-06T13:49:13.735" v="12284" actId="20577"/>
          <ac:spMkLst>
            <pc:docMk/>
            <pc:sldMk cId="1304182030" sldId="1239"/>
            <ac:spMk id="3" creationId="{26BF9414-7929-95D6-F928-A70643FF3724}"/>
          </ac:spMkLst>
        </pc:spChg>
        <pc:spChg chg="add del mod">
          <ac:chgData name="Moss, John" userId="ebfaac8f-aa52-45a1-9695-3c0c79117696" providerId="ADAL" clId="{2AF06D3F-6887-FA42-B13F-1114B8E223A6}" dt="2024-09-05T20:05:16.737" v="8735" actId="478"/>
          <ac:spMkLst>
            <pc:docMk/>
            <pc:sldMk cId="1304182030" sldId="1239"/>
            <ac:spMk id="5" creationId="{FA8D2351-88B4-AD08-81DB-7EB1BC310087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8" creationId="{852EB84A-845E-8BEC-5E02-BB3B7BB82D01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2" creationId="{6B3A19E7-B357-8F72-DE6A-94F98851FD71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3" creationId="{A51204FA-A472-434F-9304-4CDF0C94F4EE}"/>
          </ac:spMkLst>
        </pc:spChg>
        <pc:spChg chg="del">
          <ac:chgData name="Moss, John" userId="ebfaac8f-aa52-45a1-9695-3c0c79117696" providerId="ADAL" clId="{2AF06D3F-6887-FA42-B13F-1114B8E223A6}" dt="2024-09-05T19:51:13.594" v="8197" actId="478"/>
          <ac:spMkLst>
            <pc:docMk/>
            <pc:sldMk cId="1304182030" sldId="1239"/>
            <ac:spMk id="14" creationId="{7421B42A-FE10-4E00-AB38-5C77313A4B83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5" creationId="{FD87F144-98FF-4D62-8B2B-12A758C22FE1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6" creationId="{529A0C11-6555-47E8-8EAF-F63030E56B73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8" creationId="{E2119AA6-2644-45FA-88A0-5BA34893B6B4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19" creationId="{F4063ECA-FEC6-C878-E069-0F7A85ABBE7B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20" creationId="{4EF7B8B7-B8BB-92AB-CF34-E9ACA9A2CFA9}"/>
          </ac:spMkLst>
        </pc:spChg>
        <pc:spChg chg="del">
          <ac:chgData name="Moss, John" userId="ebfaac8f-aa52-45a1-9695-3c0c79117696" providerId="ADAL" clId="{2AF06D3F-6887-FA42-B13F-1114B8E223A6}" dt="2024-09-05T19:51:09.347" v="8195" actId="478"/>
          <ac:spMkLst>
            <pc:docMk/>
            <pc:sldMk cId="1304182030" sldId="1239"/>
            <ac:spMk id="24" creationId="{B6CCFBFC-9792-185F-237B-130A7EDDC476}"/>
          </ac:spMkLst>
        </pc:spChg>
        <pc:graphicFrameChg chg="del">
          <ac:chgData name="Moss, John" userId="ebfaac8f-aa52-45a1-9695-3c0c79117696" providerId="ADAL" clId="{2AF06D3F-6887-FA42-B13F-1114B8E223A6}" dt="2024-09-05T19:51:11.082" v="8196" actId="478"/>
          <ac:graphicFrameMkLst>
            <pc:docMk/>
            <pc:sldMk cId="1304182030" sldId="1239"/>
            <ac:graphicFrameMk id="4" creationId="{B0C4690C-346D-4984-A47F-00BD7589AFE1}"/>
          </ac:graphicFrameMkLst>
        </pc:graphicFrameChg>
        <pc:graphicFrameChg chg="add del mod modGraphic">
          <ac:chgData name="Moss, John" userId="ebfaac8f-aa52-45a1-9695-3c0c79117696" providerId="ADAL" clId="{2AF06D3F-6887-FA42-B13F-1114B8E223A6}" dt="2024-09-06T12:04:33.874" v="9211" actId="478"/>
          <ac:graphicFrameMkLst>
            <pc:docMk/>
            <pc:sldMk cId="1304182030" sldId="1239"/>
            <ac:graphicFrameMk id="6" creationId="{4BCB0E3D-2509-83E3-0AF7-5041392B95E7}"/>
          </ac:graphicFrameMkLst>
        </pc:graphicFrameChg>
        <pc:picChg chg="add">
          <ac:chgData name="Moss, John" userId="ebfaac8f-aa52-45a1-9695-3c0c79117696" providerId="ADAL" clId="{2AF06D3F-6887-FA42-B13F-1114B8E223A6}" dt="2024-09-05T20:01:18.567" v="8619"/>
          <ac:picMkLst>
            <pc:docMk/>
            <pc:sldMk cId="1304182030" sldId="1239"/>
            <ac:picMk id="1026" creationId="{7EB95D68-1E13-24E6-8E0F-F7452EBDEF79}"/>
          </ac:picMkLst>
        </pc:picChg>
        <pc:picChg chg="add">
          <ac:chgData name="Moss, John" userId="ebfaac8f-aa52-45a1-9695-3c0c79117696" providerId="ADAL" clId="{2AF06D3F-6887-FA42-B13F-1114B8E223A6}" dt="2024-09-05T20:01:18.567" v="8619"/>
          <ac:picMkLst>
            <pc:docMk/>
            <pc:sldMk cId="1304182030" sldId="1239"/>
            <ac:picMk id="1027" creationId="{F2982788-3E21-8CF4-03A1-2495CE18B0DD}"/>
          </ac:picMkLst>
        </pc:picChg>
        <pc:picChg chg="add">
          <ac:chgData name="Moss, John" userId="ebfaac8f-aa52-45a1-9695-3c0c79117696" providerId="ADAL" clId="{2AF06D3F-6887-FA42-B13F-1114B8E223A6}" dt="2024-09-05T20:01:18.567" v="8619"/>
          <ac:picMkLst>
            <pc:docMk/>
            <pc:sldMk cId="1304182030" sldId="1239"/>
            <ac:picMk id="1028" creationId="{1B0F8B3C-AB9B-D2F2-F094-CE2BECBB6E2E}"/>
          </ac:picMkLst>
        </pc:picChg>
        <pc:cxnChg chg="del">
          <ac:chgData name="Moss, John" userId="ebfaac8f-aa52-45a1-9695-3c0c79117696" providerId="ADAL" clId="{2AF06D3F-6887-FA42-B13F-1114B8E223A6}" dt="2024-09-05T19:51:09.347" v="8195" actId="478"/>
          <ac:cxnSpMkLst>
            <pc:docMk/>
            <pc:sldMk cId="1304182030" sldId="1239"/>
            <ac:cxnSpMk id="23" creationId="{03C59614-F8EB-83A7-D5BB-23D1BA93EE22}"/>
          </ac:cxnSpMkLst>
        </pc:cxnChg>
        <pc:cxnChg chg="del mod">
          <ac:chgData name="Moss, John" userId="ebfaac8f-aa52-45a1-9695-3c0c79117696" providerId="ADAL" clId="{2AF06D3F-6887-FA42-B13F-1114B8E223A6}" dt="2024-09-05T19:51:09.347" v="8195" actId="478"/>
          <ac:cxnSpMkLst>
            <pc:docMk/>
            <pc:sldMk cId="1304182030" sldId="1239"/>
            <ac:cxnSpMk id="45" creationId="{C52F18BC-5B2B-F61E-8D0E-5C224EEEB10B}"/>
          </ac:cxnSpMkLst>
        </pc:cxnChg>
        <pc:cxnChg chg="del">
          <ac:chgData name="Moss, John" userId="ebfaac8f-aa52-45a1-9695-3c0c79117696" providerId="ADAL" clId="{2AF06D3F-6887-FA42-B13F-1114B8E223A6}" dt="2024-09-05T19:51:09.347" v="8195" actId="478"/>
          <ac:cxnSpMkLst>
            <pc:docMk/>
            <pc:sldMk cId="1304182030" sldId="1239"/>
            <ac:cxnSpMk id="48" creationId="{EEB25498-8255-8BB8-A88F-BA0F328BAB87}"/>
          </ac:cxnSpMkLst>
        </pc:cxnChg>
      </pc:sldChg>
      <pc:sldChg chg="addSp delSp modSp add del mod">
        <pc:chgData name="Moss, John" userId="ebfaac8f-aa52-45a1-9695-3c0c79117696" providerId="ADAL" clId="{2AF06D3F-6887-FA42-B13F-1114B8E223A6}" dt="2024-09-06T12:04:58.241" v="9213" actId="2696"/>
        <pc:sldMkLst>
          <pc:docMk/>
          <pc:sldMk cId="1704908936" sldId="1240"/>
        </pc:sldMkLst>
        <pc:spChg chg="del">
          <ac:chgData name="Moss, John" userId="ebfaac8f-aa52-45a1-9695-3c0c79117696" providerId="ADAL" clId="{2AF06D3F-6887-FA42-B13F-1114B8E223A6}" dt="2024-09-05T20:28:44.916" v="9134" actId="478"/>
          <ac:spMkLst>
            <pc:docMk/>
            <pc:sldMk cId="1704908936" sldId="1240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5T20:28:44.916" v="9134" actId="478"/>
          <ac:spMkLst>
            <pc:docMk/>
            <pc:sldMk cId="1704908936" sldId="1240"/>
            <ac:spMk id="4" creationId="{FEAE3E9D-B2D4-8D91-4A88-2F0DF8FAA343}"/>
          </ac:spMkLst>
        </pc:spChg>
        <pc:graphicFrameChg chg="del mod modGraphic">
          <ac:chgData name="Moss, John" userId="ebfaac8f-aa52-45a1-9695-3c0c79117696" providerId="ADAL" clId="{2AF06D3F-6887-FA42-B13F-1114B8E223A6}" dt="2024-09-06T12:04:55.901" v="9212" actId="478"/>
          <ac:graphicFrameMkLst>
            <pc:docMk/>
            <pc:sldMk cId="1704908936" sldId="1240"/>
            <ac:graphicFrameMk id="6" creationId="{4BCB0E3D-2509-83E3-0AF7-5041392B95E7}"/>
          </ac:graphicFrameMkLst>
        </pc:graphicFrameChg>
      </pc:sldChg>
      <pc:sldChg chg="addSp delSp modSp add del mod delAnim modAnim">
        <pc:chgData name="Moss, John" userId="ebfaac8f-aa52-45a1-9695-3c0c79117696" providerId="ADAL" clId="{2AF06D3F-6887-FA42-B13F-1114B8E223A6}" dt="2024-09-06T14:01:12.698" v="12686" actId="2696"/>
        <pc:sldMkLst>
          <pc:docMk/>
          <pc:sldMk cId="2342607251" sldId="1240"/>
        </pc:sldMkLst>
        <pc:spChg chg="mod">
          <ac:chgData name="Moss, John" userId="ebfaac8f-aa52-45a1-9695-3c0c79117696" providerId="ADAL" clId="{2AF06D3F-6887-FA42-B13F-1114B8E223A6}" dt="2024-09-06T12:34:34.576" v="11874"/>
          <ac:spMkLst>
            <pc:docMk/>
            <pc:sldMk cId="2342607251" sldId="1240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6T12:35:03.277" v="11888" actId="478"/>
          <ac:spMkLst>
            <pc:docMk/>
            <pc:sldMk cId="2342607251" sldId="1240"/>
            <ac:spMk id="7" creationId="{F40DDD1D-B235-CCD1-DAEA-D8A09BCB3150}"/>
          </ac:spMkLst>
        </pc:spChg>
        <pc:spChg chg="del">
          <ac:chgData name="Moss, John" userId="ebfaac8f-aa52-45a1-9695-3c0c79117696" providerId="ADAL" clId="{2AF06D3F-6887-FA42-B13F-1114B8E223A6}" dt="2024-09-06T12:35:02.457" v="11887" actId="478"/>
          <ac:spMkLst>
            <pc:docMk/>
            <pc:sldMk cId="2342607251" sldId="1240"/>
            <ac:spMk id="8" creationId="{072BD98C-B410-A33F-2DF2-CFDE5CC932E1}"/>
          </ac:spMkLst>
        </pc:spChg>
        <pc:spChg chg="del">
          <ac:chgData name="Moss, John" userId="ebfaac8f-aa52-45a1-9695-3c0c79117696" providerId="ADAL" clId="{2AF06D3F-6887-FA42-B13F-1114B8E223A6}" dt="2024-09-06T12:35:05.849" v="11891" actId="478"/>
          <ac:spMkLst>
            <pc:docMk/>
            <pc:sldMk cId="2342607251" sldId="1240"/>
            <ac:spMk id="9" creationId="{5D613456-4517-47BC-3645-CE309FBD9D8D}"/>
          </ac:spMkLst>
        </pc:spChg>
        <pc:spChg chg="del mod">
          <ac:chgData name="Moss, John" userId="ebfaac8f-aa52-45a1-9695-3c0c79117696" providerId="ADAL" clId="{2AF06D3F-6887-FA42-B13F-1114B8E223A6}" dt="2024-09-06T12:34:59.957" v="11885" actId="478"/>
          <ac:spMkLst>
            <pc:docMk/>
            <pc:sldMk cId="2342607251" sldId="1240"/>
            <ac:spMk id="10" creationId="{101EDE56-E636-C961-DD58-CE4262C0E7BF}"/>
          </ac:spMkLst>
        </pc:spChg>
        <pc:spChg chg="del">
          <ac:chgData name="Moss, John" userId="ebfaac8f-aa52-45a1-9695-3c0c79117696" providerId="ADAL" clId="{2AF06D3F-6887-FA42-B13F-1114B8E223A6}" dt="2024-09-06T12:34:58.710" v="11884" actId="478"/>
          <ac:spMkLst>
            <pc:docMk/>
            <pc:sldMk cId="2342607251" sldId="1240"/>
            <ac:spMk id="12" creationId="{81023733-1D6D-B9AB-F6CF-CFE7D04975F7}"/>
          </ac:spMkLst>
        </pc:spChg>
        <pc:spChg chg="del">
          <ac:chgData name="Moss, John" userId="ebfaac8f-aa52-45a1-9695-3c0c79117696" providerId="ADAL" clId="{2AF06D3F-6887-FA42-B13F-1114B8E223A6}" dt="2024-09-06T12:34:57.626" v="11883" actId="478"/>
          <ac:spMkLst>
            <pc:docMk/>
            <pc:sldMk cId="2342607251" sldId="1240"/>
            <ac:spMk id="14" creationId="{868D227E-5F45-DD8C-311F-ED65905CF9E6}"/>
          </ac:spMkLst>
        </pc:spChg>
        <pc:spChg chg="add mod">
          <ac:chgData name="Moss, John" userId="ebfaac8f-aa52-45a1-9695-3c0c79117696" providerId="ADAL" clId="{2AF06D3F-6887-FA42-B13F-1114B8E223A6}" dt="2024-09-06T12:37:13.691" v="12207" actId="1076"/>
          <ac:spMkLst>
            <pc:docMk/>
            <pc:sldMk cId="2342607251" sldId="1240"/>
            <ac:spMk id="17" creationId="{C3DA8317-8513-9135-5F9D-24911343E2DB}"/>
          </ac:spMkLst>
        </pc:spChg>
        <pc:spChg chg="del">
          <ac:chgData name="Moss, John" userId="ebfaac8f-aa52-45a1-9695-3c0c79117696" providerId="ADAL" clId="{2AF06D3F-6887-FA42-B13F-1114B8E223A6}" dt="2024-09-06T12:34:56.619" v="11882" actId="478"/>
          <ac:spMkLst>
            <pc:docMk/>
            <pc:sldMk cId="2342607251" sldId="1240"/>
            <ac:spMk id="18" creationId="{6B6ED06A-CA3E-CA16-5236-4DB0676E9407}"/>
          </ac:spMkLst>
        </pc:spChg>
        <pc:grpChg chg="del mod">
          <ac:chgData name="Moss, John" userId="ebfaac8f-aa52-45a1-9695-3c0c79117696" providerId="ADAL" clId="{2AF06D3F-6887-FA42-B13F-1114B8E223A6}" dt="2024-09-06T12:35:04.096" v="11889" actId="478"/>
          <ac:grpSpMkLst>
            <pc:docMk/>
            <pc:sldMk cId="2342607251" sldId="1240"/>
            <ac:grpSpMk id="3" creationId="{D2402E52-29E8-F771-37C3-AA1043FD815E}"/>
          </ac:grpSpMkLst>
        </pc:grpChg>
        <pc:graphicFrameChg chg="del">
          <ac:chgData name="Moss, John" userId="ebfaac8f-aa52-45a1-9695-3c0c79117696" providerId="ADAL" clId="{2AF06D3F-6887-FA42-B13F-1114B8E223A6}" dt="2024-09-06T12:34:11.177" v="11861" actId="478"/>
          <ac:graphicFrameMkLst>
            <pc:docMk/>
            <pc:sldMk cId="2342607251" sldId="1240"/>
            <ac:graphicFrameMk id="4" creationId="{B0C4690C-346D-4984-A47F-00BD7589AFE1}"/>
          </ac:graphicFrameMkLst>
        </pc:graphicFrameChg>
        <pc:picChg chg="del">
          <ac:chgData name="Moss, John" userId="ebfaac8f-aa52-45a1-9695-3c0c79117696" providerId="ADAL" clId="{2AF06D3F-6887-FA42-B13F-1114B8E223A6}" dt="2024-09-06T12:34:53.899" v="11879" actId="478"/>
          <ac:picMkLst>
            <pc:docMk/>
            <pc:sldMk cId="2342607251" sldId="1240"/>
            <ac:picMk id="11" creationId="{A7C863D7-1C8C-5D0D-EBFD-AEF86D7B6E4C}"/>
          </ac:picMkLst>
        </pc:picChg>
        <pc:picChg chg="del">
          <ac:chgData name="Moss, John" userId="ebfaac8f-aa52-45a1-9695-3c0c79117696" providerId="ADAL" clId="{2AF06D3F-6887-FA42-B13F-1114B8E223A6}" dt="2024-09-06T12:34:54.634" v="11880" actId="478"/>
          <ac:picMkLst>
            <pc:docMk/>
            <pc:sldMk cId="2342607251" sldId="1240"/>
            <ac:picMk id="13" creationId="{56F9702A-6D7C-A5E6-7562-3FB211E7C943}"/>
          </ac:picMkLst>
        </pc:picChg>
        <pc:picChg chg="del">
          <ac:chgData name="Moss, John" userId="ebfaac8f-aa52-45a1-9695-3c0c79117696" providerId="ADAL" clId="{2AF06D3F-6887-FA42-B13F-1114B8E223A6}" dt="2024-09-06T12:34:55.524" v="11881" actId="478"/>
          <ac:picMkLst>
            <pc:docMk/>
            <pc:sldMk cId="2342607251" sldId="1240"/>
            <ac:picMk id="16" creationId="{5651C2DD-4F1C-1C56-DABD-9D7648440EFF}"/>
          </ac:picMkLst>
        </pc:picChg>
        <pc:picChg chg="del mod">
          <ac:chgData name="Moss, John" userId="ebfaac8f-aa52-45a1-9695-3c0c79117696" providerId="ADAL" clId="{2AF06D3F-6887-FA42-B13F-1114B8E223A6}" dt="2024-09-06T12:35:04.859" v="11890" actId="478"/>
          <ac:picMkLst>
            <pc:docMk/>
            <pc:sldMk cId="2342607251" sldId="1240"/>
            <ac:picMk id="33" creationId="{37F22320-F1C3-4880-69F3-2573C883F4D8}"/>
          </ac:picMkLst>
        </pc:picChg>
        <pc:picChg chg="del">
          <ac:chgData name="Moss, John" userId="ebfaac8f-aa52-45a1-9695-3c0c79117696" providerId="ADAL" clId="{2AF06D3F-6887-FA42-B13F-1114B8E223A6}" dt="2024-09-06T12:35:00.690" v="11886" actId="478"/>
          <ac:picMkLst>
            <pc:docMk/>
            <pc:sldMk cId="2342607251" sldId="1240"/>
            <ac:picMk id="35" creationId="{A5BECFE8-B9AA-A0AF-2964-602F26F51BDC}"/>
          </ac:picMkLst>
        </pc:picChg>
      </pc:sldChg>
      <pc:sldChg chg="addSp delSp modSp add del mod">
        <pc:chgData name="Moss, John" userId="ebfaac8f-aa52-45a1-9695-3c0c79117696" providerId="ADAL" clId="{2AF06D3F-6887-FA42-B13F-1114B8E223A6}" dt="2024-09-06T12:10:22.661" v="9744" actId="2696"/>
        <pc:sldMkLst>
          <pc:docMk/>
          <pc:sldMk cId="1065944150" sldId="1241"/>
        </pc:sldMkLst>
        <pc:spChg chg="del">
          <ac:chgData name="Moss, John" userId="ebfaac8f-aa52-45a1-9695-3c0c79117696" providerId="ADAL" clId="{2AF06D3F-6887-FA42-B13F-1114B8E223A6}" dt="2024-09-05T20:28:55.856" v="9136" actId="478"/>
          <ac:spMkLst>
            <pc:docMk/>
            <pc:sldMk cId="1065944150" sldId="1241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5T20:28:55.856" v="9136" actId="478"/>
          <ac:spMkLst>
            <pc:docMk/>
            <pc:sldMk cId="1065944150" sldId="1241"/>
            <ac:spMk id="4" creationId="{BC80CC38-237F-CCD3-088E-6AD6B97E0A2C}"/>
          </ac:spMkLst>
        </pc:spChg>
        <pc:graphicFrameChg chg="mod modGraphic">
          <ac:chgData name="Moss, John" userId="ebfaac8f-aa52-45a1-9695-3c0c79117696" providerId="ADAL" clId="{2AF06D3F-6887-FA42-B13F-1114B8E223A6}" dt="2024-09-05T20:29:00.271" v="9137" actId="1076"/>
          <ac:graphicFrameMkLst>
            <pc:docMk/>
            <pc:sldMk cId="1065944150" sldId="1241"/>
            <ac:graphicFrameMk id="6" creationId="{4BCB0E3D-2509-83E3-0AF7-5041392B95E7}"/>
          </ac:graphicFrameMkLst>
        </pc:graphicFrameChg>
      </pc:sldChg>
      <pc:sldChg chg="addSp delSp modSp add mod delAnim modAnim">
        <pc:chgData name="Moss, John" userId="ebfaac8f-aa52-45a1-9695-3c0c79117696" providerId="ADAL" clId="{2AF06D3F-6887-FA42-B13F-1114B8E223A6}" dt="2024-09-06T12:39:27.880" v="12263" actId="20577"/>
        <pc:sldMkLst>
          <pc:docMk/>
          <pc:sldMk cId="2759083170" sldId="1241"/>
        </pc:sldMkLst>
        <pc:spChg chg="mod">
          <ac:chgData name="Moss, John" userId="ebfaac8f-aa52-45a1-9695-3c0c79117696" providerId="ADAL" clId="{2AF06D3F-6887-FA42-B13F-1114B8E223A6}" dt="2024-09-06T12:38:03.221" v="12213" actId="404"/>
          <ac:spMkLst>
            <pc:docMk/>
            <pc:sldMk cId="2759083170" sldId="1241"/>
            <ac:spMk id="2" creationId="{2A128BBB-784F-4B4C-9B80-62936E556E23}"/>
          </ac:spMkLst>
        </pc:spChg>
        <pc:spChg chg="del">
          <ac:chgData name="Moss, John" userId="ebfaac8f-aa52-45a1-9695-3c0c79117696" providerId="ADAL" clId="{2AF06D3F-6887-FA42-B13F-1114B8E223A6}" dt="2024-09-06T12:38:21.521" v="12216" actId="478"/>
          <ac:spMkLst>
            <pc:docMk/>
            <pc:sldMk cId="2759083170" sldId="1241"/>
            <ac:spMk id="10" creationId="{101EDE56-E636-C961-DD58-CE4262C0E7BF}"/>
          </ac:spMkLst>
        </pc:spChg>
        <pc:spChg chg="del">
          <ac:chgData name="Moss, John" userId="ebfaac8f-aa52-45a1-9695-3c0c79117696" providerId="ADAL" clId="{2AF06D3F-6887-FA42-B13F-1114B8E223A6}" dt="2024-09-06T12:38:23.338" v="12217" actId="478"/>
          <ac:spMkLst>
            <pc:docMk/>
            <pc:sldMk cId="2759083170" sldId="1241"/>
            <ac:spMk id="14" creationId="{868D227E-5F45-DD8C-311F-ED65905CF9E6}"/>
          </ac:spMkLst>
        </pc:spChg>
        <pc:spChg chg="add mod">
          <ac:chgData name="Moss, John" userId="ebfaac8f-aa52-45a1-9695-3c0c79117696" providerId="ADAL" clId="{2AF06D3F-6887-FA42-B13F-1114B8E223A6}" dt="2024-09-06T12:39:27.880" v="12263" actId="20577"/>
          <ac:spMkLst>
            <pc:docMk/>
            <pc:sldMk cId="2759083170" sldId="1241"/>
            <ac:spMk id="17" creationId="{790BF2D1-18A5-5312-9557-4B779FCE442B}"/>
          </ac:spMkLst>
        </pc:spChg>
      </pc:sldChg>
      <pc:sldChg chg="addSp delSp modSp add del mod">
        <pc:chgData name="Moss, John" userId="ebfaac8f-aa52-45a1-9695-3c0c79117696" providerId="ADAL" clId="{2AF06D3F-6887-FA42-B13F-1114B8E223A6}" dt="2024-09-06T12:11:40.516" v="9806" actId="2696"/>
        <pc:sldMkLst>
          <pc:docMk/>
          <pc:sldMk cId="3608064693" sldId="1242"/>
        </pc:sldMkLst>
        <pc:spChg chg="del">
          <ac:chgData name="Moss, John" userId="ebfaac8f-aa52-45a1-9695-3c0c79117696" providerId="ADAL" clId="{2AF06D3F-6887-FA42-B13F-1114B8E223A6}" dt="2024-09-05T20:29:54.141" v="9143" actId="478"/>
          <ac:spMkLst>
            <pc:docMk/>
            <pc:sldMk cId="3608064693" sldId="1242"/>
            <ac:spMk id="2" creationId="{2A128BBB-784F-4B4C-9B80-62936E556E23}"/>
          </ac:spMkLst>
        </pc:spChg>
        <pc:spChg chg="add mod">
          <ac:chgData name="Moss, John" userId="ebfaac8f-aa52-45a1-9695-3c0c79117696" providerId="ADAL" clId="{2AF06D3F-6887-FA42-B13F-1114B8E223A6}" dt="2024-09-05T20:29:54.141" v="9143" actId="478"/>
          <ac:spMkLst>
            <pc:docMk/>
            <pc:sldMk cId="3608064693" sldId="1242"/>
            <ac:spMk id="4" creationId="{8F393E2D-70B8-F0E1-95A5-50E620569DC4}"/>
          </ac:spMkLst>
        </pc:spChg>
        <pc:graphicFrameChg chg="mod modGraphic">
          <ac:chgData name="Moss, John" userId="ebfaac8f-aa52-45a1-9695-3c0c79117696" providerId="ADAL" clId="{2AF06D3F-6887-FA42-B13F-1114B8E223A6}" dt="2024-09-05T20:29:58.125" v="9144" actId="1076"/>
          <ac:graphicFrameMkLst>
            <pc:docMk/>
            <pc:sldMk cId="3608064693" sldId="1242"/>
            <ac:graphicFrameMk id="6" creationId="{4BCB0E3D-2509-83E3-0AF7-5041392B95E7}"/>
          </ac:graphicFrameMkLst>
        </pc:graphicFrameChg>
      </pc:sldChg>
      <pc:sldChg chg="modSp add del mod">
        <pc:chgData name="Moss, John" userId="ebfaac8f-aa52-45a1-9695-3c0c79117696" providerId="ADAL" clId="{2AF06D3F-6887-FA42-B13F-1114B8E223A6}" dt="2024-09-06T12:18:20.279" v="10302" actId="2696"/>
        <pc:sldMkLst>
          <pc:docMk/>
          <pc:sldMk cId="2161246997" sldId="1243"/>
        </pc:sldMkLst>
        <pc:graphicFrameChg chg="mod modGraphic">
          <ac:chgData name="Moss, John" userId="ebfaac8f-aa52-45a1-9695-3c0c79117696" providerId="ADAL" clId="{2AF06D3F-6887-FA42-B13F-1114B8E223A6}" dt="2024-09-05T20:30:48.554" v="9151" actId="108"/>
          <ac:graphicFrameMkLst>
            <pc:docMk/>
            <pc:sldMk cId="2161246997" sldId="1243"/>
            <ac:graphicFrameMk id="6" creationId="{4BCB0E3D-2509-83E3-0AF7-5041392B95E7}"/>
          </ac:graphicFrameMkLst>
        </pc:graphicFrameChg>
      </pc:sldChg>
      <pc:sldChg chg="modSp add del mod">
        <pc:chgData name="Moss, John" userId="ebfaac8f-aa52-45a1-9695-3c0c79117696" providerId="ADAL" clId="{2AF06D3F-6887-FA42-B13F-1114B8E223A6}" dt="2024-09-06T12:33:50.840" v="11859" actId="2696"/>
        <pc:sldMkLst>
          <pc:docMk/>
          <pc:sldMk cId="1394743786" sldId="1244"/>
        </pc:sldMkLst>
        <pc:graphicFrameChg chg="mod modGraphic">
          <ac:chgData name="Moss, John" userId="ebfaac8f-aa52-45a1-9695-3c0c79117696" providerId="ADAL" clId="{2AF06D3F-6887-FA42-B13F-1114B8E223A6}" dt="2024-09-05T20:31:57.061" v="9210" actId="1076"/>
          <ac:graphicFrameMkLst>
            <pc:docMk/>
            <pc:sldMk cId="1394743786" sldId="1244"/>
            <ac:graphicFrameMk id="6" creationId="{4BCB0E3D-2509-83E3-0AF7-5041392B95E7}"/>
          </ac:graphicFrameMkLst>
        </pc:graphicFrameChg>
      </pc:sldChg>
      <pc:sldMasterChg chg="addSp">
        <pc:chgData name="Moss, John" userId="ebfaac8f-aa52-45a1-9695-3c0c79117696" providerId="ADAL" clId="{2AF06D3F-6887-FA42-B13F-1114B8E223A6}" dt="2024-09-05T19:51:20.438" v="8198"/>
        <pc:sldMasterMkLst>
          <pc:docMk/>
          <pc:sldMasterMk cId="2530038462" sldId="2147483733"/>
        </pc:sldMasterMkLst>
        <pc:spChg chg="add">
          <ac:chgData name="Moss, John" userId="ebfaac8f-aa52-45a1-9695-3c0c79117696" providerId="ADAL" clId="{2AF06D3F-6887-FA42-B13F-1114B8E223A6}" dt="2024-09-05T19:51:20.438" v="8198"/>
          <ac:spMkLst>
            <pc:docMk/>
            <pc:sldMasterMk cId="2530038462" sldId="2147483733"/>
            <ac:spMk id="8" creationId="{4C5CAC43-DFD0-D339-A0AA-BE1A432A3CE3}"/>
          </ac:spMkLst>
        </pc:spChg>
        <pc:spChg chg="add">
          <ac:chgData name="Moss, John" userId="ebfaac8f-aa52-45a1-9695-3c0c79117696" providerId="ADAL" clId="{2AF06D3F-6887-FA42-B13F-1114B8E223A6}" dt="2024-09-05T19:51:20.438" v="8198"/>
          <ac:spMkLst>
            <pc:docMk/>
            <pc:sldMasterMk cId="2530038462" sldId="2147483733"/>
            <ac:spMk id="9" creationId="{3A606091-A952-5579-7CA9-4C5680D635E2}"/>
          </ac:spMkLst>
        </pc:spChg>
        <pc:spChg chg="add">
          <ac:chgData name="Moss, John" userId="ebfaac8f-aa52-45a1-9695-3c0c79117696" providerId="ADAL" clId="{2AF06D3F-6887-FA42-B13F-1114B8E223A6}" dt="2024-09-05T19:51:20.438" v="8198"/>
          <ac:spMkLst>
            <pc:docMk/>
            <pc:sldMasterMk cId="2530038462" sldId="2147483733"/>
            <ac:spMk id="10" creationId="{0E3DFD0E-F5B2-B45F-B09C-856A9C8A1A99}"/>
          </ac:spMkLst>
        </pc:spChg>
        <pc:spChg chg="add">
          <ac:chgData name="Moss, John" userId="ebfaac8f-aa52-45a1-9695-3c0c79117696" providerId="ADAL" clId="{2AF06D3F-6887-FA42-B13F-1114B8E223A6}" dt="2024-09-05T19:51:20.438" v="8198"/>
          <ac:spMkLst>
            <pc:docMk/>
            <pc:sldMasterMk cId="2530038462" sldId="2147483733"/>
            <ac:spMk id="11" creationId="{461AC71E-C9B0-B333-8F12-FDC0B8C90789}"/>
          </ac:spMkLst>
        </pc:spChg>
        <pc:picChg chg="add">
          <ac:chgData name="Moss, John" userId="ebfaac8f-aa52-45a1-9695-3c0c79117696" providerId="ADAL" clId="{2AF06D3F-6887-FA42-B13F-1114B8E223A6}" dt="2024-09-05T19:51:20.438" v="8198"/>
          <ac:picMkLst>
            <pc:docMk/>
            <pc:sldMasterMk cId="2530038462" sldId="2147483733"/>
            <ac:picMk id="7" creationId="{C138E570-5563-56AD-BD02-C41A998A3CE6}"/>
          </ac:picMkLst>
        </pc:picChg>
      </pc:sldMasterChg>
      <pc:sldMasterChg chg="addSp">
        <pc:chgData name="Moss, John" userId="ebfaac8f-aa52-45a1-9695-3c0c79117696" providerId="ADAL" clId="{2AF06D3F-6887-FA42-B13F-1114B8E223A6}" dt="2024-09-05T19:51:23.240" v="8199"/>
        <pc:sldMasterMkLst>
          <pc:docMk/>
          <pc:sldMasterMk cId="2487875996" sldId="2147483746"/>
        </pc:sldMasterMkLst>
        <pc:spChg chg="add">
          <ac:chgData name="Moss, John" userId="ebfaac8f-aa52-45a1-9695-3c0c79117696" providerId="ADAL" clId="{2AF06D3F-6887-FA42-B13F-1114B8E223A6}" dt="2024-09-05T19:51:23.240" v="8199"/>
          <ac:spMkLst>
            <pc:docMk/>
            <pc:sldMasterMk cId="2487875996" sldId="2147483746"/>
            <ac:spMk id="8" creationId="{5D74C2A7-EB9F-E67A-8810-A72C4253FA27}"/>
          </ac:spMkLst>
        </pc:spChg>
        <pc:spChg chg="add">
          <ac:chgData name="Moss, John" userId="ebfaac8f-aa52-45a1-9695-3c0c79117696" providerId="ADAL" clId="{2AF06D3F-6887-FA42-B13F-1114B8E223A6}" dt="2024-09-05T19:51:23.240" v="8199"/>
          <ac:spMkLst>
            <pc:docMk/>
            <pc:sldMasterMk cId="2487875996" sldId="2147483746"/>
            <ac:spMk id="9" creationId="{02E20037-D511-73AE-035D-D3C376FB6642}"/>
          </ac:spMkLst>
        </pc:spChg>
        <pc:spChg chg="add">
          <ac:chgData name="Moss, John" userId="ebfaac8f-aa52-45a1-9695-3c0c79117696" providerId="ADAL" clId="{2AF06D3F-6887-FA42-B13F-1114B8E223A6}" dt="2024-09-05T19:51:23.240" v="8199"/>
          <ac:spMkLst>
            <pc:docMk/>
            <pc:sldMasterMk cId="2487875996" sldId="2147483746"/>
            <ac:spMk id="10" creationId="{A473EF0E-6ABB-313A-F4C7-FA5D6EDDB395}"/>
          </ac:spMkLst>
        </pc:spChg>
        <pc:spChg chg="add">
          <ac:chgData name="Moss, John" userId="ebfaac8f-aa52-45a1-9695-3c0c79117696" providerId="ADAL" clId="{2AF06D3F-6887-FA42-B13F-1114B8E223A6}" dt="2024-09-05T19:51:23.240" v="8199"/>
          <ac:spMkLst>
            <pc:docMk/>
            <pc:sldMasterMk cId="2487875996" sldId="2147483746"/>
            <ac:spMk id="11" creationId="{FC05A44B-F639-7162-F9A5-B74BD8FF3A93}"/>
          </ac:spMkLst>
        </pc:spChg>
        <pc:picChg chg="add">
          <ac:chgData name="Moss, John" userId="ebfaac8f-aa52-45a1-9695-3c0c79117696" providerId="ADAL" clId="{2AF06D3F-6887-FA42-B13F-1114B8E223A6}" dt="2024-09-05T19:51:23.240" v="8199"/>
          <ac:picMkLst>
            <pc:docMk/>
            <pc:sldMasterMk cId="2487875996" sldId="2147483746"/>
            <ac:picMk id="7" creationId="{7143D6B4-47DA-B4FE-FD72-23A2C7F23881}"/>
          </ac:picMkLst>
        </pc:picChg>
      </pc:sldMasterChg>
      <pc:sldMasterChg chg="addSp">
        <pc:chgData name="Moss, John" userId="ebfaac8f-aa52-45a1-9695-3c0c79117696" providerId="ADAL" clId="{2AF06D3F-6887-FA42-B13F-1114B8E223A6}" dt="2024-09-05T19:51:24.181" v="8200"/>
        <pc:sldMasterMkLst>
          <pc:docMk/>
          <pc:sldMasterMk cId="3783318512" sldId="2147483759"/>
        </pc:sldMasterMkLst>
        <pc:spChg chg="add">
          <ac:chgData name="Moss, John" userId="ebfaac8f-aa52-45a1-9695-3c0c79117696" providerId="ADAL" clId="{2AF06D3F-6887-FA42-B13F-1114B8E223A6}" dt="2024-09-05T19:51:24.181" v="8200"/>
          <ac:spMkLst>
            <pc:docMk/>
            <pc:sldMasterMk cId="3783318512" sldId="2147483759"/>
            <ac:spMk id="8" creationId="{DB941A47-4698-6D2C-05D6-E17723143BFF}"/>
          </ac:spMkLst>
        </pc:spChg>
        <pc:spChg chg="add">
          <ac:chgData name="Moss, John" userId="ebfaac8f-aa52-45a1-9695-3c0c79117696" providerId="ADAL" clId="{2AF06D3F-6887-FA42-B13F-1114B8E223A6}" dt="2024-09-05T19:51:24.181" v="8200"/>
          <ac:spMkLst>
            <pc:docMk/>
            <pc:sldMasterMk cId="3783318512" sldId="2147483759"/>
            <ac:spMk id="9" creationId="{16071A54-FDF8-10F6-D5F1-3C19B9F3F44B}"/>
          </ac:spMkLst>
        </pc:spChg>
        <pc:spChg chg="add">
          <ac:chgData name="Moss, John" userId="ebfaac8f-aa52-45a1-9695-3c0c79117696" providerId="ADAL" clId="{2AF06D3F-6887-FA42-B13F-1114B8E223A6}" dt="2024-09-05T19:51:24.181" v="8200"/>
          <ac:spMkLst>
            <pc:docMk/>
            <pc:sldMasterMk cId="3783318512" sldId="2147483759"/>
            <ac:spMk id="10" creationId="{AF0015E6-A27E-84D9-D732-B255F3F22981}"/>
          </ac:spMkLst>
        </pc:spChg>
        <pc:spChg chg="add">
          <ac:chgData name="Moss, John" userId="ebfaac8f-aa52-45a1-9695-3c0c79117696" providerId="ADAL" clId="{2AF06D3F-6887-FA42-B13F-1114B8E223A6}" dt="2024-09-05T19:51:24.181" v="8200"/>
          <ac:spMkLst>
            <pc:docMk/>
            <pc:sldMasterMk cId="3783318512" sldId="2147483759"/>
            <ac:spMk id="11" creationId="{9499A1EE-3A05-EFCC-72BB-3527736DA43A}"/>
          </ac:spMkLst>
        </pc:spChg>
        <pc:picChg chg="add">
          <ac:chgData name="Moss, John" userId="ebfaac8f-aa52-45a1-9695-3c0c79117696" providerId="ADAL" clId="{2AF06D3F-6887-FA42-B13F-1114B8E223A6}" dt="2024-09-05T19:51:24.181" v="8200"/>
          <ac:picMkLst>
            <pc:docMk/>
            <pc:sldMasterMk cId="3783318512" sldId="2147483759"/>
            <ac:picMk id="7" creationId="{BDE58A22-736D-76FA-3054-29FDE7D67367}"/>
          </ac:picMkLst>
        </pc:picChg>
      </pc:sldMasterChg>
      <pc:sldMasterChg chg="addSp">
        <pc:chgData name="Moss, John" userId="ebfaac8f-aa52-45a1-9695-3c0c79117696" providerId="ADAL" clId="{2AF06D3F-6887-FA42-B13F-1114B8E223A6}" dt="2024-09-05T19:51:25.006" v="8201"/>
        <pc:sldMasterMkLst>
          <pc:docMk/>
          <pc:sldMasterMk cId="2456071747" sldId="2147483772"/>
        </pc:sldMasterMkLst>
        <pc:spChg chg="add">
          <ac:chgData name="Moss, John" userId="ebfaac8f-aa52-45a1-9695-3c0c79117696" providerId="ADAL" clId="{2AF06D3F-6887-FA42-B13F-1114B8E223A6}" dt="2024-09-05T19:51:25.006" v="8201"/>
          <ac:spMkLst>
            <pc:docMk/>
            <pc:sldMasterMk cId="2456071747" sldId="2147483772"/>
            <ac:spMk id="9" creationId="{0D474217-D7C9-B12A-E692-E1774E067E6B}"/>
          </ac:spMkLst>
        </pc:spChg>
        <pc:spChg chg="add">
          <ac:chgData name="Moss, John" userId="ebfaac8f-aa52-45a1-9695-3c0c79117696" providerId="ADAL" clId="{2AF06D3F-6887-FA42-B13F-1114B8E223A6}" dt="2024-09-05T19:51:25.006" v="8201"/>
          <ac:spMkLst>
            <pc:docMk/>
            <pc:sldMasterMk cId="2456071747" sldId="2147483772"/>
            <ac:spMk id="10" creationId="{E1FD7CB7-AE88-42B1-23CB-BDF2B7C0D1F1}"/>
          </ac:spMkLst>
        </pc:spChg>
        <pc:spChg chg="add">
          <ac:chgData name="Moss, John" userId="ebfaac8f-aa52-45a1-9695-3c0c79117696" providerId="ADAL" clId="{2AF06D3F-6887-FA42-B13F-1114B8E223A6}" dt="2024-09-05T19:51:25.006" v="8201"/>
          <ac:spMkLst>
            <pc:docMk/>
            <pc:sldMasterMk cId="2456071747" sldId="2147483772"/>
            <ac:spMk id="11" creationId="{38B75104-D72E-6FF7-EA3B-3C62877F353B}"/>
          </ac:spMkLst>
        </pc:spChg>
        <pc:spChg chg="add">
          <ac:chgData name="Moss, John" userId="ebfaac8f-aa52-45a1-9695-3c0c79117696" providerId="ADAL" clId="{2AF06D3F-6887-FA42-B13F-1114B8E223A6}" dt="2024-09-05T19:51:25.006" v="8201"/>
          <ac:spMkLst>
            <pc:docMk/>
            <pc:sldMasterMk cId="2456071747" sldId="2147483772"/>
            <ac:spMk id="12" creationId="{C5E4F79D-C1EB-A682-5493-90D99EB1F768}"/>
          </ac:spMkLst>
        </pc:spChg>
        <pc:picChg chg="add">
          <ac:chgData name="Moss, John" userId="ebfaac8f-aa52-45a1-9695-3c0c79117696" providerId="ADAL" clId="{2AF06D3F-6887-FA42-B13F-1114B8E223A6}" dt="2024-09-05T19:51:25.006" v="8201"/>
          <ac:picMkLst>
            <pc:docMk/>
            <pc:sldMasterMk cId="2456071747" sldId="2147483772"/>
            <ac:picMk id="7" creationId="{94EDDB54-5190-D364-F97D-82A86D5424F7}"/>
          </ac:picMkLst>
        </pc:pic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Sources of HPRF Downtime Since 2013 </a:t>
            </a:r>
          </a:p>
        </c:rich>
      </c:tx>
      <c:layout>
        <c:manualLayout>
          <c:xMode val="edge"/>
          <c:yMode val="edge"/>
          <c:x val="0.15018172978897598"/>
          <c:y val="3.63805996871400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414-1944-A1C0-58980BB1D9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414-1944-A1C0-58980BB1D9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414-1944-A1C0-58980BB1D9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414-1944-A1C0-58980BB1D9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Klystrons</c:v>
                </c:pt>
                <c:pt idx="1">
                  <c:v>AC Power Supply</c:v>
                </c:pt>
                <c:pt idx="2">
                  <c:v>Amplfier</c:v>
                </c:pt>
                <c:pt idx="3">
                  <c:v>DC Power Supply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414-1944-A1C0-58980BB1D9E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9/6/24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9/6/24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947148"/>
            <a:ext cx="11430000" cy="5355074"/>
          </a:xfrm>
        </p:spPr>
        <p:txBody>
          <a:bodyPr/>
          <a:lstStyle>
            <a:lvl1pPr marL="28892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20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A1AE5-746F-4057-86D7-F0AA4F73942C}"/>
              </a:ext>
            </a:extLst>
          </p:cNvPr>
          <p:cNvSpPr txBox="1"/>
          <p:nvPr userDrawn="1"/>
        </p:nvSpPr>
        <p:spPr>
          <a:xfrm>
            <a:off x="9821917" y="6302222"/>
            <a:ext cx="2037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1000" b="0" baseline="3000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CWRF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September 9-12, 2024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947148"/>
            <a:ext cx="11430000" cy="5355074"/>
          </a:xfrm>
        </p:spPr>
        <p:txBody>
          <a:bodyPr/>
          <a:lstStyle>
            <a:lvl1pPr marL="28892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20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A1AE5-746F-4057-86D7-F0AA4F73942C}"/>
              </a:ext>
            </a:extLst>
          </p:cNvPr>
          <p:cNvSpPr txBox="1"/>
          <p:nvPr userDrawn="1"/>
        </p:nvSpPr>
        <p:spPr>
          <a:xfrm>
            <a:off x="9821917" y="6302222"/>
            <a:ext cx="2037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1000" b="0" baseline="3000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CWRF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September 9-12, 2024</a:t>
            </a:r>
          </a:p>
        </p:txBody>
      </p:sp>
    </p:spTree>
    <p:extLst>
      <p:ext uri="{BB962C8B-B14F-4D97-AF65-F5344CB8AC3E}">
        <p14:creationId xmlns:p14="http://schemas.microsoft.com/office/powerpoint/2010/main" val="381769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947148"/>
            <a:ext cx="11430000" cy="5355074"/>
          </a:xfrm>
        </p:spPr>
        <p:txBody>
          <a:bodyPr/>
          <a:lstStyle>
            <a:lvl1pPr marL="28892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20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A1AE5-746F-4057-86D7-F0AA4F73942C}"/>
              </a:ext>
            </a:extLst>
          </p:cNvPr>
          <p:cNvSpPr txBox="1"/>
          <p:nvPr userDrawn="1"/>
        </p:nvSpPr>
        <p:spPr>
          <a:xfrm>
            <a:off x="9821917" y="6302222"/>
            <a:ext cx="2037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1000" b="0" baseline="3000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CWRF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September 9-12, 2024</a:t>
            </a:r>
          </a:p>
        </p:txBody>
      </p:sp>
    </p:spTree>
    <p:extLst>
      <p:ext uri="{BB962C8B-B14F-4D97-AF65-F5344CB8AC3E}">
        <p14:creationId xmlns:p14="http://schemas.microsoft.com/office/powerpoint/2010/main" val="44648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20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120E19-8932-43D2-8486-22CBE0B2C373}"/>
              </a:ext>
            </a:extLst>
          </p:cNvPr>
          <p:cNvSpPr txBox="1"/>
          <p:nvPr userDrawn="1"/>
        </p:nvSpPr>
        <p:spPr>
          <a:xfrm>
            <a:off x="9821917" y="6302222"/>
            <a:ext cx="2037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en-US" sz="1000" b="0" baseline="3000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CWRF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September 9-12, 2024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45" r:id="rId3"/>
    <p:sldLayoutId id="2147483784" r:id="rId4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emf"/><Relationship Id="rId7" Type="http://schemas.openxmlformats.org/officeDocument/2006/relationships/image" Target="../media/image26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0.png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emf"/><Relationship Id="rId7" Type="http://schemas.openxmlformats.org/officeDocument/2006/relationships/image" Target="../media/image26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0.png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emf"/><Relationship Id="rId7" Type="http://schemas.openxmlformats.org/officeDocument/2006/relationships/image" Target="../media/image28.JP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5.jpeg"/><Relationship Id="rId10" Type="http://schemas.openxmlformats.org/officeDocument/2006/relationships/image" Target="../media/image31.png"/><Relationship Id="rId4" Type="http://schemas.openxmlformats.org/officeDocument/2006/relationships/image" Target="../media/image27.jpe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1" y="3452985"/>
            <a:ext cx="3876905" cy="755905"/>
          </a:xfrm>
        </p:spPr>
        <p:txBody>
          <a:bodyPr/>
          <a:lstStyle/>
          <a:p>
            <a:r>
              <a:rPr lang="en-US" b="1" dirty="0"/>
              <a:t>13</a:t>
            </a:r>
            <a:r>
              <a:rPr lang="en-US" b="1" baseline="30000" dirty="0"/>
              <a:t>th</a:t>
            </a:r>
            <a:r>
              <a:rPr lang="en-US" b="1" dirty="0"/>
              <a:t> CWRF Workshop</a:t>
            </a:r>
          </a:p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72314AD-83B8-6E4A-B9A7-E11C3868B27F}"/>
              </a:ext>
            </a:extLst>
          </p:cNvPr>
          <p:cNvSpPr txBox="1">
            <a:spLocks/>
          </p:cNvSpPr>
          <p:nvPr/>
        </p:nvSpPr>
        <p:spPr bwMode="auto">
          <a:xfrm>
            <a:off x="347472" y="3519891"/>
            <a:ext cx="5702131" cy="137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400" b="1" dirty="0">
              <a:latin typeface="Arial Narrow" panose="020B0606020202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John Moss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600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F42CF9-0429-4A09-BCDF-CF9E3487102D}"/>
              </a:ext>
            </a:extLst>
          </p:cNvPr>
          <p:cNvGrpSpPr/>
          <p:nvPr/>
        </p:nvGrpSpPr>
        <p:grpSpPr>
          <a:xfrm>
            <a:off x="6664003" y="1467358"/>
            <a:ext cx="3240473" cy="3273716"/>
            <a:chOff x="6945943" y="1033555"/>
            <a:chExt cx="3750440" cy="37995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4A4EB3-0E48-456A-BC84-EC0BC3DC6208}"/>
                </a:ext>
              </a:extLst>
            </p:cNvPr>
            <p:cNvPicPr preferRelativeResize="0"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92" t="528" r="33679" b="7508"/>
            <a:stretch/>
          </p:blipFill>
          <p:spPr bwMode="auto">
            <a:xfrm>
              <a:off x="6945943" y="1033555"/>
              <a:ext cx="2382192" cy="2382192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6B269DE-4986-46AB-B747-CCA1CE35B3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95" t="-312" r="11884" b="9963"/>
            <a:stretch/>
          </p:blipFill>
          <p:spPr>
            <a:xfrm>
              <a:off x="8628438" y="1658698"/>
              <a:ext cx="2067945" cy="2067945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A3A831-DC07-4E67-B120-C5F7EA1E8B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>
            <a:xfrm>
              <a:off x="7878631" y="2998273"/>
              <a:ext cx="1834794" cy="1834794"/>
            </a:xfrm>
            <a:prstGeom prst="ellipse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6589B06-3CAE-4C9F-BA9C-B8C39C4D7B4B}"/>
              </a:ext>
            </a:extLst>
          </p:cNvPr>
          <p:cNvSpPr txBox="1"/>
          <p:nvPr/>
        </p:nvSpPr>
        <p:spPr>
          <a:xfrm>
            <a:off x="347471" y="1327150"/>
            <a:ext cx="673912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Spallation Neutron Source HPRF Sources – Past, Present, and Future</a:t>
            </a:r>
          </a:p>
        </p:txBody>
      </p:sp>
    </p:spTree>
    <p:extLst>
      <p:ext uri="{BB962C8B-B14F-4D97-AF65-F5344CB8AC3E}">
        <p14:creationId xmlns:p14="http://schemas.microsoft.com/office/powerpoint/2010/main" val="418527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Why klystrons? </a:t>
            </a:r>
            <a:r>
              <a:rPr lang="en-US" dirty="0"/>
              <a:t>Part of the answer is power levels.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408AE92-9608-9FCB-FF11-394A15A43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893" y="1135717"/>
            <a:ext cx="5687992" cy="318078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F0FC772-A740-9E1D-26B7-F22BBEAC2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7" y="2887826"/>
            <a:ext cx="5406342" cy="3083854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DE6690C2-2043-2A8D-8F5A-0F63DA34702E}"/>
              </a:ext>
            </a:extLst>
          </p:cNvPr>
          <p:cNvSpPr/>
          <p:nvPr/>
        </p:nvSpPr>
        <p:spPr>
          <a:xfrm>
            <a:off x="4664597" y="3298785"/>
            <a:ext cx="879676" cy="50928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53AD93-D14F-6405-2262-09521E4C1733}"/>
              </a:ext>
            </a:extLst>
          </p:cNvPr>
          <p:cNvSpPr/>
          <p:nvPr/>
        </p:nvSpPr>
        <p:spPr>
          <a:xfrm>
            <a:off x="8831483" y="1724628"/>
            <a:ext cx="3028283" cy="25464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E8274C24-3A2B-A8D5-7419-1FC570C75490}"/>
              </a:ext>
            </a:extLst>
          </p:cNvPr>
          <p:cNvCxnSpPr>
            <a:stCxn id="51" idx="3"/>
            <a:endCxn id="52" idx="1"/>
          </p:cNvCxnSpPr>
          <p:nvPr/>
        </p:nvCxnSpPr>
        <p:spPr>
          <a:xfrm flipV="1">
            <a:off x="5544273" y="1851950"/>
            <a:ext cx="3287210" cy="1701478"/>
          </a:xfrm>
          <a:prstGeom prst="bentConnector3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BD21467-29C6-969F-1062-F80A42EC3237}"/>
              </a:ext>
            </a:extLst>
          </p:cNvPr>
          <p:cNvSpPr txBox="1"/>
          <p:nvPr/>
        </p:nvSpPr>
        <p:spPr>
          <a:xfrm>
            <a:off x="4230546" y="2340715"/>
            <a:ext cx="1747778" cy="3416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1.7MW today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DD6572-452E-9C32-D37E-2901AA400EAE}"/>
              </a:ext>
            </a:extLst>
          </p:cNvPr>
          <p:cNvSpPr txBox="1"/>
          <p:nvPr/>
        </p:nvSpPr>
        <p:spPr>
          <a:xfrm>
            <a:off x="8667452" y="4471551"/>
            <a:ext cx="1969681" cy="3416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2.0MW in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9169C9-D84E-7370-FF03-FAAB1A1E3A44}"/>
              </a:ext>
            </a:extLst>
          </p:cNvPr>
          <p:cNvSpPr txBox="1"/>
          <p:nvPr/>
        </p:nvSpPr>
        <p:spPr>
          <a:xfrm>
            <a:off x="1047464" y="1062835"/>
            <a:ext cx="4119240" cy="10895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SNS is only increasing in beam power,  requiring more (~hundreds of kW, peak) high power RF with each step.</a:t>
            </a:r>
          </a:p>
        </p:txBody>
      </p:sp>
    </p:spTree>
    <p:extLst>
      <p:ext uri="{BB962C8B-B14F-4D97-AF65-F5344CB8AC3E}">
        <p14:creationId xmlns:p14="http://schemas.microsoft.com/office/powerpoint/2010/main" val="208549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5" grpId="0" animBg="1"/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757130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Why klystrons? </a:t>
            </a:r>
            <a:r>
              <a:rPr lang="en-US" sz="2400" dirty="0"/>
              <a:t>In short, infrastructure, age of our operating tubes, and spares.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B1B5A72-94C8-D2A4-80E4-E65F277BB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066006"/>
              </p:ext>
            </p:extLst>
          </p:nvPr>
        </p:nvGraphicFramePr>
        <p:xfrm>
          <a:off x="2032000" y="1911859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89210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281368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74323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Linac</a:t>
                      </a:r>
                      <a:r>
                        <a:rPr lang="en-US" dirty="0"/>
                        <a:t> Segment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Spares (Untested)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367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RFQ/DTL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1(+2)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314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129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(39)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08960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43506E67-4A96-C992-DA66-1FB5420A2A34}"/>
              </a:ext>
            </a:extLst>
          </p:cNvPr>
          <p:cNvSpPr/>
          <p:nvPr/>
        </p:nvSpPr>
        <p:spPr>
          <a:xfrm>
            <a:off x="4745620" y="2245489"/>
            <a:ext cx="2696902" cy="37038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8EBEE-AB30-CACA-93A6-88D57403ECCE}"/>
              </a:ext>
            </a:extLst>
          </p:cNvPr>
          <p:cNvSpPr/>
          <p:nvPr/>
        </p:nvSpPr>
        <p:spPr>
          <a:xfrm>
            <a:off x="4745620" y="3024830"/>
            <a:ext cx="2696902" cy="37038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B51FC0-74E7-958D-156F-2CA5406307D3}"/>
              </a:ext>
            </a:extLst>
          </p:cNvPr>
          <p:cNvSpPr/>
          <p:nvPr/>
        </p:nvSpPr>
        <p:spPr>
          <a:xfrm>
            <a:off x="4745620" y="2653539"/>
            <a:ext cx="2696902" cy="370389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AC3DE-92BB-6D52-56C2-417EA96AA42B}"/>
              </a:ext>
            </a:extLst>
          </p:cNvPr>
          <p:cNvSpPr txBox="1"/>
          <p:nvPr/>
        </p:nvSpPr>
        <p:spPr>
          <a:xfrm>
            <a:off x="2204012" y="4502380"/>
            <a:ext cx="4727615" cy="5909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Longest operating klystrons in these segments have ~ 100,000 filament hours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ACC50-23CB-B1EC-B435-715B3CB555FE}"/>
              </a:ext>
            </a:extLst>
          </p:cNvPr>
          <p:cNvSpPr txBox="1"/>
          <p:nvPr/>
        </p:nvSpPr>
        <p:spPr>
          <a:xfrm>
            <a:off x="5985823" y="3758563"/>
            <a:ext cx="4417246" cy="5909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C000"/>
                </a:solidFill>
                <a:latin typeface="+mn-lt"/>
              </a:rPr>
              <a:t>Longest operating klystrons in this segment have ~ 70,000 filament hours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7BA15F-1E85-4C2C-E05E-F0BFB83078B8}"/>
              </a:ext>
            </a:extLst>
          </p:cNvPr>
          <p:cNvSpPr txBox="1"/>
          <p:nvPr/>
        </p:nvSpPr>
        <p:spPr>
          <a:xfrm>
            <a:off x="548700" y="1018389"/>
            <a:ext cx="7265263" cy="5909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In addition to the power levels, to move to a new high-power source would require major changes to infrastructure.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BD83C3-5F94-78C1-6B6B-8ED54EDA6746}"/>
              </a:ext>
            </a:extLst>
          </p:cNvPr>
          <p:cNvSpPr txBox="1"/>
          <p:nvPr/>
        </p:nvSpPr>
        <p:spPr>
          <a:xfrm>
            <a:off x="1911064" y="5225772"/>
            <a:ext cx="7265263" cy="10895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The spares situation also requires that we engage klystron vendors – which we have been doing since 2018. Remember the bottleneck in the NCL. Developing klystrons here is imperative!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CC57C7-7281-F987-7462-985EC1E005C9}"/>
              </a:ext>
            </a:extLst>
          </p:cNvPr>
          <p:cNvSpPr/>
          <p:nvPr/>
        </p:nvSpPr>
        <p:spPr>
          <a:xfrm>
            <a:off x="7442522" y="2245489"/>
            <a:ext cx="2696902" cy="778439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2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Why klystrons?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dirty="0"/>
              <a:t>The near future of SNS relies on stable klystron sources – both in fabrication and operation.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1256067" y="2877855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854005" y="1837827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6BF655C-16D4-7431-704C-98ED6EA6D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50" y="1090006"/>
            <a:ext cx="1951345" cy="2307858"/>
          </a:xfrm>
          <a:prstGeom prst="rect">
            <a:avLst/>
          </a:prstGeom>
        </p:spPr>
      </p:pic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ACDB5284-1ADA-DB8D-2250-BD0C588248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13" t="2134" r="2119"/>
          <a:stretch/>
        </p:blipFill>
        <p:spPr>
          <a:xfrm rot="5400000">
            <a:off x="232566" y="1550622"/>
            <a:ext cx="2002076" cy="15891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F63304-8667-BD2E-54C6-C324DBEEAC1B}"/>
              </a:ext>
            </a:extLst>
          </p:cNvPr>
          <p:cNvSpPr txBox="1"/>
          <p:nvPr/>
        </p:nvSpPr>
        <p:spPr>
          <a:xfrm>
            <a:off x="1606208" y="1797025"/>
            <a:ext cx="4303298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Awarded contract in 2018. 3 of 3 klystrons delivered.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AABC20-B851-0A56-7883-146BE00E1BF9}"/>
              </a:ext>
            </a:extLst>
          </p:cNvPr>
          <p:cNvSpPr txBox="1"/>
          <p:nvPr/>
        </p:nvSpPr>
        <p:spPr>
          <a:xfrm>
            <a:off x="2854005" y="3914089"/>
            <a:ext cx="4303298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Awarded contract in 2018. 1 of 4 klystrons delivered.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A5768E-A986-2ECB-DBE4-29146EF3E6F1}"/>
              </a:ext>
            </a:extLst>
          </p:cNvPr>
          <p:cNvSpPr txBox="1"/>
          <p:nvPr/>
        </p:nvSpPr>
        <p:spPr>
          <a:xfrm>
            <a:off x="7776831" y="2886019"/>
            <a:ext cx="4069248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Awarded contract in 2018. 28 of  klystrons delivered.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81CAAA-34A4-49CF-9C2C-73B434D24DD1}"/>
              </a:ext>
            </a:extLst>
          </p:cNvPr>
          <p:cNvGrpSpPr/>
          <p:nvPr/>
        </p:nvGrpSpPr>
        <p:grpSpPr>
          <a:xfrm>
            <a:off x="769050" y="3486184"/>
            <a:ext cx="1843301" cy="2239807"/>
            <a:chOff x="769050" y="3486184"/>
            <a:chExt cx="1843301" cy="2239807"/>
          </a:xfrm>
        </p:grpSpPr>
        <p:pic>
          <p:nvPicPr>
            <p:cNvPr id="7" name="Picture 6" descr="A picture containing indoor, factory, engine&#10;&#10;Description automatically generated">
              <a:extLst>
                <a:ext uri="{FF2B5EF4-FFF2-40B4-BE49-F238E27FC236}">
                  <a16:creationId xmlns:a16="http://schemas.microsoft.com/office/drawing/2014/main" id="{F61811B6-C51F-141E-638E-9AF9600D5D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867"/>
            <a:stretch/>
          </p:blipFill>
          <p:spPr>
            <a:xfrm>
              <a:off x="769050" y="3486184"/>
              <a:ext cx="1843301" cy="2239807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18C1EFA-50B3-F346-94D1-619607B2636B}"/>
                </a:ext>
              </a:extLst>
            </p:cNvPr>
            <p:cNvSpPr/>
            <p:nvPr/>
          </p:nvSpPr>
          <p:spPr>
            <a:xfrm>
              <a:off x="1562582" y="4618299"/>
              <a:ext cx="84881" cy="56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62747A-FFD6-5D23-DB4D-04012789C541}"/>
                </a:ext>
              </a:extLst>
            </p:cNvPr>
            <p:cNvSpPr/>
            <p:nvPr/>
          </p:nvSpPr>
          <p:spPr>
            <a:xfrm>
              <a:off x="1364665" y="4622744"/>
              <a:ext cx="67921" cy="60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E272C62-249F-8096-15DF-C7F5428471C4}"/>
              </a:ext>
            </a:extLst>
          </p:cNvPr>
          <p:cNvSpPr txBox="1"/>
          <p:nvPr/>
        </p:nvSpPr>
        <p:spPr>
          <a:xfrm>
            <a:off x="1146945" y="2867552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5MW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91EBE4-1BFD-70BD-F476-2D3EE225D3BD}"/>
              </a:ext>
            </a:extLst>
          </p:cNvPr>
          <p:cNvSpPr txBox="1"/>
          <p:nvPr/>
        </p:nvSpPr>
        <p:spPr>
          <a:xfrm>
            <a:off x="1751218" y="5175948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3MW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26C22F-B617-F18F-2D44-69EAB561E862}"/>
              </a:ext>
            </a:extLst>
          </p:cNvPr>
          <p:cNvSpPr txBox="1"/>
          <p:nvPr/>
        </p:nvSpPr>
        <p:spPr>
          <a:xfrm>
            <a:off x="8293100" y="1253453"/>
            <a:ext cx="900495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770kW </a:t>
            </a:r>
          </a:p>
        </p:txBody>
      </p:sp>
    </p:spTree>
    <p:extLst>
      <p:ext uri="{BB962C8B-B14F-4D97-AF65-F5344CB8AC3E}">
        <p14:creationId xmlns:p14="http://schemas.microsoft.com/office/powerpoint/2010/main" val="172187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6" y="184432"/>
            <a:ext cx="11624731" cy="42473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Recent Experience: </a:t>
            </a:r>
            <a:r>
              <a:rPr lang="en-US" sz="2400" dirty="0"/>
              <a:t>Fabrication of large klystrons has proven to be difficult...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ACDB5284-1ADA-DB8D-2250-BD0C58824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3" t="2134" r="2119"/>
          <a:stretch/>
        </p:blipFill>
        <p:spPr>
          <a:xfrm rot="5400000">
            <a:off x="156318" y="1088693"/>
            <a:ext cx="2741532" cy="21761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F63304-8667-BD2E-54C6-C324DBEEAC1B}"/>
              </a:ext>
            </a:extLst>
          </p:cNvPr>
          <p:cNvSpPr txBox="1"/>
          <p:nvPr/>
        </p:nvSpPr>
        <p:spPr>
          <a:xfrm>
            <a:off x="2704439" y="798453"/>
            <a:ext cx="3782292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Collector failed pressure test on the first article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86DC9-FC4C-29EF-F740-ED25841798FC}"/>
              </a:ext>
            </a:extLst>
          </p:cNvPr>
          <p:cNvSpPr txBox="1"/>
          <p:nvPr/>
        </p:nvSpPr>
        <p:spPr>
          <a:xfrm>
            <a:off x="2704439" y="3633572"/>
            <a:ext cx="3782292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Vacuum leak discovered on first cavity during bakeout.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54BB08-C14D-A284-7A27-4E004BE10036}"/>
              </a:ext>
            </a:extLst>
          </p:cNvPr>
          <p:cNvSpPr txBox="1"/>
          <p:nvPr/>
        </p:nvSpPr>
        <p:spPr>
          <a:xfrm>
            <a:off x="4239380" y="1572828"/>
            <a:ext cx="4720845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High perveance on first article led to low peak output power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8A5823-F31C-DF8F-1F0C-B730386F6D02}"/>
              </a:ext>
            </a:extLst>
          </p:cNvPr>
          <p:cNvSpPr txBox="1"/>
          <p:nvPr/>
        </p:nvSpPr>
        <p:spPr>
          <a:xfrm>
            <a:off x="6890950" y="2258404"/>
            <a:ext cx="4720845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All 3 klystrons show persistent ”micro-discharge” on the cathode current. Micro-discharge prohibited operation on 2/3.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BA74FF-1E35-6289-DE4D-44A0E6B51B30}"/>
              </a:ext>
            </a:extLst>
          </p:cNvPr>
          <p:cNvSpPr txBox="1"/>
          <p:nvPr/>
        </p:nvSpPr>
        <p:spPr>
          <a:xfrm>
            <a:off x="4239380" y="4349860"/>
            <a:ext cx="3782292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Persistent vacuum leaks on first cavity led to the redesign of the structural support. 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9BBFA5-F635-3726-4133-D12B063D4B3D}"/>
              </a:ext>
            </a:extLst>
          </p:cNvPr>
          <p:cNvSpPr txBox="1"/>
          <p:nvPr/>
        </p:nvSpPr>
        <p:spPr>
          <a:xfrm>
            <a:off x="6890950" y="5251590"/>
            <a:ext cx="4278620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Incorrect radius on first article cathode led to low perveance and low output power</a:t>
            </a:r>
          </a:p>
          <a:p>
            <a:pPr algn="ctr">
              <a:lnSpc>
                <a:spcPct val="9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AB3F3AB-ABEB-82CE-898D-5C312669C57F}"/>
              </a:ext>
            </a:extLst>
          </p:cNvPr>
          <p:cNvGrpSpPr/>
          <p:nvPr/>
        </p:nvGrpSpPr>
        <p:grpSpPr>
          <a:xfrm>
            <a:off x="439009" y="3633572"/>
            <a:ext cx="2176150" cy="2655493"/>
            <a:chOff x="769050" y="3486184"/>
            <a:chExt cx="1843301" cy="2239807"/>
          </a:xfrm>
        </p:grpSpPr>
        <p:pic>
          <p:nvPicPr>
            <p:cNvPr id="6" name="Picture 5" descr="A picture containing indoor, factory, engine&#10;&#10;Description automatically generated">
              <a:extLst>
                <a:ext uri="{FF2B5EF4-FFF2-40B4-BE49-F238E27FC236}">
                  <a16:creationId xmlns:a16="http://schemas.microsoft.com/office/drawing/2014/main" id="{36FD3F93-7AA2-EDC0-C5BE-1C70B9BEC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867"/>
            <a:stretch/>
          </p:blipFill>
          <p:spPr>
            <a:xfrm>
              <a:off x="769050" y="3486184"/>
              <a:ext cx="1843301" cy="223980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693D21-FAC3-2705-7E07-2E556407888A}"/>
                </a:ext>
              </a:extLst>
            </p:cNvPr>
            <p:cNvSpPr/>
            <p:nvPr/>
          </p:nvSpPr>
          <p:spPr>
            <a:xfrm>
              <a:off x="1562582" y="4618299"/>
              <a:ext cx="84881" cy="56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B296FC4-8253-A8AC-83A6-EAB5975288D8}"/>
                </a:ext>
              </a:extLst>
            </p:cNvPr>
            <p:cNvSpPr/>
            <p:nvPr/>
          </p:nvSpPr>
          <p:spPr>
            <a:xfrm>
              <a:off x="1364665" y="4622744"/>
              <a:ext cx="67921" cy="60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CCEC22C-DC86-0088-C64A-F16CB7C372A9}"/>
              </a:ext>
            </a:extLst>
          </p:cNvPr>
          <p:cNvSpPr txBox="1"/>
          <p:nvPr/>
        </p:nvSpPr>
        <p:spPr>
          <a:xfrm>
            <a:off x="1683327" y="2997068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5MW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3E09AC-5BB1-4453-EC3F-C9C0F0174F8B}"/>
              </a:ext>
            </a:extLst>
          </p:cNvPr>
          <p:cNvSpPr txBox="1"/>
          <p:nvPr/>
        </p:nvSpPr>
        <p:spPr>
          <a:xfrm>
            <a:off x="1683327" y="5851754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3MW </a:t>
            </a:r>
          </a:p>
        </p:txBody>
      </p:sp>
    </p:spTree>
    <p:extLst>
      <p:ext uri="{BB962C8B-B14F-4D97-AF65-F5344CB8AC3E}">
        <p14:creationId xmlns:p14="http://schemas.microsoft.com/office/powerpoint/2010/main" val="345893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5" grpId="0" animBg="1"/>
      <p:bldP spid="12" grpId="0" animBg="1"/>
      <p:bldP spid="13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535531"/>
          </a:xfrm>
        </p:spPr>
        <p:txBody>
          <a:bodyPr/>
          <a:lstStyle/>
          <a:p>
            <a:r>
              <a:rPr lang="en-US" sz="3200" dirty="0">
                <a:solidFill>
                  <a:srgbClr val="0070C0"/>
                </a:solidFill>
              </a:rPr>
              <a:t>Recent Experience: </a:t>
            </a:r>
            <a:r>
              <a:rPr lang="en-US" dirty="0"/>
              <a:t>…and stable operation…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ACDB5284-1ADA-DB8D-2250-BD0C58824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3" t="2134" r="2119"/>
          <a:stretch/>
        </p:blipFill>
        <p:spPr>
          <a:xfrm rot="5400000">
            <a:off x="563271" y="1671489"/>
            <a:ext cx="2883570" cy="22888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F63304-8667-BD2E-54C6-C324DBEEAC1B}"/>
              </a:ext>
            </a:extLst>
          </p:cNvPr>
          <p:cNvSpPr txBox="1"/>
          <p:nvPr/>
        </p:nvSpPr>
        <p:spPr>
          <a:xfrm>
            <a:off x="3243835" y="5018172"/>
            <a:ext cx="5526091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Cathode “micro-discharge” on 3/3 klystrons. Removed from operation in CCL-1 in August 2024 after significant vacuum degradation. Returning to vendor.</a:t>
            </a:r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28903AD8-1259-1C17-2325-D0DA4B7C7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9054" y="1306987"/>
            <a:ext cx="5862309" cy="301789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4AA180A-1843-E800-AB1C-4EB100E8C1C7}"/>
              </a:ext>
            </a:extLst>
          </p:cNvPr>
          <p:cNvSpPr/>
          <p:nvPr/>
        </p:nvSpPr>
        <p:spPr>
          <a:xfrm>
            <a:off x="5139159" y="1760636"/>
            <a:ext cx="462987" cy="499649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C04733-C5E1-F993-AADA-82CEF9607547}"/>
              </a:ext>
            </a:extLst>
          </p:cNvPr>
          <p:cNvSpPr txBox="1"/>
          <p:nvPr/>
        </p:nvSpPr>
        <p:spPr>
          <a:xfrm>
            <a:off x="2109354" y="3798844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5MW </a:t>
            </a:r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116CAE66-163E-A3A1-20B7-F0D5821846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4" t="549" r="63747" b="46033"/>
          <a:stretch/>
        </p:blipFill>
        <p:spPr>
          <a:xfrm>
            <a:off x="8251787" y="2020298"/>
            <a:ext cx="3661718" cy="289863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01A501-719D-D6BB-5549-504792440C19}"/>
              </a:ext>
            </a:extLst>
          </p:cNvPr>
          <p:cNvSpPr txBox="1"/>
          <p:nvPr/>
        </p:nvSpPr>
        <p:spPr>
          <a:xfrm>
            <a:off x="8014788" y="3870879"/>
            <a:ext cx="413571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Instantaneous 5A “spike” in klystron beam current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EBC715-D43A-3FC0-5B0D-9F9CCC5FBEB9}"/>
              </a:ext>
            </a:extLst>
          </p:cNvPr>
          <p:cNvCxnSpPr/>
          <p:nvPr/>
        </p:nvCxnSpPr>
        <p:spPr>
          <a:xfrm>
            <a:off x="5602146" y="2020298"/>
            <a:ext cx="2649641" cy="570502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54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535531"/>
          </a:xfrm>
        </p:spPr>
        <p:txBody>
          <a:bodyPr/>
          <a:lstStyle/>
          <a:p>
            <a:r>
              <a:rPr lang="en-US" sz="3200" dirty="0">
                <a:solidFill>
                  <a:srgbClr val="0070C0"/>
                </a:solidFill>
              </a:rPr>
              <a:t>Recent Experience:</a:t>
            </a:r>
            <a:r>
              <a:rPr lang="en-US" dirty="0"/>
              <a:t>... even more so.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1464919" y="3603767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86DC9-FC4C-29EF-F740-ED25841798FC}"/>
              </a:ext>
            </a:extLst>
          </p:cNvPr>
          <p:cNvSpPr txBox="1"/>
          <p:nvPr/>
        </p:nvSpPr>
        <p:spPr>
          <a:xfrm>
            <a:off x="2940627" y="4999152"/>
            <a:ext cx="3460173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Vacuum leak. Removed from DTL-3 in May 2024. Will be returned to vendor.</a:t>
            </a:r>
          </a:p>
        </p:txBody>
      </p:sp>
      <p:pic>
        <p:nvPicPr>
          <p:cNvPr id="12" name="Picture 11" descr="A graph of a city&#10;&#10;Description automatically generated">
            <a:extLst>
              <a:ext uri="{FF2B5EF4-FFF2-40B4-BE49-F238E27FC236}">
                <a16:creationId xmlns:a16="http://schemas.microsoft.com/office/drawing/2014/main" id="{CCA26FBC-7F84-FEAD-F8B2-8446659A1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587" y="1395216"/>
            <a:ext cx="7772400" cy="247105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E8D1008-8377-23CB-ECB6-41BA07DA8063}"/>
              </a:ext>
            </a:extLst>
          </p:cNvPr>
          <p:cNvGrpSpPr/>
          <p:nvPr/>
        </p:nvGrpSpPr>
        <p:grpSpPr>
          <a:xfrm>
            <a:off x="712156" y="1189193"/>
            <a:ext cx="2627944" cy="3291169"/>
            <a:chOff x="769050" y="3486184"/>
            <a:chExt cx="1843301" cy="2239807"/>
          </a:xfrm>
        </p:grpSpPr>
        <p:pic>
          <p:nvPicPr>
            <p:cNvPr id="4" name="Picture 3" descr="A picture containing indoor, factory, engine&#10;&#10;Description automatically generated">
              <a:extLst>
                <a:ext uri="{FF2B5EF4-FFF2-40B4-BE49-F238E27FC236}">
                  <a16:creationId xmlns:a16="http://schemas.microsoft.com/office/drawing/2014/main" id="{9F72CEF1-06DC-C6E9-6F7D-375375C11D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867"/>
            <a:stretch/>
          </p:blipFill>
          <p:spPr>
            <a:xfrm>
              <a:off x="769050" y="3486184"/>
              <a:ext cx="1843301" cy="223980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25AF3B-B484-5816-34AB-7BC55B701706}"/>
                </a:ext>
              </a:extLst>
            </p:cNvPr>
            <p:cNvSpPr/>
            <p:nvPr/>
          </p:nvSpPr>
          <p:spPr>
            <a:xfrm>
              <a:off x="1562582" y="4618299"/>
              <a:ext cx="84881" cy="56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D863A38-38BC-BA93-755D-6A4F10439108}"/>
                </a:ext>
              </a:extLst>
            </p:cNvPr>
            <p:cNvSpPr/>
            <p:nvPr/>
          </p:nvSpPr>
          <p:spPr>
            <a:xfrm>
              <a:off x="1364665" y="4622744"/>
              <a:ext cx="67921" cy="60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7D029B7-80A5-FA9B-75B3-373F703F5CC2}"/>
              </a:ext>
            </a:extLst>
          </p:cNvPr>
          <p:cNvSpPr txBox="1"/>
          <p:nvPr/>
        </p:nvSpPr>
        <p:spPr>
          <a:xfrm>
            <a:off x="2329513" y="4042064"/>
            <a:ext cx="8312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3MW </a:t>
            </a:r>
          </a:p>
        </p:txBody>
      </p:sp>
    </p:spTree>
    <p:extLst>
      <p:ext uri="{BB962C8B-B14F-4D97-AF65-F5344CB8AC3E}">
        <p14:creationId xmlns:p14="http://schemas.microsoft.com/office/powerpoint/2010/main" val="2274668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Recent Experience: </a:t>
            </a:r>
            <a:r>
              <a:rPr lang="en-US" dirty="0"/>
              <a:t>Stable operation has even been elusive on the lower power tubes.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6BF655C-16D4-7431-704C-98ED6EA6D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1501861"/>
            <a:ext cx="2752456" cy="3255333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5DD51517-67FB-D29D-3B15-4D2165279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963" y="1346200"/>
            <a:ext cx="3760835" cy="48839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A5768E-A986-2ECB-DBE4-29146EF3E6F1}"/>
              </a:ext>
            </a:extLst>
          </p:cNvPr>
          <p:cNvSpPr txBox="1"/>
          <p:nvPr/>
        </p:nvSpPr>
        <p:spPr>
          <a:xfrm>
            <a:off x="1589790" y="4149885"/>
            <a:ext cx="4069248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Removed 4 out of 28 klystrons from HV for repeated cathode arcing. Three returned to vendor.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5E9F46-4955-4451-F606-1BE2598E4EAC}"/>
              </a:ext>
            </a:extLst>
          </p:cNvPr>
          <p:cNvSpPr txBox="1"/>
          <p:nvPr/>
        </p:nvSpPr>
        <p:spPr>
          <a:xfrm>
            <a:off x="2121036" y="1711925"/>
            <a:ext cx="1059873" cy="341632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770kW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9ABF88-EB92-B183-ED1E-927B0091CE2A}"/>
              </a:ext>
            </a:extLst>
          </p:cNvPr>
          <p:cNvSpPr/>
          <p:nvPr/>
        </p:nvSpPr>
        <p:spPr>
          <a:xfrm>
            <a:off x="6532963" y="4618299"/>
            <a:ext cx="2344819" cy="111116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40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C4690C-346D-4984-A47F-00BD7589AF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7500" y="1190625"/>
          <a:ext cx="11555413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9115403" imgH="2819400" progId="Visio.Drawing.11">
                  <p:embed/>
                </p:oleObj>
              </mc:Choice>
              <mc:Fallback>
                <p:oleObj name="Visio" r:id="rId2" imgW="9115403" imgH="2819400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C4690C-346D-4984-A47F-00BD7589AF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500" y="1190625"/>
                        <a:ext cx="11555413" cy="3573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93136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Future: </a:t>
            </a:r>
            <a:r>
              <a:rPr lang="en-US" dirty="0"/>
              <a:t>SNS relies on 124 tubes, but we are open to better sources or power delivery schemes. Other options?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3" name="Picture 32" descr="A large machine in a factory&#10;&#10;Description automatically generated">
            <a:extLst>
              <a:ext uri="{FF2B5EF4-FFF2-40B4-BE49-F238E27FC236}">
                <a16:creationId xmlns:a16="http://schemas.microsoft.com/office/drawing/2014/main" id="{37F22320-F1C3-4880-69F3-2573C883F4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13" t="2134" r="2119"/>
          <a:stretch/>
        </p:blipFill>
        <p:spPr>
          <a:xfrm rot="5400000">
            <a:off x="1151453" y="4050328"/>
            <a:ext cx="1611527" cy="1279184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A5BECFE8-B9AA-A0AF-2964-602F26F51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0970" y="3884156"/>
            <a:ext cx="1416590" cy="1675403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F40DDD1D-B235-CCD1-DAEA-D8A09BCB3150}"/>
              </a:ext>
            </a:extLst>
          </p:cNvPr>
          <p:cNvSpPr/>
          <p:nvPr/>
        </p:nvSpPr>
        <p:spPr>
          <a:xfrm>
            <a:off x="2686123" y="1842521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2BD98C-B410-A33F-2DF2-CFDE5CC932E1}"/>
              </a:ext>
            </a:extLst>
          </p:cNvPr>
          <p:cNvSpPr txBox="1"/>
          <p:nvPr/>
        </p:nvSpPr>
        <p:spPr>
          <a:xfrm>
            <a:off x="3644174" y="1670334"/>
            <a:ext cx="1027907" cy="5909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</a:pPr>
            <a:r>
              <a:rPr lang="en-US" sz="3600" b="1" dirty="0">
                <a:ln/>
                <a:solidFill>
                  <a:schemeClr val="accent3"/>
                </a:solidFill>
                <a:latin typeface="+mn-lt"/>
              </a:rPr>
              <a:t>?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D613456-4517-47BC-3645-CE309FBD9D8D}"/>
              </a:ext>
            </a:extLst>
          </p:cNvPr>
          <p:cNvSpPr/>
          <p:nvPr/>
        </p:nvSpPr>
        <p:spPr>
          <a:xfrm>
            <a:off x="2686123" y="4551886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1EDE56-E636-C961-DD58-CE4262C0E7BF}"/>
              </a:ext>
            </a:extLst>
          </p:cNvPr>
          <p:cNvSpPr txBox="1"/>
          <p:nvPr/>
        </p:nvSpPr>
        <p:spPr>
          <a:xfrm>
            <a:off x="1317624" y="5720166"/>
            <a:ext cx="4040879" cy="5909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Potential for combining of lower power tubes for greater flexibility</a:t>
            </a: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7C863D7-1C8C-5D0D-EBFD-AEF86D7B6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107" y="1012436"/>
            <a:ext cx="1416590" cy="1675403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81023733-1D6D-B9AB-F6CF-CFE7D04975F7}"/>
              </a:ext>
            </a:extLst>
          </p:cNvPr>
          <p:cNvSpPr/>
          <p:nvPr/>
        </p:nvSpPr>
        <p:spPr>
          <a:xfrm>
            <a:off x="6674804" y="1753964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56F9702A-6D7C-A5E6-7562-3FB211E7C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7" t="7315" r="18508" b="11254"/>
          <a:stretch/>
        </p:blipFill>
        <p:spPr bwMode="auto">
          <a:xfrm rot="5400000">
            <a:off x="7704800" y="1087319"/>
            <a:ext cx="1463178" cy="162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8D227E-5F45-DD8C-311F-ED65905CF9E6}"/>
              </a:ext>
            </a:extLst>
          </p:cNvPr>
          <p:cNvSpPr txBox="1"/>
          <p:nvPr/>
        </p:nvSpPr>
        <p:spPr>
          <a:xfrm>
            <a:off x="5311660" y="3655092"/>
            <a:ext cx="4541453" cy="3416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Potential for solid-state in SCL and Ring</a:t>
            </a:r>
          </a:p>
        </p:txBody>
      </p:sp>
      <p:pic>
        <p:nvPicPr>
          <p:cNvPr id="16" name="Picture 15" descr="A machine with blue tubes&#10;&#10;Description automatically generated">
            <a:extLst>
              <a:ext uri="{FF2B5EF4-FFF2-40B4-BE49-F238E27FC236}">
                <a16:creationId xmlns:a16="http://schemas.microsoft.com/office/drawing/2014/main" id="{5651C2DD-4F1C-1C56-DABD-9D7648440E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20187" y="3306152"/>
            <a:ext cx="1225550" cy="1215823"/>
          </a:xfrm>
          <a:prstGeom prst="rect">
            <a:avLst/>
          </a:prstGeom>
          <a:ln w="28575">
            <a:noFill/>
          </a:ln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6B6ED06A-CA3E-CA16-5236-4DB0676E9407}"/>
              </a:ext>
            </a:extLst>
          </p:cNvPr>
          <p:cNvSpPr/>
          <p:nvPr/>
        </p:nvSpPr>
        <p:spPr>
          <a:xfrm rot="13368815">
            <a:off x="9210450" y="2801614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402E52-29E8-F771-37C3-AA1043FD815E}"/>
              </a:ext>
            </a:extLst>
          </p:cNvPr>
          <p:cNvGrpSpPr/>
          <p:nvPr/>
        </p:nvGrpSpPr>
        <p:grpSpPr>
          <a:xfrm>
            <a:off x="1099146" y="1101612"/>
            <a:ext cx="1416590" cy="1728373"/>
            <a:chOff x="769050" y="3486184"/>
            <a:chExt cx="1843301" cy="2239807"/>
          </a:xfrm>
        </p:grpSpPr>
        <p:pic>
          <p:nvPicPr>
            <p:cNvPr id="5" name="Picture 4" descr="A picture containing indoor, factory, engine&#10;&#10;Description automatically generated">
              <a:extLst>
                <a:ext uri="{FF2B5EF4-FFF2-40B4-BE49-F238E27FC236}">
                  <a16:creationId xmlns:a16="http://schemas.microsoft.com/office/drawing/2014/main" id="{26845601-AF7E-3E2A-FCE6-E8C0C8A64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8867"/>
            <a:stretch/>
          </p:blipFill>
          <p:spPr>
            <a:xfrm>
              <a:off x="769050" y="3486184"/>
              <a:ext cx="1843301" cy="223980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4F1EFFB-CAA9-D8F1-4EB6-7934E594CDE2}"/>
                </a:ext>
              </a:extLst>
            </p:cNvPr>
            <p:cNvSpPr/>
            <p:nvPr/>
          </p:nvSpPr>
          <p:spPr>
            <a:xfrm>
              <a:off x="1562582" y="4618299"/>
              <a:ext cx="84881" cy="56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C9C0DA4-EA3C-F1A0-2BCB-3A946A044C9C}"/>
                </a:ext>
              </a:extLst>
            </p:cNvPr>
            <p:cNvSpPr/>
            <p:nvPr/>
          </p:nvSpPr>
          <p:spPr>
            <a:xfrm>
              <a:off x="1364665" y="4622744"/>
              <a:ext cx="67921" cy="60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991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4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C4690C-346D-4984-A47F-00BD7589AF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7500" y="1190625"/>
          <a:ext cx="11555413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9115403" imgH="2819400" progId="Visio.Drawing.11">
                  <p:embed/>
                </p:oleObj>
              </mc:Choice>
              <mc:Fallback>
                <p:oleObj name="Visio" r:id="rId2" imgW="9115403" imgH="2819400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C4690C-346D-4984-A47F-00BD7589AF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500" y="1190625"/>
                        <a:ext cx="11555413" cy="3573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93136"/>
            <a:ext cx="11430000" cy="646331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Conclusion: </a:t>
            </a:r>
            <a:r>
              <a:rPr lang="en-US" sz="2000" dirty="0"/>
              <a:t>The Spallation Neutron Source relies heavily on klystrons – which are difficult to fabricate and operate – as its high-power RF source. Are there viable alternatives?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3" name="Picture 32" descr="A large machine in a factory&#10;&#10;Description automatically generated">
            <a:extLst>
              <a:ext uri="{FF2B5EF4-FFF2-40B4-BE49-F238E27FC236}">
                <a16:creationId xmlns:a16="http://schemas.microsoft.com/office/drawing/2014/main" id="{37F22320-F1C3-4880-69F3-2573C883F4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13" t="2134" r="2119"/>
          <a:stretch/>
        </p:blipFill>
        <p:spPr>
          <a:xfrm rot="5400000">
            <a:off x="1151453" y="4050328"/>
            <a:ext cx="1611527" cy="1279184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A5BECFE8-B9AA-A0AF-2964-602F26F51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0970" y="3884156"/>
            <a:ext cx="1416590" cy="1675403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F40DDD1D-B235-CCD1-DAEA-D8A09BCB3150}"/>
              </a:ext>
            </a:extLst>
          </p:cNvPr>
          <p:cNvSpPr/>
          <p:nvPr/>
        </p:nvSpPr>
        <p:spPr>
          <a:xfrm>
            <a:off x="2686123" y="1842521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2BD98C-B410-A33F-2DF2-CFDE5CC932E1}"/>
              </a:ext>
            </a:extLst>
          </p:cNvPr>
          <p:cNvSpPr txBox="1"/>
          <p:nvPr/>
        </p:nvSpPr>
        <p:spPr>
          <a:xfrm>
            <a:off x="3644174" y="1670334"/>
            <a:ext cx="1027907" cy="5909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</a:pPr>
            <a:r>
              <a:rPr lang="en-US" sz="3600" b="1" dirty="0">
                <a:ln/>
                <a:solidFill>
                  <a:schemeClr val="accent3"/>
                </a:solidFill>
                <a:latin typeface="+mn-lt"/>
              </a:rPr>
              <a:t>?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D613456-4517-47BC-3645-CE309FBD9D8D}"/>
              </a:ext>
            </a:extLst>
          </p:cNvPr>
          <p:cNvSpPr/>
          <p:nvPr/>
        </p:nvSpPr>
        <p:spPr>
          <a:xfrm>
            <a:off x="2686123" y="4551886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7C863D7-1C8C-5D0D-EBFD-AEF86D7B6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107" y="1012436"/>
            <a:ext cx="1416590" cy="1675403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81023733-1D6D-B9AB-F6CF-CFE7D04975F7}"/>
              </a:ext>
            </a:extLst>
          </p:cNvPr>
          <p:cNvSpPr/>
          <p:nvPr/>
        </p:nvSpPr>
        <p:spPr>
          <a:xfrm>
            <a:off x="6674804" y="1753964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56F9702A-6D7C-A5E6-7562-3FB211E7C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7" t="7315" r="18508" b="11254"/>
          <a:stretch/>
        </p:blipFill>
        <p:spPr bwMode="auto">
          <a:xfrm rot="5400000">
            <a:off x="7704800" y="1087319"/>
            <a:ext cx="1463178" cy="162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A machine with blue tubes&#10;&#10;Description automatically generated">
            <a:extLst>
              <a:ext uri="{FF2B5EF4-FFF2-40B4-BE49-F238E27FC236}">
                <a16:creationId xmlns:a16="http://schemas.microsoft.com/office/drawing/2014/main" id="{5651C2DD-4F1C-1C56-DABD-9D7648440E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20187" y="3306152"/>
            <a:ext cx="1225550" cy="1215823"/>
          </a:xfrm>
          <a:prstGeom prst="rect">
            <a:avLst/>
          </a:prstGeom>
          <a:ln w="28575">
            <a:noFill/>
          </a:ln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6B6ED06A-CA3E-CA16-5236-4DB0676E9407}"/>
              </a:ext>
            </a:extLst>
          </p:cNvPr>
          <p:cNvSpPr/>
          <p:nvPr/>
        </p:nvSpPr>
        <p:spPr>
          <a:xfrm rot="13368815">
            <a:off x="9210450" y="2801614"/>
            <a:ext cx="907583" cy="246559"/>
          </a:xfrm>
          <a:prstGeom prst="rightArrow">
            <a:avLst/>
          </a:prstGeom>
          <a:solidFill>
            <a:srgbClr val="0070C0"/>
          </a:solidFill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402E52-29E8-F771-37C3-AA1043FD815E}"/>
              </a:ext>
            </a:extLst>
          </p:cNvPr>
          <p:cNvGrpSpPr/>
          <p:nvPr/>
        </p:nvGrpSpPr>
        <p:grpSpPr>
          <a:xfrm>
            <a:off x="1099146" y="1101612"/>
            <a:ext cx="1416590" cy="1728373"/>
            <a:chOff x="769050" y="3486184"/>
            <a:chExt cx="1843301" cy="2239807"/>
          </a:xfrm>
        </p:grpSpPr>
        <p:pic>
          <p:nvPicPr>
            <p:cNvPr id="5" name="Picture 4" descr="A picture containing indoor, factory, engine&#10;&#10;Description automatically generated">
              <a:extLst>
                <a:ext uri="{FF2B5EF4-FFF2-40B4-BE49-F238E27FC236}">
                  <a16:creationId xmlns:a16="http://schemas.microsoft.com/office/drawing/2014/main" id="{26845601-AF7E-3E2A-FCE6-E8C0C8A64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8867"/>
            <a:stretch/>
          </p:blipFill>
          <p:spPr>
            <a:xfrm>
              <a:off x="769050" y="3486184"/>
              <a:ext cx="1843301" cy="223980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4F1EFFB-CAA9-D8F1-4EB6-7934E594CDE2}"/>
                </a:ext>
              </a:extLst>
            </p:cNvPr>
            <p:cNvSpPr/>
            <p:nvPr/>
          </p:nvSpPr>
          <p:spPr>
            <a:xfrm>
              <a:off x="1562582" y="4618299"/>
              <a:ext cx="84881" cy="56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C9C0DA4-EA3C-F1A0-2BCB-3A946A044C9C}"/>
                </a:ext>
              </a:extLst>
            </p:cNvPr>
            <p:cNvSpPr/>
            <p:nvPr/>
          </p:nvSpPr>
          <p:spPr>
            <a:xfrm>
              <a:off x="1364665" y="4622744"/>
              <a:ext cx="67921" cy="600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solidFill>
                <a:schemeClr val="bg1">
                  <a:lumMod val="85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0BF2D1-18A5-5312-9557-4B779FCE442B}"/>
              </a:ext>
            </a:extLst>
          </p:cNvPr>
          <p:cNvSpPr txBox="1"/>
          <p:nvPr/>
        </p:nvSpPr>
        <p:spPr>
          <a:xfrm>
            <a:off x="1422929" y="2765713"/>
            <a:ext cx="8760162" cy="108952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There are viable alternatives long-term (10 years). Near term, SNS must continue to focus on the continued development of high-power klystrons for use in the normal conducting segments of our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linac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. As of today, we are &gt; 6 years into that development.</a:t>
            </a:r>
          </a:p>
        </p:txBody>
      </p:sp>
    </p:spTree>
    <p:extLst>
      <p:ext uri="{BB962C8B-B14F-4D97-AF65-F5344CB8AC3E}">
        <p14:creationId xmlns:p14="http://schemas.microsoft.com/office/powerpoint/2010/main" val="275908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1421928"/>
          </a:xfrm>
        </p:spPr>
        <p:txBody>
          <a:bodyPr/>
          <a:lstStyle/>
          <a:p>
            <a:r>
              <a:rPr lang="en-US" dirty="0"/>
              <a:t>In keeping with CWRF tradition, here is a picture of a burned second cavity load connection on a 2.5MW klystron.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987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43BC93-5D00-F9A1-AC7C-C1AE85BBE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200" y="1661687"/>
            <a:ext cx="6248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6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1421928"/>
          </a:xfrm>
        </p:spPr>
        <p:txBody>
          <a:bodyPr/>
          <a:lstStyle/>
          <a:p>
            <a:r>
              <a:rPr lang="en-US" dirty="0"/>
              <a:t>The Spallation Neutron Source relies heavily on klystrons – which are difficult to fabricate and operate – as its high-power RF source. Are there viable alternatives?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BF9414-7929-95D6-F928-A70643FF3724}"/>
              </a:ext>
            </a:extLst>
          </p:cNvPr>
          <p:cNvSpPr txBox="1"/>
          <p:nvPr/>
        </p:nvSpPr>
        <p:spPr>
          <a:xfrm>
            <a:off x="2302051" y="1797627"/>
            <a:ext cx="7810151" cy="4607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dirty="0">
                <a:latin typeface="+mn-lt"/>
              </a:rPr>
              <a:t>To help answer that question we will discuss: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Present SNS High-Power RF sources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A Brief Glimpse of the Past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Why klystrons?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Recent Experience with Klystrons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The Future of SNS High-Power RF Sources</a:t>
            </a:r>
          </a:p>
          <a:p>
            <a:pPr marL="342900" indent="-342900" algn="l">
              <a:lnSpc>
                <a:spcPct val="90000"/>
              </a:lnSpc>
              <a:buAutoNum type="arabicPeriod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418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C4690C-346D-4984-A47F-00BD7589A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770341"/>
              </p:ext>
            </p:extLst>
          </p:nvPr>
        </p:nvGraphicFramePr>
        <p:xfrm>
          <a:off x="317500" y="1190625"/>
          <a:ext cx="11555413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9115403" imgH="2819400" progId="Visio.Drawing.11">
                  <p:embed/>
                </p:oleObj>
              </mc:Choice>
              <mc:Fallback>
                <p:oleObj name="Visio" r:id="rId2" imgW="9115403" imgH="2819400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C4690C-346D-4984-A47F-00BD7589AF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500" y="1190625"/>
                        <a:ext cx="11555413" cy="3573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Present: </a:t>
            </a:r>
            <a:r>
              <a:rPr lang="en-US" dirty="0"/>
              <a:t>There are 131 distinct high power RF systems across the SNS complex. 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A51204FA-A472-434F-9304-4CDF0C94F4EE}"/>
              </a:ext>
            </a:extLst>
          </p:cNvPr>
          <p:cNvSpPr/>
          <p:nvPr/>
        </p:nvSpPr>
        <p:spPr>
          <a:xfrm rot="16200000">
            <a:off x="9928625" y="2462481"/>
            <a:ext cx="274574" cy="751840"/>
          </a:xfrm>
          <a:prstGeom prst="leftBrace">
            <a:avLst/>
          </a:prstGeom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21B42A-FE10-4E00-AB38-5C77313A4B83}"/>
              </a:ext>
            </a:extLst>
          </p:cNvPr>
          <p:cNvSpPr txBox="1"/>
          <p:nvPr/>
        </p:nvSpPr>
        <p:spPr>
          <a:xfrm>
            <a:off x="355987" y="4730958"/>
            <a:ext cx="2038701" cy="8679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latin typeface="+mn-lt"/>
              </a:rPr>
              <a:t>FE RF Systems: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latin typeface="+mn-lt"/>
              </a:rPr>
              <a:t>Ion Source (2)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latin typeface="+mn-lt"/>
              </a:rPr>
              <a:t>RFQ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latin typeface="+mn-lt"/>
              </a:rPr>
              <a:t>MEBT (5)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87F144-98FF-4D62-8B2B-12A758C22FE1}"/>
              </a:ext>
            </a:extLst>
          </p:cNvPr>
          <p:cNvSpPr txBox="1"/>
          <p:nvPr/>
        </p:nvSpPr>
        <p:spPr>
          <a:xfrm>
            <a:off x="1279029" y="3822908"/>
            <a:ext cx="3306279" cy="7571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NC RF Systems: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DTL (6)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CCL (4)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9A0C11-6555-47E8-8EAF-F63030E56B73}"/>
              </a:ext>
            </a:extLst>
          </p:cNvPr>
          <p:cNvSpPr txBox="1"/>
          <p:nvPr/>
        </p:nvSpPr>
        <p:spPr>
          <a:xfrm>
            <a:off x="5200278" y="3877334"/>
            <a:ext cx="3000351" cy="7571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SC RF Systems: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Medium Beta (33)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High Beta (76)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119AA6-2644-45FA-88A0-5BA34893B6B4}"/>
              </a:ext>
            </a:extLst>
          </p:cNvPr>
          <p:cNvSpPr txBox="1"/>
          <p:nvPr/>
        </p:nvSpPr>
        <p:spPr>
          <a:xfrm>
            <a:off x="9398479" y="3144415"/>
            <a:ext cx="1334866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Ring RF Systems (4)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852EB84A-845E-8BEC-5E02-BB3B7BB82D01}"/>
              </a:ext>
            </a:extLst>
          </p:cNvPr>
          <p:cNvSpPr/>
          <p:nvPr/>
        </p:nvSpPr>
        <p:spPr>
          <a:xfrm rot="16200000">
            <a:off x="6598978" y="1337987"/>
            <a:ext cx="202953" cy="4748892"/>
          </a:xfrm>
          <a:prstGeom prst="leftBrace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6B3A19E7-B357-8F72-DE6A-94F98851FD71}"/>
              </a:ext>
            </a:extLst>
          </p:cNvPr>
          <p:cNvSpPr/>
          <p:nvPr/>
        </p:nvSpPr>
        <p:spPr>
          <a:xfrm rot="16200000">
            <a:off x="2871839" y="2359737"/>
            <a:ext cx="204323" cy="2704020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F4063ECA-FEC6-C878-E069-0F7A85ABBE7B}"/>
              </a:ext>
            </a:extLst>
          </p:cNvPr>
          <p:cNvSpPr/>
          <p:nvPr/>
        </p:nvSpPr>
        <p:spPr>
          <a:xfrm rot="16200000">
            <a:off x="1147851" y="3348767"/>
            <a:ext cx="226731" cy="721550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3C59614-F8EB-83A7-D5BB-23D1BA93EE22}"/>
              </a:ext>
            </a:extLst>
          </p:cNvPr>
          <p:cNvCxnSpPr/>
          <p:nvPr/>
        </p:nvCxnSpPr>
        <p:spPr>
          <a:xfrm flipH="1" flipV="1">
            <a:off x="1279029" y="3880237"/>
            <a:ext cx="112449" cy="8507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6CCFBFC-9792-185F-237B-130A7EDDC476}"/>
              </a:ext>
            </a:extLst>
          </p:cNvPr>
          <p:cNvSpPr txBox="1"/>
          <p:nvPr/>
        </p:nvSpPr>
        <p:spPr>
          <a:xfrm>
            <a:off x="3542864" y="1076511"/>
            <a:ext cx="5104684" cy="6740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At present there are 3 solid state, 4 tetrode, and 124 klystron-based RF sources used to accelerate an H- beam and accumulate protons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52F18BC-5B2B-F61E-8D0E-5C224EEEB10B}"/>
              </a:ext>
            </a:extLst>
          </p:cNvPr>
          <p:cNvCxnSpPr>
            <a:stCxn id="24" idx="2"/>
          </p:cNvCxnSpPr>
          <p:nvPr/>
        </p:nvCxnSpPr>
        <p:spPr>
          <a:xfrm flipH="1">
            <a:off x="5372100" y="1750542"/>
            <a:ext cx="723106" cy="586258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EB25498-8255-8BB8-A88F-BA0F328BAB87}"/>
              </a:ext>
            </a:extLst>
          </p:cNvPr>
          <p:cNvCxnSpPr/>
          <p:nvPr/>
        </p:nvCxnSpPr>
        <p:spPr>
          <a:xfrm>
            <a:off x="8661400" y="1389893"/>
            <a:ext cx="1028592" cy="524814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39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8" grpId="0" animBg="1"/>
      <p:bldP spid="12" grpId="0" animBg="1"/>
      <p:bldP spid="19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Present: </a:t>
            </a:r>
            <a:r>
              <a:rPr lang="en-US" dirty="0"/>
              <a:t>There are eight high power RF sources for the front-end systems.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299043-BD2A-C2B3-0F6E-9E4F657F69C7}"/>
              </a:ext>
            </a:extLst>
          </p:cNvPr>
          <p:cNvSpPr/>
          <p:nvPr/>
        </p:nvSpPr>
        <p:spPr>
          <a:xfrm>
            <a:off x="3617503" y="1845015"/>
            <a:ext cx="3776870" cy="10416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 diagram of a cell&#10;&#10;Description automatically generated">
            <a:extLst>
              <a:ext uri="{FF2B5EF4-FFF2-40B4-BE49-F238E27FC236}">
                <a16:creationId xmlns:a16="http://schemas.microsoft.com/office/drawing/2014/main" id="{F3268A26-E58A-566D-1D84-FFC7B9F691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837" t="39707" r="29201" b="27979"/>
          <a:stretch/>
        </p:blipFill>
        <p:spPr>
          <a:xfrm>
            <a:off x="3617503" y="2225738"/>
            <a:ext cx="3647682" cy="2643588"/>
          </a:xfrm>
          <a:prstGeom prst="rect">
            <a:avLst/>
          </a:prstGeom>
        </p:spPr>
      </p:pic>
      <p:pic>
        <p:nvPicPr>
          <p:cNvPr id="9" name="Picture 8" descr="A close up of a machine&#10;&#10;Description automatically generated">
            <a:extLst>
              <a:ext uri="{FF2B5EF4-FFF2-40B4-BE49-F238E27FC236}">
                <a16:creationId xmlns:a16="http://schemas.microsoft.com/office/drawing/2014/main" id="{27BB78DD-5688-6D73-FA3D-E5C04A28F7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41" r="18573"/>
          <a:stretch/>
        </p:blipFill>
        <p:spPr>
          <a:xfrm>
            <a:off x="4382517" y="5063489"/>
            <a:ext cx="1713483" cy="16002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10" name="Picture 7" descr="100_1586">
            <a:extLst>
              <a:ext uri="{FF2B5EF4-FFF2-40B4-BE49-F238E27FC236}">
                <a16:creationId xmlns:a16="http://schemas.microsoft.com/office/drawing/2014/main" id="{B013F4A3-4C60-8C86-C2AA-0FB6CE731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91"/>
          <a:stretch/>
        </p:blipFill>
        <p:spPr bwMode="auto">
          <a:xfrm>
            <a:off x="6219279" y="4897347"/>
            <a:ext cx="1785812" cy="190619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1430AA4F-F6BE-EA75-553A-7EB41AD057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b="17065"/>
          <a:stretch/>
        </p:blipFill>
        <p:spPr bwMode="auto">
          <a:xfrm>
            <a:off x="9363949" y="902235"/>
            <a:ext cx="2233008" cy="29271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Group 34">
            <a:extLst>
              <a:ext uri="{FF2B5EF4-FFF2-40B4-BE49-F238E27FC236}">
                <a16:creationId xmlns:a16="http://schemas.microsoft.com/office/drawing/2014/main" id="{CE491549-F537-D91B-94BA-B6DB50B0E82E}"/>
              </a:ext>
            </a:extLst>
          </p:cNvPr>
          <p:cNvGrpSpPr>
            <a:grpSpLocks/>
          </p:cNvGrpSpPr>
          <p:nvPr/>
        </p:nvGrpSpPr>
        <p:grpSpPr bwMode="auto">
          <a:xfrm>
            <a:off x="3534503" y="2407028"/>
            <a:ext cx="4828073" cy="1806880"/>
            <a:chOff x="-1751" y="1104"/>
            <a:chExt cx="7367" cy="2975"/>
          </a:xfrm>
        </p:grpSpPr>
        <p:pic>
          <p:nvPicPr>
            <p:cNvPr id="25" name="Picture 36">
              <a:extLst>
                <a:ext uri="{FF2B5EF4-FFF2-40B4-BE49-F238E27FC236}">
                  <a16:creationId xmlns:a16="http://schemas.microsoft.com/office/drawing/2014/main" id="{5F056158-8EA6-02F6-AFB7-AAFE5BA31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51" y="1583"/>
              <a:ext cx="2313" cy="2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 Box 37">
              <a:extLst>
                <a:ext uri="{FF2B5EF4-FFF2-40B4-BE49-F238E27FC236}">
                  <a16:creationId xmlns:a16="http://schemas.microsoft.com/office/drawing/2014/main" id="{F6593691-22B5-9239-B1F8-EEBEAC6637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1104"/>
              <a:ext cx="2496" cy="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n-US" sz="1800" dirty="0"/>
                <a:t>.</a:t>
              </a:r>
            </a:p>
          </p:txBody>
        </p:sp>
      </p:grpSp>
      <p:pic>
        <p:nvPicPr>
          <p:cNvPr id="27" name="Picture 3">
            <a:extLst>
              <a:ext uri="{FF2B5EF4-FFF2-40B4-BE49-F238E27FC236}">
                <a16:creationId xmlns:a16="http://schemas.microsoft.com/office/drawing/2014/main" id="{6A49916A-A8F4-2722-1D0F-F91C4DC6C3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7" t="7315" r="18508" b="11254"/>
          <a:stretch/>
        </p:blipFill>
        <p:spPr bwMode="auto">
          <a:xfrm rot="5400000">
            <a:off x="615360" y="3838367"/>
            <a:ext cx="1946771" cy="215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B6603980-4915-0A9A-5EE7-91D7D0CCE1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2" t="37982" r="4446" b="6665"/>
          <a:stretch/>
        </p:blipFill>
        <p:spPr bwMode="auto">
          <a:xfrm rot="5400000">
            <a:off x="534883" y="2211647"/>
            <a:ext cx="2078374" cy="99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C5183B6-97A2-17F6-149C-3707261E48AC}"/>
              </a:ext>
            </a:extLst>
          </p:cNvPr>
          <p:cNvSpPr txBox="1"/>
          <p:nvPr/>
        </p:nvSpPr>
        <p:spPr>
          <a:xfrm>
            <a:off x="627980" y="1245964"/>
            <a:ext cx="1921529" cy="3139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600W, 13MHz CW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FFEEF5-68F7-4083-9307-0B5AC3A2BB6E}"/>
              </a:ext>
            </a:extLst>
          </p:cNvPr>
          <p:cNvSpPr txBox="1"/>
          <p:nvPr/>
        </p:nvSpPr>
        <p:spPr>
          <a:xfrm>
            <a:off x="527563" y="6009352"/>
            <a:ext cx="2181968" cy="3139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80kW, 2MHz Pulsed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0279C5-2081-EE24-C297-4A885FA2E43A}"/>
              </a:ext>
            </a:extLst>
          </p:cNvPr>
          <p:cNvSpPr txBox="1"/>
          <p:nvPr/>
        </p:nvSpPr>
        <p:spPr>
          <a:xfrm>
            <a:off x="7318938" y="1358904"/>
            <a:ext cx="1921529" cy="5355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20kW x 4 (+1), 402.5MHz Pulsed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55E2BF-DE45-08F2-5405-5C5BC671B2B9}"/>
              </a:ext>
            </a:extLst>
          </p:cNvPr>
          <p:cNvSpPr txBox="1"/>
          <p:nvPr/>
        </p:nvSpPr>
        <p:spPr>
          <a:xfrm>
            <a:off x="9112916" y="5216291"/>
            <a:ext cx="19215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>
                <a:solidFill>
                  <a:srgbClr val="FF0000"/>
                </a:solidFill>
                <a:latin typeface="+mn-lt"/>
              </a:rPr>
              <a:t>SOLID STATE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221547C-82D4-7451-CA54-9888DF02CA0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598" r="3894"/>
          <a:stretch/>
        </p:blipFill>
        <p:spPr>
          <a:xfrm>
            <a:off x="7410947" y="2221847"/>
            <a:ext cx="1880669" cy="16002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8CE32D7-FD30-DBD0-8597-D12E3E076361}"/>
              </a:ext>
            </a:extLst>
          </p:cNvPr>
          <p:cNvSpPr txBox="1"/>
          <p:nvPr/>
        </p:nvSpPr>
        <p:spPr>
          <a:xfrm>
            <a:off x="4694423" y="4475003"/>
            <a:ext cx="2653761" cy="3139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2.5MW, 402.5MHz Pulsed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1E106F0-E901-9274-815F-AED4D36560D4}"/>
              </a:ext>
            </a:extLst>
          </p:cNvPr>
          <p:cNvCxnSpPr>
            <a:stCxn id="31" idx="1"/>
          </p:cNvCxnSpPr>
          <p:nvPr/>
        </p:nvCxnSpPr>
        <p:spPr>
          <a:xfrm flipH="1">
            <a:off x="6726785" y="1626670"/>
            <a:ext cx="592153" cy="1310841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2726ECA-2B59-EA36-B351-4DBC028CA744}"/>
              </a:ext>
            </a:extLst>
          </p:cNvPr>
          <p:cNvCxnSpPr>
            <a:stCxn id="29" idx="3"/>
            <a:endCxn id="25" idx="1"/>
          </p:cNvCxnSpPr>
          <p:nvPr/>
        </p:nvCxnSpPr>
        <p:spPr>
          <a:xfrm>
            <a:off x="2549509" y="1402930"/>
            <a:ext cx="984994" cy="2053000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DE3C001-FE15-D110-9251-BE8924043BE8}"/>
              </a:ext>
            </a:extLst>
          </p:cNvPr>
          <p:cNvCxnSpPr>
            <a:stCxn id="30" idx="3"/>
            <a:endCxn id="25" idx="1"/>
          </p:cNvCxnSpPr>
          <p:nvPr/>
        </p:nvCxnSpPr>
        <p:spPr>
          <a:xfrm flipV="1">
            <a:off x="2709531" y="3455930"/>
            <a:ext cx="824972" cy="2710388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68B9E3C-9A9C-C4A8-E924-6BFB40A82F3B}"/>
              </a:ext>
            </a:extLst>
          </p:cNvPr>
          <p:cNvCxnSpPr>
            <a:stCxn id="34" idx="0"/>
          </p:cNvCxnSpPr>
          <p:nvPr/>
        </p:nvCxnSpPr>
        <p:spPr>
          <a:xfrm flipH="1" flipV="1">
            <a:off x="5741043" y="3547532"/>
            <a:ext cx="280261" cy="927471"/>
          </a:xfrm>
          <a:prstGeom prst="straightConnector1">
            <a:avLst/>
          </a:prstGeom>
          <a:ln w="28575">
            <a:solidFill>
              <a:srgbClr val="00B0F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06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Present: </a:t>
            </a:r>
            <a:r>
              <a:rPr lang="en-US" dirty="0"/>
              <a:t>The highest peak RF power levels at SNS are in the normal conducting </a:t>
            </a:r>
            <a:r>
              <a:rPr lang="en-US" dirty="0" err="1"/>
              <a:t>Linac</a:t>
            </a:r>
            <a:r>
              <a:rPr lang="en-US" dirty="0"/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299043-BD2A-C2B3-0F6E-9E4F657F69C7}"/>
              </a:ext>
            </a:extLst>
          </p:cNvPr>
          <p:cNvSpPr/>
          <p:nvPr/>
        </p:nvSpPr>
        <p:spPr>
          <a:xfrm>
            <a:off x="3617503" y="1845015"/>
            <a:ext cx="3776870" cy="10416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D208A8A9-B56E-A8D0-EA90-D2817886F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846" y="1355233"/>
            <a:ext cx="6392307" cy="1494975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96181ED8-0BA2-69B6-69A9-AEAA1F228CDC}"/>
              </a:ext>
            </a:extLst>
          </p:cNvPr>
          <p:cNvSpPr/>
          <p:nvPr/>
        </p:nvSpPr>
        <p:spPr>
          <a:xfrm rot="16200000">
            <a:off x="4280249" y="1564259"/>
            <a:ext cx="293334" cy="2702398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7CCC6C6B-E23B-24BD-9173-3E4904EE0F19}"/>
              </a:ext>
            </a:extLst>
          </p:cNvPr>
          <p:cNvSpPr/>
          <p:nvPr/>
        </p:nvSpPr>
        <p:spPr>
          <a:xfrm rot="16200000">
            <a:off x="7053848" y="1493055"/>
            <a:ext cx="293334" cy="2844803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5" descr="DTL 1-6 RR 2820">
            <a:extLst>
              <a:ext uri="{FF2B5EF4-FFF2-40B4-BE49-F238E27FC236}">
                <a16:creationId xmlns:a16="http://schemas.microsoft.com/office/drawing/2014/main" id="{F5C4C2EB-DFC1-32B4-66DD-DCE8EC45D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0197" y="3350938"/>
            <a:ext cx="2133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7" descr="100_1586">
            <a:extLst>
              <a:ext uri="{FF2B5EF4-FFF2-40B4-BE49-F238E27FC236}">
                <a16:creationId xmlns:a16="http://schemas.microsoft.com/office/drawing/2014/main" id="{F75AB22E-16BA-E267-1190-0A000F161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1022"/>
          <a:stretch/>
        </p:blipFill>
        <p:spPr bwMode="auto">
          <a:xfrm>
            <a:off x="1200240" y="3350938"/>
            <a:ext cx="1779958" cy="293661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_M0C8845">
            <a:extLst>
              <a:ext uri="{FF2B5EF4-FFF2-40B4-BE49-F238E27FC236}">
                <a16:creationId xmlns:a16="http://schemas.microsoft.com/office/drawing/2014/main" id="{56566B19-05A4-6398-AE7A-AC2B12DF3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-1" r="9934"/>
          <a:stretch/>
        </p:blipFill>
        <p:spPr bwMode="auto">
          <a:xfrm>
            <a:off x="6073796" y="3329043"/>
            <a:ext cx="2133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8" descr="100_1569">
            <a:extLst>
              <a:ext uri="{FF2B5EF4-FFF2-40B4-BE49-F238E27FC236}">
                <a16:creationId xmlns:a16="http://schemas.microsoft.com/office/drawing/2014/main" id="{505EF288-8DA1-3745-A088-49631A02B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0" b="3845"/>
          <a:stretch/>
        </p:blipFill>
        <p:spPr bwMode="auto">
          <a:xfrm>
            <a:off x="8527395" y="3339990"/>
            <a:ext cx="1779959" cy="295851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0147E4A-0B7D-BB6D-429B-96DA61B65F07}"/>
              </a:ext>
            </a:extLst>
          </p:cNvPr>
          <p:cNvSpPr txBox="1"/>
          <p:nvPr/>
        </p:nvSpPr>
        <p:spPr>
          <a:xfrm>
            <a:off x="3100035" y="5183428"/>
            <a:ext cx="2653761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Six 2.5MW, 402.5MHz pulsed systems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A81B35-7970-A1E1-166D-D81BA0FD577E}"/>
              </a:ext>
            </a:extLst>
          </p:cNvPr>
          <p:cNvSpPr txBox="1"/>
          <p:nvPr/>
        </p:nvSpPr>
        <p:spPr>
          <a:xfrm>
            <a:off x="5873634" y="5183428"/>
            <a:ext cx="2653761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Four 5MW, 805MHz pulsed systems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1C1FBE-9CED-DD56-D548-4AC550D940FB}"/>
              </a:ext>
            </a:extLst>
          </p:cNvPr>
          <p:cNvSpPr txBox="1"/>
          <p:nvPr/>
        </p:nvSpPr>
        <p:spPr>
          <a:xfrm>
            <a:off x="4541964" y="6003034"/>
            <a:ext cx="2452903" cy="5909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Frequency increase to 805MHz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098F0CC-2EA7-3529-04EA-E02834525F47}"/>
              </a:ext>
            </a:extLst>
          </p:cNvPr>
          <p:cNvCxnSpPr>
            <a:cxnSpLocks/>
          </p:cNvCxnSpPr>
          <p:nvPr/>
        </p:nvCxnSpPr>
        <p:spPr>
          <a:xfrm flipV="1">
            <a:off x="5686983" y="2915456"/>
            <a:ext cx="91130" cy="3083213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AD03478-587C-D85F-B61F-B75249378B7F}"/>
              </a:ext>
            </a:extLst>
          </p:cNvPr>
          <p:cNvSpPr txBox="1"/>
          <p:nvPr/>
        </p:nvSpPr>
        <p:spPr>
          <a:xfrm>
            <a:off x="518412" y="1326412"/>
            <a:ext cx="11430000" cy="840230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In the normal conducting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linac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, the beam energy is relatively low and there is only one klystron per system. This creates a bottleneck that is important to note – we cannot bypass any of the cavities in the event of a high-power RF source failure.</a:t>
            </a:r>
          </a:p>
        </p:txBody>
      </p:sp>
    </p:spTree>
    <p:extLst>
      <p:ext uri="{BB962C8B-B14F-4D97-AF65-F5344CB8AC3E}">
        <p14:creationId xmlns:p14="http://schemas.microsoft.com/office/powerpoint/2010/main" val="339148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7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978729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Present: </a:t>
            </a:r>
            <a:r>
              <a:rPr lang="en-US" dirty="0"/>
              <a:t>The bulk of the high-power RF systems at SNS are in the superconducting </a:t>
            </a:r>
            <a:r>
              <a:rPr lang="en-US" dirty="0" err="1"/>
              <a:t>linac</a:t>
            </a:r>
            <a:r>
              <a:rPr lang="en-US" dirty="0"/>
              <a:t> – 109 of the 131.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299043-BD2A-C2B3-0F6E-9E4F657F69C7}"/>
              </a:ext>
            </a:extLst>
          </p:cNvPr>
          <p:cNvSpPr/>
          <p:nvPr/>
        </p:nvSpPr>
        <p:spPr>
          <a:xfrm>
            <a:off x="3681003" y="1273515"/>
            <a:ext cx="3776870" cy="10416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 blue rectangular object with white circles&#10;&#10;Description automatically generated">
            <a:extLst>
              <a:ext uri="{FF2B5EF4-FFF2-40B4-BE49-F238E27FC236}">
                <a16:creationId xmlns:a16="http://schemas.microsoft.com/office/drawing/2014/main" id="{37320D75-8648-5206-1DD9-730037E335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3166"/>
          <a:stretch/>
        </p:blipFill>
        <p:spPr>
          <a:xfrm>
            <a:off x="2260600" y="1853980"/>
            <a:ext cx="7542766" cy="8003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74FB792-2820-8108-B7D2-80BD969996CB}"/>
              </a:ext>
            </a:extLst>
          </p:cNvPr>
          <p:cNvSpPr/>
          <p:nvPr/>
        </p:nvSpPr>
        <p:spPr>
          <a:xfrm>
            <a:off x="9398000" y="2315135"/>
            <a:ext cx="533400" cy="42806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4133DE-1CD4-307F-70CA-F5D502D78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12" b="13463"/>
          <a:stretch/>
        </p:blipFill>
        <p:spPr>
          <a:xfrm>
            <a:off x="3935003" y="3911389"/>
            <a:ext cx="4014163" cy="1959041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4D20F973-F509-8475-0A44-14CC759E369E}"/>
              </a:ext>
            </a:extLst>
          </p:cNvPr>
          <p:cNvSpPr/>
          <p:nvPr/>
        </p:nvSpPr>
        <p:spPr>
          <a:xfrm rot="16200000">
            <a:off x="3684159" y="1741059"/>
            <a:ext cx="266700" cy="2270983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729F4660-9A5D-FBF6-E48A-1A4F8DB93DA4}"/>
              </a:ext>
            </a:extLst>
          </p:cNvPr>
          <p:cNvSpPr/>
          <p:nvPr/>
        </p:nvSpPr>
        <p:spPr>
          <a:xfrm rot="16200000">
            <a:off x="6978652" y="717550"/>
            <a:ext cx="266701" cy="4318001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65A37-D1A2-8B25-BF2E-78F0860617A9}"/>
              </a:ext>
            </a:extLst>
          </p:cNvPr>
          <p:cNvSpPr txBox="1"/>
          <p:nvPr/>
        </p:nvSpPr>
        <p:spPr>
          <a:xfrm>
            <a:off x="2490628" y="3146713"/>
            <a:ext cx="2653761" cy="7571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Medium Beta - 33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550kW, 805MHz pulsed systems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690624-5B40-77C4-5E6A-0E05673E7AD3}"/>
              </a:ext>
            </a:extLst>
          </p:cNvPr>
          <p:cNvSpPr txBox="1"/>
          <p:nvPr/>
        </p:nvSpPr>
        <p:spPr>
          <a:xfrm>
            <a:off x="5785121" y="3142767"/>
            <a:ext cx="2800079" cy="7571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High Beta - 76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550-700kW, 805MHz pulsed systems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A17CF9-140C-E4CE-43B8-71B374E28209}"/>
              </a:ext>
            </a:extLst>
          </p:cNvPr>
          <p:cNvSpPr txBox="1"/>
          <p:nvPr/>
        </p:nvSpPr>
        <p:spPr>
          <a:xfrm>
            <a:off x="466458" y="1573494"/>
            <a:ext cx="11430000" cy="840230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  <a:latin typeface="+mn-lt"/>
              </a:rPr>
              <a:t>The superconducting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linac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is more flexible. The beam energy is higher and there are 3 – 4 klystrons per cryomodule. Here, we can bypass up to 3 cavities (and the associated klystron) with no loss in energy.</a:t>
            </a:r>
          </a:p>
        </p:txBody>
      </p:sp>
    </p:spTree>
    <p:extLst>
      <p:ext uri="{BB962C8B-B14F-4D97-AF65-F5344CB8AC3E}">
        <p14:creationId xmlns:p14="http://schemas.microsoft.com/office/powerpoint/2010/main" val="105732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7" y="184432"/>
            <a:ext cx="11430000" cy="142192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Present: </a:t>
            </a:r>
            <a:r>
              <a:rPr lang="en-US" dirty="0"/>
              <a:t>The Ring high-power RF systems are used to counteract space charge as the protons are accumulated.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299043-BD2A-C2B3-0F6E-9E4F657F69C7}"/>
              </a:ext>
            </a:extLst>
          </p:cNvPr>
          <p:cNvSpPr/>
          <p:nvPr/>
        </p:nvSpPr>
        <p:spPr>
          <a:xfrm>
            <a:off x="3681003" y="1273515"/>
            <a:ext cx="3776870" cy="10416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4FB792-2820-8108-B7D2-80BD969996CB}"/>
              </a:ext>
            </a:extLst>
          </p:cNvPr>
          <p:cNvSpPr/>
          <p:nvPr/>
        </p:nvSpPr>
        <p:spPr>
          <a:xfrm>
            <a:off x="9398000" y="2315135"/>
            <a:ext cx="533400" cy="42806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A diagram of a ring rf system&#10;&#10;Description automatically generated">
            <a:extLst>
              <a:ext uri="{FF2B5EF4-FFF2-40B4-BE49-F238E27FC236}">
                <a16:creationId xmlns:a16="http://schemas.microsoft.com/office/drawing/2014/main" id="{29095985-D3EE-39D8-797E-A3909B1654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394" t="780" b="23015"/>
          <a:stretch/>
        </p:blipFill>
        <p:spPr>
          <a:xfrm>
            <a:off x="2301566" y="2099753"/>
            <a:ext cx="2758873" cy="31141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0267512-10C1-231E-08D5-2A3495B7C614}"/>
              </a:ext>
            </a:extLst>
          </p:cNvPr>
          <p:cNvSpPr/>
          <p:nvPr/>
        </p:nvSpPr>
        <p:spPr>
          <a:xfrm>
            <a:off x="2834963" y="4286767"/>
            <a:ext cx="1692073" cy="6731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B5F1F455-C7F0-A574-7A78-0EE2872A8BB8}"/>
              </a:ext>
            </a:extLst>
          </p:cNvPr>
          <p:cNvSpPr/>
          <p:nvPr/>
        </p:nvSpPr>
        <p:spPr>
          <a:xfrm rot="16200000">
            <a:off x="3518462" y="3748087"/>
            <a:ext cx="325084" cy="1692076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80427B-2456-F7AB-59EF-24EAE63C983F}"/>
              </a:ext>
            </a:extLst>
          </p:cNvPr>
          <p:cNvSpPr txBox="1"/>
          <p:nvPr/>
        </p:nvSpPr>
        <p:spPr>
          <a:xfrm>
            <a:off x="2641030" y="5437014"/>
            <a:ext cx="2079938" cy="5355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1MHz – 2 500kW pulsed systems</a:t>
            </a:r>
          </a:p>
        </p:txBody>
      </p:sp>
      <p:pic>
        <p:nvPicPr>
          <p:cNvPr id="11" name="Picture 3" descr="Ring RF 9-20-05 015">
            <a:extLst>
              <a:ext uri="{FF2B5EF4-FFF2-40B4-BE49-F238E27FC236}">
                <a16:creationId xmlns:a16="http://schemas.microsoft.com/office/drawing/2014/main" id="{54623822-A61E-CF13-A5E4-BB6A8BE9D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" t="8385" r="6189" b="4126"/>
          <a:stretch>
            <a:fillRect/>
          </a:stretch>
        </p:blipFill>
        <p:spPr bwMode="auto">
          <a:xfrm>
            <a:off x="7632700" y="2297120"/>
            <a:ext cx="4030185" cy="291674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979A6B-EB4A-11D0-03DD-95B0A0176ED1}"/>
              </a:ext>
            </a:extLst>
          </p:cNvPr>
          <p:cNvSpPr txBox="1"/>
          <p:nvPr/>
        </p:nvSpPr>
        <p:spPr>
          <a:xfrm>
            <a:off x="2641030" y="4901483"/>
            <a:ext cx="2079938" cy="5355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2MHz – 2 500kW pulsed systems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E5E9CB8-7860-4138-A28C-6B4333E99D14}"/>
              </a:ext>
            </a:extLst>
          </p:cNvPr>
          <p:cNvCxnSpPr>
            <a:stCxn id="14" idx="3"/>
          </p:cNvCxnSpPr>
          <p:nvPr/>
        </p:nvCxnSpPr>
        <p:spPr>
          <a:xfrm flipV="1">
            <a:off x="4720968" y="3289300"/>
            <a:ext cx="3076832" cy="1879949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237793-3386-A536-96F6-8230B0EDAC42}"/>
              </a:ext>
            </a:extLst>
          </p:cNvPr>
          <p:cNvCxnSpPr/>
          <p:nvPr/>
        </p:nvCxnSpPr>
        <p:spPr>
          <a:xfrm flipV="1">
            <a:off x="4720740" y="3429000"/>
            <a:ext cx="3369160" cy="1740248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BA312A7-429B-8EA7-A816-CD95B75274CE}"/>
              </a:ext>
            </a:extLst>
          </p:cNvPr>
          <p:cNvCxnSpPr>
            <a:stCxn id="8" idx="3"/>
          </p:cNvCxnSpPr>
          <p:nvPr/>
        </p:nvCxnSpPr>
        <p:spPr>
          <a:xfrm flipV="1">
            <a:off x="4720968" y="3724001"/>
            <a:ext cx="3699132" cy="1980779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B282D3-E293-811A-032F-DC6D588A1520}"/>
              </a:ext>
            </a:extLst>
          </p:cNvPr>
          <p:cNvCxnSpPr>
            <a:stCxn id="8" idx="3"/>
          </p:cNvCxnSpPr>
          <p:nvPr/>
        </p:nvCxnSpPr>
        <p:spPr>
          <a:xfrm flipV="1">
            <a:off x="4720968" y="3656810"/>
            <a:ext cx="4207132" cy="2047970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A machine with blue tubes&#10;&#10;Description automatically generated">
            <a:extLst>
              <a:ext uri="{FF2B5EF4-FFF2-40B4-BE49-F238E27FC236}">
                <a16:creationId xmlns:a16="http://schemas.microsoft.com/office/drawing/2014/main" id="{2A9237F5-E894-680F-F443-C3178E14E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576" y="1372283"/>
            <a:ext cx="1626600" cy="161369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0806762-115E-C2AF-BB27-D149F9CF53CE}"/>
              </a:ext>
            </a:extLst>
          </p:cNvPr>
          <p:cNvCxnSpPr>
            <a:stCxn id="29" idx="3"/>
          </p:cNvCxnSpPr>
          <p:nvPr/>
        </p:nvCxnSpPr>
        <p:spPr>
          <a:xfrm>
            <a:off x="7253176" y="2179128"/>
            <a:ext cx="1674924" cy="806845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EDD7AE1-F374-9E2C-08CC-92210FEE6ABF}"/>
              </a:ext>
            </a:extLst>
          </p:cNvPr>
          <p:cNvSpPr txBox="1"/>
          <p:nvPr/>
        </p:nvSpPr>
        <p:spPr>
          <a:xfrm>
            <a:off x="6764975" y="1710628"/>
            <a:ext cx="393700" cy="313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+mn-lt"/>
              </a:rPr>
              <a:t>x4</a:t>
            </a:r>
          </a:p>
        </p:txBody>
      </p:sp>
    </p:spTree>
    <p:extLst>
      <p:ext uri="{BB962C8B-B14F-4D97-AF65-F5344CB8AC3E}">
        <p14:creationId xmlns:p14="http://schemas.microsoft.com/office/powerpoint/2010/main" val="348028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C4690C-346D-4984-A47F-00BD7589A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903776"/>
              </p:ext>
            </p:extLst>
          </p:nvPr>
        </p:nvGraphicFramePr>
        <p:xfrm>
          <a:off x="318293" y="1121956"/>
          <a:ext cx="11555413" cy="357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9115403" imgH="2819400" progId="Visio.Drawing.11">
                  <p:embed/>
                </p:oleObj>
              </mc:Choice>
              <mc:Fallback>
                <p:oleObj name="Visio" r:id="rId2" imgW="9115403" imgH="2819400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C4690C-346D-4984-A47F-00BD7589AF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8293" y="1121956"/>
                        <a:ext cx="11555413" cy="3573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A128BBB-784F-4B4C-9B80-62936E55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986" y="184432"/>
            <a:ext cx="11836013" cy="867930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Glimpse of the Past: </a:t>
            </a:r>
            <a:r>
              <a:rPr lang="en-US" sz="2800" dirty="0"/>
              <a:t>The SNS RF systems first started operation in the early 2000s.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7B8B7-B8BB-92AB-CF34-E9ACA9A2CFA9}"/>
              </a:ext>
            </a:extLst>
          </p:cNvPr>
          <p:cNvSpPr/>
          <p:nvPr/>
        </p:nvSpPr>
        <p:spPr>
          <a:xfrm>
            <a:off x="677333" y="3547532"/>
            <a:ext cx="8397568" cy="87659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3C59614-F8EB-83A7-D5BB-23D1BA93EE22}"/>
              </a:ext>
            </a:extLst>
          </p:cNvPr>
          <p:cNvCxnSpPr>
            <a:cxnSpLocks/>
            <a:stCxn id="5" idx="1"/>
          </p:cNvCxnSpPr>
          <p:nvPr/>
        </p:nvCxnSpPr>
        <p:spPr>
          <a:xfrm flipV="1">
            <a:off x="794558" y="3520068"/>
            <a:ext cx="145959" cy="12926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1A5768E-A986-2ECB-DBE4-29146EF3E6F1}"/>
              </a:ext>
            </a:extLst>
          </p:cNvPr>
          <p:cNvSpPr txBox="1"/>
          <p:nvPr/>
        </p:nvSpPr>
        <p:spPr>
          <a:xfrm>
            <a:off x="3878011" y="5065055"/>
            <a:ext cx="6196719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…but the rest of the accelerator is essentially the same – vacuum-tube-based – and primarily klystrons.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FA872DE-A7B0-DE14-6241-E72BAC0DE7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0" b="15206"/>
          <a:stretch/>
        </p:blipFill>
        <p:spPr bwMode="auto">
          <a:xfrm rot="5400000">
            <a:off x="73103" y="5165235"/>
            <a:ext cx="1442909" cy="73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8994E2B-1502-C0A3-AA3B-4EAE32350679}"/>
              </a:ext>
            </a:extLst>
          </p:cNvPr>
          <p:cNvCxnSpPr>
            <a:cxnSpLocks/>
          </p:cNvCxnSpPr>
          <p:nvPr/>
        </p:nvCxnSpPr>
        <p:spPr>
          <a:xfrm>
            <a:off x="1163509" y="5537904"/>
            <a:ext cx="4584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3">
            <a:extLst>
              <a:ext uri="{FF2B5EF4-FFF2-40B4-BE49-F238E27FC236}">
                <a16:creationId xmlns:a16="http://schemas.microsoft.com/office/drawing/2014/main" id="{88D77129-B568-3C63-02A1-48F3F0ED6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7" t="7315" r="18508" b="11254"/>
          <a:stretch/>
        </p:blipFill>
        <p:spPr bwMode="auto">
          <a:xfrm rot="5400000">
            <a:off x="1700755" y="4723984"/>
            <a:ext cx="1447943" cy="160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D63F333-498F-E1F2-1DC7-55CA1F600986}"/>
              </a:ext>
            </a:extLst>
          </p:cNvPr>
          <p:cNvSpPr/>
          <p:nvPr/>
        </p:nvSpPr>
        <p:spPr>
          <a:xfrm>
            <a:off x="2940627" y="1828800"/>
            <a:ext cx="3782291" cy="867302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85DA86A3-1E41-B9AC-A351-DA9859BCE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1" b="17065"/>
          <a:stretch/>
        </p:blipFill>
        <p:spPr bwMode="auto">
          <a:xfrm>
            <a:off x="4129601" y="972518"/>
            <a:ext cx="1285484" cy="168510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850417C-CBAE-A199-A0E5-E2A083B2EF17}"/>
              </a:ext>
            </a:extLst>
          </p:cNvPr>
          <p:cNvCxnSpPr>
            <a:cxnSpLocks/>
          </p:cNvCxnSpPr>
          <p:nvPr/>
        </p:nvCxnSpPr>
        <p:spPr>
          <a:xfrm flipH="1">
            <a:off x="1392749" y="1828800"/>
            <a:ext cx="716606" cy="12573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941B17C-B4C2-A48C-5E56-BEF9064CE9CF}"/>
              </a:ext>
            </a:extLst>
          </p:cNvPr>
          <p:cNvCxnSpPr>
            <a:cxnSpLocks/>
          </p:cNvCxnSpPr>
          <p:nvPr/>
        </p:nvCxnSpPr>
        <p:spPr>
          <a:xfrm>
            <a:off x="3648771" y="1828800"/>
            <a:ext cx="4584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A large machine in a factory&#10;&#10;Description automatically generated">
            <a:extLst>
              <a:ext uri="{FF2B5EF4-FFF2-40B4-BE49-F238E27FC236}">
                <a16:creationId xmlns:a16="http://schemas.microsoft.com/office/drawing/2014/main" id="{37F22320-F1C3-4880-69F3-2573C883F4D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13" t="2134" r="2119"/>
          <a:stretch/>
        </p:blipFill>
        <p:spPr>
          <a:xfrm rot="5400000">
            <a:off x="3036470" y="3678162"/>
            <a:ext cx="1145329" cy="909129"/>
          </a:xfrm>
          <a:prstGeom prst="rect">
            <a:avLst/>
          </a:prstGeom>
        </p:spPr>
      </p:pic>
      <p:pic>
        <p:nvPicPr>
          <p:cNvPr id="34" name="Picture 33" descr="A picture containing indoor, factory, engine&#10;&#10;Description automatically generated">
            <a:extLst>
              <a:ext uri="{FF2B5EF4-FFF2-40B4-BE49-F238E27FC236}">
                <a16:creationId xmlns:a16="http://schemas.microsoft.com/office/drawing/2014/main" id="{FECEB5F2-31A6-F675-2787-E913C01F1A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7"/>
          <a:stretch/>
        </p:blipFill>
        <p:spPr>
          <a:xfrm>
            <a:off x="1710370" y="3560061"/>
            <a:ext cx="934369" cy="1135358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A5BECFE8-B9AA-A0AF-2964-602F26F51B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1306" y="3561316"/>
            <a:ext cx="958909" cy="11341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2B8436-6D8B-8489-5B88-BEEB8D7330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18188" y="1064891"/>
            <a:ext cx="1502250" cy="16851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6FFD2B-5E03-DF06-4258-7176CD96FDAF}"/>
              </a:ext>
            </a:extLst>
          </p:cNvPr>
          <p:cNvSpPr txBox="1"/>
          <p:nvPr/>
        </p:nvSpPr>
        <p:spPr>
          <a:xfrm>
            <a:off x="5924248" y="1300418"/>
            <a:ext cx="6196719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RF sources in the front end have changed since the start…</a:t>
            </a:r>
          </a:p>
        </p:txBody>
      </p:sp>
    </p:spTree>
    <p:extLst>
      <p:ext uri="{BB962C8B-B14F-4D97-AF65-F5344CB8AC3E}">
        <p14:creationId xmlns:p14="http://schemas.microsoft.com/office/powerpoint/2010/main" val="409325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sz="3200" dirty="0">
                <a:solidFill>
                  <a:srgbClr val="0070C0"/>
                </a:solidFill>
              </a:rPr>
              <a:t>Glimpse of the Past: </a:t>
            </a:r>
            <a:r>
              <a:rPr lang="en-US" sz="3200" dirty="0"/>
              <a:t>Historically, </a:t>
            </a:r>
            <a:r>
              <a:rPr lang="en-US" dirty="0"/>
              <a:t>Klystrons are the single largest source of HPRF downtime, in terms of frequency.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2827B1A-C690-0427-2B0B-ECC52ACFA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5260859"/>
              </p:ext>
            </p:extLst>
          </p:nvPr>
        </p:nvGraphicFramePr>
        <p:xfrm>
          <a:off x="11958" y="1234024"/>
          <a:ext cx="7063509" cy="453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CFF9813-9EA2-6E70-64FD-30253F3D5E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4" t="14025" r="39570" b="14363"/>
          <a:stretch/>
        </p:blipFill>
        <p:spPr bwMode="auto">
          <a:xfrm>
            <a:off x="7262371" y="1591008"/>
            <a:ext cx="3374469" cy="1837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D1FD10-B459-67D6-304D-C42CA06935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509" y="3669596"/>
            <a:ext cx="3880638" cy="2485821"/>
          </a:xfrm>
          <a:prstGeom prst="rect">
            <a:avLst/>
          </a:prstGeom>
          <a:noFill/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AE7B65-2154-3E8A-A873-0AC11EE65BE0}"/>
              </a:ext>
            </a:extLst>
          </p:cNvPr>
          <p:cNvCxnSpPr>
            <a:endCxn id="6" idx="1"/>
          </p:cNvCxnSpPr>
          <p:nvPr/>
        </p:nvCxnSpPr>
        <p:spPr>
          <a:xfrm flipV="1">
            <a:off x="5301205" y="2510004"/>
            <a:ext cx="1961166" cy="1321216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A53C30-F2B7-DEC5-ED27-7F7389DB7C0A}"/>
              </a:ext>
            </a:extLst>
          </p:cNvPr>
          <p:cNvCxnSpPr>
            <a:endCxn id="8" idx="1"/>
          </p:cNvCxnSpPr>
          <p:nvPr/>
        </p:nvCxnSpPr>
        <p:spPr>
          <a:xfrm>
            <a:off x="5278056" y="3842795"/>
            <a:ext cx="1785453" cy="1069712"/>
          </a:xfrm>
          <a:prstGeom prst="straightConnector1">
            <a:avLst/>
          </a:prstGeom>
          <a:ln w="28575">
            <a:solidFill>
              <a:schemeClr val="accent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F73050-40F4-5084-BB35-965D19A5BD2C}"/>
              </a:ext>
            </a:extLst>
          </p:cNvPr>
          <p:cNvSpPr txBox="1"/>
          <p:nvPr/>
        </p:nvSpPr>
        <p:spPr>
          <a:xfrm>
            <a:off x="5056557" y="2165857"/>
            <a:ext cx="1729672" cy="5909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Output RF Instabilities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EEAD8D-93B0-2A9D-CB4A-261C063917F8}"/>
              </a:ext>
            </a:extLst>
          </p:cNvPr>
          <p:cNvSpPr txBox="1"/>
          <p:nvPr/>
        </p:nvSpPr>
        <p:spPr>
          <a:xfrm>
            <a:off x="5056557" y="5018197"/>
            <a:ext cx="1729672" cy="5909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Cathode Overcurrent</a:t>
            </a:r>
          </a:p>
        </p:txBody>
      </p:sp>
    </p:spTree>
    <p:extLst>
      <p:ext uri="{BB962C8B-B14F-4D97-AF65-F5344CB8AC3E}">
        <p14:creationId xmlns:p14="http://schemas.microsoft.com/office/powerpoint/2010/main" val="50187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6F5DE5-FF42-42F2-9962-F83010572F4E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1023</Words>
  <Application>Microsoft Macintosh PowerPoint</Application>
  <PresentationFormat>Widescreen</PresentationFormat>
  <Paragraphs>115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Arial Narrow</vt:lpstr>
      <vt:lpstr>Century Gothic</vt:lpstr>
      <vt:lpstr>ORNL</vt:lpstr>
      <vt:lpstr>Visio</vt:lpstr>
      <vt:lpstr>PowerPoint Presentation</vt:lpstr>
      <vt:lpstr>The Spallation Neutron Source relies heavily on klystrons – which are difficult to fabricate and operate – as its high-power RF source. Are there viable alternatives? </vt:lpstr>
      <vt:lpstr>Present: There are 131 distinct high power RF systems across the SNS complex. </vt:lpstr>
      <vt:lpstr>Present: There are eight high power RF sources for the front-end systems.</vt:lpstr>
      <vt:lpstr>Present: The highest peak RF power levels at SNS are in the normal conducting Linac.</vt:lpstr>
      <vt:lpstr>Present: The bulk of the high-power RF systems at SNS are in the superconducting linac – 109 of the 131.</vt:lpstr>
      <vt:lpstr>Present: The Ring high-power RF systems are used to counteract space charge as the protons are accumulated.</vt:lpstr>
      <vt:lpstr>Glimpse of the Past: The SNS RF systems first started operation in the early 2000s. </vt:lpstr>
      <vt:lpstr>Glimpse of the Past: Historically, Klystrons are the single largest source of HPRF downtime, in terms of frequency.</vt:lpstr>
      <vt:lpstr>Why klystrons? Part of the answer is power levels.</vt:lpstr>
      <vt:lpstr>Why klystrons? In short, infrastructure, age of our operating tubes, and spares.</vt:lpstr>
      <vt:lpstr>Why klystrons? The near future of SNS relies on stable klystron sources – both in fabrication and operation.  </vt:lpstr>
      <vt:lpstr>Recent Experience: Fabrication of large klystrons has proven to be difficult...</vt:lpstr>
      <vt:lpstr>Recent Experience: …and stable operation…</vt:lpstr>
      <vt:lpstr>Recent Experience:... even more so.</vt:lpstr>
      <vt:lpstr>Recent Experience: Stable operation has even been elusive on the lower power tubes.</vt:lpstr>
      <vt:lpstr>Future: SNS relies on 124 tubes, but we are open to better sources or power delivery schemes. Other options?</vt:lpstr>
      <vt:lpstr>Conclusion: The Spallation Neutron Source relies heavily on klystrons – which are difficult to fabricate and operate – as its high-power RF source. Are there viable alternatives? </vt:lpstr>
      <vt:lpstr>In keeping with CWRF tradition, here is a picture of a burned second cavity load connection on a 2.5MW klystron.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2024-09-06T18:12:15Z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