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4" r:id="rId3"/>
    <p:sldId id="295" r:id="rId4"/>
    <p:sldId id="300" r:id="rId5"/>
    <p:sldId id="301" r:id="rId6"/>
    <p:sldId id="292" r:id="rId7"/>
    <p:sldId id="290" r:id="rId8"/>
    <p:sldId id="302" r:id="rId9"/>
    <p:sldId id="307" r:id="rId10"/>
    <p:sldId id="259" r:id="rId11"/>
    <p:sldId id="304" r:id="rId12"/>
    <p:sldId id="264" r:id="rId13"/>
    <p:sldId id="305" r:id="rId14"/>
    <p:sldId id="298" r:id="rId15"/>
    <p:sldId id="306" r:id="rId16"/>
    <p:sldId id="291" r:id="rId17"/>
    <p:sldId id="303" r:id="rId18"/>
    <p:sldId id="289" r:id="rId19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>
      <p:cViewPr varScale="1">
        <p:scale>
          <a:sx n="106" d="100"/>
          <a:sy n="106" d="100"/>
        </p:scale>
        <p:origin x="79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20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7290" y="2258390"/>
            <a:ext cx="8668385" cy="1367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46464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46464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46464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46464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3792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9452" y="611250"/>
            <a:ext cx="681672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46464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7127" y="1862327"/>
            <a:ext cx="7914640" cy="3272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jp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jp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jp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jp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png"/><Relationship Id="rId7" Type="http://schemas.openxmlformats.org/officeDocument/2006/relationships/image" Target="../media/image3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38943" y="211574"/>
            <a:ext cx="975994" cy="374015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r>
              <a:rPr sz="2400" b="1" spc="-10" dirty="0">
                <a:solidFill>
                  <a:srgbClr val="797A79"/>
                </a:solidFill>
                <a:latin typeface="Century Gothic"/>
                <a:cs typeface="Century Gothic"/>
              </a:rPr>
              <a:t>Confid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14679" y="211574"/>
            <a:ext cx="817244" cy="374015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r>
              <a:rPr sz="2400" b="1" spc="-10" dirty="0">
                <a:solidFill>
                  <a:srgbClr val="797A79"/>
                </a:solidFill>
                <a:latin typeface="Century Gothic"/>
                <a:cs typeface="Century Gothic"/>
              </a:rPr>
              <a:t>ential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15711" y="97535"/>
              <a:ext cx="1560576" cy="55321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8891"/>
              <a:ext cx="10861548" cy="604265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/>
              <a:ahLst/>
              <a:cxnLst/>
              <a:rect l="l" t="t" r="r" b="b"/>
              <a:pathLst>
                <a:path w="12192000" h="6858000">
                  <a:moveTo>
                    <a:pt x="12192000" y="5966460"/>
                  </a:moveTo>
                  <a:lnTo>
                    <a:pt x="0" y="5966460"/>
                  </a:ln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5966460"/>
                  </a:lnTo>
                  <a:close/>
                </a:path>
                <a:path w="12192000" h="6858000">
                  <a:moveTo>
                    <a:pt x="12192000" y="0"/>
                  </a:moveTo>
                  <a:lnTo>
                    <a:pt x="0" y="0"/>
                  </a:lnTo>
                  <a:lnTo>
                    <a:pt x="0" y="1040892"/>
                  </a:lnTo>
                  <a:lnTo>
                    <a:pt x="12192000" y="104089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75432" y="6074662"/>
              <a:ext cx="691895" cy="69189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5755" y="6039611"/>
              <a:ext cx="950976" cy="6461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7160" y="6007608"/>
              <a:ext cx="708660" cy="71018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27676" y="6175247"/>
              <a:ext cx="714755" cy="50596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71576" y="6330178"/>
              <a:ext cx="622927" cy="18551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9381426" y="6381686"/>
              <a:ext cx="85725" cy="86360"/>
            </a:xfrm>
            <a:custGeom>
              <a:avLst/>
              <a:gdLst/>
              <a:ahLst/>
              <a:cxnLst/>
              <a:rect l="l" t="t" r="r" b="b"/>
              <a:pathLst>
                <a:path w="85725" h="86360">
                  <a:moveTo>
                    <a:pt x="16167" y="69964"/>
                  </a:moveTo>
                  <a:lnTo>
                    <a:pt x="0" y="69964"/>
                  </a:lnTo>
                  <a:lnTo>
                    <a:pt x="0" y="86144"/>
                  </a:lnTo>
                  <a:lnTo>
                    <a:pt x="16167" y="86144"/>
                  </a:lnTo>
                  <a:lnTo>
                    <a:pt x="16167" y="69964"/>
                  </a:lnTo>
                  <a:close/>
                </a:path>
                <a:path w="85725" h="86360">
                  <a:moveTo>
                    <a:pt x="16167" y="46532"/>
                  </a:moveTo>
                  <a:lnTo>
                    <a:pt x="0" y="46532"/>
                  </a:lnTo>
                  <a:lnTo>
                    <a:pt x="0" y="63055"/>
                  </a:lnTo>
                  <a:lnTo>
                    <a:pt x="16167" y="63055"/>
                  </a:lnTo>
                  <a:lnTo>
                    <a:pt x="16167" y="46532"/>
                  </a:lnTo>
                  <a:close/>
                </a:path>
                <a:path w="85725" h="86360">
                  <a:moveTo>
                    <a:pt x="16167" y="23431"/>
                  </a:moveTo>
                  <a:lnTo>
                    <a:pt x="0" y="23431"/>
                  </a:lnTo>
                  <a:lnTo>
                    <a:pt x="0" y="39624"/>
                  </a:lnTo>
                  <a:lnTo>
                    <a:pt x="16167" y="39624"/>
                  </a:lnTo>
                  <a:lnTo>
                    <a:pt x="16167" y="23431"/>
                  </a:lnTo>
                  <a:close/>
                </a:path>
                <a:path w="85725" h="86360">
                  <a:moveTo>
                    <a:pt x="16332" y="0"/>
                  </a:moveTo>
                  <a:lnTo>
                    <a:pt x="0" y="0"/>
                  </a:lnTo>
                  <a:lnTo>
                    <a:pt x="0" y="16522"/>
                  </a:lnTo>
                  <a:lnTo>
                    <a:pt x="16332" y="16522"/>
                  </a:lnTo>
                  <a:lnTo>
                    <a:pt x="16332" y="0"/>
                  </a:lnTo>
                  <a:close/>
                </a:path>
                <a:path w="85725" h="86360">
                  <a:moveTo>
                    <a:pt x="39192" y="0"/>
                  </a:moveTo>
                  <a:lnTo>
                    <a:pt x="23177" y="0"/>
                  </a:lnTo>
                  <a:lnTo>
                    <a:pt x="23177" y="16357"/>
                  </a:lnTo>
                  <a:lnTo>
                    <a:pt x="39192" y="16357"/>
                  </a:lnTo>
                  <a:lnTo>
                    <a:pt x="39192" y="0"/>
                  </a:lnTo>
                  <a:close/>
                </a:path>
                <a:path w="85725" h="86360">
                  <a:moveTo>
                    <a:pt x="62369" y="0"/>
                  </a:moveTo>
                  <a:lnTo>
                    <a:pt x="46024" y="0"/>
                  </a:lnTo>
                  <a:lnTo>
                    <a:pt x="46024" y="16357"/>
                  </a:lnTo>
                  <a:lnTo>
                    <a:pt x="62369" y="16357"/>
                  </a:lnTo>
                  <a:lnTo>
                    <a:pt x="62369" y="0"/>
                  </a:lnTo>
                  <a:close/>
                </a:path>
                <a:path w="85725" h="86360">
                  <a:moveTo>
                    <a:pt x="85217" y="0"/>
                  </a:moveTo>
                  <a:lnTo>
                    <a:pt x="69202" y="0"/>
                  </a:lnTo>
                  <a:lnTo>
                    <a:pt x="69202" y="16357"/>
                  </a:lnTo>
                  <a:lnTo>
                    <a:pt x="85217" y="16357"/>
                  </a:lnTo>
                  <a:lnTo>
                    <a:pt x="85217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968827" y="6390576"/>
              <a:ext cx="180975" cy="68580"/>
            </a:xfrm>
            <a:custGeom>
              <a:avLst/>
              <a:gdLst/>
              <a:ahLst/>
              <a:cxnLst/>
              <a:rect l="l" t="t" r="r" b="b"/>
              <a:pathLst>
                <a:path w="180975" h="68579">
                  <a:moveTo>
                    <a:pt x="76060" y="68160"/>
                  </a:moveTo>
                  <a:lnTo>
                    <a:pt x="73558" y="60591"/>
                  </a:lnTo>
                  <a:lnTo>
                    <a:pt x="69862" y="53848"/>
                  </a:lnTo>
                  <a:lnTo>
                    <a:pt x="65011" y="47879"/>
                  </a:lnTo>
                  <a:lnTo>
                    <a:pt x="59042" y="42697"/>
                  </a:lnTo>
                  <a:lnTo>
                    <a:pt x="62547" y="38646"/>
                  </a:lnTo>
                  <a:lnTo>
                    <a:pt x="64338" y="34442"/>
                  </a:lnTo>
                  <a:lnTo>
                    <a:pt x="64554" y="33934"/>
                  </a:lnTo>
                  <a:lnTo>
                    <a:pt x="65214" y="28702"/>
                  </a:lnTo>
                  <a:lnTo>
                    <a:pt x="64325" y="18135"/>
                  </a:lnTo>
                  <a:lnTo>
                    <a:pt x="63754" y="17068"/>
                  </a:lnTo>
                  <a:lnTo>
                    <a:pt x="63652" y="16903"/>
                  </a:lnTo>
                  <a:lnTo>
                    <a:pt x="59359" y="9004"/>
                  </a:lnTo>
                  <a:lnTo>
                    <a:pt x="51358" y="2552"/>
                  </a:lnTo>
                  <a:lnTo>
                    <a:pt x="48539" y="1854"/>
                  </a:lnTo>
                  <a:lnTo>
                    <a:pt x="48539" y="21628"/>
                  </a:lnTo>
                  <a:lnTo>
                    <a:pt x="48272" y="28702"/>
                  </a:lnTo>
                  <a:lnTo>
                    <a:pt x="48209" y="30734"/>
                  </a:lnTo>
                  <a:lnTo>
                    <a:pt x="44869" y="34264"/>
                  </a:lnTo>
                  <a:lnTo>
                    <a:pt x="40195" y="34442"/>
                  </a:lnTo>
                  <a:lnTo>
                    <a:pt x="25019" y="34442"/>
                  </a:lnTo>
                  <a:lnTo>
                    <a:pt x="25019" y="17068"/>
                  </a:lnTo>
                  <a:lnTo>
                    <a:pt x="32029" y="17068"/>
                  </a:lnTo>
                  <a:lnTo>
                    <a:pt x="36525" y="16903"/>
                  </a:lnTo>
                  <a:lnTo>
                    <a:pt x="45199" y="17576"/>
                  </a:lnTo>
                  <a:lnTo>
                    <a:pt x="48539" y="21628"/>
                  </a:lnTo>
                  <a:lnTo>
                    <a:pt x="48539" y="1854"/>
                  </a:lnTo>
                  <a:lnTo>
                    <a:pt x="41363" y="50"/>
                  </a:lnTo>
                  <a:lnTo>
                    <a:pt x="8839" y="50"/>
                  </a:lnTo>
                  <a:lnTo>
                    <a:pt x="8509" y="215"/>
                  </a:lnTo>
                  <a:lnTo>
                    <a:pt x="8013" y="215"/>
                  </a:lnTo>
                  <a:lnTo>
                    <a:pt x="8013" y="34264"/>
                  </a:lnTo>
                  <a:lnTo>
                    <a:pt x="0" y="34264"/>
                  </a:lnTo>
                  <a:lnTo>
                    <a:pt x="0" y="51295"/>
                  </a:lnTo>
                  <a:lnTo>
                    <a:pt x="8013" y="51295"/>
                  </a:lnTo>
                  <a:lnTo>
                    <a:pt x="8013" y="68160"/>
                  </a:lnTo>
                  <a:lnTo>
                    <a:pt x="25019" y="68160"/>
                  </a:lnTo>
                  <a:lnTo>
                    <a:pt x="25019" y="51295"/>
                  </a:lnTo>
                  <a:lnTo>
                    <a:pt x="43205" y="51295"/>
                  </a:lnTo>
                  <a:lnTo>
                    <a:pt x="47701" y="52984"/>
                  </a:lnTo>
                  <a:lnTo>
                    <a:pt x="55206" y="59550"/>
                  </a:lnTo>
                  <a:lnTo>
                    <a:pt x="57213" y="63601"/>
                  </a:lnTo>
                  <a:lnTo>
                    <a:pt x="58381" y="68160"/>
                  </a:lnTo>
                  <a:lnTo>
                    <a:pt x="76060" y="68160"/>
                  </a:lnTo>
                  <a:close/>
                </a:path>
                <a:path w="180975" h="68579">
                  <a:moveTo>
                    <a:pt x="180467" y="28371"/>
                  </a:moveTo>
                  <a:lnTo>
                    <a:pt x="151612" y="50"/>
                  </a:lnTo>
                  <a:lnTo>
                    <a:pt x="144487" y="1244"/>
                  </a:lnTo>
                  <a:lnTo>
                    <a:pt x="137426" y="4432"/>
                  </a:lnTo>
                  <a:lnTo>
                    <a:pt x="135597" y="5435"/>
                  </a:lnTo>
                  <a:lnTo>
                    <a:pt x="134099" y="6959"/>
                  </a:lnTo>
                  <a:lnTo>
                    <a:pt x="132422" y="8140"/>
                  </a:lnTo>
                  <a:lnTo>
                    <a:pt x="129095" y="5270"/>
                  </a:lnTo>
                  <a:lnTo>
                    <a:pt x="127254" y="4267"/>
                  </a:lnTo>
                  <a:lnTo>
                    <a:pt x="120319" y="1168"/>
                  </a:lnTo>
                  <a:lnTo>
                    <a:pt x="113334" y="0"/>
                  </a:lnTo>
                  <a:lnTo>
                    <a:pt x="106337" y="800"/>
                  </a:lnTo>
                  <a:lnTo>
                    <a:pt x="84556" y="28702"/>
                  </a:lnTo>
                  <a:lnTo>
                    <a:pt x="84556" y="68326"/>
                  </a:lnTo>
                  <a:lnTo>
                    <a:pt x="101574" y="68326"/>
                  </a:lnTo>
                  <a:lnTo>
                    <a:pt x="101574" y="28028"/>
                  </a:lnTo>
                  <a:lnTo>
                    <a:pt x="101904" y="25844"/>
                  </a:lnTo>
                  <a:lnTo>
                    <a:pt x="104571" y="18923"/>
                  </a:lnTo>
                  <a:lnTo>
                    <a:pt x="109918" y="16230"/>
                  </a:lnTo>
                  <a:lnTo>
                    <a:pt x="120256" y="18427"/>
                  </a:lnTo>
                  <a:lnTo>
                    <a:pt x="123926" y="23139"/>
                  </a:lnTo>
                  <a:lnTo>
                    <a:pt x="123926" y="68326"/>
                  </a:lnTo>
                  <a:lnTo>
                    <a:pt x="140931" y="68326"/>
                  </a:lnTo>
                  <a:lnTo>
                    <a:pt x="140931" y="66802"/>
                  </a:lnTo>
                  <a:lnTo>
                    <a:pt x="141262" y="66306"/>
                  </a:lnTo>
                  <a:lnTo>
                    <a:pt x="141262" y="27190"/>
                  </a:lnTo>
                  <a:lnTo>
                    <a:pt x="141770" y="25158"/>
                  </a:lnTo>
                  <a:lnTo>
                    <a:pt x="144602" y="18757"/>
                  </a:lnTo>
                  <a:lnTo>
                    <a:pt x="149936" y="16395"/>
                  </a:lnTo>
                  <a:lnTo>
                    <a:pt x="159943" y="18757"/>
                  </a:lnTo>
                  <a:lnTo>
                    <a:pt x="163614" y="23482"/>
                  </a:lnTo>
                  <a:lnTo>
                    <a:pt x="163614" y="68491"/>
                  </a:lnTo>
                  <a:lnTo>
                    <a:pt x="180467" y="68491"/>
                  </a:lnTo>
                  <a:lnTo>
                    <a:pt x="180467" y="283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584398" y="6390627"/>
              <a:ext cx="309880" cy="68580"/>
            </a:xfrm>
            <a:custGeom>
              <a:avLst/>
              <a:gdLst/>
              <a:ahLst/>
              <a:cxnLst/>
              <a:rect l="l" t="t" r="r" b="b"/>
              <a:pathLst>
                <a:path w="309879" h="68579">
                  <a:moveTo>
                    <a:pt x="76047" y="68440"/>
                  </a:moveTo>
                  <a:lnTo>
                    <a:pt x="73558" y="60883"/>
                  </a:lnTo>
                  <a:lnTo>
                    <a:pt x="69875" y="54127"/>
                  </a:lnTo>
                  <a:lnTo>
                    <a:pt x="65074" y="48171"/>
                  </a:lnTo>
                  <a:lnTo>
                    <a:pt x="59207" y="42989"/>
                  </a:lnTo>
                  <a:lnTo>
                    <a:pt x="59207" y="42646"/>
                  </a:lnTo>
                  <a:lnTo>
                    <a:pt x="59372" y="42303"/>
                  </a:lnTo>
                  <a:lnTo>
                    <a:pt x="59702" y="41973"/>
                  </a:lnTo>
                  <a:lnTo>
                    <a:pt x="63576" y="35471"/>
                  </a:lnTo>
                  <a:lnTo>
                    <a:pt x="65417" y="28702"/>
                  </a:lnTo>
                  <a:lnTo>
                    <a:pt x="65201" y="21729"/>
                  </a:lnTo>
                  <a:lnTo>
                    <a:pt x="63652" y="17018"/>
                  </a:lnTo>
                  <a:lnTo>
                    <a:pt x="63601" y="16852"/>
                  </a:lnTo>
                  <a:lnTo>
                    <a:pt x="62877" y="14655"/>
                  </a:lnTo>
                  <a:lnTo>
                    <a:pt x="58851" y="8242"/>
                  </a:lnTo>
                  <a:lnTo>
                    <a:pt x="53581" y="3657"/>
                  </a:lnTo>
                  <a:lnTo>
                    <a:pt x="48704" y="1600"/>
                  </a:lnTo>
                  <a:lnTo>
                    <a:pt x="48704" y="21577"/>
                  </a:lnTo>
                  <a:lnTo>
                    <a:pt x="48437" y="28702"/>
                  </a:lnTo>
                  <a:lnTo>
                    <a:pt x="48361" y="30683"/>
                  </a:lnTo>
                  <a:lnTo>
                    <a:pt x="45034" y="34213"/>
                  </a:lnTo>
                  <a:lnTo>
                    <a:pt x="40360" y="34391"/>
                  </a:lnTo>
                  <a:lnTo>
                    <a:pt x="25184" y="34391"/>
                  </a:lnTo>
                  <a:lnTo>
                    <a:pt x="25184" y="17018"/>
                  </a:lnTo>
                  <a:lnTo>
                    <a:pt x="32854" y="17018"/>
                  </a:lnTo>
                  <a:lnTo>
                    <a:pt x="36855" y="16852"/>
                  </a:lnTo>
                  <a:lnTo>
                    <a:pt x="45364" y="17526"/>
                  </a:lnTo>
                  <a:lnTo>
                    <a:pt x="48704" y="21577"/>
                  </a:lnTo>
                  <a:lnTo>
                    <a:pt x="48704" y="1600"/>
                  </a:lnTo>
                  <a:lnTo>
                    <a:pt x="47117" y="914"/>
                  </a:lnTo>
                  <a:lnTo>
                    <a:pt x="39522" y="0"/>
                  </a:lnTo>
                  <a:lnTo>
                    <a:pt x="8001" y="0"/>
                  </a:lnTo>
                  <a:lnTo>
                    <a:pt x="8001" y="34391"/>
                  </a:lnTo>
                  <a:lnTo>
                    <a:pt x="0" y="34391"/>
                  </a:lnTo>
                  <a:lnTo>
                    <a:pt x="0" y="51409"/>
                  </a:lnTo>
                  <a:lnTo>
                    <a:pt x="8166" y="51409"/>
                  </a:lnTo>
                  <a:lnTo>
                    <a:pt x="8166" y="68275"/>
                  </a:lnTo>
                  <a:lnTo>
                    <a:pt x="25019" y="68275"/>
                  </a:lnTo>
                  <a:lnTo>
                    <a:pt x="25019" y="51409"/>
                  </a:lnTo>
                  <a:lnTo>
                    <a:pt x="46532" y="51409"/>
                  </a:lnTo>
                  <a:lnTo>
                    <a:pt x="53873" y="56476"/>
                  </a:lnTo>
                  <a:lnTo>
                    <a:pt x="57035" y="64566"/>
                  </a:lnTo>
                  <a:lnTo>
                    <a:pt x="57543" y="65913"/>
                  </a:lnTo>
                  <a:lnTo>
                    <a:pt x="57873" y="67259"/>
                  </a:lnTo>
                  <a:lnTo>
                    <a:pt x="58305" y="68275"/>
                  </a:lnTo>
                  <a:lnTo>
                    <a:pt x="58369" y="68440"/>
                  </a:lnTo>
                  <a:lnTo>
                    <a:pt x="76047" y="68440"/>
                  </a:lnTo>
                  <a:close/>
                </a:path>
                <a:path w="309879" h="68579">
                  <a:moveTo>
                    <a:pt x="177952" y="24434"/>
                  </a:moveTo>
                  <a:lnTo>
                    <a:pt x="160947" y="2692"/>
                  </a:lnTo>
                  <a:lnTo>
                    <a:pt x="160947" y="34048"/>
                  </a:lnTo>
                  <a:lnTo>
                    <a:pt x="159778" y="34048"/>
                  </a:lnTo>
                  <a:lnTo>
                    <a:pt x="159448" y="34213"/>
                  </a:lnTo>
                  <a:lnTo>
                    <a:pt x="138760" y="34213"/>
                  </a:lnTo>
                  <a:lnTo>
                    <a:pt x="138595" y="28994"/>
                  </a:lnTo>
                  <a:lnTo>
                    <a:pt x="138150" y="24434"/>
                  </a:lnTo>
                  <a:lnTo>
                    <a:pt x="138099" y="23939"/>
                  </a:lnTo>
                  <a:lnTo>
                    <a:pt x="142430" y="20053"/>
                  </a:lnTo>
                  <a:lnTo>
                    <a:pt x="145935" y="17018"/>
                  </a:lnTo>
                  <a:lnTo>
                    <a:pt x="149936" y="16179"/>
                  </a:lnTo>
                  <a:lnTo>
                    <a:pt x="158280" y="19888"/>
                  </a:lnTo>
                  <a:lnTo>
                    <a:pt x="160782" y="23253"/>
                  </a:lnTo>
                  <a:lnTo>
                    <a:pt x="160820" y="24434"/>
                  </a:lnTo>
                  <a:lnTo>
                    <a:pt x="160947" y="34048"/>
                  </a:lnTo>
                  <a:lnTo>
                    <a:pt x="160947" y="2692"/>
                  </a:lnTo>
                  <a:lnTo>
                    <a:pt x="154711" y="495"/>
                  </a:lnTo>
                  <a:lnTo>
                    <a:pt x="144437" y="495"/>
                  </a:lnTo>
                  <a:lnTo>
                    <a:pt x="121589" y="34213"/>
                  </a:lnTo>
                  <a:lnTo>
                    <a:pt x="114249" y="34213"/>
                  </a:lnTo>
                  <a:lnTo>
                    <a:pt x="114249" y="51244"/>
                  </a:lnTo>
                  <a:lnTo>
                    <a:pt x="121589" y="51244"/>
                  </a:lnTo>
                  <a:lnTo>
                    <a:pt x="121589" y="68275"/>
                  </a:lnTo>
                  <a:lnTo>
                    <a:pt x="132930" y="68275"/>
                  </a:lnTo>
                  <a:lnTo>
                    <a:pt x="138595" y="68440"/>
                  </a:lnTo>
                  <a:lnTo>
                    <a:pt x="138595" y="51587"/>
                  </a:lnTo>
                  <a:lnTo>
                    <a:pt x="160947" y="51587"/>
                  </a:lnTo>
                  <a:lnTo>
                    <a:pt x="160947" y="68440"/>
                  </a:lnTo>
                  <a:lnTo>
                    <a:pt x="177787" y="68440"/>
                  </a:lnTo>
                  <a:lnTo>
                    <a:pt x="177876" y="68275"/>
                  </a:lnTo>
                  <a:lnTo>
                    <a:pt x="177952" y="51587"/>
                  </a:lnTo>
                  <a:lnTo>
                    <a:pt x="177952" y="24434"/>
                  </a:lnTo>
                  <a:close/>
                </a:path>
                <a:path w="309879" h="68579">
                  <a:moveTo>
                    <a:pt x="309880" y="165"/>
                  </a:moveTo>
                  <a:lnTo>
                    <a:pt x="292874" y="165"/>
                  </a:lnTo>
                  <a:lnTo>
                    <a:pt x="292874" y="25615"/>
                  </a:lnTo>
                  <a:lnTo>
                    <a:pt x="268020" y="25615"/>
                  </a:lnTo>
                  <a:lnTo>
                    <a:pt x="268020" y="0"/>
                  </a:lnTo>
                  <a:lnTo>
                    <a:pt x="251167" y="0"/>
                  </a:lnTo>
                  <a:lnTo>
                    <a:pt x="251167" y="25615"/>
                  </a:lnTo>
                  <a:lnTo>
                    <a:pt x="243840" y="25615"/>
                  </a:lnTo>
                  <a:lnTo>
                    <a:pt x="243840" y="42811"/>
                  </a:lnTo>
                  <a:lnTo>
                    <a:pt x="251345" y="42811"/>
                  </a:lnTo>
                  <a:lnTo>
                    <a:pt x="251345" y="68275"/>
                  </a:lnTo>
                  <a:lnTo>
                    <a:pt x="268185" y="68275"/>
                  </a:lnTo>
                  <a:lnTo>
                    <a:pt x="268185" y="42989"/>
                  </a:lnTo>
                  <a:lnTo>
                    <a:pt x="293039" y="42989"/>
                  </a:lnTo>
                  <a:lnTo>
                    <a:pt x="293039" y="68275"/>
                  </a:lnTo>
                  <a:lnTo>
                    <a:pt x="309880" y="68275"/>
                  </a:lnTo>
                  <a:lnTo>
                    <a:pt x="309880" y="165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510344" y="6390627"/>
              <a:ext cx="448309" cy="68580"/>
            </a:xfrm>
            <a:custGeom>
              <a:avLst/>
              <a:gdLst/>
              <a:ahLst/>
              <a:cxnLst/>
              <a:rect l="l" t="t" r="r" b="b"/>
              <a:pathLst>
                <a:path w="448309" h="68579">
                  <a:moveTo>
                    <a:pt x="65544" y="22758"/>
                  </a:moveTo>
                  <a:lnTo>
                    <a:pt x="63906" y="17360"/>
                  </a:lnTo>
                  <a:lnTo>
                    <a:pt x="63855" y="17195"/>
                  </a:lnTo>
                  <a:lnTo>
                    <a:pt x="63754" y="16852"/>
                  </a:lnTo>
                  <a:lnTo>
                    <a:pt x="62788" y="13652"/>
                  </a:lnTo>
                  <a:lnTo>
                    <a:pt x="57213" y="6438"/>
                  </a:lnTo>
                  <a:lnTo>
                    <a:pt x="49504" y="1701"/>
                  </a:lnTo>
                  <a:lnTo>
                    <a:pt x="48704" y="1562"/>
                  </a:lnTo>
                  <a:lnTo>
                    <a:pt x="48704" y="21577"/>
                  </a:lnTo>
                  <a:lnTo>
                    <a:pt x="48374" y="30848"/>
                  </a:lnTo>
                  <a:lnTo>
                    <a:pt x="44704" y="34391"/>
                  </a:lnTo>
                  <a:lnTo>
                    <a:pt x="25184" y="34391"/>
                  </a:lnTo>
                  <a:lnTo>
                    <a:pt x="25146" y="21577"/>
                  </a:lnTo>
                  <a:lnTo>
                    <a:pt x="25019" y="17360"/>
                  </a:lnTo>
                  <a:lnTo>
                    <a:pt x="25019" y="17195"/>
                  </a:lnTo>
                  <a:lnTo>
                    <a:pt x="30353" y="17195"/>
                  </a:lnTo>
                  <a:lnTo>
                    <a:pt x="35521" y="16852"/>
                  </a:lnTo>
                  <a:lnTo>
                    <a:pt x="40690" y="17195"/>
                  </a:lnTo>
                  <a:lnTo>
                    <a:pt x="45364" y="17360"/>
                  </a:lnTo>
                  <a:lnTo>
                    <a:pt x="48704" y="21577"/>
                  </a:lnTo>
                  <a:lnTo>
                    <a:pt x="48704" y="1562"/>
                  </a:lnTo>
                  <a:lnTo>
                    <a:pt x="40360" y="0"/>
                  </a:lnTo>
                  <a:lnTo>
                    <a:pt x="8178" y="0"/>
                  </a:lnTo>
                  <a:lnTo>
                    <a:pt x="8178" y="34556"/>
                  </a:lnTo>
                  <a:lnTo>
                    <a:pt x="0" y="34556"/>
                  </a:lnTo>
                  <a:lnTo>
                    <a:pt x="0" y="51409"/>
                  </a:lnTo>
                  <a:lnTo>
                    <a:pt x="8178" y="51409"/>
                  </a:lnTo>
                  <a:lnTo>
                    <a:pt x="8178" y="62712"/>
                  </a:lnTo>
                  <a:lnTo>
                    <a:pt x="8343" y="68275"/>
                  </a:lnTo>
                  <a:lnTo>
                    <a:pt x="25184" y="68275"/>
                  </a:lnTo>
                  <a:lnTo>
                    <a:pt x="25184" y="51409"/>
                  </a:lnTo>
                  <a:lnTo>
                    <a:pt x="29692" y="51409"/>
                  </a:lnTo>
                  <a:lnTo>
                    <a:pt x="34023" y="51587"/>
                  </a:lnTo>
                  <a:lnTo>
                    <a:pt x="38201" y="51409"/>
                  </a:lnTo>
                  <a:lnTo>
                    <a:pt x="44030" y="51409"/>
                  </a:lnTo>
                  <a:lnTo>
                    <a:pt x="46697" y="50736"/>
                  </a:lnTo>
                  <a:lnTo>
                    <a:pt x="54991" y="46888"/>
                  </a:lnTo>
                  <a:lnTo>
                    <a:pt x="61252" y="40411"/>
                  </a:lnTo>
                  <a:lnTo>
                    <a:pt x="63855" y="34556"/>
                  </a:lnTo>
                  <a:lnTo>
                    <a:pt x="63931" y="34391"/>
                  </a:lnTo>
                  <a:lnTo>
                    <a:pt x="64947" y="32105"/>
                  </a:lnTo>
                  <a:lnTo>
                    <a:pt x="65544" y="22758"/>
                  </a:lnTo>
                  <a:close/>
                </a:path>
                <a:path w="448309" h="68579">
                  <a:moveTo>
                    <a:pt x="447814" y="51244"/>
                  </a:moveTo>
                  <a:lnTo>
                    <a:pt x="421132" y="51244"/>
                  </a:lnTo>
                  <a:lnTo>
                    <a:pt x="421132" y="42811"/>
                  </a:lnTo>
                  <a:lnTo>
                    <a:pt x="447649" y="42811"/>
                  </a:lnTo>
                  <a:lnTo>
                    <a:pt x="447649" y="25793"/>
                  </a:lnTo>
                  <a:lnTo>
                    <a:pt x="421132" y="25793"/>
                  </a:lnTo>
                  <a:lnTo>
                    <a:pt x="421132" y="17018"/>
                  </a:lnTo>
                  <a:lnTo>
                    <a:pt x="447649" y="17018"/>
                  </a:lnTo>
                  <a:lnTo>
                    <a:pt x="447649" y="165"/>
                  </a:lnTo>
                  <a:lnTo>
                    <a:pt x="403783" y="165"/>
                  </a:lnTo>
                  <a:lnTo>
                    <a:pt x="403783" y="25958"/>
                  </a:lnTo>
                  <a:lnTo>
                    <a:pt x="396608" y="25958"/>
                  </a:lnTo>
                  <a:lnTo>
                    <a:pt x="396608" y="42989"/>
                  </a:lnTo>
                  <a:lnTo>
                    <a:pt x="403948" y="42989"/>
                  </a:lnTo>
                  <a:lnTo>
                    <a:pt x="403948" y="68275"/>
                  </a:lnTo>
                  <a:lnTo>
                    <a:pt x="447814" y="68275"/>
                  </a:lnTo>
                  <a:lnTo>
                    <a:pt x="447814" y="512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770699" y="6390784"/>
              <a:ext cx="51435" cy="68580"/>
            </a:xfrm>
            <a:custGeom>
              <a:avLst/>
              <a:gdLst/>
              <a:ahLst/>
              <a:cxnLst/>
              <a:rect l="l" t="t" r="r" b="b"/>
              <a:pathLst>
                <a:path w="51434" h="68579">
                  <a:moveTo>
                    <a:pt x="51035" y="0"/>
                  </a:moveTo>
                  <a:lnTo>
                    <a:pt x="0" y="0"/>
                  </a:lnTo>
                  <a:lnTo>
                    <a:pt x="0" y="16858"/>
                  </a:lnTo>
                  <a:lnTo>
                    <a:pt x="17011" y="16858"/>
                  </a:lnTo>
                  <a:lnTo>
                    <a:pt x="17011" y="68108"/>
                  </a:lnTo>
                  <a:lnTo>
                    <a:pt x="34190" y="68108"/>
                  </a:lnTo>
                  <a:lnTo>
                    <a:pt x="34190" y="16858"/>
                  </a:lnTo>
                  <a:lnTo>
                    <a:pt x="51035" y="16858"/>
                  </a:lnTo>
                  <a:lnTo>
                    <a:pt x="51035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671130" y="6390784"/>
              <a:ext cx="17145" cy="68580"/>
            </a:xfrm>
            <a:custGeom>
              <a:avLst/>
              <a:gdLst/>
              <a:ahLst/>
              <a:cxnLst/>
              <a:rect l="l" t="t" r="r" b="b"/>
              <a:pathLst>
                <a:path w="17145" h="68579">
                  <a:moveTo>
                    <a:pt x="16844" y="0"/>
                  </a:moveTo>
                  <a:lnTo>
                    <a:pt x="0" y="0"/>
                  </a:lnTo>
                  <a:lnTo>
                    <a:pt x="0" y="68108"/>
                  </a:lnTo>
                  <a:lnTo>
                    <a:pt x="16844" y="68108"/>
                  </a:lnTo>
                  <a:lnTo>
                    <a:pt x="168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427624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450474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404608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2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2" y="16352"/>
                  </a:lnTo>
                  <a:lnTo>
                    <a:pt x="16012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427457" y="6451643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177" y="0"/>
                  </a:moveTo>
                  <a:lnTo>
                    <a:pt x="0" y="0"/>
                  </a:lnTo>
                  <a:lnTo>
                    <a:pt x="0" y="16016"/>
                  </a:lnTo>
                  <a:lnTo>
                    <a:pt x="16177" y="16016"/>
                  </a:lnTo>
                  <a:lnTo>
                    <a:pt x="16177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427624" y="6404945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404604" y="6405117"/>
              <a:ext cx="62230" cy="62865"/>
            </a:xfrm>
            <a:custGeom>
              <a:avLst/>
              <a:gdLst/>
              <a:ahLst/>
              <a:cxnLst/>
              <a:rect l="l" t="t" r="r" b="b"/>
              <a:pathLst>
                <a:path w="62229" h="62864">
                  <a:moveTo>
                    <a:pt x="16014" y="46532"/>
                  </a:moveTo>
                  <a:lnTo>
                    <a:pt x="0" y="46532"/>
                  </a:lnTo>
                  <a:lnTo>
                    <a:pt x="0" y="62712"/>
                  </a:lnTo>
                  <a:lnTo>
                    <a:pt x="16014" y="62712"/>
                  </a:lnTo>
                  <a:lnTo>
                    <a:pt x="16014" y="46532"/>
                  </a:lnTo>
                  <a:close/>
                </a:path>
                <a:path w="62229" h="62864">
                  <a:moveTo>
                    <a:pt x="62039" y="46532"/>
                  </a:moveTo>
                  <a:lnTo>
                    <a:pt x="46024" y="46532"/>
                  </a:lnTo>
                  <a:lnTo>
                    <a:pt x="46024" y="62547"/>
                  </a:lnTo>
                  <a:lnTo>
                    <a:pt x="62039" y="62547"/>
                  </a:lnTo>
                  <a:lnTo>
                    <a:pt x="62039" y="46532"/>
                  </a:lnTo>
                  <a:close/>
                </a:path>
                <a:path w="62229" h="62864">
                  <a:moveTo>
                    <a:pt x="62039" y="0"/>
                  </a:moveTo>
                  <a:lnTo>
                    <a:pt x="46024" y="0"/>
                  </a:lnTo>
                  <a:lnTo>
                    <a:pt x="46024" y="16192"/>
                  </a:lnTo>
                  <a:lnTo>
                    <a:pt x="62039" y="16192"/>
                  </a:lnTo>
                  <a:lnTo>
                    <a:pt x="62039" y="0"/>
                  </a:lnTo>
                  <a:close/>
                </a:path>
              </a:pathLst>
            </a:custGeom>
            <a:solidFill>
              <a:srgbClr val="F09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404608" y="6404945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2" y="0"/>
                  </a:moveTo>
                  <a:lnTo>
                    <a:pt x="0" y="0"/>
                  </a:lnTo>
                  <a:lnTo>
                    <a:pt x="0" y="16184"/>
                  </a:lnTo>
                  <a:lnTo>
                    <a:pt x="16012" y="16184"/>
                  </a:lnTo>
                  <a:lnTo>
                    <a:pt x="160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38019" y="6378289"/>
              <a:ext cx="68739" cy="7347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0563949" y="6378295"/>
              <a:ext cx="483870" cy="73660"/>
            </a:xfrm>
            <a:custGeom>
              <a:avLst/>
              <a:gdLst/>
              <a:ahLst/>
              <a:cxnLst/>
              <a:rect l="l" t="t" r="r" b="b"/>
              <a:pathLst>
                <a:path w="483870" h="73660">
                  <a:moveTo>
                    <a:pt x="37414" y="67043"/>
                  </a:moveTo>
                  <a:lnTo>
                    <a:pt x="7353" y="67043"/>
                  </a:lnTo>
                  <a:lnTo>
                    <a:pt x="7353" y="0"/>
                  </a:lnTo>
                  <a:lnTo>
                    <a:pt x="0" y="0"/>
                  </a:lnTo>
                  <a:lnTo>
                    <a:pt x="12" y="73355"/>
                  </a:lnTo>
                  <a:lnTo>
                    <a:pt x="37414" y="73355"/>
                  </a:lnTo>
                  <a:lnTo>
                    <a:pt x="37414" y="67043"/>
                  </a:lnTo>
                  <a:close/>
                </a:path>
                <a:path w="483870" h="73660">
                  <a:moveTo>
                    <a:pt x="388112" y="0"/>
                  </a:moveTo>
                  <a:lnTo>
                    <a:pt x="336537" y="0"/>
                  </a:lnTo>
                  <a:lnTo>
                    <a:pt x="336537" y="6362"/>
                  </a:lnTo>
                  <a:lnTo>
                    <a:pt x="358609" y="6362"/>
                  </a:lnTo>
                  <a:lnTo>
                    <a:pt x="358609" y="73355"/>
                  </a:lnTo>
                  <a:lnTo>
                    <a:pt x="366001" y="73355"/>
                  </a:lnTo>
                  <a:lnTo>
                    <a:pt x="366001" y="6362"/>
                  </a:lnTo>
                  <a:lnTo>
                    <a:pt x="388112" y="6362"/>
                  </a:lnTo>
                  <a:lnTo>
                    <a:pt x="388112" y="0"/>
                  </a:lnTo>
                  <a:close/>
                </a:path>
                <a:path w="483870" h="73660">
                  <a:moveTo>
                    <a:pt x="483450" y="67043"/>
                  </a:moveTo>
                  <a:lnTo>
                    <a:pt x="452882" y="67043"/>
                  </a:lnTo>
                  <a:lnTo>
                    <a:pt x="452882" y="38785"/>
                  </a:lnTo>
                  <a:lnTo>
                    <a:pt x="480669" y="38785"/>
                  </a:lnTo>
                  <a:lnTo>
                    <a:pt x="480669" y="32486"/>
                  </a:lnTo>
                  <a:lnTo>
                    <a:pt x="452882" y="32486"/>
                  </a:lnTo>
                  <a:lnTo>
                    <a:pt x="452882" y="6362"/>
                  </a:lnTo>
                  <a:lnTo>
                    <a:pt x="482180" y="6362"/>
                  </a:lnTo>
                  <a:lnTo>
                    <a:pt x="482180" y="0"/>
                  </a:lnTo>
                  <a:lnTo>
                    <a:pt x="445490" y="0"/>
                  </a:lnTo>
                  <a:lnTo>
                    <a:pt x="445490" y="73355"/>
                  </a:lnTo>
                  <a:lnTo>
                    <a:pt x="483450" y="73355"/>
                  </a:lnTo>
                  <a:lnTo>
                    <a:pt x="483450" y="67043"/>
                  </a:lnTo>
                  <a:close/>
                </a:path>
              </a:pathLst>
            </a:custGeom>
            <a:solidFill>
              <a:srgbClr val="0C1E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101802" y="6378289"/>
              <a:ext cx="64013" cy="73353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0657233" y="6377040"/>
              <a:ext cx="61594" cy="76200"/>
            </a:xfrm>
            <a:custGeom>
              <a:avLst/>
              <a:gdLst/>
              <a:ahLst/>
              <a:cxnLst/>
              <a:rect l="l" t="t" r="r" b="b"/>
              <a:pathLst>
                <a:path w="61595" h="76200">
                  <a:moveTo>
                    <a:pt x="43073" y="19"/>
                  </a:moveTo>
                  <a:lnTo>
                    <a:pt x="2638" y="22462"/>
                  </a:lnTo>
                  <a:lnTo>
                    <a:pt x="0" y="37955"/>
                  </a:lnTo>
                  <a:lnTo>
                    <a:pt x="2578" y="53439"/>
                  </a:lnTo>
                  <a:lnTo>
                    <a:pt x="10019" y="65403"/>
                  </a:lnTo>
                  <a:lnTo>
                    <a:pt x="21877" y="73118"/>
                  </a:lnTo>
                  <a:lnTo>
                    <a:pt x="37709" y="75852"/>
                  </a:lnTo>
                  <a:lnTo>
                    <a:pt x="45715" y="75986"/>
                  </a:lnTo>
                  <a:lnTo>
                    <a:pt x="53660" y="74464"/>
                  </a:lnTo>
                  <a:lnTo>
                    <a:pt x="61028" y="71390"/>
                  </a:lnTo>
                  <a:lnTo>
                    <a:pt x="61028" y="34921"/>
                  </a:lnTo>
                  <a:lnTo>
                    <a:pt x="53619" y="34921"/>
                  </a:lnTo>
                  <a:lnTo>
                    <a:pt x="53619" y="66928"/>
                  </a:lnTo>
                  <a:lnTo>
                    <a:pt x="48574" y="68936"/>
                  </a:lnTo>
                  <a:lnTo>
                    <a:pt x="43149" y="69848"/>
                  </a:lnTo>
                  <a:lnTo>
                    <a:pt x="37709" y="69605"/>
                  </a:lnTo>
                  <a:lnTo>
                    <a:pt x="24614" y="67220"/>
                  </a:lnTo>
                  <a:lnTo>
                    <a:pt x="15105" y="60607"/>
                  </a:lnTo>
                  <a:lnTo>
                    <a:pt x="9307" y="50581"/>
                  </a:lnTo>
                  <a:lnTo>
                    <a:pt x="7347" y="37955"/>
                  </a:lnTo>
                  <a:lnTo>
                    <a:pt x="9367" y="25330"/>
                  </a:lnTo>
                  <a:lnTo>
                    <a:pt x="15264" y="15304"/>
                  </a:lnTo>
                  <a:lnTo>
                    <a:pt x="24793" y="8691"/>
                  </a:lnTo>
                  <a:lnTo>
                    <a:pt x="37709" y="6306"/>
                  </a:lnTo>
                  <a:lnTo>
                    <a:pt x="43119" y="6137"/>
                  </a:lnTo>
                  <a:lnTo>
                    <a:pt x="48508" y="6940"/>
                  </a:lnTo>
                  <a:lnTo>
                    <a:pt x="53619" y="8685"/>
                  </a:lnTo>
                  <a:lnTo>
                    <a:pt x="53619" y="1963"/>
                  </a:lnTo>
                  <a:lnTo>
                    <a:pt x="48417" y="679"/>
                  </a:lnTo>
                  <a:lnTo>
                    <a:pt x="43073" y="19"/>
                  </a:lnTo>
                  <a:close/>
                </a:path>
              </a:pathLst>
            </a:custGeom>
            <a:solidFill>
              <a:srgbClr val="0C1E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770595" y="6376980"/>
              <a:ext cx="77509" cy="7591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39284" y="6356274"/>
              <a:ext cx="710294" cy="14587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4160" y="6148225"/>
              <a:ext cx="350287" cy="54976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450752" y="6383959"/>
              <a:ext cx="796281" cy="79078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125618" y="200768"/>
              <a:ext cx="82550" cy="38735"/>
            </a:xfrm>
            <a:custGeom>
              <a:avLst/>
              <a:gdLst/>
              <a:ahLst/>
              <a:cxnLst/>
              <a:rect l="l" t="t" r="r" b="b"/>
              <a:pathLst>
                <a:path w="82550" h="38735">
                  <a:moveTo>
                    <a:pt x="43928" y="0"/>
                  </a:moveTo>
                  <a:lnTo>
                    <a:pt x="0" y="0"/>
                  </a:lnTo>
                  <a:lnTo>
                    <a:pt x="21964" y="21952"/>
                  </a:lnTo>
                  <a:lnTo>
                    <a:pt x="38233" y="38620"/>
                  </a:lnTo>
                  <a:lnTo>
                    <a:pt x="82161" y="38620"/>
                  </a:lnTo>
                  <a:lnTo>
                    <a:pt x="65892" y="21952"/>
                  </a:lnTo>
                  <a:lnTo>
                    <a:pt x="43928" y="0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665593" y="252398"/>
              <a:ext cx="245672" cy="151637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0937456" y="252307"/>
              <a:ext cx="305435" cy="151765"/>
            </a:xfrm>
            <a:custGeom>
              <a:avLst/>
              <a:gdLst/>
              <a:ahLst/>
              <a:cxnLst/>
              <a:rect l="l" t="t" r="r" b="b"/>
              <a:pathLst>
                <a:path w="305435" h="151765">
                  <a:moveTo>
                    <a:pt x="305056" y="0"/>
                  </a:moveTo>
                  <a:lnTo>
                    <a:pt x="0" y="0"/>
                  </a:lnTo>
                  <a:lnTo>
                    <a:pt x="0" y="151637"/>
                  </a:lnTo>
                  <a:lnTo>
                    <a:pt x="96397" y="151637"/>
                  </a:lnTo>
                  <a:lnTo>
                    <a:pt x="96397" y="122773"/>
                  </a:lnTo>
                  <a:lnTo>
                    <a:pt x="30098" y="122773"/>
                  </a:lnTo>
                  <a:lnTo>
                    <a:pt x="30098" y="91064"/>
                  </a:lnTo>
                  <a:lnTo>
                    <a:pt x="94770" y="91064"/>
                  </a:lnTo>
                  <a:lnTo>
                    <a:pt x="94770" y="63013"/>
                  </a:lnTo>
                  <a:lnTo>
                    <a:pt x="30098" y="63013"/>
                  </a:lnTo>
                  <a:lnTo>
                    <a:pt x="30098" y="29270"/>
                  </a:lnTo>
                  <a:lnTo>
                    <a:pt x="305056" y="29270"/>
                  </a:lnTo>
                  <a:lnTo>
                    <a:pt x="305056" y="0"/>
                  </a:lnTo>
                  <a:close/>
                </a:path>
                <a:path w="305435" h="151765">
                  <a:moveTo>
                    <a:pt x="165137" y="29270"/>
                  </a:moveTo>
                  <a:lnTo>
                    <a:pt x="135038" y="29270"/>
                  </a:lnTo>
                  <a:lnTo>
                    <a:pt x="135038" y="151637"/>
                  </a:lnTo>
                  <a:lnTo>
                    <a:pt x="165137" y="151637"/>
                  </a:lnTo>
                  <a:lnTo>
                    <a:pt x="165137" y="29270"/>
                  </a:lnTo>
                  <a:close/>
                </a:path>
                <a:path w="305435" h="151765">
                  <a:moveTo>
                    <a:pt x="238757" y="29270"/>
                  </a:moveTo>
                  <a:lnTo>
                    <a:pt x="209065" y="29270"/>
                  </a:lnTo>
                  <a:lnTo>
                    <a:pt x="209065" y="151637"/>
                  </a:lnTo>
                  <a:lnTo>
                    <a:pt x="305056" y="151637"/>
                  </a:lnTo>
                  <a:lnTo>
                    <a:pt x="305056" y="122773"/>
                  </a:lnTo>
                  <a:lnTo>
                    <a:pt x="238757" y="122773"/>
                  </a:lnTo>
                  <a:lnTo>
                    <a:pt x="238757" y="91064"/>
                  </a:lnTo>
                  <a:lnTo>
                    <a:pt x="303429" y="91064"/>
                  </a:lnTo>
                  <a:lnTo>
                    <a:pt x="303429" y="63013"/>
                  </a:lnTo>
                  <a:lnTo>
                    <a:pt x="238757" y="63013"/>
                  </a:lnTo>
                  <a:lnTo>
                    <a:pt x="238757" y="29270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422768" y="423956"/>
              <a:ext cx="143986" cy="162207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0593997" y="427215"/>
              <a:ext cx="631825" cy="157480"/>
            </a:xfrm>
            <a:custGeom>
              <a:avLst/>
              <a:gdLst/>
              <a:ahLst/>
              <a:cxnLst/>
              <a:rect l="l" t="t" r="r" b="b"/>
              <a:pathLst>
                <a:path w="631825" h="157479">
                  <a:moveTo>
                    <a:pt x="100876" y="150418"/>
                  </a:moveTo>
                  <a:lnTo>
                    <a:pt x="100063" y="123177"/>
                  </a:lnTo>
                  <a:lnTo>
                    <a:pt x="73126" y="125920"/>
                  </a:lnTo>
                  <a:lnTo>
                    <a:pt x="62636" y="126428"/>
                  </a:lnTo>
                  <a:lnTo>
                    <a:pt x="46761" y="124129"/>
                  </a:lnTo>
                  <a:lnTo>
                    <a:pt x="37223" y="116268"/>
                  </a:lnTo>
                  <a:lnTo>
                    <a:pt x="32550" y="101396"/>
                  </a:lnTo>
                  <a:lnTo>
                    <a:pt x="31318" y="78054"/>
                  </a:lnTo>
                  <a:lnTo>
                    <a:pt x="32816" y="53682"/>
                  </a:lnTo>
                  <a:lnTo>
                    <a:pt x="37833" y="38925"/>
                  </a:lnTo>
                  <a:lnTo>
                    <a:pt x="47104" y="31635"/>
                  </a:lnTo>
                  <a:lnTo>
                    <a:pt x="61417" y="29679"/>
                  </a:lnTo>
                  <a:lnTo>
                    <a:pt x="72377" y="30187"/>
                  </a:lnTo>
                  <a:lnTo>
                    <a:pt x="99656" y="32931"/>
                  </a:lnTo>
                  <a:lnTo>
                    <a:pt x="100469" y="6502"/>
                  </a:lnTo>
                  <a:lnTo>
                    <a:pt x="85572" y="3251"/>
                  </a:lnTo>
                  <a:lnTo>
                    <a:pt x="71475" y="1016"/>
                  </a:lnTo>
                  <a:lnTo>
                    <a:pt x="56946" y="0"/>
                  </a:lnTo>
                  <a:lnTo>
                    <a:pt x="30200" y="4203"/>
                  </a:lnTo>
                  <a:lnTo>
                    <a:pt x="12611" y="17729"/>
                  </a:lnTo>
                  <a:lnTo>
                    <a:pt x="2946" y="42024"/>
                  </a:lnTo>
                  <a:lnTo>
                    <a:pt x="0" y="78460"/>
                  </a:lnTo>
                  <a:lnTo>
                    <a:pt x="2667" y="112610"/>
                  </a:lnTo>
                  <a:lnTo>
                    <a:pt x="11595" y="137007"/>
                  </a:lnTo>
                  <a:lnTo>
                    <a:pt x="29057" y="151638"/>
                  </a:lnTo>
                  <a:lnTo>
                    <a:pt x="57353" y="156514"/>
                  </a:lnTo>
                  <a:lnTo>
                    <a:pt x="71539" y="155562"/>
                  </a:lnTo>
                  <a:lnTo>
                    <a:pt x="85674" y="153466"/>
                  </a:lnTo>
                  <a:lnTo>
                    <a:pt x="100876" y="150418"/>
                  </a:lnTo>
                  <a:close/>
                </a:path>
                <a:path w="631825" h="157479">
                  <a:moveTo>
                    <a:pt x="232257" y="79273"/>
                  </a:moveTo>
                  <a:lnTo>
                    <a:pt x="229171" y="45453"/>
                  </a:lnTo>
                  <a:lnTo>
                    <a:pt x="222313" y="28867"/>
                  </a:lnTo>
                  <a:lnTo>
                    <a:pt x="218884" y="20586"/>
                  </a:lnTo>
                  <a:lnTo>
                    <a:pt x="200939" y="6146"/>
                  </a:lnTo>
                  <a:lnTo>
                    <a:pt x="200939" y="79273"/>
                  </a:lnTo>
                  <a:lnTo>
                    <a:pt x="199593" y="100495"/>
                  </a:lnTo>
                  <a:lnTo>
                    <a:pt x="194779" y="115455"/>
                  </a:lnTo>
                  <a:lnTo>
                    <a:pt x="185318" y="124320"/>
                  </a:lnTo>
                  <a:lnTo>
                    <a:pt x="170027" y="127241"/>
                  </a:lnTo>
                  <a:lnTo>
                    <a:pt x="154901" y="124320"/>
                  </a:lnTo>
                  <a:lnTo>
                    <a:pt x="145415" y="115455"/>
                  </a:lnTo>
                  <a:lnTo>
                    <a:pt x="140512" y="100495"/>
                  </a:lnTo>
                  <a:lnTo>
                    <a:pt x="139115" y="79273"/>
                  </a:lnTo>
                  <a:lnTo>
                    <a:pt x="140449" y="57683"/>
                  </a:lnTo>
                  <a:lnTo>
                    <a:pt x="145262" y="41871"/>
                  </a:lnTo>
                  <a:lnTo>
                    <a:pt x="154724" y="32169"/>
                  </a:lnTo>
                  <a:lnTo>
                    <a:pt x="170027" y="28867"/>
                  </a:lnTo>
                  <a:lnTo>
                    <a:pt x="185585" y="32169"/>
                  </a:lnTo>
                  <a:lnTo>
                    <a:pt x="185369" y="32169"/>
                  </a:lnTo>
                  <a:lnTo>
                    <a:pt x="194779" y="41719"/>
                  </a:lnTo>
                  <a:lnTo>
                    <a:pt x="199593" y="57505"/>
                  </a:lnTo>
                  <a:lnTo>
                    <a:pt x="200939" y="79273"/>
                  </a:lnTo>
                  <a:lnTo>
                    <a:pt x="200939" y="6146"/>
                  </a:lnTo>
                  <a:lnTo>
                    <a:pt x="199821" y="5245"/>
                  </a:lnTo>
                  <a:lnTo>
                    <a:pt x="170434" y="0"/>
                  </a:lnTo>
                  <a:lnTo>
                    <a:pt x="140868" y="5016"/>
                  </a:lnTo>
                  <a:lnTo>
                    <a:pt x="121818" y="20281"/>
                  </a:lnTo>
                  <a:lnTo>
                    <a:pt x="111633" y="45224"/>
                  </a:lnTo>
                  <a:lnTo>
                    <a:pt x="108597" y="79273"/>
                  </a:lnTo>
                  <a:lnTo>
                    <a:pt x="111683" y="112776"/>
                  </a:lnTo>
                  <a:lnTo>
                    <a:pt x="121970" y="136956"/>
                  </a:lnTo>
                  <a:lnTo>
                    <a:pt x="141033" y="151587"/>
                  </a:lnTo>
                  <a:lnTo>
                    <a:pt x="170434" y="156514"/>
                  </a:lnTo>
                  <a:lnTo>
                    <a:pt x="199821" y="151587"/>
                  </a:lnTo>
                  <a:lnTo>
                    <a:pt x="218884" y="136956"/>
                  </a:lnTo>
                  <a:lnTo>
                    <a:pt x="223012" y="127241"/>
                  </a:lnTo>
                  <a:lnTo>
                    <a:pt x="229171" y="112776"/>
                  </a:lnTo>
                  <a:lnTo>
                    <a:pt x="232257" y="79273"/>
                  </a:lnTo>
                  <a:close/>
                </a:path>
                <a:path w="631825" h="157479">
                  <a:moveTo>
                    <a:pt x="341261" y="6502"/>
                  </a:moveTo>
                  <a:lnTo>
                    <a:pt x="326364" y="3251"/>
                  </a:lnTo>
                  <a:lnTo>
                    <a:pt x="312254" y="1016"/>
                  </a:lnTo>
                  <a:lnTo>
                    <a:pt x="297738" y="0"/>
                  </a:lnTo>
                  <a:lnTo>
                    <a:pt x="270992" y="4203"/>
                  </a:lnTo>
                  <a:lnTo>
                    <a:pt x="253403" y="17729"/>
                  </a:lnTo>
                  <a:lnTo>
                    <a:pt x="243738" y="42024"/>
                  </a:lnTo>
                  <a:lnTo>
                    <a:pt x="240792" y="78460"/>
                  </a:lnTo>
                  <a:lnTo>
                    <a:pt x="243230" y="113017"/>
                  </a:lnTo>
                  <a:lnTo>
                    <a:pt x="252031" y="137515"/>
                  </a:lnTo>
                  <a:lnTo>
                    <a:pt x="269455" y="152095"/>
                  </a:lnTo>
                  <a:lnTo>
                    <a:pt x="297738" y="156921"/>
                  </a:lnTo>
                  <a:lnTo>
                    <a:pt x="311912" y="155968"/>
                  </a:lnTo>
                  <a:lnTo>
                    <a:pt x="326059" y="153873"/>
                  </a:lnTo>
                  <a:lnTo>
                    <a:pt x="341261" y="150825"/>
                  </a:lnTo>
                  <a:lnTo>
                    <a:pt x="340448" y="123583"/>
                  </a:lnTo>
                  <a:lnTo>
                    <a:pt x="313512" y="126326"/>
                  </a:lnTo>
                  <a:lnTo>
                    <a:pt x="303022" y="126834"/>
                  </a:lnTo>
                  <a:lnTo>
                    <a:pt x="287147" y="124536"/>
                  </a:lnTo>
                  <a:lnTo>
                    <a:pt x="277609" y="116674"/>
                  </a:lnTo>
                  <a:lnTo>
                    <a:pt x="272935" y="101803"/>
                  </a:lnTo>
                  <a:lnTo>
                    <a:pt x="271703" y="78460"/>
                  </a:lnTo>
                  <a:lnTo>
                    <a:pt x="273380" y="53860"/>
                  </a:lnTo>
                  <a:lnTo>
                    <a:pt x="278422" y="38976"/>
                  </a:lnTo>
                  <a:lnTo>
                    <a:pt x="287718" y="31635"/>
                  </a:lnTo>
                  <a:lnTo>
                    <a:pt x="302209" y="29679"/>
                  </a:lnTo>
                  <a:lnTo>
                    <a:pt x="313169" y="30187"/>
                  </a:lnTo>
                  <a:lnTo>
                    <a:pt x="340448" y="32931"/>
                  </a:lnTo>
                  <a:lnTo>
                    <a:pt x="341261" y="6502"/>
                  </a:lnTo>
                  <a:close/>
                </a:path>
                <a:path w="631825" h="157479">
                  <a:moveTo>
                    <a:pt x="449046" y="6502"/>
                  </a:moveTo>
                  <a:lnTo>
                    <a:pt x="434149" y="3251"/>
                  </a:lnTo>
                  <a:lnTo>
                    <a:pt x="420052" y="1016"/>
                  </a:lnTo>
                  <a:lnTo>
                    <a:pt x="405523" y="0"/>
                  </a:lnTo>
                  <a:lnTo>
                    <a:pt x="378777" y="4203"/>
                  </a:lnTo>
                  <a:lnTo>
                    <a:pt x="361188" y="17729"/>
                  </a:lnTo>
                  <a:lnTo>
                    <a:pt x="351536" y="42024"/>
                  </a:lnTo>
                  <a:lnTo>
                    <a:pt x="348576" y="78460"/>
                  </a:lnTo>
                  <a:lnTo>
                    <a:pt x="351015" y="113017"/>
                  </a:lnTo>
                  <a:lnTo>
                    <a:pt x="359816" y="137515"/>
                  </a:lnTo>
                  <a:lnTo>
                    <a:pt x="377240" y="152095"/>
                  </a:lnTo>
                  <a:lnTo>
                    <a:pt x="405523" y="156921"/>
                  </a:lnTo>
                  <a:lnTo>
                    <a:pt x="419709" y="155968"/>
                  </a:lnTo>
                  <a:lnTo>
                    <a:pt x="433844" y="153873"/>
                  </a:lnTo>
                  <a:lnTo>
                    <a:pt x="449046" y="150825"/>
                  </a:lnTo>
                  <a:lnTo>
                    <a:pt x="448640" y="123177"/>
                  </a:lnTo>
                  <a:lnTo>
                    <a:pt x="421703" y="125920"/>
                  </a:lnTo>
                  <a:lnTo>
                    <a:pt x="411226" y="126428"/>
                  </a:lnTo>
                  <a:lnTo>
                    <a:pt x="395338" y="124129"/>
                  </a:lnTo>
                  <a:lnTo>
                    <a:pt x="385800" y="116268"/>
                  </a:lnTo>
                  <a:lnTo>
                    <a:pt x="381139" y="101396"/>
                  </a:lnTo>
                  <a:lnTo>
                    <a:pt x="379895" y="78054"/>
                  </a:lnTo>
                  <a:lnTo>
                    <a:pt x="381406" y="53682"/>
                  </a:lnTo>
                  <a:lnTo>
                    <a:pt x="386410" y="38925"/>
                  </a:lnTo>
                  <a:lnTo>
                    <a:pt x="395681" y="31635"/>
                  </a:lnTo>
                  <a:lnTo>
                    <a:pt x="409994" y="29679"/>
                  </a:lnTo>
                  <a:lnTo>
                    <a:pt x="420954" y="30187"/>
                  </a:lnTo>
                  <a:lnTo>
                    <a:pt x="448233" y="32931"/>
                  </a:lnTo>
                  <a:lnTo>
                    <a:pt x="449046" y="6502"/>
                  </a:lnTo>
                  <a:close/>
                </a:path>
                <a:path w="631825" h="157479">
                  <a:moveTo>
                    <a:pt x="580021" y="2438"/>
                  </a:moveTo>
                  <a:lnTo>
                    <a:pt x="549516" y="2438"/>
                  </a:lnTo>
                  <a:lnTo>
                    <a:pt x="549516" y="62204"/>
                  </a:lnTo>
                  <a:lnTo>
                    <a:pt x="494195" y="62204"/>
                  </a:lnTo>
                  <a:lnTo>
                    <a:pt x="494195" y="2438"/>
                  </a:lnTo>
                  <a:lnTo>
                    <a:pt x="463689" y="2438"/>
                  </a:lnTo>
                  <a:lnTo>
                    <a:pt x="463689" y="153670"/>
                  </a:lnTo>
                  <a:lnTo>
                    <a:pt x="494195" y="153670"/>
                  </a:lnTo>
                  <a:lnTo>
                    <a:pt x="494195" y="91059"/>
                  </a:lnTo>
                  <a:lnTo>
                    <a:pt x="549516" y="91059"/>
                  </a:lnTo>
                  <a:lnTo>
                    <a:pt x="549516" y="153670"/>
                  </a:lnTo>
                  <a:lnTo>
                    <a:pt x="580021" y="153670"/>
                  </a:lnTo>
                  <a:lnTo>
                    <a:pt x="580021" y="2438"/>
                  </a:lnTo>
                  <a:close/>
                </a:path>
                <a:path w="631825" h="157479">
                  <a:moveTo>
                    <a:pt x="631672" y="2438"/>
                  </a:moveTo>
                  <a:lnTo>
                    <a:pt x="601573" y="2438"/>
                  </a:lnTo>
                  <a:lnTo>
                    <a:pt x="601573" y="153670"/>
                  </a:lnTo>
                  <a:lnTo>
                    <a:pt x="631672" y="153670"/>
                  </a:lnTo>
                  <a:lnTo>
                    <a:pt x="631672" y="2438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029856" y="604051"/>
              <a:ext cx="450669" cy="156922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0502074" y="603656"/>
              <a:ext cx="740410" cy="157480"/>
            </a:xfrm>
            <a:custGeom>
              <a:avLst/>
              <a:gdLst/>
              <a:ahLst/>
              <a:cxnLst/>
              <a:rect l="l" t="t" r="r" b="b"/>
              <a:pathLst>
                <a:path w="740410" h="157479">
                  <a:moveTo>
                    <a:pt x="123240" y="2844"/>
                  </a:moveTo>
                  <a:lnTo>
                    <a:pt x="93141" y="2844"/>
                  </a:lnTo>
                  <a:lnTo>
                    <a:pt x="93141" y="116268"/>
                  </a:lnTo>
                  <a:lnTo>
                    <a:pt x="89890" y="116268"/>
                  </a:lnTo>
                  <a:lnTo>
                    <a:pt x="47993" y="2844"/>
                  </a:lnTo>
                  <a:lnTo>
                    <a:pt x="0" y="2844"/>
                  </a:lnTo>
                  <a:lnTo>
                    <a:pt x="0" y="154076"/>
                  </a:lnTo>
                  <a:lnTo>
                    <a:pt x="30505" y="154076"/>
                  </a:lnTo>
                  <a:lnTo>
                    <a:pt x="30505" y="41059"/>
                  </a:lnTo>
                  <a:lnTo>
                    <a:pt x="33756" y="41059"/>
                  </a:lnTo>
                  <a:lnTo>
                    <a:pt x="77279" y="154076"/>
                  </a:lnTo>
                  <a:lnTo>
                    <a:pt x="123240" y="154076"/>
                  </a:lnTo>
                  <a:lnTo>
                    <a:pt x="123240" y="2844"/>
                  </a:lnTo>
                  <a:close/>
                </a:path>
                <a:path w="740410" h="157479">
                  <a:moveTo>
                    <a:pt x="262356" y="79679"/>
                  </a:moveTo>
                  <a:lnTo>
                    <a:pt x="259270" y="45847"/>
                  </a:lnTo>
                  <a:lnTo>
                    <a:pt x="252412" y="29260"/>
                  </a:lnTo>
                  <a:lnTo>
                    <a:pt x="248983" y="20980"/>
                  </a:lnTo>
                  <a:lnTo>
                    <a:pt x="231444" y="6870"/>
                  </a:lnTo>
                  <a:lnTo>
                    <a:pt x="231444" y="79679"/>
                  </a:lnTo>
                  <a:lnTo>
                    <a:pt x="229870" y="100888"/>
                  </a:lnTo>
                  <a:lnTo>
                    <a:pt x="224980" y="115862"/>
                  </a:lnTo>
                  <a:lnTo>
                    <a:pt x="215595" y="124726"/>
                  </a:lnTo>
                  <a:lnTo>
                    <a:pt x="200520" y="127647"/>
                  </a:lnTo>
                  <a:lnTo>
                    <a:pt x="185394" y="124726"/>
                  </a:lnTo>
                  <a:lnTo>
                    <a:pt x="175920" y="115862"/>
                  </a:lnTo>
                  <a:lnTo>
                    <a:pt x="171018" y="100888"/>
                  </a:lnTo>
                  <a:lnTo>
                    <a:pt x="169608" y="79679"/>
                  </a:lnTo>
                  <a:lnTo>
                    <a:pt x="170954" y="58077"/>
                  </a:lnTo>
                  <a:lnTo>
                    <a:pt x="175768" y="42278"/>
                  </a:lnTo>
                  <a:lnTo>
                    <a:pt x="185229" y="32575"/>
                  </a:lnTo>
                  <a:lnTo>
                    <a:pt x="200520" y="29260"/>
                  </a:lnTo>
                  <a:lnTo>
                    <a:pt x="215912" y="32575"/>
                  </a:lnTo>
                  <a:lnTo>
                    <a:pt x="215709" y="32575"/>
                  </a:lnTo>
                  <a:lnTo>
                    <a:pt x="225132" y="42125"/>
                  </a:lnTo>
                  <a:lnTo>
                    <a:pt x="230035" y="57912"/>
                  </a:lnTo>
                  <a:lnTo>
                    <a:pt x="231444" y="79679"/>
                  </a:lnTo>
                  <a:lnTo>
                    <a:pt x="231444" y="6870"/>
                  </a:lnTo>
                  <a:lnTo>
                    <a:pt x="229920" y="5638"/>
                  </a:lnTo>
                  <a:lnTo>
                    <a:pt x="200520" y="406"/>
                  </a:lnTo>
                  <a:lnTo>
                    <a:pt x="171132" y="5638"/>
                  </a:lnTo>
                  <a:lnTo>
                    <a:pt x="152069" y="20980"/>
                  </a:lnTo>
                  <a:lnTo>
                    <a:pt x="141782" y="45847"/>
                  </a:lnTo>
                  <a:lnTo>
                    <a:pt x="138696" y="79679"/>
                  </a:lnTo>
                  <a:lnTo>
                    <a:pt x="141782" y="113182"/>
                  </a:lnTo>
                  <a:lnTo>
                    <a:pt x="152069" y="137350"/>
                  </a:lnTo>
                  <a:lnTo>
                    <a:pt x="171132" y="151993"/>
                  </a:lnTo>
                  <a:lnTo>
                    <a:pt x="200520" y="156921"/>
                  </a:lnTo>
                  <a:lnTo>
                    <a:pt x="229920" y="151993"/>
                  </a:lnTo>
                  <a:lnTo>
                    <a:pt x="248983" y="137350"/>
                  </a:lnTo>
                  <a:lnTo>
                    <a:pt x="253111" y="127647"/>
                  </a:lnTo>
                  <a:lnTo>
                    <a:pt x="259270" y="113182"/>
                  </a:lnTo>
                  <a:lnTo>
                    <a:pt x="262356" y="79679"/>
                  </a:lnTo>
                  <a:close/>
                </a:path>
                <a:path w="740410" h="157479">
                  <a:moveTo>
                    <a:pt x="362407" y="125209"/>
                  </a:moveTo>
                  <a:lnTo>
                    <a:pt x="307505" y="125209"/>
                  </a:lnTo>
                  <a:lnTo>
                    <a:pt x="307505" y="2844"/>
                  </a:lnTo>
                  <a:lnTo>
                    <a:pt x="277406" y="2844"/>
                  </a:lnTo>
                  <a:lnTo>
                    <a:pt x="277406" y="154076"/>
                  </a:lnTo>
                  <a:lnTo>
                    <a:pt x="362407" y="154076"/>
                  </a:lnTo>
                  <a:lnTo>
                    <a:pt x="362407" y="125209"/>
                  </a:lnTo>
                  <a:close/>
                </a:path>
                <a:path w="740410" h="157479">
                  <a:moveTo>
                    <a:pt x="492569" y="79679"/>
                  </a:moveTo>
                  <a:lnTo>
                    <a:pt x="489483" y="45847"/>
                  </a:lnTo>
                  <a:lnTo>
                    <a:pt x="482625" y="29260"/>
                  </a:lnTo>
                  <a:lnTo>
                    <a:pt x="479196" y="20980"/>
                  </a:lnTo>
                  <a:lnTo>
                    <a:pt x="461657" y="6870"/>
                  </a:lnTo>
                  <a:lnTo>
                    <a:pt x="461657" y="79679"/>
                  </a:lnTo>
                  <a:lnTo>
                    <a:pt x="460082" y="100888"/>
                  </a:lnTo>
                  <a:lnTo>
                    <a:pt x="455193" y="115862"/>
                  </a:lnTo>
                  <a:lnTo>
                    <a:pt x="445808" y="124726"/>
                  </a:lnTo>
                  <a:lnTo>
                    <a:pt x="430745" y="127647"/>
                  </a:lnTo>
                  <a:lnTo>
                    <a:pt x="415620" y="124726"/>
                  </a:lnTo>
                  <a:lnTo>
                    <a:pt x="406133" y="115862"/>
                  </a:lnTo>
                  <a:lnTo>
                    <a:pt x="401231" y="100888"/>
                  </a:lnTo>
                  <a:lnTo>
                    <a:pt x="399834" y="79679"/>
                  </a:lnTo>
                  <a:lnTo>
                    <a:pt x="401167" y="58077"/>
                  </a:lnTo>
                  <a:lnTo>
                    <a:pt x="405980" y="42278"/>
                  </a:lnTo>
                  <a:lnTo>
                    <a:pt x="415442" y="32575"/>
                  </a:lnTo>
                  <a:lnTo>
                    <a:pt x="430745" y="29260"/>
                  </a:lnTo>
                  <a:lnTo>
                    <a:pt x="446138" y="32575"/>
                  </a:lnTo>
                  <a:lnTo>
                    <a:pt x="445922" y="32575"/>
                  </a:lnTo>
                  <a:lnTo>
                    <a:pt x="455345" y="42125"/>
                  </a:lnTo>
                  <a:lnTo>
                    <a:pt x="460260" y="57912"/>
                  </a:lnTo>
                  <a:lnTo>
                    <a:pt x="461657" y="79679"/>
                  </a:lnTo>
                  <a:lnTo>
                    <a:pt x="461657" y="6870"/>
                  </a:lnTo>
                  <a:lnTo>
                    <a:pt x="460133" y="5638"/>
                  </a:lnTo>
                  <a:lnTo>
                    <a:pt x="430745" y="406"/>
                  </a:lnTo>
                  <a:lnTo>
                    <a:pt x="401345" y="5638"/>
                  </a:lnTo>
                  <a:lnTo>
                    <a:pt x="382295" y="20980"/>
                  </a:lnTo>
                  <a:lnTo>
                    <a:pt x="371995" y="45847"/>
                  </a:lnTo>
                  <a:lnTo>
                    <a:pt x="368922" y="79679"/>
                  </a:lnTo>
                  <a:lnTo>
                    <a:pt x="371995" y="113182"/>
                  </a:lnTo>
                  <a:lnTo>
                    <a:pt x="382295" y="137350"/>
                  </a:lnTo>
                  <a:lnTo>
                    <a:pt x="401345" y="151993"/>
                  </a:lnTo>
                  <a:lnTo>
                    <a:pt x="430745" y="156921"/>
                  </a:lnTo>
                  <a:lnTo>
                    <a:pt x="460311" y="151993"/>
                  </a:lnTo>
                  <a:lnTo>
                    <a:pt x="479348" y="137350"/>
                  </a:lnTo>
                  <a:lnTo>
                    <a:pt x="483438" y="127647"/>
                  </a:lnTo>
                  <a:lnTo>
                    <a:pt x="489546" y="113182"/>
                  </a:lnTo>
                  <a:lnTo>
                    <a:pt x="492569" y="79679"/>
                  </a:lnTo>
                  <a:close/>
                </a:path>
                <a:path w="740410" h="157479">
                  <a:moveTo>
                    <a:pt x="612965" y="6502"/>
                  </a:moveTo>
                  <a:lnTo>
                    <a:pt x="608088" y="5486"/>
                  </a:lnTo>
                  <a:lnTo>
                    <a:pt x="595630" y="3251"/>
                  </a:lnTo>
                  <a:lnTo>
                    <a:pt x="578815" y="1016"/>
                  </a:lnTo>
                  <a:lnTo>
                    <a:pt x="560895" y="0"/>
                  </a:lnTo>
                  <a:lnTo>
                    <a:pt x="533031" y="4533"/>
                  </a:lnTo>
                  <a:lnTo>
                    <a:pt x="514527" y="18592"/>
                  </a:lnTo>
                  <a:lnTo>
                    <a:pt x="504278" y="42875"/>
                  </a:lnTo>
                  <a:lnTo>
                    <a:pt x="501103" y="78054"/>
                  </a:lnTo>
                  <a:lnTo>
                    <a:pt x="503948" y="111810"/>
                  </a:lnTo>
                  <a:lnTo>
                    <a:pt x="513765" y="136537"/>
                  </a:lnTo>
                  <a:lnTo>
                    <a:pt x="532511" y="151739"/>
                  </a:lnTo>
                  <a:lnTo>
                    <a:pt x="562114" y="156921"/>
                  </a:lnTo>
                  <a:lnTo>
                    <a:pt x="578307" y="156159"/>
                  </a:lnTo>
                  <a:lnTo>
                    <a:pt x="594868" y="154482"/>
                  </a:lnTo>
                  <a:lnTo>
                    <a:pt x="607758" y="152806"/>
                  </a:lnTo>
                  <a:lnTo>
                    <a:pt x="612965" y="152044"/>
                  </a:lnTo>
                  <a:lnTo>
                    <a:pt x="612965" y="127241"/>
                  </a:lnTo>
                  <a:lnTo>
                    <a:pt x="612965" y="73990"/>
                  </a:lnTo>
                  <a:lnTo>
                    <a:pt x="583272" y="73990"/>
                  </a:lnTo>
                  <a:lnTo>
                    <a:pt x="583272" y="126428"/>
                  </a:lnTo>
                  <a:lnTo>
                    <a:pt x="573913" y="127241"/>
                  </a:lnTo>
                  <a:lnTo>
                    <a:pt x="564972" y="127241"/>
                  </a:lnTo>
                  <a:lnTo>
                    <a:pt x="548386" y="124866"/>
                  </a:lnTo>
                  <a:lnTo>
                    <a:pt x="538480" y="116827"/>
                  </a:lnTo>
                  <a:lnTo>
                    <a:pt x="533679" y="101688"/>
                  </a:lnTo>
                  <a:lnTo>
                    <a:pt x="532422" y="78054"/>
                  </a:lnTo>
                  <a:lnTo>
                    <a:pt x="533806" y="54025"/>
                  </a:lnTo>
                  <a:lnTo>
                    <a:pt x="539191" y="39230"/>
                  </a:lnTo>
                  <a:lnTo>
                    <a:pt x="549529" y="31737"/>
                  </a:lnTo>
                  <a:lnTo>
                    <a:pt x="565785" y="29667"/>
                  </a:lnTo>
                  <a:lnTo>
                    <a:pt x="581431" y="30111"/>
                  </a:lnTo>
                  <a:lnTo>
                    <a:pt x="596442" y="31089"/>
                  </a:lnTo>
                  <a:lnTo>
                    <a:pt x="607707" y="32080"/>
                  </a:lnTo>
                  <a:lnTo>
                    <a:pt x="612152" y="32524"/>
                  </a:lnTo>
                  <a:lnTo>
                    <a:pt x="612241" y="29667"/>
                  </a:lnTo>
                  <a:lnTo>
                    <a:pt x="612965" y="6502"/>
                  </a:lnTo>
                  <a:close/>
                </a:path>
                <a:path w="740410" h="157479">
                  <a:moveTo>
                    <a:pt x="739863" y="2844"/>
                  </a:moveTo>
                  <a:lnTo>
                    <a:pt x="706107" y="2844"/>
                  </a:lnTo>
                  <a:lnTo>
                    <a:pt x="679259" y="55689"/>
                  </a:lnTo>
                  <a:lnTo>
                    <a:pt x="652411" y="2844"/>
                  </a:lnTo>
                  <a:lnTo>
                    <a:pt x="618655" y="2844"/>
                  </a:lnTo>
                  <a:lnTo>
                    <a:pt x="664210" y="89433"/>
                  </a:lnTo>
                  <a:lnTo>
                    <a:pt x="664210" y="154076"/>
                  </a:lnTo>
                  <a:lnTo>
                    <a:pt x="694715" y="154076"/>
                  </a:lnTo>
                  <a:lnTo>
                    <a:pt x="694715" y="89839"/>
                  </a:lnTo>
                  <a:lnTo>
                    <a:pt x="739863" y="2844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301730" y="251586"/>
              <a:ext cx="509270" cy="509905"/>
            </a:xfrm>
            <a:custGeom>
              <a:avLst/>
              <a:gdLst/>
              <a:ahLst/>
              <a:cxnLst/>
              <a:rect l="l" t="t" r="r" b="b"/>
              <a:pathLst>
                <a:path w="509270" h="509905">
                  <a:moveTo>
                    <a:pt x="357124" y="104482"/>
                  </a:moveTo>
                  <a:lnTo>
                    <a:pt x="254622" y="0"/>
                  </a:lnTo>
                  <a:lnTo>
                    <a:pt x="0" y="0"/>
                  </a:lnTo>
                  <a:lnTo>
                    <a:pt x="229806" y="232143"/>
                  </a:lnTo>
                  <a:lnTo>
                    <a:pt x="357124" y="104482"/>
                  </a:lnTo>
                  <a:close/>
                </a:path>
                <a:path w="509270" h="509905">
                  <a:moveTo>
                    <a:pt x="509244" y="254901"/>
                  </a:moveTo>
                  <a:lnTo>
                    <a:pt x="381927" y="127254"/>
                  </a:lnTo>
                  <a:lnTo>
                    <a:pt x="0" y="509397"/>
                  </a:lnTo>
                  <a:lnTo>
                    <a:pt x="254622" y="509397"/>
                  </a:lnTo>
                  <a:lnTo>
                    <a:pt x="509244" y="254901"/>
                  </a:lnTo>
                  <a:close/>
                </a:path>
              </a:pathLst>
            </a:custGeom>
            <a:solidFill>
              <a:srgbClr val="0DB0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54380" y="6100571"/>
              <a:ext cx="377952" cy="18287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0955" y="6348985"/>
              <a:ext cx="304800" cy="83818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57427" y="6498337"/>
              <a:ext cx="321564" cy="118870"/>
            </a:xfrm>
            <a:prstGeom prst="rect">
              <a:avLst/>
            </a:prstGeom>
          </p:spPr>
        </p:pic>
      </p:grpSp>
      <p:grpSp>
        <p:nvGrpSpPr>
          <p:cNvPr id="46" name="object 46"/>
          <p:cNvGrpSpPr/>
          <p:nvPr/>
        </p:nvGrpSpPr>
        <p:grpSpPr>
          <a:xfrm>
            <a:off x="0" y="1054608"/>
            <a:ext cx="12192000" cy="5582920"/>
            <a:chOff x="0" y="1054608"/>
            <a:chExt cx="12192000" cy="5582920"/>
          </a:xfrm>
        </p:grpSpPr>
        <p:pic>
          <p:nvPicPr>
            <p:cNvPr id="47" name="object 4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1471147" y="6171995"/>
              <a:ext cx="383801" cy="465118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20467" y="6200907"/>
              <a:ext cx="590182" cy="413326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094987" y="6292597"/>
              <a:ext cx="197116" cy="113413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332347" y="6292597"/>
              <a:ext cx="436216" cy="113413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260616" y="6461561"/>
              <a:ext cx="349910" cy="119775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0" y="1054608"/>
              <a:ext cx="12192000" cy="4916424"/>
            </a:xfrm>
            <a:prstGeom prst="rect">
              <a:avLst/>
            </a:prstGeom>
          </p:spPr>
        </p:pic>
      </p:grpSp>
      <p:sp>
        <p:nvSpPr>
          <p:cNvPr id="53" name="object 53"/>
          <p:cNvSpPr txBox="1">
            <a:spLocks noGrp="1"/>
          </p:cNvSpPr>
          <p:nvPr>
            <p:ph type="ctrTitle"/>
          </p:nvPr>
        </p:nvSpPr>
        <p:spPr>
          <a:xfrm>
            <a:off x="977290" y="1053714"/>
            <a:ext cx="10070529" cy="272189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en-US" sz="4400" dirty="0">
                <a:solidFill>
                  <a:srgbClr val="FFFFFF"/>
                </a:solidFill>
                <a:latin typeface="Century Gothic"/>
                <a:cs typeface="Century Gothic"/>
              </a:rPr>
              <a:t>Overview of Tetrode-Based RF System for High-Power Plasma Heating Operation in the 4-9 MHz Range for the MPEX Project at ORNL</a:t>
            </a:r>
            <a:endParaRPr lang="en-US" sz="4400" dirty="0">
              <a:latin typeface="Century Gothic"/>
              <a:cs typeface="Century Gothic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91625" y="4724400"/>
            <a:ext cx="548767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sz="2800" b="1" dirty="0">
                <a:solidFill>
                  <a:srgbClr val="FFFFFF"/>
                </a:solidFill>
                <a:latin typeface="Century Gothic"/>
                <a:cs typeface="Century Gothic"/>
              </a:rPr>
              <a:t>Bodo Fritsche</a:t>
            </a:r>
            <a:endParaRPr sz="2800" dirty="0">
              <a:latin typeface="Century Gothic"/>
              <a:cs typeface="Century Gothic"/>
            </a:endParaRPr>
          </a:p>
        </p:txBody>
      </p:sp>
      <p:pic>
        <p:nvPicPr>
          <p:cNvPr id="56" name="object 5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93191" y="284988"/>
            <a:ext cx="1848612" cy="44043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</a:t>
            </a:r>
            <a:r>
              <a:rPr lang="de-CH" dirty="0" err="1"/>
              <a:t>for</a:t>
            </a:r>
            <a:r>
              <a:rPr lang="de-CH" dirty="0"/>
              <a:t> ORNL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C7562D9-5F3C-BC24-E78A-DC0E392F203A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66D758F1-49BC-2AA5-EE7D-5DFA0A31D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235" y="882980"/>
            <a:ext cx="8551089" cy="464144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54ED2B4-C1EC-7E31-3351-DF83E4BA105F}"/>
              </a:ext>
            </a:extLst>
          </p:cNvPr>
          <p:cNvSpPr txBox="1"/>
          <p:nvPr/>
        </p:nvSpPr>
        <p:spPr>
          <a:xfrm>
            <a:off x="1163907" y="2997267"/>
            <a:ext cx="3475530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RF system (green)</a:t>
            </a:r>
            <a:endParaRPr lang="de-CH" dirty="0">
              <a:solidFill>
                <a:srgbClr val="464646"/>
              </a:solidFill>
              <a:latin typeface="Verdana"/>
            </a:endParaRP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PSM (orange)</a:t>
            </a:r>
            <a:endParaRPr lang="de-CH" dirty="0">
              <a:solidFill>
                <a:srgbClr val="464646"/>
              </a:solidFill>
              <a:latin typeface="Verdana"/>
            </a:endParaRP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UCS (pink) </a:t>
            </a: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Safety System (yellow)</a:t>
            </a:r>
            <a:endParaRPr lang="de-CH" dirty="0">
              <a:solidFill>
                <a:srgbClr val="464646"/>
              </a:solidFill>
              <a:latin typeface="Verdana"/>
            </a:endParaRP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Power supply (red)</a:t>
            </a:r>
            <a:endParaRPr lang="de-CH" dirty="0">
              <a:solidFill>
                <a:srgbClr val="464646"/>
              </a:solidFill>
              <a:latin typeface="Verdana"/>
            </a:endParaRPr>
          </a:p>
          <a:p>
            <a:pPr marL="299085" lvl="0" indent="-286385" algn="just">
              <a:spcBef>
                <a:spcPts val="1175"/>
              </a:spcBef>
              <a:spcAft>
                <a:spcPts val="1000"/>
              </a:spcAft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Cooling system (blue)</a:t>
            </a:r>
            <a:endParaRPr lang="de-CH" dirty="0">
              <a:solidFill>
                <a:srgbClr val="464646"/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</a:t>
            </a:r>
            <a:r>
              <a:rPr lang="de-CH" dirty="0" err="1"/>
              <a:t>for</a:t>
            </a:r>
            <a:r>
              <a:rPr lang="de-CH" dirty="0"/>
              <a:t> ORNL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53639CD-C0F4-E877-EC43-7B17472D3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820" y="638579"/>
            <a:ext cx="7294242" cy="593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1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791315" cy="6858000"/>
            <a:chOff x="0" y="0"/>
            <a:chExt cx="1179131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0763" y="1132332"/>
              <a:ext cx="6149340" cy="37383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54695" y="658368"/>
              <a:ext cx="3919728" cy="345795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54695" y="4030979"/>
              <a:ext cx="3919728" cy="13091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71459" y="5273040"/>
              <a:ext cx="3919728" cy="109270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814576" y="5113782"/>
            <a:ext cx="11518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464646"/>
                </a:solidFill>
                <a:latin typeface="Verdana"/>
                <a:cs typeface="Verdana"/>
              </a:rPr>
              <a:t>Advantages: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14576" y="5625490"/>
            <a:ext cx="108902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solidFill>
                  <a:srgbClr val="464646"/>
                </a:solidFill>
                <a:latin typeface="Verdana"/>
                <a:cs typeface="Verdana"/>
              </a:rPr>
              <a:t>Limitations: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43629" y="5071719"/>
            <a:ext cx="2837815" cy="105029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High</a:t>
            </a:r>
            <a:r>
              <a:rPr sz="1400" spc="-35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efficiency</a:t>
            </a:r>
            <a:r>
              <a:rPr sz="1400" spc="-45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spc="-20" dirty="0">
                <a:solidFill>
                  <a:srgbClr val="464646"/>
                </a:solidFill>
                <a:latin typeface="Verdana"/>
                <a:cs typeface="Verdana"/>
              </a:rPr>
              <a:t>&gt;97%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Flexible</a:t>
            </a:r>
            <a:r>
              <a:rPr sz="1400" spc="-55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waveforms,</a:t>
            </a:r>
            <a:r>
              <a:rPr sz="1400" spc="-40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CW</a:t>
            </a:r>
            <a:r>
              <a:rPr sz="1400" spc="-20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464646"/>
                </a:solidFill>
                <a:latin typeface="Verdana"/>
                <a:cs typeface="Verdana"/>
              </a:rPr>
              <a:t>output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Overshoot</a:t>
            </a:r>
            <a:r>
              <a:rPr sz="1400" spc="-50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464646"/>
                </a:solidFill>
                <a:latin typeface="Verdana"/>
                <a:cs typeface="Verdana"/>
              </a:rPr>
              <a:t>possible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Pulse</a:t>
            </a:r>
            <a:r>
              <a:rPr sz="1400" spc="-50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ripple</a:t>
            </a:r>
            <a:r>
              <a:rPr sz="1400" spc="-50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464646"/>
                </a:solidFill>
                <a:latin typeface="Verdana"/>
                <a:cs typeface="Verdana"/>
              </a:rPr>
              <a:t>(module</a:t>
            </a:r>
            <a:r>
              <a:rPr sz="1400" spc="-45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464646"/>
                </a:solidFill>
                <a:latin typeface="Verdana"/>
                <a:cs typeface="Verdana"/>
              </a:rPr>
              <a:t>switching)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54173" y="117798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PSM</a:t>
            </a:r>
            <a:r>
              <a:rPr spc="-50" dirty="0"/>
              <a:t> </a:t>
            </a:r>
            <a:r>
              <a:rPr spc="-10" dirty="0"/>
              <a:t>Technology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87F6F46-6429-A9D0-2D05-412378EAB989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</a:t>
            </a:r>
            <a:r>
              <a:rPr lang="de-CH" dirty="0" err="1"/>
              <a:t>for</a:t>
            </a:r>
            <a:r>
              <a:rPr lang="de-CH" dirty="0"/>
              <a:t> ORNL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4ACC2C8-1205-9C1A-46C3-5DC6A6FA0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809304"/>
            <a:ext cx="10637021" cy="35934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319BD34-A0A5-EC3E-0362-CB5BDB83E68E}"/>
              </a:ext>
            </a:extLst>
          </p:cNvPr>
          <p:cNvSpPr txBox="1"/>
          <p:nvPr/>
        </p:nvSpPr>
        <p:spPr>
          <a:xfrm>
            <a:off x="1685432" y="1371600"/>
            <a:ext cx="347553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LLRF: supplied by ORNL</a:t>
            </a: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Pre-Amp: 1kW SSPA</a:t>
            </a:r>
            <a:endParaRPr lang="de-CH" dirty="0">
              <a:solidFill>
                <a:srgbClr val="464646"/>
              </a:solidFill>
              <a:latin typeface="Verdana"/>
            </a:endParaRP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V1: CTK-12</a:t>
            </a:r>
          </a:p>
          <a:p>
            <a:pPr marL="299085" lvl="0" indent="-286385" algn="just">
              <a:spcBef>
                <a:spcPts val="1175"/>
              </a:spcBef>
              <a:buClr>
                <a:srgbClr val="797C81"/>
              </a:buClr>
              <a:buFont typeface="Symbol" panose="05050102010706020507" pitchFamily="18" charset="2"/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</a:rPr>
              <a:t>V2: TH-576</a:t>
            </a:r>
            <a:endParaRPr lang="de-CH" dirty="0">
              <a:solidFill>
                <a:srgbClr val="464646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0367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 err="1"/>
              <a:t>Tubes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TSW2500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1418A61-C42D-4CD8-AE2E-755CE2301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033" y="1752600"/>
            <a:ext cx="7016030" cy="453104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99A5B2F-29E3-A6CD-5CED-59BD93423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4850" y="838200"/>
            <a:ext cx="2696210" cy="390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32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 err="1"/>
              <a:t>Matching</a:t>
            </a:r>
            <a:r>
              <a:rPr lang="de-CH" dirty="0"/>
              <a:t> Network TSW2500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906BFC3-D74C-B244-2027-E46CA4AE6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622" y="763462"/>
            <a:ext cx="4262755" cy="249047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3954A8A-F111-2548-2E68-3C09F23F6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825" y="3378142"/>
            <a:ext cx="4074795" cy="27337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2CCF472-6517-C583-8AF8-7BFE863C17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5381" y="3312167"/>
            <a:ext cx="4119347" cy="27996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244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</a:t>
            </a:r>
            <a:r>
              <a:rPr lang="de-CH" dirty="0" err="1"/>
              <a:t>for</a:t>
            </a:r>
            <a:r>
              <a:rPr lang="de-CH" dirty="0"/>
              <a:t> ORNL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5686BD-B546-789F-5581-7AB253B4C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992" y="654584"/>
            <a:ext cx="741045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686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</a:t>
            </a:r>
            <a:r>
              <a:rPr lang="de-CH" dirty="0" err="1"/>
              <a:t>for</a:t>
            </a:r>
            <a:r>
              <a:rPr lang="de-CH" dirty="0"/>
              <a:t> ORNL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Grafik 3" descr="Ein Bild, das Im Haus, Maschine, Wand, Stahl enthält.&#10;&#10;Automatisch generierte Beschreibung">
            <a:extLst>
              <a:ext uri="{FF2B5EF4-FFF2-40B4-BE49-F238E27FC236}">
                <a16:creationId xmlns:a16="http://schemas.microsoft.com/office/drawing/2014/main" id="{58B41E3A-F960-F11E-8C7D-AF0FCFA0F2F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5059" y="762000"/>
            <a:ext cx="8782789" cy="589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7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38943" y="211574"/>
            <a:ext cx="975994" cy="374015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r>
              <a:rPr sz="2400" b="1" spc="-10" dirty="0">
                <a:solidFill>
                  <a:srgbClr val="797A79"/>
                </a:solidFill>
                <a:latin typeface="Century Gothic"/>
                <a:cs typeface="Century Gothic"/>
              </a:rPr>
              <a:t>Confid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14679" y="211574"/>
            <a:ext cx="817244" cy="374015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r>
              <a:rPr sz="2400" b="1" spc="-10" dirty="0">
                <a:solidFill>
                  <a:srgbClr val="797A79"/>
                </a:solidFill>
                <a:latin typeface="Century Gothic"/>
                <a:cs typeface="Century Gothic"/>
              </a:rPr>
              <a:t>ential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15711" y="97535"/>
              <a:ext cx="1560576" cy="55321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8891"/>
              <a:ext cx="10861548" cy="604265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/>
              <a:ahLst/>
              <a:cxnLst/>
              <a:rect l="l" t="t" r="r" b="b"/>
              <a:pathLst>
                <a:path w="12192000" h="6858000">
                  <a:moveTo>
                    <a:pt x="12192000" y="5966460"/>
                  </a:moveTo>
                  <a:lnTo>
                    <a:pt x="0" y="5966460"/>
                  </a:ln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5966460"/>
                  </a:lnTo>
                  <a:close/>
                </a:path>
                <a:path w="12192000" h="6858000">
                  <a:moveTo>
                    <a:pt x="12192000" y="0"/>
                  </a:moveTo>
                  <a:lnTo>
                    <a:pt x="0" y="0"/>
                  </a:lnTo>
                  <a:lnTo>
                    <a:pt x="0" y="1040892"/>
                  </a:lnTo>
                  <a:lnTo>
                    <a:pt x="12192000" y="104089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75432" y="6074662"/>
              <a:ext cx="691895" cy="69189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5755" y="6039611"/>
              <a:ext cx="950976" cy="6461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7160" y="6007608"/>
              <a:ext cx="708660" cy="71018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27676" y="6175247"/>
              <a:ext cx="714755" cy="50596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71576" y="6330178"/>
              <a:ext cx="622927" cy="18551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9381426" y="6381686"/>
              <a:ext cx="85725" cy="86360"/>
            </a:xfrm>
            <a:custGeom>
              <a:avLst/>
              <a:gdLst/>
              <a:ahLst/>
              <a:cxnLst/>
              <a:rect l="l" t="t" r="r" b="b"/>
              <a:pathLst>
                <a:path w="85725" h="86360">
                  <a:moveTo>
                    <a:pt x="16167" y="69964"/>
                  </a:moveTo>
                  <a:lnTo>
                    <a:pt x="0" y="69964"/>
                  </a:lnTo>
                  <a:lnTo>
                    <a:pt x="0" y="86144"/>
                  </a:lnTo>
                  <a:lnTo>
                    <a:pt x="16167" y="86144"/>
                  </a:lnTo>
                  <a:lnTo>
                    <a:pt x="16167" y="69964"/>
                  </a:lnTo>
                  <a:close/>
                </a:path>
                <a:path w="85725" h="86360">
                  <a:moveTo>
                    <a:pt x="16167" y="46532"/>
                  </a:moveTo>
                  <a:lnTo>
                    <a:pt x="0" y="46532"/>
                  </a:lnTo>
                  <a:lnTo>
                    <a:pt x="0" y="63055"/>
                  </a:lnTo>
                  <a:lnTo>
                    <a:pt x="16167" y="63055"/>
                  </a:lnTo>
                  <a:lnTo>
                    <a:pt x="16167" y="46532"/>
                  </a:lnTo>
                  <a:close/>
                </a:path>
                <a:path w="85725" h="86360">
                  <a:moveTo>
                    <a:pt x="16167" y="23431"/>
                  </a:moveTo>
                  <a:lnTo>
                    <a:pt x="0" y="23431"/>
                  </a:lnTo>
                  <a:lnTo>
                    <a:pt x="0" y="39624"/>
                  </a:lnTo>
                  <a:lnTo>
                    <a:pt x="16167" y="39624"/>
                  </a:lnTo>
                  <a:lnTo>
                    <a:pt x="16167" y="23431"/>
                  </a:lnTo>
                  <a:close/>
                </a:path>
                <a:path w="85725" h="86360">
                  <a:moveTo>
                    <a:pt x="16332" y="0"/>
                  </a:moveTo>
                  <a:lnTo>
                    <a:pt x="0" y="0"/>
                  </a:lnTo>
                  <a:lnTo>
                    <a:pt x="0" y="16522"/>
                  </a:lnTo>
                  <a:lnTo>
                    <a:pt x="16332" y="16522"/>
                  </a:lnTo>
                  <a:lnTo>
                    <a:pt x="16332" y="0"/>
                  </a:lnTo>
                  <a:close/>
                </a:path>
                <a:path w="85725" h="86360">
                  <a:moveTo>
                    <a:pt x="39192" y="0"/>
                  </a:moveTo>
                  <a:lnTo>
                    <a:pt x="23177" y="0"/>
                  </a:lnTo>
                  <a:lnTo>
                    <a:pt x="23177" y="16357"/>
                  </a:lnTo>
                  <a:lnTo>
                    <a:pt x="39192" y="16357"/>
                  </a:lnTo>
                  <a:lnTo>
                    <a:pt x="39192" y="0"/>
                  </a:lnTo>
                  <a:close/>
                </a:path>
                <a:path w="85725" h="86360">
                  <a:moveTo>
                    <a:pt x="62369" y="0"/>
                  </a:moveTo>
                  <a:lnTo>
                    <a:pt x="46024" y="0"/>
                  </a:lnTo>
                  <a:lnTo>
                    <a:pt x="46024" y="16357"/>
                  </a:lnTo>
                  <a:lnTo>
                    <a:pt x="62369" y="16357"/>
                  </a:lnTo>
                  <a:lnTo>
                    <a:pt x="62369" y="0"/>
                  </a:lnTo>
                  <a:close/>
                </a:path>
                <a:path w="85725" h="86360">
                  <a:moveTo>
                    <a:pt x="85217" y="0"/>
                  </a:moveTo>
                  <a:lnTo>
                    <a:pt x="69202" y="0"/>
                  </a:lnTo>
                  <a:lnTo>
                    <a:pt x="69202" y="16357"/>
                  </a:lnTo>
                  <a:lnTo>
                    <a:pt x="85217" y="16357"/>
                  </a:lnTo>
                  <a:lnTo>
                    <a:pt x="85217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968827" y="6390576"/>
              <a:ext cx="180975" cy="68580"/>
            </a:xfrm>
            <a:custGeom>
              <a:avLst/>
              <a:gdLst/>
              <a:ahLst/>
              <a:cxnLst/>
              <a:rect l="l" t="t" r="r" b="b"/>
              <a:pathLst>
                <a:path w="180975" h="68579">
                  <a:moveTo>
                    <a:pt x="76060" y="68160"/>
                  </a:moveTo>
                  <a:lnTo>
                    <a:pt x="73558" y="60591"/>
                  </a:lnTo>
                  <a:lnTo>
                    <a:pt x="69862" y="53848"/>
                  </a:lnTo>
                  <a:lnTo>
                    <a:pt x="65011" y="47879"/>
                  </a:lnTo>
                  <a:lnTo>
                    <a:pt x="59042" y="42697"/>
                  </a:lnTo>
                  <a:lnTo>
                    <a:pt x="62547" y="38646"/>
                  </a:lnTo>
                  <a:lnTo>
                    <a:pt x="64338" y="34442"/>
                  </a:lnTo>
                  <a:lnTo>
                    <a:pt x="64554" y="33934"/>
                  </a:lnTo>
                  <a:lnTo>
                    <a:pt x="65214" y="28702"/>
                  </a:lnTo>
                  <a:lnTo>
                    <a:pt x="64325" y="18135"/>
                  </a:lnTo>
                  <a:lnTo>
                    <a:pt x="63754" y="17068"/>
                  </a:lnTo>
                  <a:lnTo>
                    <a:pt x="63652" y="16903"/>
                  </a:lnTo>
                  <a:lnTo>
                    <a:pt x="59359" y="9004"/>
                  </a:lnTo>
                  <a:lnTo>
                    <a:pt x="51358" y="2552"/>
                  </a:lnTo>
                  <a:lnTo>
                    <a:pt x="48539" y="1854"/>
                  </a:lnTo>
                  <a:lnTo>
                    <a:pt x="48539" y="21628"/>
                  </a:lnTo>
                  <a:lnTo>
                    <a:pt x="48272" y="28702"/>
                  </a:lnTo>
                  <a:lnTo>
                    <a:pt x="48209" y="30734"/>
                  </a:lnTo>
                  <a:lnTo>
                    <a:pt x="44869" y="34264"/>
                  </a:lnTo>
                  <a:lnTo>
                    <a:pt x="40195" y="34442"/>
                  </a:lnTo>
                  <a:lnTo>
                    <a:pt x="25019" y="34442"/>
                  </a:lnTo>
                  <a:lnTo>
                    <a:pt x="25019" y="17068"/>
                  </a:lnTo>
                  <a:lnTo>
                    <a:pt x="32029" y="17068"/>
                  </a:lnTo>
                  <a:lnTo>
                    <a:pt x="36525" y="16903"/>
                  </a:lnTo>
                  <a:lnTo>
                    <a:pt x="45199" y="17576"/>
                  </a:lnTo>
                  <a:lnTo>
                    <a:pt x="48539" y="21628"/>
                  </a:lnTo>
                  <a:lnTo>
                    <a:pt x="48539" y="1854"/>
                  </a:lnTo>
                  <a:lnTo>
                    <a:pt x="41363" y="50"/>
                  </a:lnTo>
                  <a:lnTo>
                    <a:pt x="8839" y="50"/>
                  </a:lnTo>
                  <a:lnTo>
                    <a:pt x="8509" y="215"/>
                  </a:lnTo>
                  <a:lnTo>
                    <a:pt x="8013" y="215"/>
                  </a:lnTo>
                  <a:lnTo>
                    <a:pt x="8013" y="34264"/>
                  </a:lnTo>
                  <a:lnTo>
                    <a:pt x="0" y="34264"/>
                  </a:lnTo>
                  <a:lnTo>
                    <a:pt x="0" y="51295"/>
                  </a:lnTo>
                  <a:lnTo>
                    <a:pt x="8013" y="51295"/>
                  </a:lnTo>
                  <a:lnTo>
                    <a:pt x="8013" y="68160"/>
                  </a:lnTo>
                  <a:lnTo>
                    <a:pt x="25019" y="68160"/>
                  </a:lnTo>
                  <a:lnTo>
                    <a:pt x="25019" y="51295"/>
                  </a:lnTo>
                  <a:lnTo>
                    <a:pt x="43205" y="51295"/>
                  </a:lnTo>
                  <a:lnTo>
                    <a:pt x="47701" y="52984"/>
                  </a:lnTo>
                  <a:lnTo>
                    <a:pt x="55206" y="59550"/>
                  </a:lnTo>
                  <a:lnTo>
                    <a:pt x="57213" y="63601"/>
                  </a:lnTo>
                  <a:lnTo>
                    <a:pt x="58381" y="68160"/>
                  </a:lnTo>
                  <a:lnTo>
                    <a:pt x="76060" y="68160"/>
                  </a:lnTo>
                  <a:close/>
                </a:path>
                <a:path w="180975" h="68579">
                  <a:moveTo>
                    <a:pt x="180467" y="28371"/>
                  </a:moveTo>
                  <a:lnTo>
                    <a:pt x="151612" y="50"/>
                  </a:lnTo>
                  <a:lnTo>
                    <a:pt x="144487" y="1244"/>
                  </a:lnTo>
                  <a:lnTo>
                    <a:pt x="137426" y="4432"/>
                  </a:lnTo>
                  <a:lnTo>
                    <a:pt x="135597" y="5435"/>
                  </a:lnTo>
                  <a:lnTo>
                    <a:pt x="134099" y="6959"/>
                  </a:lnTo>
                  <a:lnTo>
                    <a:pt x="132422" y="8140"/>
                  </a:lnTo>
                  <a:lnTo>
                    <a:pt x="129095" y="5270"/>
                  </a:lnTo>
                  <a:lnTo>
                    <a:pt x="127254" y="4267"/>
                  </a:lnTo>
                  <a:lnTo>
                    <a:pt x="120319" y="1168"/>
                  </a:lnTo>
                  <a:lnTo>
                    <a:pt x="113334" y="0"/>
                  </a:lnTo>
                  <a:lnTo>
                    <a:pt x="106337" y="800"/>
                  </a:lnTo>
                  <a:lnTo>
                    <a:pt x="84556" y="28702"/>
                  </a:lnTo>
                  <a:lnTo>
                    <a:pt x="84556" y="68326"/>
                  </a:lnTo>
                  <a:lnTo>
                    <a:pt x="101574" y="68326"/>
                  </a:lnTo>
                  <a:lnTo>
                    <a:pt x="101574" y="28028"/>
                  </a:lnTo>
                  <a:lnTo>
                    <a:pt x="101904" y="25844"/>
                  </a:lnTo>
                  <a:lnTo>
                    <a:pt x="104571" y="18923"/>
                  </a:lnTo>
                  <a:lnTo>
                    <a:pt x="109918" y="16230"/>
                  </a:lnTo>
                  <a:lnTo>
                    <a:pt x="120256" y="18427"/>
                  </a:lnTo>
                  <a:lnTo>
                    <a:pt x="123926" y="23139"/>
                  </a:lnTo>
                  <a:lnTo>
                    <a:pt x="123926" y="68326"/>
                  </a:lnTo>
                  <a:lnTo>
                    <a:pt x="140931" y="68326"/>
                  </a:lnTo>
                  <a:lnTo>
                    <a:pt x="140931" y="66802"/>
                  </a:lnTo>
                  <a:lnTo>
                    <a:pt x="141262" y="66306"/>
                  </a:lnTo>
                  <a:lnTo>
                    <a:pt x="141262" y="27190"/>
                  </a:lnTo>
                  <a:lnTo>
                    <a:pt x="141770" y="25158"/>
                  </a:lnTo>
                  <a:lnTo>
                    <a:pt x="144602" y="18757"/>
                  </a:lnTo>
                  <a:lnTo>
                    <a:pt x="149936" y="16395"/>
                  </a:lnTo>
                  <a:lnTo>
                    <a:pt x="159943" y="18757"/>
                  </a:lnTo>
                  <a:lnTo>
                    <a:pt x="163614" y="23482"/>
                  </a:lnTo>
                  <a:lnTo>
                    <a:pt x="163614" y="68491"/>
                  </a:lnTo>
                  <a:lnTo>
                    <a:pt x="180467" y="68491"/>
                  </a:lnTo>
                  <a:lnTo>
                    <a:pt x="180467" y="283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584398" y="6390627"/>
              <a:ext cx="309880" cy="68580"/>
            </a:xfrm>
            <a:custGeom>
              <a:avLst/>
              <a:gdLst/>
              <a:ahLst/>
              <a:cxnLst/>
              <a:rect l="l" t="t" r="r" b="b"/>
              <a:pathLst>
                <a:path w="309879" h="68579">
                  <a:moveTo>
                    <a:pt x="76047" y="68440"/>
                  </a:moveTo>
                  <a:lnTo>
                    <a:pt x="73558" y="60883"/>
                  </a:lnTo>
                  <a:lnTo>
                    <a:pt x="69875" y="54127"/>
                  </a:lnTo>
                  <a:lnTo>
                    <a:pt x="65074" y="48171"/>
                  </a:lnTo>
                  <a:lnTo>
                    <a:pt x="59207" y="42989"/>
                  </a:lnTo>
                  <a:lnTo>
                    <a:pt x="59207" y="42646"/>
                  </a:lnTo>
                  <a:lnTo>
                    <a:pt x="59372" y="42303"/>
                  </a:lnTo>
                  <a:lnTo>
                    <a:pt x="59702" y="41973"/>
                  </a:lnTo>
                  <a:lnTo>
                    <a:pt x="63576" y="35471"/>
                  </a:lnTo>
                  <a:lnTo>
                    <a:pt x="65417" y="28702"/>
                  </a:lnTo>
                  <a:lnTo>
                    <a:pt x="65201" y="21729"/>
                  </a:lnTo>
                  <a:lnTo>
                    <a:pt x="63652" y="17018"/>
                  </a:lnTo>
                  <a:lnTo>
                    <a:pt x="63601" y="16852"/>
                  </a:lnTo>
                  <a:lnTo>
                    <a:pt x="62877" y="14655"/>
                  </a:lnTo>
                  <a:lnTo>
                    <a:pt x="58851" y="8242"/>
                  </a:lnTo>
                  <a:lnTo>
                    <a:pt x="53581" y="3657"/>
                  </a:lnTo>
                  <a:lnTo>
                    <a:pt x="48704" y="1600"/>
                  </a:lnTo>
                  <a:lnTo>
                    <a:pt x="48704" y="21577"/>
                  </a:lnTo>
                  <a:lnTo>
                    <a:pt x="48437" y="28702"/>
                  </a:lnTo>
                  <a:lnTo>
                    <a:pt x="48361" y="30683"/>
                  </a:lnTo>
                  <a:lnTo>
                    <a:pt x="45034" y="34213"/>
                  </a:lnTo>
                  <a:lnTo>
                    <a:pt x="40360" y="34391"/>
                  </a:lnTo>
                  <a:lnTo>
                    <a:pt x="25184" y="34391"/>
                  </a:lnTo>
                  <a:lnTo>
                    <a:pt x="25184" y="17018"/>
                  </a:lnTo>
                  <a:lnTo>
                    <a:pt x="32854" y="17018"/>
                  </a:lnTo>
                  <a:lnTo>
                    <a:pt x="36855" y="16852"/>
                  </a:lnTo>
                  <a:lnTo>
                    <a:pt x="45364" y="17526"/>
                  </a:lnTo>
                  <a:lnTo>
                    <a:pt x="48704" y="21577"/>
                  </a:lnTo>
                  <a:lnTo>
                    <a:pt x="48704" y="1600"/>
                  </a:lnTo>
                  <a:lnTo>
                    <a:pt x="47117" y="914"/>
                  </a:lnTo>
                  <a:lnTo>
                    <a:pt x="39522" y="0"/>
                  </a:lnTo>
                  <a:lnTo>
                    <a:pt x="8001" y="0"/>
                  </a:lnTo>
                  <a:lnTo>
                    <a:pt x="8001" y="34391"/>
                  </a:lnTo>
                  <a:lnTo>
                    <a:pt x="0" y="34391"/>
                  </a:lnTo>
                  <a:lnTo>
                    <a:pt x="0" y="51409"/>
                  </a:lnTo>
                  <a:lnTo>
                    <a:pt x="8166" y="51409"/>
                  </a:lnTo>
                  <a:lnTo>
                    <a:pt x="8166" y="68275"/>
                  </a:lnTo>
                  <a:lnTo>
                    <a:pt x="25019" y="68275"/>
                  </a:lnTo>
                  <a:lnTo>
                    <a:pt x="25019" y="51409"/>
                  </a:lnTo>
                  <a:lnTo>
                    <a:pt x="46532" y="51409"/>
                  </a:lnTo>
                  <a:lnTo>
                    <a:pt x="53873" y="56476"/>
                  </a:lnTo>
                  <a:lnTo>
                    <a:pt x="57035" y="64566"/>
                  </a:lnTo>
                  <a:lnTo>
                    <a:pt x="57543" y="65913"/>
                  </a:lnTo>
                  <a:lnTo>
                    <a:pt x="57873" y="67259"/>
                  </a:lnTo>
                  <a:lnTo>
                    <a:pt x="58305" y="68275"/>
                  </a:lnTo>
                  <a:lnTo>
                    <a:pt x="58369" y="68440"/>
                  </a:lnTo>
                  <a:lnTo>
                    <a:pt x="76047" y="68440"/>
                  </a:lnTo>
                  <a:close/>
                </a:path>
                <a:path w="309879" h="68579">
                  <a:moveTo>
                    <a:pt x="177952" y="24434"/>
                  </a:moveTo>
                  <a:lnTo>
                    <a:pt x="160947" y="2692"/>
                  </a:lnTo>
                  <a:lnTo>
                    <a:pt x="160947" y="34048"/>
                  </a:lnTo>
                  <a:lnTo>
                    <a:pt x="159778" y="34048"/>
                  </a:lnTo>
                  <a:lnTo>
                    <a:pt x="159448" y="34213"/>
                  </a:lnTo>
                  <a:lnTo>
                    <a:pt x="138760" y="34213"/>
                  </a:lnTo>
                  <a:lnTo>
                    <a:pt x="138595" y="28994"/>
                  </a:lnTo>
                  <a:lnTo>
                    <a:pt x="138150" y="24434"/>
                  </a:lnTo>
                  <a:lnTo>
                    <a:pt x="138099" y="23939"/>
                  </a:lnTo>
                  <a:lnTo>
                    <a:pt x="142430" y="20053"/>
                  </a:lnTo>
                  <a:lnTo>
                    <a:pt x="145935" y="17018"/>
                  </a:lnTo>
                  <a:lnTo>
                    <a:pt x="149936" y="16179"/>
                  </a:lnTo>
                  <a:lnTo>
                    <a:pt x="158280" y="19888"/>
                  </a:lnTo>
                  <a:lnTo>
                    <a:pt x="160782" y="23253"/>
                  </a:lnTo>
                  <a:lnTo>
                    <a:pt x="160820" y="24434"/>
                  </a:lnTo>
                  <a:lnTo>
                    <a:pt x="160947" y="34048"/>
                  </a:lnTo>
                  <a:lnTo>
                    <a:pt x="160947" y="2692"/>
                  </a:lnTo>
                  <a:lnTo>
                    <a:pt x="154711" y="495"/>
                  </a:lnTo>
                  <a:lnTo>
                    <a:pt x="144437" y="495"/>
                  </a:lnTo>
                  <a:lnTo>
                    <a:pt x="121589" y="34213"/>
                  </a:lnTo>
                  <a:lnTo>
                    <a:pt x="114249" y="34213"/>
                  </a:lnTo>
                  <a:lnTo>
                    <a:pt x="114249" y="51244"/>
                  </a:lnTo>
                  <a:lnTo>
                    <a:pt x="121589" y="51244"/>
                  </a:lnTo>
                  <a:lnTo>
                    <a:pt x="121589" y="68275"/>
                  </a:lnTo>
                  <a:lnTo>
                    <a:pt x="132930" y="68275"/>
                  </a:lnTo>
                  <a:lnTo>
                    <a:pt x="138595" y="68440"/>
                  </a:lnTo>
                  <a:lnTo>
                    <a:pt x="138595" y="51587"/>
                  </a:lnTo>
                  <a:lnTo>
                    <a:pt x="160947" y="51587"/>
                  </a:lnTo>
                  <a:lnTo>
                    <a:pt x="160947" y="68440"/>
                  </a:lnTo>
                  <a:lnTo>
                    <a:pt x="177787" y="68440"/>
                  </a:lnTo>
                  <a:lnTo>
                    <a:pt x="177876" y="68275"/>
                  </a:lnTo>
                  <a:lnTo>
                    <a:pt x="177952" y="51587"/>
                  </a:lnTo>
                  <a:lnTo>
                    <a:pt x="177952" y="24434"/>
                  </a:lnTo>
                  <a:close/>
                </a:path>
                <a:path w="309879" h="68579">
                  <a:moveTo>
                    <a:pt x="309880" y="165"/>
                  </a:moveTo>
                  <a:lnTo>
                    <a:pt x="292874" y="165"/>
                  </a:lnTo>
                  <a:lnTo>
                    <a:pt x="292874" y="25615"/>
                  </a:lnTo>
                  <a:lnTo>
                    <a:pt x="268020" y="25615"/>
                  </a:lnTo>
                  <a:lnTo>
                    <a:pt x="268020" y="0"/>
                  </a:lnTo>
                  <a:lnTo>
                    <a:pt x="251167" y="0"/>
                  </a:lnTo>
                  <a:lnTo>
                    <a:pt x="251167" y="25615"/>
                  </a:lnTo>
                  <a:lnTo>
                    <a:pt x="243840" y="25615"/>
                  </a:lnTo>
                  <a:lnTo>
                    <a:pt x="243840" y="42811"/>
                  </a:lnTo>
                  <a:lnTo>
                    <a:pt x="251345" y="42811"/>
                  </a:lnTo>
                  <a:lnTo>
                    <a:pt x="251345" y="68275"/>
                  </a:lnTo>
                  <a:lnTo>
                    <a:pt x="268185" y="68275"/>
                  </a:lnTo>
                  <a:lnTo>
                    <a:pt x="268185" y="42989"/>
                  </a:lnTo>
                  <a:lnTo>
                    <a:pt x="293039" y="42989"/>
                  </a:lnTo>
                  <a:lnTo>
                    <a:pt x="293039" y="68275"/>
                  </a:lnTo>
                  <a:lnTo>
                    <a:pt x="309880" y="68275"/>
                  </a:lnTo>
                  <a:lnTo>
                    <a:pt x="309880" y="165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510344" y="6390627"/>
              <a:ext cx="448309" cy="68580"/>
            </a:xfrm>
            <a:custGeom>
              <a:avLst/>
              <a:gdLst/>
              <a:ahLst/>
              <a:cxnLst/>
              <a:rect l="l" t="t" r="r" b="b"/>
              <a:pathLst>
                <a:path w="448309" h="68579">
                  <a:moveTo>
                    <a:pt x="65544" y="22758"/>
                  </a:moveTo>
                  <a:lnTo>
                    <a:pt x="63906" y="17360"/>
                  </a:lnTo>
                  <a:lnTo>
                    <a:pt x="63855" y="17195"/>
                  </a:lnTo>
                  <a:lnTo>
                    <a:pt x="63754" y="16852"/>
                  </a:lnTo>
                  <a:lnTo>
                    <a:pt x="62788" y="13652"/>
                  </a:lnTo>
                  <a:lnTo>
                    <a:pt x="57213" y="6438"/>
                  </a:lnTo>
                  <a:lnTo>
                    <a:pt x="49504" y="1701"/>
                  </a:lnTo>
                  <a:lnTo>
                    <a:pt x="48704" y="1562"/>
                  </a:lnTo>
                  <a:lnTo>
                    <a:pt x="48704" y="21577"/>
                  </a:lnTo>
                  <a:lnTo>
                    <a:pt x="48374" y="30848"/>
                  </a:lnTo>
                  <a:lnTo>
                    <a:pt x="44704" y="34391"/>
                  </a:lnTo>
                  <a:lnTo>
                    <a:pt x="25184" y="34391"/>
                  </a:lnTo>
                  <a:lnTo>
                    <a:pt x="25146" y="21577"/>
                  </a:lnTo>
                  <a:lnTo>
                    <a:pt x="25019" y="17360"/>
                  </a:lnTo>
                  <a:lnTo>
                    <a:pt x="25019" y="17195"/>
                  </a:lnTo>
                  <a:lnTo>
                    <a:pt x="30353" y="17195"/>
                  </a:lnTo>
                  <a:lnTo>
                    <a:pt x="35521" y="16852"/>
                  </a:lnTo>
                  <a:lnTo>
                    <a:pt x="40690" y="17195"/>
                  </a:lnTo>
                  <a:lnTo>
                    <a:pt x="45364" y="17360"/>
                  </a:lnTo>
                  <a:lnTo>
                    <a:pt x="48704" y="21577"/>
                  </a:lnTo>
                  <a:lnTo>
                    <a:pt x="48704" y="1562"/>
                  </a:lnTo>
                  <a:lnTo>
                    <a:pt x="40360" y="0"/>
                  </a:lnTo>
                  <a:lnTo>
                    <a:pt x="8178" y="0"/>
                  </a:lnTo>
                  <a:lnTo>
                    <a:pt x="8178" y="34556"/>
                  </a:lnTo>
                  <a:lnTo>
                    <a:pt x="0" y="34556"/>
                  </a:lnTo>
                  <a:lnTo>
                    <a:pt x="0" y="51409"/>
                  </a:lnTo>
                  <a:lnTo>
                    <a:pt x="8178" y="51409"/>
                  </a:lnTo>
                  <a:lnTo>
                    <a:pt x="8178" y="62712"/>
                  </a:lnTo>
                  <a:lnTo>
                    <a:pt x="8343" y="68275"/>
                  </a:lnTo>
                  <a:lnTo>
                    <a:pt x="25184" y="68275"/>
                  </a:lnTo>
                  <a:lnTo>
                    <a:pt x="25184" y="51409"/>
                  </a:lnTo>
                  <a:lnTo>
                    <a:pt x="29692" y="51409"/>
                  </a:lnTo>
                  <a:lnTo>
                    <a:pt x="34023" y="51587"/>
                  </a:lnTo>
                  <a:lnTo>
                    <a:pt x="38201" y="51409"/>
                  </a:lnTo>
                  <a:lnTo>
                    <a:pt x="44030" y="51409"/>
                  </a:lnTo>
                  <a:lnTo>
                    <a:pt x="46697" y="50736"/>
                  </a:lnTo>
                  <a:lnTo>
                    <a:pt x="54991" y="46888"/>
                  </a:lnTo>
                  <a:lnTo>
                    <a:pt x="61252" y="40411"/>
                  </a:lnTo>
                  <a:lnTo>
                    <a:pt x="63855" y="34556"/>
                  </a:lnTo>
                  <a:lnTo>
                    <a:pt x="63931" y="34391"/>
                  </a:lnTo>
                  <a:lnTo>
                    <a:pt x="64947" y="32105"/>
                  </a:lnTo>
                  <a:lnTo>
                    <a:pt x="65544" y="22758"/>
                  </a:lnTo>
                  <a:close/>
                </a:path>
                <a:path w="448309" h="68579">
                  <a:moveTo>
                    <a:pt x="447814" y="51244"/>
                  </a:moveTo>
                  <a:lnTo>
                    <a:pt x="421132" y="51244"/>
                  </a:lnTo>
                  <a:lnTo>
                    <a:pt x="421132" y="42811"/>
                  </a:lnTo>
                  <a:lnTo>
                    <a:pt x="447649" y="42811"/>
                  </a:lnTo>
                  <a:lnTo>
                    <a:pt x="447649" y="25793"/>
                  </a:lnTo>
                  <a:lnTo>
                    <a:pt x="421132" y="25793"/>
                  </a:lnTo>
                  <a:lnTo>
                    <a:pt x="421132" y="17018"/>
                  </a:lnTo>
                  <a:lnTo>
                    <a:pt x="447649" y="17018"/>
                  </a:lnTo>
                  <a:lnTo>
                    <a:pt x="447649" y="165"/>
                  </a:lnTo>
                  <a:lnTo>
                    <a:pt x="403783" y="165"/>
                  </a:lnTo>
                  <a:lnTo>
                    <a:pt x="403783" y="25958"/>
                  </a:lnTo>
                  <a:lnTo>
                    <a:pt x="396608" y="25958"/>
                  </a:lnTo>
                  <a:lnTo>
                    <a:pt x="396608" y="42989"/>
                  </a:lnTo>
                  <a:lnTo>
                    <a:pt x="403948" y="42989"/>
                  </a:lnTo>
                  <a:lnTo>
                    <a:pt x="403948" y="68275"/>
                  </a:lnTo>
                  <a:lnTo>
                    <a:pt x="447814" y="68275"/>
                  </a:lnTo>
                  <a:lnTo>
                    <a:pt x="447814" y="512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770699" y="6390784"/>
              <a:ext cx="51435" cy="68580"/>
            </a:xfrm>
            <a:custGeom>
              <a:avLst/>
              <a:gdLst/>
              <a:ahLst/>
              <a:cxnLst/>
              <a:rect l="l" t="t" r="r" b="b"/>
              <a:pathLst>
                <a:path w="51434" h="68579">
                  <a:moveTo>
                    <a:pt x="51035" y="0"/>
                  </a:moveTo>
                  <a:lnTo>
                    <a:pt x="0" y="0"/>
                  </a:lnTo>
                  <a:lnTo>
                    <a:pt x="0" y="16858"/>
                  </a:lnTo>
                  <a:lnTo>
                    <a:pt x="17011" y="16858"/>
                  </a:lnTo>
                  <a:lnTo>
                    <a:pt x="17011" y="68108"/>
                  </a:lnTo>
                  <a:lnTo>
                    <a:pt x="34190" y="68108"/>
                  </a:lnTo>
                  <a:lnTo>
                    <a:pt x="34190" y="16858"/>
                  </a:lnTo>
                  <a:lnTo>
                    <a:pt x="51035" y="16858"/>
                  </a:lnTo>
                  <a:lnTo>
                    <a:pt x="51035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671130" y="6390784"/>
              <a:ext cx="17145" cy="68580"/>
            </a:xfrm>
            <a:custGeom>
              <a:avLst/>
              <a:gdLst/>
              <a:ahLst/>
              <a:cxnLst/>
              <a:rect l="l" t="t" r="r" b="b"/>
              <a:pathLst>
                <a:path w="17145" h="68579">
                  <a:moveTo>
                    <a:pt x="16844" y="0"/>
                  </a:moveTo>
                  <a:lnTo>
                    <a:pt x="0" y="0"/>
                  </a:lnTo>
                  <a:lnTo>
                    <a:pt x="0" y="68108"/>
                  </a:lnTo>
                  <a:lnTo>
                    <a:pt x="16844" y="68108"/>
                  </a:lnTo>
                  <a:lnTo>
                    <a:pt x="168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427624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450474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404608" y="6428210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2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2" y="16352"/>
                  </a:lnTo>
                  <a:lnTo>
                    <a:pt x="16012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427457" y="6451643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177" y="0"/>
                  </a:moveTo>
                  <a:lnTo>
                    <a:pt x="0" y="0"/>
                  </a:lnTo>
                  <a:lnTo>
                    <a:pt x="0" y="16016"/>
                  </a:lnTo>
                  <a:lnTo>
                    <a:pt x="16177" y="16016"/>
                  </a:lnTo>
                  <a:lnTo>
                    <a:pt x="16177" y="0"/>
                  </a:lnTo>
                  <a:close/>
                </a:path>
              </a:pathLst>
            </a:custGeom>
            <a:solidFill>
              <a:srgbClr val="F094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427624" y="6404945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1" y="0"/>
                  </a:moveTo>
                  <a:lnTo>
                    <a:pt x="0" y="0"/>
                  </a:lnTo>
                  <a:lnTo>
                    <a:pt x="0" y="16352"/>
                  </a:lnTo>
                  <a:lnTo>
                    <a:pt x="16011" y="16352"/>
                  </a:lnTo>
                  <a:lnTo>
                    <a:pt x="16011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404604" y="6405117"/>
              <a:ext cx="62230" cy="62865"/>
            </a:xfrm>
            <a:custGeom>
              <a:avLst/>
              <a:gdLst/>
              <a:ahLst/>
              <a:cxnLst/>
              <a:rect l="l" t="t" r="r" b="b"/>
              <a:pathLst>
                <a:path w="62229" h="62864">
                  <a:moveTo>
                    <a:pt x="16014" y="46532"/>
                  </a:moveTo>
                  <a:lnTo>
                    <a:pt x="0" y="46532"/>
                  </a:lnTo>
                  <a:lnTo>
                    <a:pt x="0" y="62712"/>
                  </a:lnTo>
                  <a:lnTo>
                    <a:pt x="16014" y="62712"/>
                  </a:lnTo>
                  <a:lnTo>
                    <a:pt x="16014" y="46532"/>
                  </a:lnTo>
                  <a:close/>
                </a:path>
                <a:path w="62229" h="62864">
                  <a:moveTo>
                    <a:pt x="62039" y="46532"/>
                  </a:moveTo>
                  <a:lnTo>
                    <a:pt x="46024" y="46532"/>
                  </a:lnTo>
                  <a:lnTo>
                    <a:pt x="46024" y="62547"/>
                  </a:lnTo>
                  <a:lnTo>
                    <a:pt x="62039" y="62547"/>
                  </a:lnTo>
                  <a:lnTo>
                    <a:pt x="62039" y="46532"/>
                  </a:lnTo>
                  <a:close/>
                </a:path>
                <a:path w="62229" h="62864">
                  <a:moveTo>
                    <a:pt x="62039" y="0"/>
                  </a:moveTo>
                  <a:lnTo>
                    <a:pt x="46024" y="0"/>
                  </a:lnTo>
                  <a:lnTo>
                    <a:pt x="46024" y="16192"/>
                  </a:lnTo>
                  <a:lnTo>
                    <a:pt x="62039" y="16192"/>
                  </a:lnTo>
                  <a:lnTo>
                    <a:pt x="62039" y="0"/>
                  </a:lnTo>
                  <a:close/>
                </a:path>
              </a:pathLst>
            </a:custGeom>
            <a:solidFill>
              <a:srgbClr val="F09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404608" y="6404945"/>
              <a:ext cx="16510" cy="16510"/>
            </a:xfrm>
            <a:custGeom>
              <a:avLst/>
              <a:gdLst/>
              <a:ahLst/>
              <a:cxnLst/>
              <a:rect l="l" t="t" r="r" b="b"/>
              <a:pathLst>
                <a:path w="16509" h="16510">
                  <a:moveTo>
                    <a:pt x="16012" y="0"/>
                  </a:moveTo>
                  <a:lnTo>
                    <a:pt x="0" y="0"/>
                  </a:lnTo>
                  <a:lnTo>
                    <a:pt x="0" y="16184"/>
                  </a:lnTo>
                  <a:lnTo>
                    <a:pt x="16012" y="16184"/>
                  </a:lnTo>
                  <a:lnTo>
                    <a:pt x="160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38019" y="6378289"/>
              <a:ext cx="68739" cy="7347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0563949" y="6378295"/>
              <a:ext cx="483870" cy="73660"/>
            </a:xfrm>
            <a:custGeom>
              <a:avLst/>
              <a:gdLst/>
              <a:ahLst/>
              <a:cxnLst/>
              <a:rect l="l" t="t" r="r" b="b"/>
              <a:pathLst>
                <a:path w="483870" h="73660">
                  <a:moveTo>
                    <a:pt x="37414" y="67043"/>
                  </a:moveTo>
                  <a:lnTo>
                    <a:pt x="7353" y="67043"/>
                  </a:lnTo>
                  <a:lnTo>
                    <a:pt x="7353" y="0"/>
                  </a:lnTo>
                  <a:lnTo>
                    <a:pt x="0" y="0"/>
                  </a:lnTo>
                  <a:lnTo>
                    <a:pt x="12" y="73355"/>
                  </a:lnTo>
                  <a:lnTo>
                    <a:pt x="37414" y="73355"/>
                  </a:lnTo>
                  <a:lnTo>
                    <a:pt x="37414" y="67043"/>
                  </a:lnTo>
                  <a:close/>
                </a:path>
                <a:path w="483870" h="73660">
                  <a:moveTo>
                    <a:pt x="388112" y="0"/>
                  </a:moveTo>
                  <a:lnTo>
                    <a:pt x="336537" y="0"/>
                  </a:lnTo>
                  <a:lnTo>
                    <a:pt x="336537" y="6362"/>
                  </a:lnTo>
                  <a:lnTo>
                    <a:pt x="358609" y="6362"/>
                  </a:lnTo>
                  <a:lnTo>
                    <a:pt x="358609" y="73355"/>
                  </a:lnTo>
                  <a:lnTo>
                    <a:pt x="366001" y="73355"/>
                  </a:lnTo>
                  <a:lnTo>
                    <a:pt x="366001" y="6362"/>
                  </a:lnTo>
                  <a:lnTo>
                    <a:pt x="388112" y="6362"/>
                  </a:lnTo>
                  <a:lnTo>
                    <a:pt x="388112" y="0"/>
                  </a:lnTo>
                  <a:close/>
                </a:path>
                <a:path w="483870" h="73660">
                  <a:moveTo>
                    <a:pt x="483450" y="67043"/>
                  </a:moveTo>
                  <a:lnTo>
                    <a:pt x="452882" y="67043"/>
                  </a:lnTo>
                  <a:lnTo>
                    <a:pt x="452882" y="38785"/>
                  </a:lnTo>
                  <a:lnTo>
                    <a:pt x="480669" y="38785"/>
                  </a:lnTo>
                  <a:lnTo>
                    <a:pt x="480669" y="32486"/>
                  </a:lnTo>
                  <a:lnTo>
                    <a:pt x="452882" y="32486"/>
                  </a:lnTo>
                  <a:lnTo>
                    <a:pt x="452882" y="6362"/>
                  </a:lnTo>
                  <a:lnTo>
                    <a:pt x="482180" y="6362"/>
                  </a:lnTo>
                  <a:lnTo>
                    <a:pt x="482180" y="0"/>
                  </a:lnTo>
                  <a:lnTo>
                    <a:pt x="445490" y="0"/>
                  </a:lnTo>
                  <a:lnTo>
                    <a:pt x="445490" y="73355"/>
                  </a:lnTo>
                  <a:lnTo>
                    <a:pt x="483450" y="73355"/>
                  </a:lnTo>
                  <a:lnTo>
                    <a:pt x="483450" y="67043"/>
                  </a:lnTo>
                  <a:close/>
                </a:path>
              </a:pathLst>
            </a:custGeom>
            <a:solidFill>
              <a:srgbClr val="0C1E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101802" y="6378289"/>
              <a:ext cx="64013" cy="73353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0657233" y="6377040"/>
              <a:ext cx="61594" cy="76200"/>
            </a:xfrm>
            <a:custGeom>
              <a:avLst/>
              <a:gdLst/>
              <a:ahLst/>
              <a:cxnLst/>
              <a:rect l="l" t="t" r="r" b="b"/>
              <a:pathLst>
                <a:path w="61595" h="76200">
                  <a:moveTo>
                    <a:pt x="43073" y="19"/>
                  </a:moveTo>
                  <a:lnTo>
                    <a:pt x="2638" y="22462"/>
                  </a:lnTo>
                  <a:lnTo>
                    <a:pt x="0" y="37955"/>
                  </a:lnTo>
                  <a:lnTo>
                    <a:pt x="2578" y="53439"/>
                  </a:lnTo>
                  <a:lnTo>
                    <a:pt x="10019" y="65403"/>
                  </a:lnTo>
                  <a:lnTo>
                    <a:pt x="21877" y="73118"/>
                  </a:lnTo>
                  <a:lnTo>
                    <a:pt x="37709" y="75852"/>
                  </a:lnTo>
                  <a:lnTo>
                    <a:pt x="45715" y="75986"/>
                  </a:lnTo>
                  <a:lnTo>
                    <a:pt x="53660" y="74464"/>
                  </a:lnTo>
                  <a:lnTo>
                    <a:pt x="61028" y="71390"/>
                  </a:lnTo>
                  <a:lnTo>
                    <a:pt x="61028" y="34921"/>
                  </a:lnTo>
                  <a:lnTo>
                    <a:pt x="53619" y="34921"/>
                  </a:lnTo>
                  <a:lnTo>
                    <a:pt x="53619" y="66928"/>
                  </a:lnTo>
                  <a:lnTo>
                    <a:pt x="48574" y="68936"/>
                  </a:lnTo>
                  <a:lnTo>
                    <a:pt x="43149" y="69848"/>
                  </a:lnTo>
                  <a:lnTo>
                    <a:pt x="37709" y="69605"/>
                  </a:lnTo>
                  <a:lnTo>
                    <a:pt x="24614" y="67220"/>
                  </a:lnTo>
                  <a:lnTo>
                    <a:pt x="15105" y="60607"/>
                  </a:lnTo>
                  <a:lnTo>
                    <a:pt x="9307" y="50581"/>
                  </a:lnTo>
                  <a:lnTo>
                    <a:pt x="7347" y="37955"/>
                  </a:lnTo>
                  <a:lnTo>
                    <a:pt x="9367" y="25330"/>
                  </a:lnTo>
                  <a:lnTo>
                    <a:pt x="15264" y="15304"/>
                  </a:lnTo>
                  <a:lnTo>
                    <a:pt x="24793" y="8691"/>
                  </a:lnTo>
                  <a:lnTo>
                    <a:pt x="37709" y="6306"/>
                  </a:lnTo>
                  <a:lnTo>
                    <a:pt x="43119" y="6137"/>
                  </a:lnTo>
                  <a:lnTo>
                    <a:pt x="48508" y="6940"/>
                  </a:lnTo>
                  <a:lnTo>
                    <a:pt x="53619" y="8685"/>
                  </a:lnTo>
                  <a:lnTo>
                    <a:pt x="53619" y="1963"/>
                  </a:lnTo>
                  <a:lnTo>
                    <a:pt x="48417" y="679"/>
                  </a:lnTo>
                  <a:lnTo>
                    <a:pt x="43073" y="19"/>
                  </a:lnTo>
                  <a:close/>
                </a:path>
              </a:pathLst>
            </a:custGeom>
            <a:solidFill>
              <a:srgbClr val="0C1E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770595" y="6376980"/>
              <a:ext cx="77509" cy="7591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39284" y="6356274"/>
              <a:ext cx="710294" cy="14587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4160" y="6148225"/>
              <a:ext cx="350287" cy="54976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450752" y="6383959"/>
              <a:ext cx="796281" cy="79078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125618" y="200768"/>
              <a:ext cx="82550" cy="38735"/>
            </a:xfrm>
            <a:custGeom>
              <a:avLst/>
              <a:gdLst/>
              <a:ahLst/>
              <a:cxnLst/>
              <a:rect l="l" t="t" r="r" b="b"/>
              <a:pathLst>
                <a:path w="82550" h="38735">
                  <a:moveTo>
                    <a:pt x="43928" y="0"/>
                  </a:moveTo>
                  <a:lnTo>
                    <a:pt x="0" y="0"/>
                  </a:lnTo>
                  <a:lnTo>
                    <a:pt x="21964" y="21952"/>
                  </a:lnTo>
                  <a:lnTo>
                    <a:pt x="38233" y="38620"/>
                  </a:lnTo>
                  <a:lnTo>
                    <a:pt x="82161" y="38620"/>
                  </a:lnTo>
                  <a:lnTo>
                    <a:pt x="65892" y="21952"/>
                  </a:lnTo>
                  <a:lnTo>
                    <a:pt x="43928" y="0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665593" y="252398"/>
              <a:ext cx="245672" cy="151637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0937456" y="252307"/>
              <a:ext cx="305435" cy="151765"/>
            </a:xfrm>
            <a:custGeom>
              <a:avLst/>
              <a:gdLst/>
              <a:ahLst/>
              <a:cxnLst/>
              <a:rect l="l" t="t" r="r" b="b"/>
              <a:pathLst>
                <a:path w="305435" h="151765">
                  <a:moveTo>
                    <a:pt x="305056" y="0"/>
                  </a:moveTo>
                  <a:lnTo>
                    <a:pt x="0" y="0"/>
                  </a:lnTo>
                  <a:lnTo>
                    <a:pt x="0" y="151637"/>
                  </a:lnTo>
                  <a:lnTo>
                    <a:pt x="96397" y="151637"/>
                  </a:lnTo>
                  <a:lnTo>
                    <a:pt x="96397" y="122773"/>
                  </a:lnTo>
                  <a:lnTo>
                    <a:pt x="30098" y="122773"/>
                  </a:lnTo>
                  <a:lnTo>
                    <a:pt x="30098" y="91064"/>
                  </a:lnTo>
                  <a:lnTo>
                    <a:pt x="94770" y="91064"/>
                  </a:lnTo>
                  <a:lnTo>
                    <a:pt x="94770" y="63013"/>
                  </a:lnTo>
                  <a:lnTo>
                    <a:pt x="30098" y="63013"/>
                  </a:lnTo>
                  <a:lnTo>
                    <a:pt x="30098" y="29270"/>
                  </a:lnTo>
                  <a:lnTo>
                    <a:pt x="305056" y="29270"/>
                  </a:lnTo>
                  <a:lnTo>
                    <a:pt x="305056" y="0"/>
                  </a:lnTo>
                  <a:close/>
                </a:path>
                <a:path w="305435" h="151765">
                  <a:moveTo>
                    <a:pt x="165137" y="29270"/>
                  </a:moveTo>
                  <a:lnTo>
                    <a:pt x="135038" y="29270"/>
                  </a:lnTo>
                  <a:lnTo>
                    <a:pt x="135038" y="151637"/>
                  </a:lnTo>
                  <a:lnTo>
                    <a:pt x="165137" y="151637"/>
                  </a:lnTo>
                  <a:lnTo>
                    <a:pt x="165137" y="29270"/>
                  </a:lnTo>
                  <a:close/>
                </a:path>
                <a:path w="305435" h="151765">
                  <a:moveTo>
                    <a:pt x="238757" y="29270"/>
                  </a:moveTo>
                  <a:lnTo>
                    <a:pt x="209065" y="29270"/>
                  </a:lnTo>
                  <a:lnTo>
                    <a:pt x="209065" y="151637"/>
                  </a:lnTo>
                  <a:lnTo>
                    <a:pt x="305056" y="151637"/>
                  </a:lnTo>
                  <a:lnTo>
                    <a:pt x="305056" y="122773"/>
                  </a:lnTo>
                  <a:lnTo>
                    <a:pt x="238757" y="122773"/>
                  </a:lnTo>
                  <a:lnTo>
                    <a:pt x="238757" y="91064"/>
                  </a:lnTo>
                  <a:lnTo>
                    <a:pt x="303429" y="91064"/>
                  </a:lnTo>
                  <a:lnTo>
                    <a:pt x="303429" y="63013"/>
                  </a:lnTo>
                  <a:lnTo>
                    <a:pt x="238757" y="63013"/>
                  </a:lnTo>
                  <a:lnTo>
                    <a:pt x="238757" y="29270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422768" y="423956"/>
              <a:ext cx="143986" cy="162207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0593997" y="427215"/>
              <a:ext cx="631825" cy="157480"/>
            </a:xfrm>
            <a:custGeom>
              <a:avLst/>
              <a:gdLst/>
              <a:ahLst/>
              <a:cxnLst/>
              <a:rect l="l" t="t" r="r" b="b"/>
              <a:pathLst>
                <a:path w="631825" h="157479">
                  <a:moveTo>
                    <a:pt x="100876" y="150418"/>
                  </a:moveTo>
                  <a:lnTo>
                    <a:pt x="100063" y="123177"/>
                  </a:lnTo>
                  <a:lnTo>
                    <a:pt x="73126" y="125920"/>
                  </a:lnTo>
                  <a:lnTo>
                    <a:pt x="62636" y="126428"/>
                  </a:lnTo>
                  <a:lnTo>
                    <a:pt x="46761" y="124129"/>
                  </a:lnTo>
                  <a:lnTo>
                    <a:pt x="37223" y="116268"/>
                  </a:lnTo>
                  <a:lnTo>
                    <a:pt x="32550" y="101396"/>
                  </a:lnTo>
                  <a:lnTo>
                    <a:pt x="31318" y="78054"/>
                  </a:lnTo>
                  <a:lnTo>
                    <a:pt x="32816" y="53682"/>
                  </a:lnTo>
                  <a:lnTo>
                    <a:pt x="37833" y="38925"/>
                  </a:lnTo>
                  <a:lnTo>
                    <a:pt x="47104" y="31635"/>
                  </a:lnTo>
                  <a:lnTo>
                    <a:pt x="61417" y="29679"/>
                  </a:lnTo>
                  <a:lnTo>
                    <a:pt x="72377" y="30187"/>
                  </a:lnTo>
                  <a:lnTo>
                    <a:pt x="99656" y="32931"/>
                  </a:lnTo>
                  <a:lnTo>
                    <a:pt x="100469" y="6502"/>
                  </a:lnTo>
                  <a:lnTo>
                    <a:pt x="85572" y="3251"/>
                  </a:lnTo>
                  <a:lnTo>
                    <a:pt x="71475" y="1016"/>
                  </a:lnTo>
                  <a:lnTo>
                    <a:pt x="56946" y="0"/>
                  </a:lnTo>
                  <a:lnTo>
                    <a:pt x="30200" y="4203"/>
                  </a:lnTo>
                  <a:lnTo>
                    <a:pt x="12611" y="17729"/>
                  </a:lnTo>
                  <a:lnTo>
                    <a:pt x="2946" y="42024"/>
                  </a:lnTo>
                  <a:lnTo>
                    <a:pt x="0" y="78460"/>
                  </a:lnTo>
                  <a:lnTo>
                    <a:pt x="2667" y="112610"/>
                  </a:lnTo>
                  <a:lnTo>
                    <a:pt x="11595" y="137007"/>
                  </a:lnTo>
                  <a:lnTo>
                    <a:pt x="29057" y="151638"/>
                  </a:lnTo>
                  <a:lnTo>
                    <a:pt x="57353" y="156514"/>
                  </a:lnTo>
                  <a:lnTo>
                    <a:pt x="71539" y="155562"/>
                  </a:lnTo>
                  <a:lnTo>
                    <a:pt x="85674" y="153466"/>
                  </a:lnTo>
                  <a:lnTo>
                    <a:pt x="100876" y="150418"/>
                  </a:lnTo>
                  <a:close/>
                </a:path>
                <a:path w="631825" h="157479">
                  <a:moveTo>
                    <a:pt x="232257" y="79273"/>
                  </a:moveTo>
                  <a:lnTo>
                    <a:pt x="229171" y="45453"/>
                  </a:lnTo>
                  <a:lnTo>
                    <a:pt x="222313" y="28867"/>
                  </a:lnTo>
                  <a:lnTo>
                    <a:pt x="218884" y="20586"/>
                  </a:lnTo>
                  <a:lnTo>
                    <a:pt x="200939" y="6146"/>
                  </a:lnTo>
                  <a:lnTo>
                    <a:pt x="200939" y="79273"/>
                  </a:lnTo>
                  <a:lnTo>
                    <a:pt x="199593" y="100495"/>
                  </a:lnTo>
                  <a:lnTo>
                    <a:pt x="194779" y="115455"/>
                  </a:lnTo>
                  <a:lnTo>
                    <a:pt x="185318" y="124320"/>
                  </a:lnTo>
                  <a:lnTo>
                    <a:pt x="170027" y="127241"/>
                  </a:lnTo>
                  <a:lnTo>
                    <a:pt x="154901" y="124320"/>
                  </a:lnTo>
                  <a:lnTo>
                    <a:pt x="145415" y="115455"/>
                  </a:lnTo>
                  <a:lnTo>
                    <a:pt x="140512" y="100495"/>
                  </a:lnTo>
                  <a:lnTo>
                    <a:pt x="139115" y="79273"/>
                  </a:lnTo>
                  <a:lnTo>
                    <a:pt x="140449" y="57683"/>
                  </a:lnTo>
                  <a:lnTo>
                    <a:pt x="145262" y="41871"/>
                  </a:lnTo>
                  <a:lnTo>
                    <a:pt x="154724" y="32169"/>
                  </a:lnTo>
                  <a:lnTo>
                    <a:pt x="170027" y="28867"/>
                  </a:lnTo>
                  <a:lnTo>
                    <a:pt x="185585" y="32169"/>
                  </a:lnTo>
                  <a:lnTo>
                    <a:pt x="185369" y="32169"/>
                  </a:lnTo>
                  <a:lnTo>
                    <a:pt x="194779" y="41719"/>
                  </a:lnTo>
                  <a:lnTo>
                    <a:pt x="199593" y="57505"/>
                  </a:lnTo>
                  <a:lnTo>
                    <a:pt x="200939" y="79273"/>
                  </a:lnTo>
                  <a:lnTo>
                    <a:pt x="200939" y="6146"/>
                  </a:lnTo>
                  <a:lnTo>
                    <a:pt x="199821" y="5245"/>
                  </a:lnTo>
                  <a:lnTo>
                    <a:pt x="170434" y="0"/>
                  </a:lnTo>
                  <a:lnTo>
                    <a:pt x="140868" y="5016"/>
                  </a:lnTo>
                  <a:lnTo>
                    <a:pt x="121818" y="20281"/>
                  </a:lnTo>
                  <a:lnTo>
                    <a:pt x="111633" y="45224"/>
                  </a:lnTo>
                  <a:lnTo>
                    <a:pt x="108597" y="79273"/>
                  </a:lnTo>
                  <a:lnTo>
                    <a:pt x="111683" y="112776"/>
                  </a:lnTo>
                  <a:lnTo>
                    <a:pt x="121970" y="136956"/>
                  </a:lnTo>
                  <a:lnTo>
                    <a:pt x="141033" y="151587"/>
                  </a:lnTo>
                  <a:lnTo>
                    <a:pt x="170434" y="156514"/>
                  </a:lnTo>
                  <a:lnTo>
                    <a:pt x="199821" y="151587"/>
                  </a:lnTo>
                  <a:lnTo>
                    <a:pt x="218884" y="136956"/>
                  </a:lnTo>
                  <a:lnTo>
                    <a:pt x="223012" y="127241"/>
                  </a:lnTo>
                  <a:lnTo>
                    <a:pt x="229171" y="112776"/>
                  </a:lnTo>
                  <a:lnTo>
                    <a:pt x="232257" y="79273"/>
                  </a:lnTo>
                  <a:close/>
                </a:path>
                <a:path w="631825" h="157479">
                  <a:moveTo>
                    <a:pt x="341261" y="6502"/>
                  </a:moveTo>
                  <a:lnTo>
                    <a:pt x="326364" y="3251"/>
                  </a:lnTo>
                  <a:lnTo>
                    <a:pt x="312254" y="1016"/>
                  </a:lnTo>
                  <a:lnTo>
                    <a:pt x="297738" y="0"/>
                  </a:lnTo>
                  <a:lnTo>
                    <a:pt x="270992" y="4203"/>
                  </a:lnTo>
                  <a:lnTo>
                    <a:pt x="253403" y="17729"/>
                  </a:lnTo>
                  <a:lnTo>
                    <a:pt x="243738" y="42024"/>
                  </a:lnTo>
                  <a:lnTo>
                    <a:pt x="240792" y="78460"/>
                  </a:lnTo>
                  <a:lnTo>
                    <a:pt x="243230" y="113017"/>
                  </a:lnTo>
                  <a:lnTo>
                    <a:pt x="252031" y="137515"/>
                  </a:lnTo>
                  <a:lnTo>
                    <a:pt x="269455" y="152095"/>
                  </a:lnTo>
                  <a:lnTo>
                    <a:pt x="297738" y="156921"/>
                  </a:lnTo>
                  <a:lnTo>
                    <a:pt x="311912" y="155968"/>
                  </a:lnTo>
                  <a:lnTo>
                    <a:pt x="326059" y="153873"/>
                  </a:lnTo>
                  <a:lnTo>
                    <a:pt x="341261" y="150825"/>
                  </a:lnTo>
                  <a:lnTo>
                    <a:pt x="340448" y="123583"/>
                  </a:lnTo>
                  <a:lnTo>
                    <a:pt x="313512" y="126326"/>
                  </a:lnTo>
                  <a:lnTo>
                    <a:pt x="303022" y="126834"/>
                  </a:lnTo>
                  <a:lnTo>
                    <a:pt x="287147" y="124536"/>
                  </a:lnTo>
                  <a:lnTo>
                    <a:pt x="277609" y="116674"/>
                  </a:lnTo>
                  <a:lnTo>
                    <a:pt x="272935" y="101803"/>
                  </a:lnTo>
                  <a:lnTo>
                    <a:pt x="271703" y="78460"/>
                  </a:lnTo>
                  <a:lnTo>
                    <a:pt x="273380" y="53860"/>
                  </a:lnTo>
                  <a:lnTo>
                    <a:pt x="278422" y="38976"/>
                  </a:lnTo>
                  <a:lnTo>
                    <a:pt x="287718" y="31635"/>
                  </a:lnTo>
                  <a:lnTo>
                    <a:pt x="302209" y="29679"/>
                  </a:lnTo>
                  <a:lnTo>
                    <a:pt x="313169" y="30187"/>
                  </a:lnTo>
                  <a:lnTo>
                    <a:pt x="340448" y="32931"/>
                  </a:lnTo>
                  <a:lnTo>
                    <a:pt x="341261" y="6502"/>
                  </a:lnTo>
                  <a:close/>
                </a:path>
                <a:path w="631825" h="157479">
                  <a:moveTo>
                    <a:pt x="449046" y="6502"/>
                  </a:moveTo>
                  <a:lnTo>
                    <a:pt x="434149" y="3251"/>
                  </a:lnTo>
                  <a:lnTo>
                    <a:pt x="420052" y="1016"/>
                  </a:lnTo>
                  <a:lnTo>
                    <a:pt x="405523" y="0"/>
                  </a:lnTo>
                  <a:lnTo>
                    <a:pt x="378777" y="4203"/>
                  </a:lnTo>
                  <a:lnTo>
                    <a:pt x="361188" y="17729"/>
                  </a:lnTo>
                  <a:lnTo>
                    <a:pt x="351536" y="42024"/>
                  </a:lnTo>
                  <a:lnTo>
                    <a:pt x="348576" y="78460"/>
                  </a:lnTo>
                  <a:lnTo>
                    <a:pt x="351015" y="113017"/>
                  </a:lnTo>
                  <a:lnTo>
                    <a:pt x="359816" y="137515"/>
                  </a:lnTo>
                  <a:lnTo>
                    <a:pt x="377240" y="152095"/>
                  </a:lnTo>
                  <a:lnTo>
                    <a:pt x="405523" y="156921"/>
                  </a:lnTo>
                  <a:lnTo>
                    <a:pt x="419709" y="155968"/>
                  </a:lnTo>
                  <a:lnTo>
                    <a:pt x="433844" y="153873"/>
                  </a:lnTo>
                  <a:lnTo>
                    <a:pt x="449046" y="150825"/>
                  </a:lnTo>
                  <a:lnTo>
                    <a:pt x="448640" y="123177"/>
                  </a:lnTo>
                  <a:lnTo>
                    <a:pt x="421703" y="125920"/>
                  </a:lnTo>
                  <a:lnTo>
                    <a:pt x="411226" y="126428"/>
                  </a:lnTo>
                  <a:lnTo>
                    <a:pt x="395338" y="124129"/>
                  </a:lnTo>
                  <a:lnTo>
                    <a:pt x="385800" y="116268"/>
                  </a:lnTo>
                  <a:lnTo>
                    <a:pt x="381139" y="101396"/>
                  </a:lnTo>
                  <a:lnTo>
                    <a:pt x="379895" y="78054"/>
                  </a:lnTo>
                  <a:lnTo>
                    <a:pt x="381406" y="53682"/>
                  </a:lnTo>
                  <a:lnTo>
                    <a:pt x="386410" y="38925"/>
                  </a:lnTo>
                  <a:lnTo>
                    <a:pt x="395681" y="31635"/>
                  </a:lnTo>
                  <a:lnTo>
                    <a:pt x="409994" y="29679"/>
                  </a:lnTo>
                  <a:lnTo>
                    <a:pt x="420954" y="30187"/>
                  </a:lnTo>
                  <a:lnTo>
                    <a:pt x="448233" y="32931"/>
                  </a:lnTo>
                  <a:lnTo>
                    <a:pt x="449046" y="6502"/>
                  </a:lnTo>
                  <a:close/>
                </a:path>
                <a:path w="631825" h="157479">
                  <a:moveTo>
                    <a:pt x="580021" y="2438"/>
                  </a:moveTo>
                  <a:lnTo>
                    <a:pt x="549516" y="2438"/>
                  </a:lnTo>
                  <a:lnTo>
                    <a:pt x="549516" y="62204"/>
                  </a:lnTo>
                  <a:lnTo>
                    <a:pt x="494195" y="62204"/>
                  </a:lnTo>
                  <a:lnTo>
                    <a:pt x="494195" y="2438"/>
                  </a:lnTo>
                  <a:lnTo>
                    <a:pt x="463689" y="2438"/>
                  </a:lnTo>
                  <a:lnTo>
                    <a:pt x="463689" y="153670"/>
                  </a:lnTo>
                  <a:lnTo>
                    <a:pt x="494195" y="153670"/>
                  </a:lnTo>
                  <a:lnTo>
                    <a:pt x="494195" y="91059"/>
                  </a:lnTo>
                  <a:lnTo>
                    <a:pt x="549516" y="91059"/>
                  </a:lnTo>
                  <a:lnTo>
                    <a:pt x="549516" y="153670"/>
                  </a:lnTo>
                  <a:lnTo>
                    <a:pt x="580021" y="153670"/>
                  </a:lnTo>
                  <a:lnTo>
                    <a:pt x="580021" y="2438"/>
                  </a:lnTo>
                  <a:close/>
                </a:path>
                <a:path w="631825" h="157479">
                  <a:moveTo>
                    <a:pt x="631672" y="2438"/>
                  </a:moveTo>
                  <a:lnTo>
                    <a:pt x="601573" y="2438"/>
                  </a:lnTo>
                  <a:lnTo>
                    <a:pt x="601573" y="153670"/>
                  </a:lnTo>
                  <a:lnTo>
                    <a:pt x="631672" y="153670"/>
                  </a:lnTo>
                  <a:lnTo>
                    <a:pt x="631672" y="2438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029856" y="604051"/>
              <a:ext cx="450669" cy="156922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0502074" y="603656"/>
              <a:ext cx="740410" cy="157480"/>
            </a:xfrm>
            <a:custGeom>
              <a:avLst/>
              <a:gdLst/>
              <a:ahLst/>
              <a:cxnLst/>
              <a:rect l="l" t="t" r="r" b="b"/>
              <a:pathLst>
                <a:path w="740410" h="157479">
                  <a:moveTo>
                    <a:pt x="123240" y="2844"/>
                  </a:moveTo>
                  <a:lnTo>
                    <a:pt x="93141" y="2844"/>
                  </a:lnTo>
                  <a:lnTo>
                    <a:pt x="93141" y="116268"/>
                  </a:lnTo>
                  <a:lnTo>
                    <a:pt x="89890" y="116268"/>
                  </a:lnTo>
                  <a:lnTo>
                    <a:pt x="47993" y="2844"/>
                  </a:lnTo>
                  <a:lnTo>
                    <a:pt x="0" y="2844"/>
                  </a:lnTo>
                  <a:lnTo>
                    <a:pt x="0" y="154076"/>
                  </a:lnTo>
                  <a:lnTo>
                    <a:pt x="30505" y="154076"/>
                  </a:lnTo>
                  <a:lnTo>
                    <a:pt x="30505" y="41059"/>
                  </a:lnTo>
                  <a:lnTo>
                    <a:pt x="33756" y="41059"/>
                  </a:lnTo>
                  <a:lnTo>
                    <a:pt x="77279" y="154076"/>
                  </a:lnTo>
                  <a:lnTo>
                    <a:pt x="123240" y="154076"/>
                  </a:lnTo>
                  <a:lnTo>
                    <a:pt x="123240" y="2844"/>
                  </a:lnTo>
                  <a:close/>
                </a:path>
                <a:path w="740410" h="157479">
                  <a:moveTo>
                    <a:pt x="262356" y="79679"/>
                  </a:moveTo>
                  <a:lnTo>
                    <a:pt x="259270" y="45847"/>
                  </a:lnTo>
                  <a:lnTo>
                    <a:pt x="252412" y="29260"/>
                  </a:lnTo>
                  <a:lnTo>
                    <a:pt x="248983" y="20980"/>
                  </a:lnTo>
                  <a:lnTo>
                    <a:pt x="231444" y="6870"/>
                  </a:lnTo>
                  <a:lnTo>
                    <a:pt x="231444" y="79679"/>
                  </a:lnTo>
                  <a:lnTo>
                    <a:pt x="229870" y="100888"/>
                  </a:lnTo>
                  <a:lnTo>
                    <a:pt x="224980" y="115862"/>
                  </a:lnTo>
                  <a:lnTo>
                    <a:pt x="215595" y="124726"/>
                  </a:lnTo>
                  <a:lnTo>
                    <a:pt x="200520" y="127647"/>
                  </a:lnTo>
                  <a:lnTo>
                    <a:pt x="185394" y="124726"/>
                  </a:lnTo>
                  <a:lnTo>
                    <a:pt x="175920" y="115862"/>
                  </a:lnTo>
                  <a:lnTo>
                    <a:pt x="171018" y="100888"/>
                  </a:lnTo>
                  <a:lnTo>
                    <a:pt x="169608" y="79679"/>
                  </a:lnTo>
                  <a:lnTo>
                    <a:pt x="170954" y="58077"/>
                  </a:lnTo>
                  <a:lnTo>
                    <a:pt x="175768" y="42278"/>
                  </a:lnTo>
                  <a:lnTo>
                    <a:pt x="185229" y="32575"/>
                  </a:lnTo>
                  <a:lnTo>
                    <a:pt x="200520" y="29260"/>
                  </a:lnTo>
                  <a:lnTo>
                    <a:pt x="215912" y="32575"/>
                  </a:lnTo>
                  <a:lnTo>
                    <a:pt x="215709" y="32575"/>
                  </a:lnTo>
                  <a:lnTo>
                    <a:pt x="225132" y="42125"/>
                  </a:lnTo>
                  <a:lnTo>
                    <a:pt x="230035" y="57912"/>
                  </a:lnTo>
                  <a:lnTo>
                    <a:pt x="231444" y="79679"/>
                  </a:lnTo>
                  <a:lnTo>
                    <a:pt x="231444" y="6870"/>
                  </a:lnTo>
                  <a:lnTo>
                    <a:pt x="229920" y="5638"/>
                  </a:lnTo>
                  <a:lnTo>
                    <a:pt x="200520" y="406"/>
                  </a:lnTo>
                  <a:lnTo>
                    <a:pt x="171132" y="5638"/>
                  </a:lnTo>
                  <a:lnTo>
                    <a:pt x="152069" y="20980"/>
                  </a:lnTo>
                  <a:lnTo>
                    <a:pt x="141782" y="45847"/>
                  </a:lnTo>
                  <a:lnTo>
                    <a:pt x="138696" y="79679"/>
                  </a:lnTo>
                  <a:lnTo>
                    <a:pt x="141782" y="113182"/>
                  </a:lnTo>
                  <a:lnTo>
                    <a:pt x="152069" y="137350"/>
                  </a:lnTo>
                  <a:lnTo>
                    <a:pt x="171132" y="151993"/>
                  </a:lnTo>
                  <a:lnTo>
                    <a:pt x="200520" y="156921"/>
                  </a:lnTo>
                  <a:lnTo>
                    <a:pt x="229920" y="151993"/>
                  </a:lnTo>
                  <a:lnTo>
                    <a:pt x="248983" y="137350"/>
                  </a:lnTo>
                  <a:lnTo>
                    <a:pt x="253111" y="127647"/>
                  </a:lnTo>
                  <a:lnTo>
                    <a:pt x="259270" y="113182"/>
                  </a:lnTo>
                  <a:lnTo>
                    <a:pt x="262356" y="79679"/>
                  </a:lnTo>
                  <a:close/>
                </a:path>
                <a:path w="740410" h="157479">
                  <a:moveTo>
                    <a:pt x="362407" y="125209"/>
                  </a:moveTo>
                  <a:lnTo>
                    <a:pt x="307505" y="125209"/>
                  </a:lnTo>
                  <a:lnTo>
                    <a:pt x="307505" y="2844"/>
                  </a:lnTo>
                  <a:lnTo>
                    <a:pt x="277406" y="2844"/>
                  </a:lnTo>
                  <a:lnTo>
                    <a:pt x="277406" y="154076"/>
                  </a:lnTo>
                  <a:lnTo>
                    <a:pt x="362407" y="154076"/>
                  </a:lnTo>
                  <a:lnTo>
                    <a:pt x="362407" y="125209"/>
                  </a:lnTo>
                  <a:close/>
                </a:path>
                <a:path w="740410" h="157479">
                  <a:moveTo>
                    <a:pt x="492569" y="79679"/>
                  </a:moveTo>
                  <a:lnTo>
                    <a:pt x="489483" y="45847"/>
                  </a:lnTo>
                  <a:lnTo>
                    <a:pt x="482625" y="29260"/>
                  </a:lnTo>
                  <a:lnTo>
                    <a:pt x="479196" y="20980"/>
                  </a:lnTo>
                  <a:lnTo>
                    <a:pt x="461657" y="6870"/>
                  </a:lnTo>
                  <a:lnTo>
                    <a:pt x="461657" y="79679"/>
                  </a:lnTo>
                  <a:lnTo>
                    <a:pt x="460082" y="100888"/>
                  </a:lnTo>
                  <a:lnTo>
                    <a:pt x="455193" y="115862"/>
                  </a:lnTo>
                  <a:lnTo>
                    <a:pt x="445808" y="124726"/>
                  </a:lnTo>
                  <a:lnTo>
                    <a:pt x="430745" y="127647"/>
                  </a:lnTo>
                  <a:lnTo>
                    <a:pt x="415620" y="124726"/>
                  </a:lnTo>
                  <a:lnTo>
                    <a:pt x="406133" y="115862"/>
                  </a:lnTo>
                  <a:lnTo>
                    <a:pt x="401231" y="100888"/>
                  </a:lnTo>
                  <a:lnTo>
                    <a:pt x="399834" y="79679"/>
                  </a:lnTo>
                  <a:lnTo>
                    <a:pt x="401167" y="58077"/>
                  </a:lnTo>
                  <a:lnTo>
                    <a:pt x="405980" y="42278"/>
                  </a:lnTo>
                  <a:lnTo>
                    <a:pt x="415442" y="32575"/>
                  </a:lnTo>
                  <a:lnTo>
                    <a:pt x="430745" y="29260"/>
                  </a:lnTo>
                  <a:lnTo>
                    <a:pt x="446138" y="32575"/>
                  </a:lnTo>
                  <a:lnTo>
                    <a:pt x="445922" y="32575"/>
                  </a:lnTo>
                  <a:lnTo>
                    <a:pt x="455345" y="42125"/>
                  </a:lnTo>
                  <a:lnTo>
                    <a:pt x="460260" y="57912"/>
                  </a:lnTo>
                  <a:lnTo>
                    <a:pt x="461657" y="79679"/>
                  </a:lnTo>
                  <a:lnTo>
                    <a:pt x="461657" y="6870"/>
                  </a:lnTo>
                  <a:lnTo>
                    <a:pt x="460133" y="5638"/>
                  </a:lnTo>
                  <a:lnTo>
                    <a:pt x="430745" y="406"/>
                  </a:lnTo>
                  <a:lnTo>
                    <a:pt x="401345" y="5638"/>
                  </a:lnTo>
                  <a:lnTo>
                    <a:pt x="382295" y="20980"/>
                  </a:lnTo>
                  <a:lnTo>
                    <a:pt x="371995" y="45847"/>
                  </a:lnTo>
                  <a:lnTo>
                    <a:pt x="368922" y="79679"/>
                  </a:lnTo>
                  <a:lnTo>
                    <a:pt x="371995" y="113182"/>
                  </a:lnTo>
                  <a:lnTo>
                    <a:pt x="382295" y="137350"/>
                  </a:lnTo>
                  <a:lnTo>
                    <a:pt x="401345" y="151993"/>
                  </a:lnTo>
                  <a:lnTo>
                    <a:pt x="430745" y="156921"/>
                  </a:lnTo>
                  <a:lnTo>
                    <a:pt x="460311" y="151993"/>
                  </a:lnTo>
                  <a:lnTo>
                    <a:pt x="479348" y="137350"/>
                  </a:lnTo>
                  <a:lnTo>
                    <a:pt x="483438" y="127647"/>
                  </a:lnTo>
                  <a:lnTo>
                    <a:pt x="489546" y="113182"/>
                  </a:lnTo>
                  <a:lnTo>
                    <a:pt x="492569" y="79679"/>
                  </a:lnTo>
                  <a:close/>
                </a:path>
                <a:path w="740410" h="157479">
                  <a:moveTo>
                    <a:pt x="612965" y="6502"/>
                  </a:moveTo>
                  <a:lnTo>
                    <a:pt x="608088" y="5486"/>
                  </a:lnTo>
                  <a:lnTo>
                    <a:pt x="595630" y="3251"/>
                  </a:lnTo>
                  <a:lnTo>
                    <a:pt x="578815" y="1016"/>
                  </a:lnTo>
                  <a:lnTo>
                    <a:pt x="560895" y="0"/>
                  </a:lnTo>
                  <a:lnTo>
                    <a:pt x="533031" y="4533"/>
                  </a:lnTo>
                  <a:lnTo>
                    <a:pt x="514527" y="18592"/>
                  </a:lnTo>
                  <a:lnTo>
                    <a:pt x="504278" y="42875"/>
                  </a:lnTo>
                  <a:lnTo>
                    <a:pt x="501103" y="78054"/>
                  </a:lnTo>
                  <a:lnTo>
                    <a:pt x="503948" y="111810"/>
                  </a:lnTo>
                  <a:lnTo>
                    <a:pt x="513765" y="136537"/>
                  </a:lnTo>
                  <a:lnTo>
                    <a:pt x="532511" y="151739"/>
                  </a:lnTo>
                  <a:lnTo>
                    <a:pt x="562114" y="156921"/>
                  </a:lnTo>
                  <a:lnTo>
                    <a:pt x="578307" y="156159"/>
                  </a:lnTo>
                  <a:lnTo>
                    <a:pt x="594868" y="154482"/>
                  </a:lnTo>
                  <a:lnTo>
                    <a:pt x="607758" y="152806"/>
                  </a:lnTo>
                  <a:lnTo>
                    <a:pt x="612965" y="152044"/>
                  </a:lnTo>
                  <a:lnTo>
                    <a:pt x="612965" y="127241"/>
                  </a:lnTo>
                  <a:lnTo>
                    <a:pt x="612965" y="73990"/>
                  </a:lnTo>
                  <a:lnTo>
                    <a:pt x="583272" y="73990"/>
                  </a:lnTo>
                  <a:lnTo>
                    <a:pt x="583272" y="126428"/>
                  </a:lnTo>
                  <a:lnTo>
                    <a:pt x="573913" y="127241"/>
                  </a:lnTo>
                  <a:lnTo>
                    <a:pt x="564972" y="127241"/>
                  </a:lnTo>
                  <a:lnTo>
                    <a:pt x="548386" y="124866"/>
                  </a:lnTo>
                  <a:lnTo>
                    <a:pt x="538480" y="116827"/>
                  </a:lnTo>
                  <a:lnTo>
                    <a:pt x="533679" y="101688"/>
                  </a:lnTo>
                  <a:lnTo>
                    <a:pt x="532422" y="78054"/>
                  </a:lnTo>
                  <a:lnTo>
                    <a:pt x="533806" y="54025"/>
                  </a:lnTo>
                  <a:lnTo>
                    <a:pt x="539191" y="39230"/>
                  </a:lnTo>
                  <a:lnTo>
                    <a:pt x="549529" y="31737"/>
                  </a:lnTo>
                  <a:lnTo>
                    <a:pt x="565785" y="29667"/>
                  </a:lnTo>
                  <a:lnTo>
                    <a:pt x="581431" y="30111"/>
                  </a:lnTo>
                  <a:lnTo>
                    <a:pt x="596442" y="31089"/>
                  </a:lnTo>
                  <a:lnTo>
                    <a:pt x="607707" y="32080"/>
                  </a:lnTo>
                  <a:lnTo>
                    <a:pt x="612152" y="32524"/>
                  </a:lnTo>
                  <a:lnTo>
                    <a:pt x="612241" y="29667"/>
                  </a:lnTo>
                  <a:lnTo>
                    <a:pt x="612965" y="6502"/>
                  </a:lnTo>
                  <a:close/>
                </a:path>
                <a:path w="740410" h="157479">
                  <a:moveTo>
                    <a:pt x="739863" y="2844"/>
                  </a:moveTo>
                  <a:lnTo>
                    <a:pt x="706107" y="2844"/>
                  </a:lnTo>
                  <a:lnTo>
                    <a:pt x="679259" y="55689"/>
                  </a:lnTo>
                  <a:lnTo>
                    <a:pt x="652411" y="2844"/>
                  </a:lnTo>
                  <a:lnTo>
                    <a:pt x="618655" y="2844"/>
                  </a:lnTo>
                  <a:lnTo>
                    <a:pt x="664210" y="89433"/>
                  </a:lnTo>
                  <a:lnTo>
                    <a:pt x="664210" y="154076"/>
                  </a:lnTo>
                  <a:lnTo>
                    <a:pt x="694715" y="154076"/>
                  </a:lnTo>
                  <a:lnTo>
                    <a:pt x="694715" y="89839"/>
                  </a:lnTo>
                  <a:lnTo>
                    <a:pt x="739863" y="2844"/>
                  </a:lnTo>
                  <a:close/>
                </a:path>
              </a:pathLst>
            </a:custGeom>
            <a:solidFill>
              <a:srgbClr val="6C6D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301730" y="251586"/>
              <a:ext cx="509270" cy="509905"/>
            </a:xfrm>
            <a:custGeom>
              <a:avLst/>
              <a:gdLst/>
              <a:ahLst/>
              <a:cxnLst/>
              <a:rect l="l" t="t" r="r" b="b"/>
              <a:pathLst>
                <a:path w="509270" h="509905">
                  <a:moveTo>
                    <a:pt x="357124" y="104482"/>
                  </a:moveTo>
                  <a:lnTo>
                    <a:pt x="254622" y="0"/>
                  </a:lnTo>
                  <a:lnTo>
                    <a:pt x="0" y="0"/>
                  </a:lnTo>
                  <a:lnTo>
                    <a:pt x="229806" y="232143"/>
                  </a:lnTo>
                  <a:lnTo>
                    <a:pt x="357124" y="104482"/>
                  </a:lnTo>
                  <a:close/>
                </a:path>
                <a:path w="509270" h="509905">
                  <a:moveTo>
                    <a:pt x="509244" y="254901"/>
                  </a:moveTo>
                  <a:lnTo>
                    <a:pt x="381927" y="127254"/>
                  </a:lnTo>
                  <a:lnTo>
                    <a:pt x="0" y="509397"/>
                  </a:lnTo>
                  <a:lnTo>
                    <a:pt x="254622" y="509397"/>
                  </a:lnTo>
                  <a:lnTo>
                    <a:pt x="509244" y="254901"/>
                  </a:lnTo>
                  <a:close/>
                </a:path>
              </a:pathLst>
            </a:custGeom>
            <a:solidFill>
              <a:srgbClr val="0DB0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54380" y="6100571"/>
              <a:ext cx="377952" cy="18287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0955" y="6348985"/>
              <a:ext cx="304800" cy="83818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57427" y="6498337"/>
              <a:ext cx="321564" cy="118870"/>
            </a:xfrm>
            <a:prstGeom prst="rect">
              <a:avLst/>
            </a:prstGeom>
          </p:spPr>
        </p:pic>
      </p:grpSp>
      <p:grpSp>
        <p:nvGrpSpPr>
          <p:cNvPr id="46" name="object 46"/>
          <p:cNvGrpSpPr/>
          <p:nvPr/>
        </p:nvGrpSpPr>
        <p:grpSpPr>
          <a:xfrm>
            <a:off x="0" y="1054608"/>
            <a:ext cx="12192000" cy="5582920"/>
            <a:chOff x="0" y="1054608"/>
            <a:chExt cx="12192000" cy="5582920"/>
          </a:xfrm>
        </p:grpSpPr>
        <p:pic>
          <p:nvPicPr>
            <p:cNvPr id="47" name="object 4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1471147" y="6171995"/>
              <a:ext cx="383801" cy="465118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20467" y="6200907"/>
              <a:ext cx="590182" cy="413326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094987" y="6292597"/>
              <a:ext cx="197116" cy="113413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332347" y="6292597"/>
              <a:ext cx="436216" cy="113413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260616" y="6461561"/>
              <a:ext cx="349910" cy="119775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0" y="1054608"/>
              <a:ext cx="12192000" cy="4916424"/>
            </a:xfrm>
            <a:prstGeom prst="rect">
              <a:avLst/>
            </a:prstGeom>
          </p:spPr>
        </p:pic>
      </p:grpSp>
      <p:sp>
        <p:nvSpPr>
          <p:cNvPr id="53" name="object 53"/>
          <p:cNvSpPr txBox="1">
            <a:spLocks noGrp="1"/>
          </p:cNvSpPr>
          <p:nvPr>
            <p:ph type="ctrTitle"/>
          </p:nvPr>
        </p:nvSpPr>
        <p:spPr>
          <a:xfrm>
            <a:off x="937304" y="2609646"/>
            <a:ext cx="1007052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en-US" sz="4400" dirty="0">
                <a:solidFill>
                  <a:srgbClr val="FFFFFF"/>
                </a:solidFill>
                <a:latin typeface="Century Gothic"/>
                <a:cs typeface="Century Gothic"/>
              </a:rPr>
              <a:t>Thank you for your attention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977290" y="4275582"/>
            <a:ext cx="548767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sz="2800" b="1" dirty="0">
                <a:solidFill>
                  <a:srgbClr val="FFFFFF"/>
                </a:solidFill>
                <a:latin typeface="Century Gothic"/>
                <a:cs typeface="Century Gothic"/>
              </a:rPr>
              <a:t>Bodo Fritsche</a:t>
            </a:r>
            <a:endParaRPr sz="2800" dirty="0">
              <a:latin typeface="Century Gothic"/>
              <a:cs typeface="Century Gothic"/>
            </a:endParaRPr>
          </a:p>
        </p:txBody>
      </p:sp>
      <p:pic>
        <p:nvPicPr>
          <p:cNvPr id="56" name="object 5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93191" y="284988"/>
            <a:ext cx="1848612" cy="44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09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379200" cy="6858000"/>
            <a:chOff x="0" y="0"/>
            <a:chExt cx="11379200" cy="6858000"/>
          </a:xfrm>
        </p:grpSpPr>
        <p:sp>
          <p:nvSpPr>
            <p:cNvPr id="3" name="object 3"/>
            <p:cNvSpPr/>
            <p:nvPr/>
          </p:nvSpPr>
          <p:spPr>
            <a:xfrm>
              <a:off x="8607552" y="1822704"/>
              <a:ext cx="848994" cy="2510790"/>
            </a:xfrm>
            <a:custGeom>
              <a:avLst/>
              <a:gdLst/>
              <a:ahLst/>
              <a:cxnLst/>
              <a:rect l="l" t="t" r="r" b="b"/>
              <a:pathLst>
                <a:path w="848995" h="2510790">
                  <a:moveTo>
                    <a:pt x="848868" y="670560"/>
                  </a:moveTo>
                  <a:lnTo>
                    <a:pt x="848868" y="2477770"/>
                  </a:lnTo>
                </a:path>
                <a:path w="848995" h="2510790">
                  <a:moveTo>
                    <a:pt x="0" y="0"/>
                  </a:moveTo>
                  <a:lnTo>
                    <a:pt x="24638" y="2510282"/>
                  </a:lnTo>
                </a:path>
              </a:pathLst>
            </a:custGeom>
            <a:ln w="9525">
              <a:solidFill>
                <a:srgbClr val="A6182D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88464" y="2461260"/>
              <a:ext cx="5505450" cy="2181225"/>
            </a:xfrm>
            <a:custGeom>
              <a:avLst/>
              <a:gdLst/>
              <a:ahLst/>
              <a:cxnLst/>
              <a:rect l="l" t="t" r="r" b="b"/>
              <a:pathLst>
                <a:path w="5505450" h="2181225">
                  <a:moveTo>
                    <a:pt x="5484876" y="0"/>
                  </a:moveTo>
                  <a:lnTo>
                    <a:pt x="5505069" y="2149221"/>
                  </a:lnTo>
                </a:path>
                <a:path w="5505450" h="2181225">
                  <a:moveTo>
                    <a:pt x="4322064" y="18287"/>
                  </a:moveTo>
                  <a:lnTo>
                    <a:pt x="4342257" y="2167509"/>
                  </a:lnTo>
                </a:path>
                <a:path w="5505450" h="2181225">
                  <a:moveTo>
                    <a:pt x="3104388" y="32003"/>
                  </a:moveTo>
                  <a:lnTo>
                    <a:pt x="3124581" y="2181225"/>
                  </a:lnTo>
                </a:path>
                <a:path w="5505450" h="2181225">
                  <a:moveTo>
                    <a:pt x="1921764" y="18287"/>
                  </a:moveTo>
                  <a:lnTo>
                    <a:pt x="1941957" y="2167509"/>
                  </a:lnTo>
                </a:path>
                <a:path w="5505450" h="2181225">
                  <a:moveTo>
                    <a:pt x="931163" y="18287"/>
                  </a:moveTo>
                  <a:lnTo>
                    <a:pt x="951357" y="2167509"/>
                  </a:lnTo>
                </a:path>
                <a:path w="5505450" h="2181225">
                  <a:moveTo>
                    <a:pt x="0" y="18287"/>
                  </a:moveTo>
                  <a:lnTo>
                    <a:pt x="20193" y="2173097"/>
                  </a:lnTo>
                </a:path>
              </a:pathLst>
            </a:custGeom>
            <a:ln w="9525">
              <a:solidFill>
                <a:srgbClr val="303130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24227" y="3102864"/>
              <a:ext cx="8496300" cy="792480"/>
            </a:xfrm>
            <a:custGeom>
              <a:avLst/>
              <a:gdLst/>
              <a:ahLst/>
              <a:cxnLst/>
              <a:rect l="l" t="t" r="r" b="b"/>
              <a:pathLst>
                <a:path w="8496300" h="792479">
                  <a:moveTo>
                    <a:pt x="8100060" y="0"/>
                  </a:moveTo>
                  <a:lnTo>
                    <a:pt x="8100060" y="198120"/>
                  </a:lnTo>
                  <a:lnTo>
                    <a:pt x="0" y="198120"/>
                  </a:lnTo>
                  <a:lnTo>
                    <a:pt x="198120" y="396239"/>
                  </a:lnTo>
                  <a:lnTo>
                    <a:pt x="0" y="594360"/>
                  </a:lnTo>
                  <a:lnTo>
                    <a:pt x="8100060" y="594360"/>
                  </a:lnTo>
                  <a:lnTo>
                    <a:pt x="8100060" y="792480"/>
                  </a:lnTo>
                  <a:lnTo>
                    <a:pt x="8496300" y="396239"/>
                  </a:lnTo>
                  <a:lnTo>
                    <a:pt x="8100060" y="0"/>
                  </a:lnTo>
                  <a:close/>
                </a:path>
              </a:pathLst>
            </a:custGeom>
            <a:solidFill>
              <a:srgbClr val="3031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824227" y="3102864"/>
              <a:ext cx="8496300" cy="792480"/>
            </a:xfrm>
            <a:custGeom>
              <a:avLst/>
              <a:gdLst/>
              <a:ahLst/>
              <a:cxnLst/>
              <a:rect l="l" t="t" r="r" b="b"/>
              <a:pathLst>
                <a:path w="8496300" h="792479">
                  <a:moveTo>
                    <a:pt x="0" y="198120"/>
                  </a:moveTo>
                  <a:lnTo>
                    <a:pt x="8100060" y="198120"/>
                  </a:lnTo>
                  <a:lnTo>
                    <a:pt x="8100060" y="0"/>
                  </a:lnTo>
                  <a:lnTo>
                    <a:pt x="8496300" y="396239"/>
                  </a:lnTo>
                  <a:lnTo>
                    <a:pt x="8100060" y="792480"/>
                  </a:lnTo>
                  <a:lnTo>
                    <a:pt x="8100060" y="594360"/>
                  </a:lnTo>
                  <a:lnTo>
                    <a:pt x="0" y="594360"/>
                  </a:lnTo>
                  <a:lnTo>
                    <a:pt x="198120" y="396239"/>
                  </a:lnTo>
                  <a:lnTo>
                    <a:pt x="0" y="19812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182367" y="1379219"/>
            <a:ext cx="8166734" cy="1170940"/>
            <a:chOff x="2182367" y="1379219"/>
            <a:chExt cx="8166734" cy="117094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2367" y="2132075"/>
              <a:ext cx="743712" cy="41757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92779" y="2167127"/>
              <a:ext cx="725423" cy="29260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14800" y="2275331"/>
              <a:ext cx="1002791" cy="1310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92851" y="2263139"/>
              <a:ext cx="888491" cy="15392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10527" y="2270759"/>
              <a:ext cx="900683" cy="14020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67244" y="2101595"/>
              <a:ext cx="923544" cy="42367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940039" y="1379219"/>
              <a:ext cx="2380488" cy="21640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69158" y="2368051"/>
              <a:ext cx="74199" cy="6521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9023439" y="2406985"/>
              <a:ext cx="71755" cy="25400"/>
            </a:xfrm>
            <a:custGeom>
              <a:avLst/>
              <a:gdLst/>
              <a:ahLst/>
              <a:cxnLst/>
              <a:rect l="l" t="t" r="r" b="b"/>
              <a:pathLst>
                <a:path w="71754" h="25400">
                  <a:moveTo>
                    <a:pt x="71261" y="0"/>
                  </a:moveTo>
                  <a:lnTo>
                    <a:pt x="60610" y="0"/>
                  </a:lnTo>
                  <a:lnTo>
                    <a:pt x="60610" y="12907"/>
                  </a:lnTo>
                  <a:lnTo>
                    <a:pt x="56298" y="15690"/>
                  </a:lnTo>
                  <a:lnTo>
                    <a:pt x="15217" y="15690"/>
                  </a:lnTo>
                  <a:lnTo>
                    <a:pt x="10651" y="12907"/>
                  </a:lnTo>
                  <a:lnTo>
                    <a:pt x="10651" y="0"/>
                  </a:lnTo>
                  <a:lnTo>
                    <a:pt x="0" y="0"/>
                  </a:lnTo>
                  <a:lnTo>
                    <a:pt x="0" y="12907"/>
                  </a:lnTo>
                  <a:lnTo>
                    <a:pt x="2535" y="17714"/>
                  </a:lnTo>
                  <a:lnTo>
                    <a:pt x="7101" y="20247"/>
                  </a:lnTo>
                  <a:lnTo>
                    <a:pt x="13440" y="23283"/>
                  </a:lnTo>
                  <a:lnTo>
                    <a:pt x="20541" y="24801"/>
                  </a:lnTo>
                  <a:lnTo>
                    <a:pt x="27389" y="24295"/>
                  </a:lnTo>
                  <a:lnTo>
                    <a:pt x="44379" y="24295"/>
                  </a:lnTo>
                  <a:lnTo>
                    <a:pt x="71515" y="12907"/>
                  </a:lnTo>
                  <a:lnTo>
                    <a:pt x="71515" y="7844"/>
                  </a:lnTo>
                  <a:lnTo>
                    <a:pt x="71261" y="0"/>
                  </a:lnTo>
                  <a:close/>
                </a:path>
              </a:pathLst>
            </a:custGeom>
            <a:solidFill>
              <a:srgbClr val="BE2F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023439" y="2406985"/>
              <a:ext cx="71755" cy="25400"/>
            </a:xfrm>
            <a:custGeom>
              <a:avLst/>
              <a:gdLst/>
              <a:ahLst/>
              <a:cxnLst/>
              <a:rect l="l" t="t" r="r" b="b"/>
              <a:pathLst>
                <a:path w="71754" h="25400">
                  <a:moveTo>
                    <a:pt x="71515" y="7844"/>
                  </a:moveTo>
                  <a:lnTo>
                    <a:pt x="71515" y="12907"/>
                  </a:lnTo>
                  <a:lnTo>
                    <a:pt x="68980" y="17714"/>
                  </a:lnTo>
                  <a:lnTo>
                    <a:pt x="64414" y="20247"/>
                  </a:lnTo>
                  <a:lnTo>
                    <a:pt x="58075" y="23283"/>
                  </a:lnTo>
                  <a:lnTo>
                    <a:pt x="51227" y="24801"/>
                  </a:lnTo>
                  <a:lnTo>
                    <a:pt x="44379" y="24295"/>
                  </a:lnTo>
                  <a:lnTo>
                    <a:pt x="27389" y="24295"/>
                  </a:lnTo>
                  <a:lnTo>
                    <a:pt x="0" y="12907"/>
                  </a:lnTo>
                  <a:lnTo>
                    <a:pt x="0" y="7844"/>
                  </a:lnTo>
                  <a:lnTo>
                    <a:pt x="0" y="0"/>
                  </a:lnTo>
                  <a:lnTo>
                    <a:pt x="10651" y="0"/>
                  </a:lnTo>
                  <a:lnTo>
                    <a:pt x="10651" y="7844"/>
                  </a:lnTo>
                  <a:lnTo>
                    <a:pt x="10651" y="12907"/>
                  </a:lnTo>
                  <a:lnTo>
                    <a:pt x="15217" y="15690"/>
                  </a:lnTo>
                  <a:lnTo>
                    <a:pt x="25361" y="15690"/>
                  </a:lnTo>
                  <a:lnTo>
                    <a:pt x="46407" y="15690"/>
                  </a:lnTo>
                  <a:lnTo>
                    <a:pt x="56298" y="15690"/>
                  </a:lnTo>
                  <a:lnTo>
                    <a:pt x="60610" y="12907"/>
                  </a:lnTo>
                  <a:lnTo>
                    <a:pt x="60610" y="7844"/>
                  </a:lnTo>
                  <a:lnTo>
                    <a:pt x="60610" y="0"/>
                  </a:lnTo>
                  <a:lnTo>
                    <a:pt x="71261" y="0"/>
                  </a:lnTo>
                </a:path>
              </a:pathLst>
            </a:custGeom>
            <a:ln w="3175">
              <a:solidFill>
                <a:srgbClr val="BE303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023693" y="2368768"/>
              <a:ext cx="71755" cy="25400"/>
            </a:xfrm>
            <a:custGeom>
              <a:avLst/>
              <a:gdLst/>
              <a:ahLst/>
              <a:cxnLst/>
              <a:rect l="l" t="t" r="r" b="b"/>
              <a:pathLst>
                <a:path w="71754" h="25400">
                  <a:moveTo>
                    <a:pt x="20288" y="0"/>
                  </a:moveTo>
                  <a:lnTo>
                    <a:pt x="13186" y="1518"/>
                  </a:lnTo>
                  <a:lnTo>
                    <a:pt x="7101" y="4556"/>
                  </a:lnTo>
                  <a:lnTo>
                    <a:pt x="2789" y="7087"/>
                  </a:lnTo>
                  <a:lnTo>
                    <a:pt x="0" y="11894"/>
                  </a:lnTo>
                  <a:lnTo>
                    <a:pt x="0" y="25310"/>
                  </a:lnTo>
                  <a:lnTo>
                    <a:pt x="10904" y="25310"/>
                  </a:lnTo>
                  <a:lnTo>
                    <a:pt x="10904" y="12147"/>
                  </a:lnTo>
                  <a:lnTo>
                    <a:pt x="15217" y="9364"/>
                  </a:lnTo>
                  <a:lnTo>
                    <a:pt x="70314" y="9364"/>
                  </a:lnTo>
                  <a:lnTo>
                    <a:pt x="68980" y="6834"/>
                  </a:lnTo>
                  <a:lnTo>
                    <a:pt x="64414" y="4556"/>
                  </a:lnTo>
                  <a:lnTo>
                    <a:pt x="58075" y="1518"/>
                  </a:lnTo>
                  <a:lnTo>
                    <a:pt x="53510" y="506"/>
                  </a:lnTo>
                  <a:lnTo>
                    <a:pt x="27136" y="506"/>
                  </a:lnTo>
                  <a:lnTo>
                    <a:pt x="20288" y="0"/>
                  </a:lnTo>
                  <a:close/>
                </a:path>
                <a:path w="71754" h="25400">
                  <a:moveTo>
                    <a:pt x="70314" y="9364"/>
                  </a:moveTo>
                  <a:lnTo>
                    <a:pt x="56551" y="9364"/>
                  </a:lnTo>
                  <a:lnTo>
                    <a:pt x="60864" y="12147"/>
                  </a:lnTo>
                  <a:lnTo>
                    <a:pt x="60864" y="25310"/>
                  </a:lnTo>
                  <a:lnTo>
                    <a:pt x="71515" y="25310"/>
                  </a:lnTo>
                  <a:lnTo>
                    <a:pt x="71515" y="11641"/>
                  </a:lnTo>
                  <a:lnTo>
                    <a:pt x="70314" y="9364"/>
                  </a:lnTo>
                  <a:close/>
                </a:path>
                <a:path w="71754" h="25400">
                  <a:moveTo>
                    <a:pt x="51227" y="0"/>
                  </a:moveTo>
                  <a:lnTo>
                    <a:pt x="44125" y="506"/>
                  </a:lnTo>
                  <a:lnTo>
                    <a:pt x="53510" y="506"/>
                  </a:lnTo>
                  <a:lnTo>
                    <a:pt x="51227" y="0"/>
                  </a:lnTo>
                  <a:close/>
                </a:path>
              </a:pathLst>
            </a:custGeom>
            <a:solidFill>
              <a:srgbClr val="BE2F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023693" y="2368768"/>
              <a:ext cx="71755" cy="25400"/>
            </a:xfrm>
            <a:custGeom>
              <a:avLst/>
              <a:gdLst/>
              <a:ahLst/>
              <a:cxnLst/>
              <a:rect l="l" t="t" r="r" b="b"/>
              <a:pathLst>
                <a:path w="71754" h="25400">
                  <a:moveTo>
                    <a:pt x="10904" y="25310"/>
                  </a:moveTo>
                  <a:lnTo>
                    <a:pt x="10904" y="17210"/>
                  </a:lnTo>
                  <a:lnTo>
                    <a:pt x="10904" y="12147"/>
                  </a:lnTo>
                  <a:lnTo>
                    <a:pt x="15217" y="9364"/>
                  </a:lnTo>
                  <a:lnTo>
                    <a:pt x="25107" y="9364"/>
                  </a:lnTo>
                  <a:lnTo>
                    <a:pt x="46154" y="9364"/>
                  </a:lnTo>
                  <a:lnTo>
                    <a:pt x="56551" y="9364"/>
                  </a:lnTo>
                  <a:lnTo>
                    <a:pt x="60864" y="12147"/>
                  </a:lnTo>
                  <a:lnTo>
                    <a:pt x="60864" y="17210"/>
                  </a:lnTo>
                  <a:lnTo>
                    <a:pt x="60864" y="25310"/>
                  </a:lnTo>
                  <a:lnTo>
                    <a:pt x="71515" y="25310"/>
                  </a:lnTo>
                  <a:lnTo>
                    <a:pt x="71515" y="16704"/>
                  </a:lnTo>
                  <a:lnTo>
                    <a:pt x="71515" y="11641"/>
                  </a:lnTo>
                  <a:lnTo>
                    <a:pt x="68980" y="6834"/>
                  </a:lnTo>
                  <a:lnTo>
                    <a:pt x="64414" y="4556"/>
                  </a:lnTo>
                  <a:lnTo>
                    <a:pt x="58075" y="1518"/>
                  </a:lnTo>
                  <a:lnTo>
                    <a:pt x="51227" y="0"/>
                  </a:lnTo>
                  <a:lnTo>
                    <a:pt x="44125" y="506"/>
                  </a:lnTo>
                  <a:lnTo>
                    <a:pt x="27136" y="506"/>
                  </a:lnTo>
                  <a:lnTo>
                    <a:pt x="0" y="11894"/>
                  </a:lnTo>
                  <a:lnTo>
                    <a:pt x="0" y="16957"/>
                  </a:lnTo>
                  <a:lnTo>
                    <a:pt x="0" y="25310"/>
                  </a:lnTo>
                  <a:lnTo>
                    <a:pt x="10904" y="25310"/>
                  </a:lnTo>
                  <a:close/>
                </a:path>
              </a:pathLst>
            </a:custGeom>
            <a:ln w="3175">
              <a:solidFill>
                <a:srgbClr val="BE303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936952" y="2368778"/>
              <a:ext cx="1412240" cy="63500"/>
            </a:xfrm>
            <a:custGeom>
              <a:avLst/>
              <a:gdLst/>
              <a:ahLst/>
              <a:cxnLst/>
              <a:rect l="l" t="t" r="r" b="b"/>
              <a:pathLst>
                <a:path w="1412240" h="63500">
                  <a:moveTo>
                    <a:pt x="63588" y="12141"/>
                  </a:moveTo>
                  <a:lnTo>
                    <a:pt x="62395" y="7848"/>
                  </a:lnTo>
                  <a:lnTo>
                    <a:pt x="56807" y="1765"/>
                  </a:lnTo>
                  <a:lnTo>
                    <a:pt x="52501" y="254"/>
                  </a:lnTo>
                  <a:lnTo>
                    <a:pt x="51231" y="254"/>
                  </a:lnTo>
                  <a:lnTo>
                    <a:pt x="51231" y="17462"/>
                  </a:lnTo>
                  <a:lnTo>
                    <a:pt x="51231" y="26314"/>
                  </a:lnTo>
                  <a:lnTo>
                    <a:pt x="50469" y="28346"/>
                  </a:lnTo>
                  <a:lnTo>
                    <a:pt x="48437" y="30873"/>
                  </a:lnTo>
                  <a:lnTo>
                    <a:pt x="46418" y="31635"/>
                  </a:lnTo>
                  <a:lnTo>
                    <a:pt x="12433" y="31635"/>
                  </a:lnTo>
                  <a:lnTo>
                    <a:pt x="12433" y="12395"/>
                  </a:lnTo>
                  <a:lnTo>
                    <a:pt x="12687" y="12141"/>
                  </a:lnTo>
                  <a:lnTo>
                    <a:pt x="46418" y="12141"/>
                  </a:lnTo>
                  <a:lnTo>
                    <a:pt x="48437" y="12903"/>
                  </a:lnTo>
                  <a:lnTo>
                    <a:pt x="49453" y="14173"/>
                  </a:lnTo>
                  <a:lnTo>
                    <a:pt x="50723" y="15684"/>
                  </a:lnTo>
                  <a:lnTo>
                    <a:pt x="51231" y="17462"/>
                  </a:lnTo>
                  <a:lnTo>
                    <a:pt x="51231" y="254"/>
                  </a:lnTo>
                  <a:lnTo>
                    <a:pt x="46164" y="254"/>
                  </a:lnTo>
                  <a:lnTo>
                    <a:pt x="46164" y="0"/>
                  </a:lnTo>
                  <a:lnTo>
                    <a:pt x="762" y="0"/>
                  </a:lnTo>
                  <a:lnTo>
                    <a:pt x="0" y="1003"/>
                  </a:lnTo>
                  <a:lnTo>
                    <a:pt x="0" y="61747"/>
                  </a:lnTo>
                  <a:lnTo>
                    <a:pt x="508" y="62509"/>
                  </a:lnTo>
                  <a:lnTo>
                    <a:pt x="11925" y="62509"/>
                  </a:lnTo>
                  <a:lnTo>
                    <a:pt x="12433" y="61747"/>
                  </a:lnTo>
                  <a:lnTo>
                    <a:pt x="12433" y="43268"/>
                  </a:lnTo>
                  <a:lnTo>
                    <a:pt x="52501" y="43268"/>
                  </a:lnTo>
                  <a:lnTo>
                    <a:pt x="56807" y="41757"/>
                  </a:lnTo>
                  <a:lnTo>
                    <a:pt x="62395" y="35687"/>
                  </a:lnTo>
                  <a:lnTo>
                    <a:pt x="63512" y="31635"/>
                  </a:lnTo>
                  <a:lnTo>
                    <a:pt x="63588" y="12141"/>
                  </a:lnTo>
                  <a:close/>
                </a:path>
                <a:path w="1412240" h="63500">
                  <a:moveTo>
                    <a:pt x="281508" y="762"/>
                  </a:moveTo>
                  <a:lnTo>
                    <a:pt x="281254" y="508"/>
                  </a:lnTo>
                  <a:lnTo>
                    <a:pt x="269328" y="508"/>
                  </a:lnTo>
                  <a:lnTo>
                    <a:pt x="268566" y="1257"/>
                  </a:lnTo>
                  <a:lnTo>
                    <a:pt x="268566" y="1765"/>
                  </a:lnTo>
                  <a:lnTo>
                    <a:pt x="255638" y="49860"/>
                  </a:lnTo>
                  <a:lnTo>
                    <a:pt x="255130" y="50355"/>
                  </a:lnTo>
                  <a:lnTo>
                    <a:pt x="253606" y="50355"/>
                  </a:lnTo>
                  <a:lnTo>
                    <a:pt x="253606" y="49860"/>
                  </a:lnTo>
                  <a:lnTo>
                    <a:pt x="239649" y="3797"/>
                  </a:lnTo>
                  <a:lnTo>
                    <a:pt x="238887" y="2527"/>
                  </a:lnTo>
                  <a:lnTo>
                    <a:pt x="236855" y="1003"/>
                  </a:lnTo>
                  <a:lnTo>
                    <a:pt x="235585" y="508"/>
                  </a:lnTo>
                  <a:lnTo>
                    <a:pt x="224434" y="508"/>
                  </a:lnTo>
                  <a:lnTo>
                    <a:pt x="223164" y="762"/>
                  </a:lnTo>
                  <a:lnTo>
                    <a:pt x="221132" y="2273"/>
                  </a:lnTo>
                  <a:lnTo>
                    <a:pt x="220370" y="3543"/>
                  </a:lnTo>
                  <a:lnTo>
                    <a:pt x="206679" y="49606"/>
                  </a:lnTo>
                  <a:lnTo>
                    <a:pt x="206171" y="50114"/>
                  </a:lnTo>
                  <a:lnTo>
                    <a:pt x="204660" y="50114"/>
                  </a:lnTo>
                  <a:lnTo>
                    <a:pt x="204660" y="49606"/>
                  </a:lnTo>
                  <a:lnTo>
                    <a:pt x="191477" y="1511"/>
                  </a:lnTo>
                  <a:lnTo>
                    <a:pt x="191477" y="762"/>
                  </a:lnTo>
                  <a:lnTo>
                    <a:pt x="190969" y="254"/>
                  </a:lnTo>
                  <a:lnTo>
                    <a:pt x="190461" y="254"/>
                  </a:lnTo>
                  <a:lnTo>
                    <a:pt x="190461" y="508"/>
                  </a:lnTo>
                  <a:lnTo>
                    <a:pt x="178790" y="508"/>
                  </a:lnTo>
                  <a:lnTo>
                    <a:pt x="178790" y="1003"/>
                  </a:lnTo>
                  <a:lnTo>
                    <a:pt x="178536" y="1511"/>
                  </a:lnTo>
                  <a:lnTo>
                    <a:pt x="178536" y="2019"/>
                  </a:lnTo>
                  <a:lnTo>
                    <a:pt x="178790" y="2527"/>
                  </a:lnTo>
                  <a:lnTo>
                    <a:pt x="193751" y="56184"/>
                  </a:lnTo>
                  <a:lnTo>
                    <a:pt x="194513" y="58458"/>
                  </a:lnTo>
                  <a:lnTo>
                    <a:pt x="196037" y="60985"/>
                  </a:lnTo>
                  <a:lnTo>
                    <a:pt x="197053" y="62001"/>
                  </a:lnTo>
                  <a:lnTo>
                    <a:pt x="198831" y="62763"/>
                  </a:lnTo>
                  <a:lnTo>
                    <a:pt x="211759" y="62763"/>
                  </a:lnTo>
                  <a:lnTo>
                    <a:pt x="212775" y="62255"/>
                  </a:lnTo>
                  <a:lnTo>
                    <a:pt x="213779" y="61239"/>
                  </a:lnTo>
                  <a:lnTo>
                    <a:pt x="215557" y="58458"/>
                  </a:lnTo>
                  <a:lnTo>
                    <a:pt x="229247" y="13665"/>
                  </a:lnTo>
                  <a:lnTo>
                    <a:pt x="229755" y="13157"/>
                  </a:lnTo>
                  <a:lnTo>
                    <a:pt x="231025" y="13157"/>
                  </a:lnTo>
                  <a:lnTo>
                    <a:pt x="231025" y="13665"/>
                  </a:lnTo>
                  <a:lnTo>
                    <a:pt x="244462" y="58458"/>
                  </a:lnTo>
                  <a:lnTo>
                    <a:pt x="245224" y="60236"/>
                  </a:lnTo>
                  <a:lnTo>
                    <a:pt x="247256" y="62255"/>
                  </a:lnTo>
                  <a:lnTo>
                    <a:pt x="248539" y="62763"/>
                  </a:lnTo>
                  <a:lnTo>
                    <a:pt x="260959" y="62763"/>
                  </a:lnTo>
                  <a:lnTo>
                    <a:pt x="262229" y="62509"/>
                  </a:lnTo>
                  <a:lnTo>
                    <a:pt x="264261" y="60744"/>
                  </a:lnTo>
                  <a:lnTo>
                    <a:pt x="265023" y="58966"/>
                  </a:lnTo>
                  <a:lnTo>
                    <a:pt x="281508" y="2527"/>
                  </a:lnTo>
                  <a:lnTo>
                    <a:pt x="281508" y="762"/>
                  </a:lnTo>
                  <a:close/>
                </a:path>
                <a:path w="1412240" h="63500">
                  <a:moveTo>
                    <a:pt x="362661" y="1003"/>
                  </a:moveTo>
                  <a:lnTo>
                    <a:pt x="362153" y="254"/>
                  </a:lnTo>
                  <a:lnTo>
                    <a:pt x="360883" y="254"/>
                  </a:lnTo>
                  <a:lnTo>
                    <a:pt x="360883" y="508"/>
                  </a:lnTo>
                  <a:lnTo>
                    <a:pt x="321056" y="508"/>
                  </a:lnTo>
                  <a:lnTo>
                    <a:pt x="302298" y="19735"/>
                  </a:lnTo>
                  <a:lnTo>
                    <a:pt x="302298" y="43776"/>
                  </a:lnTo>
                  <a:lnTo>
                    <a:pt x="321056" y="63017"/>
                  </a:lnTo>
                  <a:lnTo>
                    <a:pt x="362153" y="63017"/>
                  </a:lnTo>
                  <a:lnTo>
                    <a:pt x="362661" y="62255"/>
                  </a:lnTo>
                  <a:lnTo>
                    <a:pt x="362661" y="51371"/>
                  </a:lnTo>
                  <a:lnTo>
                    <a:pt x="362153" y="50609"/>
                  </a:lnTo>
                  <a:lnTo>
                    <a:pt x="321310" y="50609"/>
                  </a:lnTo>
                  <a:lnTo>
                    <a:pt x="317512" y="49098"/>
                  </a:lnTo>
                  <a:lnTo>
                    <a:pt x="315988" y="47066"/>
                  </a:lnTo>
                  <a:lnTo>
                    <a:pt x="315226" y="45808"/>
                  </a:lnTo>
                  <a:lnTo>
                    <a:pt x="314464" y="40741"/>
                  </a:lnTo>
                  <a:lnTo>
                    <a:pt x="314464" y="36944"/>
                  </a:lnTo>
                  <a:lnTo>
                    <a:pt x="361645" y="36944"/>
                  </a:lnTo>
                  <a:lnTo>
                    <a:pt x="362153" y="36195"/>
                  </a:lnTo>
                  <a:lnTo>
                    <a:pt x="362153" y="26568"/>
                  </a:lnTo>
                  <a:lnTo>
                    <a:pt x="361645" y="25819"/>
                  </a:lnTo>
                  <a:lnTo>
                    <a:pt x="314464" y="25819"/>
                  </a:lnTo>
                  <a:lnTo>
                    <a:pt x="314464" y="22517"/>
                  </a:lnTo>
                  <a:lnTo>
                    <a:pt x="323342" y="12649"/>
                  </a:lnTo>
                  <a:lnTo>
                    <a:pt x="362153" y="12649"/>
                  </a:lnTo>
                  <a:lnTo>
                    <a:pt x="362661" y="11887"/>
                  </a:lnTo>
                  <a:lnTo>
                    <a:pt x="362661" y="1003"/>
                  </a:lnTo>
                  <a:close/>
                </a:path>
                <a:path w="1412240" h="63500">
                  <a:moveTo>
                    <a:pt x="453936" y="60744"/>
                  </a:moveTo>
                  <a:lnTo>
                    <a:pt x="453682" y="60490"/>
                  </a:lnTo>
                  <a:lnTo>
                    <a:pt x="440855" y="43027"/>
                  </a:lnTo>
                  <a:lnTo>
                    <a:pt x="439737" y="41503"/>
                  </a:lnTo>
                  <a:lnTo>
                    <a:pt x="444042" y="40487"/>
                  </a:lnTo>
                  <a:lnTo>
                    <a:pt x="447344" y="38722"/>
                  </a:lnTo>
                  <a:lnTo>
                    <a:pt x="450900" y="32639"/>
                  </a:lnTo>
                  <a:lnTo>
                    <a:pt x="451078" y="31889"/>
                  </a:lnTo>
                  <a:lnTo>
                    <a:pt x="451904" y="28600"/>
                  </a:lnTo>
                  <a:lnTo>
                    <a:pt x="451840" y="12141"/>
                  </a:lnTo>
                  <a:lnTo>
                    <a:pt x="451764" y="11887"/>
                  </a:lnTo>
                  <a:lnTo>
                    <a:pt x="450646" y="7848"/>
                  </a:lnTo>
                  <a:lnTo>
                    <a:pt x="445058" y="1765"/>
                  </a:lnTo>
                  <a:lnTo>
                    <a:pt x="440753" y="254"/>
                  </a:lnTo>
                  <a:lnTo>
                    <a:pt x="439483" y="254"/>
                  </a:lnTo>
                  <a:lnTo>
                    <a:pt x="439483" y="17208"/>
                  </a:lnTo>
                  <a:lnTo>
                    <a:pt x="439483" y="26568"/>
                  </a:lnTo>
                  <a:lnTo>
                    <a:pt x="438721" y="28600"/>
                  </a:lnTo>
                  <a:lnTo>
                    <a:pt x="436702" y="31127"/>
                  </a:lnTo>
                  <a:lnTo>
                    <a:pt x="434670" y="31889"/>
                  </a:lnTo>
                  <a:lnTo>
                    <a:pt x="400697" y="31889"/>
                  </a:lnTo>
                  <a:lnTo>
                    <a:pt x="400697" y="12141"/>
                  </a:lnTo>
                  <a:lnTo>
                    <a:pt x="400951" y="11887"/>
                  </a:lnTo>
                  <a:lnTo>
                    <a:pt x="434670" y="11887"/>
                  </a:lnTo>
                  <a:lnTo>
                    <a:pt x="436702" y="12649"/>
                  </a:lnTo>
                  <a:lnTo>
                    <a:pt x="437705" y="13919"/>
                  </a:lnTo>
                  <a:lnTo>
                    <a:pt x="438975" y="15430"/>
                  </a:lnTo>
                  <a:lnTo>
                    <a:pt x="439483" y="17208"/>
                  </a:lnTo>
                  <a:lnTo>
                    <a:pt x="439483" y="254"/>
                  </a:lnTo>
                  <a:lnTo>
                    <a:pt x="389280" y="254"/>
                  </a:lnTo>
                  <a:lnTo>
                    <a:pt x="388518" y="1257"/>
                  </a:lnTo>
                  <a:lnTo>
                    <a:pt x="388518" y="62001"/>
                  </a:lnTo>
                  <a:lnTo>
                    <a:pt x="389026" y="62763"/>
                  </a:lnTo>
                  <a:lnTo>
                    <a:pt x="400443" y="62763"/>
                  </a:lnTo>
                  <a:lnTo>
                    <a:pt x="400951" y="62001"/>
                  </a:lnTo>
                  <a:lnTo>
                    <a:pt x="400951" y="43027"/>
                  </a:lnTo>
                  <a:lnTo>
                    <a:pt x="427062" y="43027"/>
                  </a:lnTo>
                  <a:lnTo>
                    <a:pt x="439991" y="61493"/>
                  </a:lnTo>
                  <a:lnTo>
                    <a:pt x="440245" y="62001"/>
                  </a:lnTo>
                  <a:lnTo>
                    <a:pt x="441007" y="62763"/>
                  </a:lnTo>
                  <a:lnTo>
                    <a:pt x="453428" y="62763"/>
                  </a:lnTo>
                  <a:lnTo>
                    <a:pt x="453936" y="62255"/>
                  </a:lnTo>
                  <a:lnTo>
                    <a:pt x="453936" y="60744"/>
                  </a:lnTo>
                  <a:close/>
                </a:path>
                <a:path w="1412240" h="63500">
                  <a:moveTo>
                    <a:pt x="581266" y="1003"/>
                  </a:moveTo>
                  <a:lnTo>
                    <a:pt x="580758" y="254"/>
                  </a:lnTo>
                  <a:lnTo>
                    <a:pt x="579488" y="254"/>
                  </a:lnTo>
                  <a:lnTo>
                    <a:pt x="579488" y="508"/>
                  </a:lnTo>
                  <a:lnTo>
                    <a:pt x="539661" y="508"/>
                  </a:lnTo>
                  <a:lnTo>
                    <a:pt x="520890" y="19735"/>
                  </a:lnTo>
                  <a:lnTo>
                    <a:pt x="520890" y="43776"/>
                  </a:lnTo>
                  <a:lnTo>
                    <a:pt x="539661" y="63017"/>
                  </a:lnTo>
                  <a:lnTo>
                    <a:pt x="580758" y="63017"/>
                  </a:lnTo>
                  <a:lnTo>
                    <a:pt x="581266" y="62255"/>
                  </a:lnTo>
                  <a:lnTo>
                    <a:pt x="581266" y="51371"/>
                  </a:lnTo>
                  <a:lnTo>
                    <a:pt x="580758" y="50609"/>
                  </a:lnTo>
                  <a:lnTo>
                    <a:pt x="539915" y="50609"/>
                  </a:lnTo>
                  <a:lnTo>
                    <a:pt x="536105" y="49098"/>
                  </a:lnTo>
                  <a:lnTo>
                    <a:pt x="534581" y="47066"/>
                  </a:lnTo>
                  <a:lnTo>
                    <a:pt x="533831" y="45808"/>
                  </a:lnTo>
                  <a:lnTo>
                    <a:pt x="533069" y="40741"/>
                  </a:lnTo>
                  <a:lnTo>
                    <a:pt x="533069" y="36944"/>
                  </a:lnTo>
                  <a:lnTo>
                    <a:pt x="580250" y="36944"/>
                  </a:lnTo>
                  <a:lnTo>
                    <a:pt x="580758" y="36195"/>
                  </a:lnTo>
                  <a:lnTo>
                    <a:pt x="580758" y="26568"/>
                  </a:lnTo>
                  <a:lnTo>
                    <a:pt x="580250" y="25819"/>
                  </a:lnTo>
                  <a:lnTo>
                    <a:pt x="533069" y="25819"/>
                  </a:lnTo>
                  <a:lnTo>
                    <a:pt x="533069" y="22517"/>
                  </a:lnTo>
                  <a:lnTo>
                    <a:pt x="541934" y="12649"/>
                  </a:lnTo>
                  <a:lnTo>
                    <a:pt x="580758" y="12649"/>
                  </a:lnTo>
                  <a:lnTo>
                    <a:pt x="581266" y="11887"/>
                  </a:lnTo>
                  <a:lnTo>
                    <a:pt x="581266" y="1003"/>
                  </a:lnTo>
                  <a:close/>
                </a:path>
                <a:path w="1412240" h="63500">
                  <a:moveTo>
                    <a:pt x="664933" y="50863"/>
                  </a:moveTo>
                  <a:lnTo>
                    <a:pt x="664425" y="50114"/>
                  </a:lnTo>
                  <a:lnTo>
                    <a:pt x="626135" y="50114"/>
                  </a:lnTo>
                  <a:lnTo>
                    <a:pt x="622338" y="48590"/>
                  </a:lnTo>
                  <a:lnTo>
                    <a:pt x="620814" y="46558"/>
                  </a:lnTo>
                  <a:lnTo>
                    <a:pt x="620052" y="45300"/>
                  </a:lnTo>
                  <a:lnTo>
                    <a:pt x="619290" y="40233"/>
                  </a:lnTo>
                  <a:lnTo>
                    <a:pt x="619290" y="1003"/>
                  </a:lnTo>
                  <a:lnTo>
                    <a:pt x="618782" y="254"/>
                  </a:lnTo>
                  <a:lnTo>
                    <a:pt x="617512" y="254"/>
                  </a:lnTo>
                  <a:lnTo>
                    <a:pt x="617512" y="508"/>
                  </a:lnTo>
                  <a:lnTo>
                    <a:pt x="607377" y="508"/>
                  </a:lnTo>
                  <a:lnTo>
                    <a:pt x="606869" y="1257"/>
                  </a:lnTo>
                  <a:lnTo>
                    <a:pt x="606869" y="43776"/>
                  </a:lnTo>
                  <a:lnTo>
                    <a:pt x="625627" y="63017"/>
                  </a:lnTo>
                  <a:lnTo>
                    <a:pt x="664425" y="63017"/>
                  </a:lnTo>
                  <a:lnTo>
                    <a:pt x="664933" y="62255"/>
                  </a:lnTo>
                  <a:lnTo>
                    <a:pt x="664933" y="50863"/>
                  </a:lnTo>
                  <a:close/>
                </a:path>
                <a:path w="1412240" h="63500">
                  <a:moveTo>
                    <a:pt x="747864" y="1003"/>
                  </a:moveTo>
                  <a:lnTo>
                    <a:pt x="747356" y="254"/>
                  </a:lnTo>
                  <a:lnTo>
                    <a:pt x="746086" y="254"/>
                  </a:lnTo>
                  <a:lnTo>
                    <a:pt x="746086" y="508"/>
                  </a:lnTo>
                  <a:lnTo>
                    <a:pt x="706285" y="508"/>
                  </a:lnTo>
                  <a:lnTo>
                    <a:pt x="687514" y="19735"/>
                  </a:lnTo>
                  <a:lnTo>
                    <a:pt x="687514" y="43776"/>
                  </a:lnTo>
                  <a:lnTo>
                    <a:pt x="706285" y="63017"/>
                  </a:lnTo>
                  <a:lnTo>
                    <a:pt x="747356" y="63017"/>
                  </a:lnTo>
                  <a:lnTo>
                    <a:pt x="747864" y="62255"/>
                  </a:lnTo>
                  <a:lnTo>
                    <a:pt x="747864" y="51371"/>
                  </a:lnTo>
                  <a:lnTo>
                    <a:pt x="747356" y="50609"/>
                  </a:lnTo>
                  <a:lnTo>
                    <a:pt x="706539" y="50609"/>
                  </a:lnTo>
                  <a:lnTo>
                    <a:pt x="702729" y="49098"/>
                  </a:lnTo>
                  <a:lnTo>
                    <a:pt x="701205" y="47066"/>
                  </a:lnTo>
                  <a:lnTo>
                    <a:pt x="700455" y="45808"/>
                  </a:lnTo>
                  <a:lnTo>
                    <a:pt x="699693" y="40741"/>
                  </a:lnTo>
                  <a:lnTo>
                    <a:pt x="699693" y="36944"/>
                  </a:lnTo>
                  <a:lnTo>
                    <a:pt x="746848" y="36944"/>
                  </a:lnTo>
                  <a:lnTo>
                    <a:pt x="747356" y="36195"/>
                  </a:lnTo>
                  <a:lnTo>
                    <a:pt x="747356" y="26568"/>
                  </a:lnTo>
                  <a:lnTo>
                    <a:pt x="746848" y="25819"/>
                  </a:lnTo>
                  <a:lnTo>
                    <a:pt x="699693" y="25819"/>
                  </a:lnTo>
                  <a:lnTo>
                    <a:pt x="699693" y="22517"/>
                  </a:lnTo>
                  <a:lnTo>
                    <a:pt x="708558" y="12649"/>
                  </a:lnTo>
                  <a:lnTo>
                    <a:pt x="747356" y="12649"/>
                  </a:lnTo>
                  <a:lnTo>
                    <a:pt x="747864" y="11887"/>
                  </a:lnTo>
                  <a:lnTo>
                    <a:pt x="747864" y="1003"/>
                  </a:lnTo>
                  <a:close/>
                </a:path>
                <a:path w="1412240" h="63500">
                  <a:moveTo>
                    <a:pt x="834085" y="1003"/>
                  </a:moveTo>
                  <a:lnTo>
                    <a:pt x="833589" y="254"/>
                  </a:lnTo>
                  <a:lnTo>
                    <a:pt x="832319" y="254"/>
                  </a:lnTo>
                  <a:lnTo>
                    <a:pt x="832319" y="508"/>
                  </a:lnTo>
                  <a:lnTo>
                    <a:pt x="791476" y="508"/>
                  </a:lnTo>
                  <a:lnTo>
                    <a:pt x="772706" y="19735"/>
                  </a:lnTo>
                  <a:lnTo>
                    <a:pt x="772706" y="43776"/>
                  </a:lnTo>
                  <a:lnTo>
                    <a:pt x="791476" y="63017"/>
                  </a:lnTo>
                  <a:lnTo>
                    <a:pt x="833589" y="63017"/>
                  </a:lnTo>
                  <a:lnTo>
                    <a:pt x="834085" y="62255"/>
                  </a:lnTo>
                  <a:lnTo>
                    <a:pt x="834085" y="50863"/>
                  </a:lnTo>
                  <a:lnTo>
                    <a:pt x="833589" y="50114"/>
                  </a:lnTo>
                  <a:lnTo>
                    <a:pt x="791984" y="50114"/>
                  </a:lnTo>
                  <a:lnTo>
                    <a:pt x="788174" y="48590"/>
                  </a:lnTo>
                  <a:lnTo>
                    <a:pt x="786650" y="46558"/>
                  </a:lnTo>
                  <a:lnTo>
                    <a:pt x="785901" y="45300"/>
                  </a:lnTo>
                  <a:lnTo>
                    <a:pt x="785139" y="40233"/>
                  </a:lnTo>
                  <a:lnTo>
                    <a:pt x="785139" y="23025"/>
                  </a:lnTo>
                  <a:lnTo>
                    <a:pt x="794029" y="13157"/>
                  </a:lnTo>
                  <a:lnTo>
                    <a:pt x="833589" y="13157"/>
                  </a:lnTo>
                  <a:lnTo>
                    <a:pt x="834085" y="12395"/>
                  </a:lnTo>
                  <a:lnTo>
                    <a:pt x="834085" y="1003"/>
                  </a:lnTo>
                  <a:close/>
                </a:path>
                <a:path w="1412240" h="63500">
                  <a:moveTo>
                    <a:pt x="922604" y="1003"/>
                  </a:moveTo>
                  <a:lnTo>
                    <a:pt x="922096" y="254"/>
                  </a:lnTo>
                  <a:lnTo>
                    <a:pt x="920826" y="254"/>
                  </a:lnTo>
                  <a:lnTo>
                    <a:pt x="855891" y="254"/>
                  </a:lnTo>
                  <a:lnTo>
                    <a:pt x="855383" y="1003"/>
                  </a:lnTo>
                  <a:lnTo>
                    <a:pt x="855383" y="12395"/>
                  </a:lnTo>
                  <a:lnTo>
                    <a:pt x="855891" y="13157"/>
                  </a:lnTo>
                  <a:lnTo>
                    <a:pt x="882777" y="13157"/>
                  </a:lnTo>
                  <a:lnTo>
                    <a:pt x="882777" y="62255"/>
                  </a:lnTo>
                  <a:lnTo>
                    <a:pt x="883285" y="63017"/>
                  </a:lnTo>
                  <a:lnTo>
                    <a:pt x="894689" y="63017"/>
                  </a:lnTo>
                  <a:lnTo>
                    <a:pt x="895197" y="62255"/>
                  </a:lnTo>
                  <a:lnTo>
                    <a:pt x="895197" y="13157"/>
                  </a:lnTo>
                  <a:lnTo>
                    <a:pt x="922096" y="13157"/>
                  </a:lnTo>
                  <a:lnTo>
                    <a:pt x="922604" y="12395"/>
                  </a:lnTo>
                  <a:lnTo>
                    <a:pt x="922604" y="1003"/>
                  </a:lnTo>
                  <a:close/>
                </a:path>
                <a:path w="1412240" h="63500">
                  <a:moveTo>
                    <a:pt x="1011872" y="60744"/>
                  </a:moveTo>
                  <a:lnTo>
                    <a:pt x="1011618" y="60490"/>
                  </a:lnTo>
                  <a:lnTo>
                    <a:pt x="998766" y="43027"/>
                  </a:lnTo>
                  <a:lnTo>
                    <a:pt x="997648" y="41503"/>
                  </a:lnTo>
                  <a:lnTo>
                    <a:pt x="1001966" y="40487"/>
                  </a:lnTo>
                  <a:lnTo>
                    <a:pt x="1005255" y="38722"/>
                  </a:lnTo>
                  <a:lnTo>
                    <a:pt x="1008811" y="32639"/>
                  </a:lnTo>
                  <a:lnTo>
                    <a:pt x="1009002" y="31889"/>
                  </a:lnTo>
                  <a:lnTo>
                    <a:pt x="1009827" y="28600"/>
                  </a:lnTo>
                  <a:lnTo>
                    <a:pt x="1009751" y="12141"/>
                  </a:lnTo>
                  <a:lnTo>
                    <a:pt x="1009675" y="11887"/>
                  </a:lnTo>
                  <a:lnTo>
                    <a:pt x="1008557" y="7848"/>
                  </a:lnTo>
                  <a:lnTo>
                    <a:pt x="1002969" y="1765"/>
                  </a:lnTo>
                  <a:lnTo>
                    <a:pt x="998664" y="254"/>
                  </a:lnTo>
                  <a:lnTo>
                    <a:pt x="997394" y="254"/>
                  </a:lnTo>
                  <a:lnTo>
                    <a:pt x="997394" y="17208"/>
                  </a:lnTo>
                  <a:lnTo>
                    <a:pt x="997394" y="26568"/>
                  </a:lnTo>
                  <a:lnTo>
                    <a:pt x="996632" y="28600"/>
                  </a:lnTo>
                  <a:lnTo>
                    <a:pt x="994613" y="31127"/>
                  </a:lnTo>
                  <a:lnTo>
                    <a:pt x="992581" y="31889"/>
                  </a:lnTo>
                  <a:lnTo>
                    <a:pt x="958608" y="31889"/>
                  </a:lnTo>
                  <a:lnTo>
                    <a:pt x="958608" y="12141"/>
                  </a:lnTo>
                  <a:lnTo>
                    <a:pt x="958862" y="11887"/>
                  </a:lnTo>
                  <a:lnTo>
                    <a:pt x="992581" y="11887"/>
                  </a:lnTo>
                  <a:lnTo>
                    <a:pt x="994613" y="12649"/>
                  </a:lnTo>
                  <a:lnTo>
                    <a:pt x="995629" y="13919"/>
                  </a:lnTo>
                  <a:lnTo>
                    <a:pt x="996886" y="15430"/>
                  </a:lnTo>
                  <a:lnTo>
                    <a:pt x="997394" y="17208"/>
                  </a:lnTo>
                  <a:lnTo>
                    <a:pt x="997394" y="254"/>
                  </a:lnTo>
                  <a:lnTo>
                    <a:pt x="947191" y="254"/>
                  </a:lnTo>
                  <a:lnTo>
                    <a:pt x="946429" y="1257"/>
                  </a:lnTo>
                  <a:lnTo>
                    <a:pt x="946429" y="62001"/>
                  </a:lnTo>
                  <a:lnTo>
                    <a:pt x="946937" y="62763"/>
                  </a:lnTo>
                  <a:lnTo>
                    <a:pt x="958354" y="62763"/>
                  </a:lnTo>
                  <a:lnTo>
                    <a:pt x="958862" y="62001"/>
                  </a:lnTo>
                  <a:lnTo>
                    <a:pt x="958862" y="43027"/>
                  </a:lnTo>
                  <a:lnTo>
                    <a:pt x="984973" y="43027"/>
                  </a:lnTo>
                  <a:lnTo>
                    <a:pt x="997902" y="61493"/>
                  </a:lnTo>
                  <a:lnTo>
                    <a:pt x="998156" y="62001"/>
                  </a:lnTo>
                  <a:lnTo>
                    <a:pt x="998918" y="62763"/>
                  </a:lnTo>
                  <a:lnTo>
                    <a:pt x="1011364" y="62763"/>
                  </a:lnTo>
                  <a:lnTo>
                    <a:pt x="1011872" y="62255"/>
                  </a:lnTo>
                  <a:lnTo>
                    <a:pt x="1011872" y="60744"/>
                  </a:lnTo>
                  <a:close/>
                </a:path>
                <a:path w="1412240" h="63500">
                  <a:moveTo>
                    <a:pt x="1199515" y="762"/>
                  </a:moveTo>
                  <a:lnTo>
                    <a:pt x="1199007" y="0"/>
                  </a:lnTo>
                  <a:lnTo>
                    <a:pt x="1187856" y="0"/>
                  </a:lnTo>
                  <a:lnTo>
                    <a:pt x="1187348" y="762"/>
                  </a:lnTo>
                  <a:lnTo>
                    <a:pt x="1187348" y="49352"/>
                  </a:lnTo>
                  <a:lnTo>
                    <a:pt x="1187094" y="49606"/>
                  </a:lnTo>
                  <a:lnTo>
                    <a:pt x="1185062" y="49606"/>
                  </a:lnTo>
                  <a:lnTo>
                    <a:pt x="1184808" y="49098"/>
                  </a:lnTo>
                  <a:lnTo>
                    <a:pt x="1154645" y="5562"/>
                  </a:lnTo>
                  <a:lnTo>
                    <a:pt x="1153883" y="4305"/>
                  </a:lnTo>
                  <a:lnTo>
                    <a:pt x="1153121" y="3543"/>
                  </a:lnTo>
                  <a:lnTo>
                    <a:pt x="1152613" y="2781"/>
                  </a:lnTo>
                  <a:lnTo>
                    <a:pt x="1151597" y="1765"/>
                  </a:lnTo>
                  <a:lnTo>
                    <a:pt x="1150073" y="762"/>
                  </a:lnTo>
                  <a:lnTo>
                    <a:pt x="1149311" y="508"/>
                  </a:lnTo>
                  <a:lnTo>
                    <a:pt x="1148549" y="508"/>
                  </a:lnTo>
                  <a:lnTo>
                    <a:pt x="1147546" y="254"/>
                  </a:lnTo>
                  <a:lnTo>
                    <a:pt x="1145260" y="254"/>
                  </a:lnTo>
                  <a:lnTo>
                    <a:pt x="1135875" y="254"/>
                  </a:lnTo>
                  <a:lnTo>
                    <a:pt x="1134097" y="1003"/>
                  </a:lnTo>
                  <a:lnTo>
                    <a:pt x="1131570" y="3543"/>
                  </a:lnTo>
                  <a:lnTo>
                    <a:pt x="1131062" y="6070"/>
                  </a:lnTo>
                  <a:lnTo>
                    <a:pt x="1131062" y="62001"/>
                  </a:lnTo>
                  <a:lnTo>
                    <a:pt x="1131570" y="62763"/>
                  </a:lnTo>
                  <a:lnTo>
                    <a:pt x="1142212" y="62763"/>
                  </a:lnTo>
                  <a:lnTo>
                    <a:pt x="1142720" y="62001"/>
                  </a:lnTo>
                  <a:lnTo>
                    <a:pt x="1142720" y="13411"/>
                  </a:lnTo>
                  <a:lnTo>
                    <a:pt x="1142974" y="13157"/>
                  </a:lnTo>
                  <a:lnTo>
                    <a:pt x="1145006" y="13157"/>
                  </a:lnTo>
                  <a:lnTo>
                    <a:pt x="1145260" y="13665"/>
                  </a:lnTo>
                  <a:lnTo>
                    <a:pt x="1175689" y="57188"/>
                  </a:lnTo>
                  <a:lnTo>
                    <a:pt x="1176439" y="58458"/>
                  </a:lnTo>
                  <a:lnTo>
                    <a:pt x="1177201" y="59220"/>
                  </a:lnTo>
                  <a:lnTo>
                    <a:pt x="1177709" y="59982"/>
                  </a:lnTo>
                  <a:lnTo>
                    <a:pt x="1178979" y="61239"/>
                  </a:lnTo>
                  <a:lnTo>
                    <a:pt x="1179741" y="61493"/>
                  </a:lnTo>
                  <a:lnTo>
                    <a:pt x="1180503" y="62001"/>
                  </a:lnTo>
                  <a:lnTo>
                    <a:pt x="1181265" y="62255"/>
                  </a:lnTo>
                  <a:lnTo>
                    <a:pt x="1182027" y="62255"/>
                  </a:lnTo>
                  <a:lnTo>
                    <a:pt x="1182789" y="62509"/>
                  </a:lnTo>
                  <a:lnTo>
                    <a:pt x="1194701" y="62509"/>
                  </a:lnTo>
                  <a:lnTo>
                    <a:pt x="1196479" y="61747"/>
                  </a:lnTo>
                  <a:lnTo>
                    <a:pt x="1199007" y="59220"/>
                  </a:lnTo>
                  <a:lnTo>
                    <a:pt x="1199515" y="56692"/>
                  </a:lnTo>
                  <a:lnTo>
                    <a:pt x="1199515" y="762"/>
                  </a:lnTo>
                  <a:close/>
                </a:path>
                <a:path w="1412240" h="63500">
                  <a:moveTo>
                    <a:pt x="1239088" y="1003"/>
                  </a:moveTo>
                  <a:lnTo>
                    <a:pt x="1238580" y="254"/>
                  </a:lnTo>
                  <a:lnTo>
                    <a:pt x="1237322" y="254"/>
                  </a:lnTo>
                  <a:lnTo>
                    <a:pt x="1227150" y="254"/>
                  </a:lnTo>
                  <a:lnTo>
                    <a:pt x="1226642" y="1003"/>
                  </a:lnTo>
                  <a:lnTo>
                    <a:pt x="1226642" y="62001"/>
                  </a:lnTo>
                  <a:lnTo>
                    <a:pt x="1227150" y="62763"/>
                  </a:lnTo>
                  <a:lnTo>
                    <a:pt x="1238580" y="62763"/>
                  </a:lnTo>
                  <a:lnTo>
                    <a:pt x="1239088" y="62001"/>
                  </a:lnTo>
                  <a:lnTo>
                    <a:pt x="1239088" y="1003"/>
                  </a:lnTo>
                  <a:close/>
                </a:path>
                <a:path w="1412240" h="63500">
                  <a:moveTo>
                    <a:pt x="1326565" y="1003"/>
                  </a:moveTo>
                  <a:lnTo>
                    <a:pt x="1326057" y="254"/>
                  </a:lnTo>
                  <a:lnTo>
                    <a:pt x="1324787" y="254"/>
                  </a:lnTo>
                  <a:lnTo>
                    <a:pt x="1324787" y="508"/>
                  </a:lnTo>
                  <a:lnTo>
                    <a:pt x="1283970" y="508"/>
                  </a:lnTo>
                  <a:lnTo>
                    <a:pt x="1265212" y="19735"/>
                  </a:lnTo>
                  <a:lnTo>
                    <a:pt x="1265212" y="43776"/>
                  </a:lnTo>
                  <a:lnTo>
                    <a:pt x="1283970" y="63017"/>
                  </a:lnTo>
                  <a:lnTo>
                    <a:pt x="1326057" y="63017"/>
                  </a:lnTo>
                  <a:lnTo>
                    <a:pt x="1326565" y="62255"/>
                  </a:lnTo>
                  <a:lnTo>
                    <a:pt x="1326565" y="50863"/>
                  </a:lnTo>
                  <a:lnTo>
                    <a:pt x="1326057" y="50114"/>
                  </a:lnTo>
                  <a:lnTo>
                    <a:pt x="1284478" y="50114"/>
                  </a:lnTo>
                  <a:lnTo>
                    <a:pt x="1280680" y="48590"/>
                  </a:lnTo>
                  <a:lnTo>
                    <a:pt x="1279156" y="46558"/>
                  </a:lnTo>
                  <a:lnTo>
                    <a:pt x="1278394" y="45300"/>
                  </a:lnTo>
                  <a:lnTo>
                    <a:pt x="1277632" y="40233"/>
                  </a:lnTo>
                  <a:lnTo>
                    <a:pt x="1277632" y="23025"/>
                  </a:lnTo>
                  <a:lnTo>
                    <a:pt x="1286510" y="13157"/>
                  </a:lnTo>
                  <a:lnTo>
                    <a:pt x="1326057" y="13157"/>
                  </a:lnTo>
                  <a:lnTo>
                    <a:pt x="1326565" y="12395"/>
                  </a:lnTo>
                  <a:lnTo>
                    <a:pt x="1326565" y="1003"/>
                  </a:lnTo>
                  <a:close/>
                </a:path>
                <a:path w="1412240" h="63500">
                  <a:moveTo>
                    <a:pt x="1411782" y="35928"/>
                  </a:moveTo>
                  <a:lnTo>
                    <a:pt x="1410512" y="32143"/>
                  </a:lnTo>
                  <a:lnTo>
                    <a:pt x="1408226" y="29603"/>
                  </a:lnTo>
                  <a:lnTo>
                    <a:pt x="1405953" y="26822"/>
                  </a:lnTo>
                  <a:lnTo>
                    <a:pt x="1402397" y="25565"/>
                  </a:lnTo>
                  <a:lnTo>
                    <a:pt x="1364361" y="25565"/>
                  </a:lnTo>
                  <a:lnTo>
                    <a:pt x="1362849" y="23787"/>
                  </a:lnTo>
                  <a:lnTo>
                    <a:pt x="1362849" y="15938"/>
                  </a:lnTo>
                  <a:lnTo>
                    <a:pt x="1363103" y="14935"/>
                  </a:lnTo>
                  <a:lnTo>
                    <a:pt x="1364361" y="13157"/>
                  </a:lnTo>
                  <a:lnTo>
                    <a:pt x="1365631" y="12649"/>
                  </a:lnTo>
                  <a:lnTo>
                    <a:pt x="1409242" y="12649"/>
                  </a:lnTo>
                  <a:lnTo>
                    <a:pt x="1409750" y="11887"/>
                  </a:lnTo>
                  <a:lnTo>
                    <a:pt x="1409750" y="1003"/>
                  </a:lnTo>
                  <a:lnTo>
                    <a:pt x="1409242" y="254"/>
                  </a:lnTo>
                  <a:lnTo>
                    <a:pt x="1407972" y="254"/>
                  </a:lnTo>
                  <a:lnTo>
                    <a:pt x="1407972" y="0"/>
                  </a:lnTo>
                  <a:lnTo>
                    <a:pt x="1359547" y="0"/>
                  </a:lnTo>
                  <a:lnTo>
                    <a:pt x="1356004" y="1257"/>
                  </a:lnTo>
                  <a:lnTo>
                    <a:pt x="1351432" y="6832"/>
                  </a:lnTo>
                  <a:lnTo>
                    <a:pt x="1350162" y="10375"/>
                  </a:lnTo>
                  <a:lnTo>
                    <a:pt x="1350162" y="26314"/>
                  </a:lnTo>
                  <a:lnTo>
                    <a:pt x="1351432" y="30111"/>
                  </a:lnTo>
                  <a:lnTo>
                    <a:pt x="1353718" y="32639"/>
                  </a:lnTo>
                  <a:lnTo>
                    <a:pt x="1356004" y="35433"/>
                  </a:lnTo>
                  <a:lnTo>
                    <a:pt x="1359547" y="36690"/>
                  </a:lnTo>
                  <a:lnTo>
                    <a:pt x="1397584" y="36690"/>
                  </a:lnTo>
                  <a:lnTo>
                    <a:pt x="1399108" y="38468"/>
                  </a:lnTo>
                  <a:lnTo>
                    <a:pt x="1399108" y="46812"/>
                  </a:lnTo>
                  <a:lnTo>
                    <a:pt x="1398854" y="47828"/>
                  </a:lnTo>
                  <a:lnTo>
                    <a:pt x="1397584" y="49606"/>
                  </a:lnTo>
                  <a:lnTo>
                    <a:pt x="1396314" y="50114"/>
                  </a:lnTo>
                  <a:lnTo>
                    <a:pt x="1350924" y="50114"/>
                  </a:lnTo>
                  <a:lnTo>
                    <a:pt x="1350416" y="50863"/>
                  </a:lnTo>
                  <a:lnTo>
                    <a:pt x="1350416" y="62001"/>
                  </a:lnTo>
                  <a:lnTo>
                    <a:pt x="1350924" y="62763"/>
                  </a:lnTo>
                  <a:lnTo>
                    <a:pt x="1402397" y="62763"/>
                  </a:lnTo>
                  <a:lnTo>
                    <a:pt x="1405953" y="61493"/>
                  </a:lnTo>
                  <a:lnTo>
                    <a:pt x="1410512" y="55930"/>
                  </a:lnTo>
                  <a:lnTo>
                    <a:pt x="1411782" y="52387"/>
                  </a:lnTo>
                  <a:lnTo>
                    <a:pt x="1411782" y="35928"/>
                  </a:lnTo>
                  <a:close/>
                </a:path>
              </a:pathLst>
            </a:custGeom>
            <a:solidFill>
              <a:srgbClr val="BE33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8260" y="2205227"/>
              <a:ext cx="1408176" cy="128015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1786508" y="4742434"/>
            <a:ext cx="90678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Opening</a:t>
            </a:r>
            <a:r>
              <a:rPr sz="1000" spc="-5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of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the</a:t>
            </a:r>
            <a:r>
              <a:rPr sz="1000" spc="-2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Broadcast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division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at </a:t>
            </a:r>
            <a:r>
              <a:rPr sz="1000" spc="-20" dirty="0">
                <a:solidFill>
                  <a:srgbClr val="303130"/>
                </a:solidFill>
                <a:latin typeface="Verdana"/>
                <a:cs typeface="Verdana"/>
              </a:rPr>
              <a:t>BBC.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869438" y="4745228"/>
            <a:ext cx="60642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BBC</a:t>
            </a:r>
            <a:r>
              <a:rPr sz="1000" spc="-3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and </a:t>
            </a:r>
            <a:r>
              <a:rPr sz="1000" spc="-20" dirty="0">
                <a:solidFill>
                  <a:srgbClr val="303130"/>
                </a:solidFill>
                <a:latin typeface="Verdana"/>
                <a:cs typeface="Verdana"/>
              </a:rPr>
              <a:t>Asea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merge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to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new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ABB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Group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11955" y="4743069"/>
            <a:ext cx="91249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ABB</a:t>
            </a:r>
            <a:r>
              <a:rPr sz="1000" spc="-1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Infocom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sold</a:t>
            </a:r>
            <a:r>
              <a:rPr sz="1000" spc="-3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to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Thomson-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CSF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98897" y="4743069"/>
            <a:ext cx="912494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Thomson-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CSF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is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renamed</a:t>
            </a:r>
            <a:r>
              <a:rPr sz="1000" spc="-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35" dirty="0">
                <a:solidFill>
                  <a:srgbClr val="303130"/>
                </a:solidFill>
                <a:latin typeface="Verdana"/>
                <a:cs typeface="Verdana"/>
              </a:rPr>
              <a:t>to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Thales,</a:t>
            </a:r>
            <a:r>
              <a:rPr sz="1000" spc="-4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the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Broadcast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Division</a:t>
            </a:r>
            <a:r>
              <a:rPr sz="1000" spc="-4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to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Thales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Broadcast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&amp;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Multimedia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116192" y="4751323"/>
            <a:ext cx="87058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Thales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Broadcast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&amp;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Multimedia</a:t>
            </a:r>
            <a:r>
              <a:rPr sz="1000" spc="-6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is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sold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to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Thomson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76845" y="4711446"/>
            <a:ext cx="76327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Thomson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 is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renamed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to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Technicolor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and</a:t>
            </a:r>
            <a:r>
              <a:rPr sz="1000" spc="-15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the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Broadcast </a:t>
            </a:r>
            <a:r>
              <a:rPr sz="1000" dirty="0">
                <a:solidFill>
                  <a:srgbClr val="303130"/>
                </a:solidFill>
                <a:latin typeface="Verdana"/>
                <a:cs typeface="Verdana"/>
              </a:rPr>
              <a:t>Division</a:t>
            </a:r>
            <a:r>
              <a:rPr sz="1000" spc="-50" dirty="0">
                <a:solidFill>
                  <a:srgbClr val="303130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303130"/>
                </a:solidFill>
                <a:latin typeface="Verdana"/>
                <a:cs typeface="Verdana"/>
              </a:rPr>
              <a:t>to </a:t>
            </a:r>
            <a:r>
              <a:rPr sz="1000" spc="-10" dirty="0">
                <a:solidFill>
                  <a:srgbClr val="303130"/>
                </a:solidFill>
                <a:latin typeface="Verdana"/>
                <a:cs typeface="Verdana"/>
              </a:rPr>
              <a:t>Thomson Broadcast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338819" y="4485588"/>
            <a:ext cx="161480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2012:</a:t>
            </a:r>
            <a:r>
              <a:rPr sz="1000" spc="-3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The</a:t>
            </a:r>
            <a:r>
              <a:rPr sz="1000" spc="-2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205F9A"/>
                </a:solidFill>
                <a:latin typeface="Verdana"/>
                <a:cs typeface="Verdana"/>
              </a:rPr>
              <a:t>Ampegon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Brand</a:t>
            </a:r>
            <a:r>
              <a:rPr sz="1000" spc="-35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is</a:t>
            </a:r>
            <a:r>
              <a:rPr sz="1000" spc="-45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established</a:t>
            </a:r>
            <a:r>
              <a:rPr sz="1000" spc="-15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205F9A"/>
                </a:solidFill>
                <a:latin typeface="Verdana"/>
                <a:cs typeface="Verdana"/>
              </a:rPr>
              <a:t>by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financial</a:t>
            </a:r>
            <a:r>
              <a:rPr sz="1000" spc="-6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investors</a:t>
            </a:r>
            <a:r>
              <a:rPr sz="1000" spc="-1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out</a:t>
            </a:r>
            <a:r>
              <a:rPr sz="1000" spc="-4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205F9A"/>
                </a:solidFill>
                <a:latin typeface="Verdana"/>
                <a:cs typeface="Verdana"/>
              </a:rPr>
              <a:t>of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Thomson</a:t>
            </a:r>
            <a:r>
              <a:rPr sz="1000" spc="-30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Broadcast,</a:t>
            </a:r>
            <a:r>
              <a:rPr sz="1000" spc="-35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spc="-25" dirty="0">
                <a:solidFill>
                  <a:srgbClr val="205F9A"/>
                </a:solidFill>
                <a:latin typeface="Verdana"/>
                <a:cs typeface="Verdana"/>
              </a:rPr>
              <a:t>as </a:t>
            </a:r>
            <a:r>
              <a:rPr sz="1000" dirty="0">
                <a:solidFill>
                  <a:srgbClr val="205F9A"/>
                </a:solidFill>
                <a:latin typeface="Verdana"/>
                <a:cs typeface="Verdana"/>
              </a:rPr>
              <a:t>Technicolor</a:t>
            </a:r>
            <a:r>
              <a:rPr sz="1000" spc="-65" dirty="0">
                <a:solidFill>
                  <a:srgbClr val="205F9A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205F9A"/>
                </a:solidFill>
                <a:latin typeface="Verdana"/>
                <a:cs typeface="Verdana"/>
              </a:rPr>
              <a:t>restructures.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338819" y="5400547"/>
            <a:ext cx="1642110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2019:</a:t>
            </a:r>
            <a:r>
              <a:rPr sz="1000" spc="-2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A</a:t>
            </a:r>
            <a:r>
              <a:rPr sz="1000" spc="-1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new</a:t>
            </a:r>
            <a:r>
              <a:rPr sz="1000" spc="-1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A6182D"/>
                </a:solidFill>
                <a:latin typeface="Verdana"/>
                <a:cs typeface="Verdana"/>
              </a:rPr>
              <a:t>company,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Ampegon</a:t>
            </a:r>
            <a:r>
              <a:rPr sz="1000" spc="-4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A6182D"/>
                </a:solidFill>
                <a:latin typeface="Verdana"/>
                <a:cs typeface="Verdana"/>
              </a:rPr>
              <a:t>Power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Electronics,</a:t>
            </a:r>
            <a:r>
              <a:rPr sz="1000" spc="-10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is</a:t>
            </a:r>
            <a:r>
              <a:rPr sz="1000" spc="-50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spc="-10" dirty="0">
                <a:solidFill>
                  <a:srgbClr val="A6182D"/>
                </a:solidFill>
                <a:latin typeface="Verdana"/>
                <a:cs typeface="Verdana"/>
              </a:rPr>
              <a:t>founded</a:t>
            </a:r>
            <a:r>
              <a:rPr sz="1000" spc="500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by</a:t>
            </a:r>
            <a:r>
              <a:rPr sz="1000" spc="-3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A&amp;CT</a:t>
            </a:r>
            <a:r>
              <a:rPr sz="1000" spc="-2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to</a:t>
            </a:r>
            <a:r>
              <a:rPr sz="1000" spc="-1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take</a:t>
            </a:r>
            <a:r>
              <a:rPr sz="1000" spc="-30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over </a:t>
            </a:r>
            <a:r>
              <a:rPr sz="1000" spc="-25" dirty="0">
                <a:solidFill>
                  <a:srgbClr val="A6182D"/>
                </a:solidFill>
                <a:latin typeface="Verdana"/>
                <a:cs typeface="Verdana"/>
              </a:rPr>
              <a:t>the </a:t>
            </a:r>
            <a:r>
              <a:rPr sz="1000" dirty="0">
                <a:solidFill>
                  <a:srgbClr val="A6182D"/>
                </a:solidFill>
                <a:latin typeface="Verdana"/>
                <a:cs typeface="Verdana"/>
              </a:rPr>
              <a:t>Ampegon</a:t>
            </a:r>
            <a:r>
              <a:rPr sz="1000" spc="-45" dirty="0">
                <a:solidFill>
                  <a:srgbClr val="A6182D"/>
                </a:solidFill>
                <a:latin typeface="Verdana"/>
                <a:cs typeface="Verdana"/>
              </a:rPr>
              <a:t> </a:t>
            </a:r>
            <a:r>
              <a:rPr sz="1000" spc="-20" dirty="0">
                <a:solidFill>
                  <a:srgbClr val="A6182D"/>
                </a:solidFill>
                <a:latin typeface="Verdana"/>
                <a:cs typeface="Verdana"/>
              </a:rPr>
              <a:t>Brand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858942" y="97407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</a:t>
            </a:r>
            <a:r>
              <a:rPr spc="-65" dirty="0"/>
              <a:t> </a:t>
            </a:r>
            <a:r>
              <a:rPr dirty="0"/>
              <a:t>Heritage</a:t>
            </a:r>
            <a:r>
              <a:rPr spc="-55" dirty="0"/>
              <a:t> </a:t>
            </a:r>
            <a:r>
              <a:rPr dirty="0"/>
              <a:t>of</a:t>
            </a:r>
            <a:r>
              <a:rPr spc="-65" dirty="0"/>
              <a:t> </a:t>
            </a:r>
            <a:r>
              <a:rPr spc="-10" dirty="0"/>
              <a:t>Excellence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2DF9724-B389-6234-A286-3EBEB53F5F56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 dirty="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507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spc="-10" dirty="0" err="1"/>
              <a:t>SKxx</a:t>
            </a:r>
            <a:r>
              <a:rPr lang="de-CH" spc="-10" dirty="0"/>
              <a:t> Transmitter Family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6" name="Picture 2" descr="photo BBC Brown Boveri SK 55">
            <a:extLst>
              <a:ext uri="{FF2B5EF4-FFF2-40B4-BE49-F238E27FC236}">
                <a16:creationId xmlns:a16="http://schemas.microsoft.com/office/drawing/2014/main" id="{0B210318-7B39-04E0-A81F-1378E2726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7107" y="1444038"/>
            <a:ext cx="6140668" cy="288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FDEE73AB-EA20-B0A3-E55D-8A943C3B31B5}"/>
              </a:ext>
            </a:extLst>
          </p:cNvPr>
          <p:cNvSpPr txBox="1"/>
          <p:nvPr/>
        </p:nvSpPr>
        <p:spPr>
          <a:xfrm>
            <a:off x="1500012" y="1676400"/>
            <a:ext cx="5535264" cy="37375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build since 1980’s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Naming convention: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SK51: 100kW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SK53: 300kW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SK55: 500kW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tube: CQK-650 (BBC)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Control system: TTL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First with push-pull tube based modulator,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    later with Pulse Step Modulator (PSM)</a:t>
            </a:r>
            <a:endParaRPr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9459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 dirty="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507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spc="-10" dirty="0"/>
              <a:t>TSW2xxx Transmitter Family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FDEE73AB-EA20-B0A3-E55D-8A943C3B31B5}"/>
              </a:ext>
            </a:extLst>
          </p:cNvPr>
          <p:cNvSpPr txBox="1"/>
          <p:nvPr/>
        </p:nvSpPr>
        <p:spPr>
          <a:xfrm>
            <a:off x="1500012" y="1676400"/>
            <a:ext cx="5007848" cy="386067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build since 1990’s after ABB went to Thomson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Naming changed to: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TSW2100: 100kW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TSW2300: 300kW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TSW2500: 500kW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tube: TH-576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Control system: ECAM, later ECOS (computer based)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Capability for digital transmission (DRM)</a:t>
            </a:r>
          </a:p>
        </p:txBody>
      </p:sp>
      <p:pic>
        <p:nvPicPr>
          <p:cNvPr id="3074" name="Picture 2" descr="photo Thales TSW 2500">
            <a:extLst>
              <a:ext uri="{FF2B5EF4-FFF2-40B4-BE49-F238E27FC236}">
                <a16:creationId xmlns:a16="http://schemas.microsoft.com/office/drawing/2014/main" id="{9EB852F5-0E71-980D-4352-FDC85C9E1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545" y="1066800"/>
            <a:ext cx="574357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93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 dirty="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507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spc="-10" dirty="0"/>
              <a:t>TSW2xxx Transmitter Family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FDEE73AB-EA20-B0A3-E55D-8A943C3B31B5}"/>
              </a:ext>
            </a:extLst>
          </p:cNvPr>
          <p:cNvSpPr txBox="1"/>
          <p:nvPr/>
        </p:nvSpPr>
        <p:spPr>
          <a:xfrm>
            <a:off x="1500012" y="1676400"/>
            <a:ext cx="4145518" cy="2845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RF network solid and reliable since the 80’s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Tube: TH-576 (500kW)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Tube: TH-588E (250kW and 300kW)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Control system: now UCS   (based on FPGA &amp; Linux)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&gt;150 units sold worldwide</a:t>
            </a:r>
          </a:p>
        </p:txBody>
      </p:sp>
      <p:pic>
        <p:nvPicPr>
          <p:cNvPr id="4" name="Grafik 3" descr="Ein Bild, das Im Haus, Boden, Decke, Regal enthält.&#10;&#10;Automatisch generierte Beschreibung">
            <a:extLst>
              <a:ext uri="{FF2B5EF4-FFF2-40B4-BE49-F238E27FC236}">
                <a16:creationId xmlns:a16="http://schemas.microsoft.com/office/drawing/2014/main" id="{48119F3E-783D-DA38-27AD-F9946C28BE5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5530" y="1143000"/>
            <a:ext cx="6165470" cy="4191000"/>
          </a:xfrm>
          <a:prstGeom prst="rect">
            <a:avLst/>
          </a:prstGeom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id="{79E5F17F-08CF-23B1-0B91-51FD86EF8068}"/>
              </a:ext>
            </a:extLst>
          </p:cNvPr>
          <p:cNvSpPr txBox="1"/>
          <p:nvPr/>
        </p:nvSpPr>
        <p:spPr>
          <a:xfrm>
            <a:off x="1600039" y="5029200"/>
            <a:ext cx="3810161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de-CH" b="1" dirty="0">
                <a:solidFill>
                  <a:srgbClr val="464646"/>
                </a:solidFill>
                <a:latin typeface="Verdana"/>
                <a:cs typeface="Verdana"/>
              </a:rPr>
              <a:t>Time </a:t>
            </a:r>
            <a:r>
              <a:rPr lang="de-CH" b="1" dirty="0" err="1">
                <a:solidFill>
                  <a:srgbClr val="464646"/>
                </a:solidFill>
                <a:latin typeface="Verdana"/>
                <a:cs typeface="Verdana"/>
              </a:rPr>
              <a:t>for</a:t>
            </a:r>
            <a:r>
              <a:rPr lang="de-CH" b="1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lang="de-CH" b="1" dirty="0" err="1">
                <a:solidFill>
                  <a:srgbClr val="464646"/>
                </a:solidFill>
                <a:latin typeface="Verdana"/>
                <a:cs typeface="Verdana"/>
              </a:rPr>
              <a:t>something</a:t>
            </a:r>
            <a:r>
              <a:rPr lang="de-CH" b="1" dirty="0">
                <a:solidFill>
                  <a:srgbClr val="464646"/>
                </a:solidFill>
                <a:latin typeface="Verdana"/>
                <a:cs typeface="Verdana"/>
              </a:rPr>
              <a:t> </a:t>
            </a:r>
            <a:r>
              <a:rPr lang="de-CH" b="1" dirty="0" err="1">
                <a:solidFill>
                  <a:srgbClr val="464646"/>
                </a:solidFill>
                <a:latin typeface="Verdana"/>
                <a:cs typeface="Verdana"/>
              </a:rPr>
              <a:t>new</a:t>
            </a:r>
            <a:r>
              <a:rPr lang="de-CH" b="1" dirty="0">
                <a:solidFill>
                  <a:srgbClr val="464646"/>
                </a:solidFill>
                <a:latin typeface="Verdana"/>
                <a:cs typeface="Verdan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9066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 err="1"/>
              <a:t>Difficult</a:t>
            </a:r>
            <a:r>
              <a:rPr lang="de-CH" dirty="0"/>
              <a:t> </a:t>
            </a:r>
            <a:r>
              <a:rPr lang="de-CH" dirty="0" err="1"/>
              <a:t>Improvements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9192A38-9A75-5188-DF15-D67F859186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1981" y="3580807"/>
            <a:ext cx="4763898" cy="288267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FC2984C-BFD8-17F4-876D-AF14812E0B0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9209" y="1219200"/>
            <a:ext cx="3154680" cy="5244284"/>
          </a:xfrm>
          <a:prstGeom prst="rect">
            <a:avLst/>
          </a:prstGeom>
        </p:spPr>
      </p:pic>
      <p:sp>
        <p:nvSpPr>
          <p:cNvPr id="16" name="object 2">
            <a:extLst>
              <a:ext uri="{FF2B5EF4-FFF2-40B4-BE49-F238E27FC236}">
                <a16:creationId xmlns:a16="http://schemas.microsoft.com/office/drawing/2014/main" id="{AF02FDC0-CEC2-AB03-7CA1-09777DC6C0D1}"/>
              </a:ext>
            </a:extLst>
          </p:cNvPr>
          <p:cNvSpPr txBox="1"/>
          <p:nvPr/>
        </p:nvSpPr>
        <p:spPr>
          <a:xfrm>
            <a:off x="1491772" y="1006221"/>
            <a:ext cx="5535264" cy="28757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Devices must work under severe conditions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“Good old solution” often the best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New components have problem with RF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control crashes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communication problems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	items catching fire  </a:t>
            </a:r>
          </a:p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	</a:t>
            </a:r>
            <a:endParaRPr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52846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18706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1937</a:t>
            </a:r>
            <a:endParaRPr sz="1200">
              <a:latin typeface="Dubai"/>
              <a:cs typeface="Duba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5066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1988</a:t>
            </a:r>
            <a:endParaRPr sz="1200">
              <a:latin typeface="Dubai"/>
              <a:cs typeface="Duba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96892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1993</a:t>
            </a:r>
            <a:endParaRPr sz="1200">
              <a:latin typeface="Dubai"/>
              <a:cs typeface="Duba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 dirty="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507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 err="1"/>
              <a:t>Why</a:t>
            </a:r>
            <a:r>
              <a:rPr lang="de-CH" dirty="0"/>
              <a:t> not solid </a:t>
            </a:r>
            <a:r>
              <a:rPr lang="de-CH" dirty="0" err="1"/>
              <a:t>state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4" name="Grafik 13" descr="Ein Bild, das Himmel, draußen, Wolke, Gras enthält.&#10;&#10;Automatisch generierte Beschreibung">
            <a:extLst>
              <a:ext uri="{FF2B5EF4-FFF2-40B4-BE49-F238E27FC236}">
                <a16:creationId xmlns:a16="http://schemas.microsoft.com/office/drawing/2014/main" id="{74F2B54B-AF1B-F3A2-29B0-29424017D9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2384821"/>
            <a:ext cx="5753101" cy="4086971"/>
          </a:xfrm>
          <a:prstGeom prst="rect">
            <a:avLst/>
          </a:prstGeom>
        </p:spPr>
      </p:pic>
      <p:sp>
        <p:nvSpPr>
          <p:cNvPr id="3" name="object 2">
            <a:extLst>
              <a:ext uri="{FF2B5EF4-FFF2-40B4-BE49-F238E27FC236}">
                <a16:creationId xmlns:a16="http://schemas.microsoft.com/office/drawing/2014/main" id="{E71A88AA-A6F2-BE8C-E3D0-B62F47E29248}"/>
              </a:ext>
            </a:extLst>
          </p:cNvPr>
          <p:cNvSpPr txBox="1"/>
          <p:nvPr/>
        </p:nvSpPr>
        <p:spPr>
          <a:xfrm>
            <a:off x="1491772" y="1006221"/>
            <a:ext cx="5535264" cy="2444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tabLst>
                <a:tab pos="299085" algn="l"/>
              </a:tabLst>
            </a:pPr>
            <a:r>
              <a:rPr lang="en-US" b="1" dirty="0">
                <a:solidFill>
                  <a:srgbClr val="464646"/>
                </a:solidFill>
                <a:latin typeface="Verdana"/>
                <a:cs typeface="Verdana"/>
              </a:rPr>
              <a:t>Challenging issues to solve: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Combining 3.9…26.1MHz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Protection from lightning and arcing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Efficiency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Price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endParaRPr lang="en-US" dirty="0">
              <a:solidFill>
                <a:srgbClr val="464646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63294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5290565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7860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2006</a:t>
            </a:r>
            <a:endParaRPr sz="1200">
              <a:latin typeface="Dubai"/>
              <a:cs typeface="Duba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0005" y="3397758"/>
            <a:ext cx="356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2010</a:t>
            </a:r>
            <a:endParaRPr sz="1200">
              <a:latin typeface="Dubai"/>
              <a:cs typeface="Duba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67368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2012</a:t>
            </a:r>
            <a:endParaRPr sz="1200">
              <a:latin typeface="Dubai"/>
              <a:cs typeface="Duba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531477" y="3397758"/>
            <a:ext cx="354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Dubai"/>
                <a:cs typeface="Dubai"/>
              </a:rPr>
              <a:t>2019</a:t>
            </a:r>
            <a:endParaRPr sz="1200">
              <a:latin typeface="Dubai"/>
              <a:cs typeface="Duba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 err="1"/>
              <a:t>Why</a:t>
            </a:r>
            <a:r>
              <a:rPr lang="de-CH" dirty="0"/>
              <a:t> not solid </a:t>
            </a:r>
            <a:r>
              <a:rPr lang="de-CH" dirty="0" err="1"/>
              <a:t>state</a:t>
            </a:r>
            <a:endParaRPr spc="-1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A00B0AC-2E73-56BF-75C8-6CBBD7478DF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033677-3EE9-4C3A-5072-347699537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69" y="2362199"/>
            <a:ext cx="6299815" cy="3971453"/>
          </a:xfrm>
          <a:prstGeom prst="rect">
            <a:avLst/>
          </a:prstGeom>
        </p:spPr>
      </p:pic>
      <p:sp>
        <p:nvSpPr>
          <p:cNvPr id="16" name="object 2">
            <a:extLst>
              <a:ext uri="{FF2B5EF4-FFF2-40B4-BE49-F238E27FC236}">
                <a16:creationId xmlns:a16="http://schemas.microsoft.com/office/drawing/2014/main" id="{AF02FDC0-CEC2-AB03-7CA1-09777DC6C0D1}"/>
              </a:ext>
            </a:extLst>
          </p:cNvPr>
          <p:cNvSpPr txBox="1"/>
          <p:nvPr/>
        </p:nvSpPr>
        <p:spPr>
          <a:xfrm>
            <a:off x="1491772" y="1447800"/>
            <a:ext cx="7271228" cy="142923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DSB and DRM transmission require high peak power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LDMOS efficiency is good in P1dB… P3dB                   </a:t>
            </a:r>
          </a:p>
          <a:p>
            <a:pPr marL="299085" indent="-286385">
              <a:lnSpc>
                <a:spcPct val="100000"/>
              </a:lnSpc>
              <a:spcBef>
                <a:spcPts val="1175"/>
              </a:spcBef>
              <a:buClr>
                <a:srgbClr val="797C81"/>
              </a:buClr>
              <a:buChar char="-"/>
              <a:tabLst>
                <a:tab pos="299085" algn="l"/>
              </a:tabLst>
            </a:pPr>
            <a:r>
              <a:rPr lang="en-US" dirty="0">
                <a:solidFill>
                  <a:srgbClr val="464646"/>
                </a:solidFill>
                <a:latin typeface="Verdana"/>
                <a:cs typeface="Verdana"/>
              </a:rPr>
              <a:t>To solve efficiency issue:                                            drain-voltage modulation</a:t>
            </a:r>
          </a:p>
        </p:txBody>
      </p:sp>
    </p:spTree>
    <p:extLst>
      <p:ext uri="{BB962C8B-B14F-4D97-AF65-F5344CB8AC3E}">
        <p14:creationId xmlns:p14="http://schemas.microsoft.com/office/powerpoint/2010/main" val="846196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2600" y="124460"/>
            <a:ext cx="68167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de-CH" dirty="0"/>
              <a:t>TSW2500 at ORNL</a:t>
            </a:r>
            <a:endParaRPr spc="-10" dirty="0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12F8C351-3107-01B5-E54C-AEC64DF30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FAB4E8-F403-F5A7-B2CB-26CC6B3B0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7" name="Rectangle 27">
            <a:extLst>
              <a:ext uri="{FF2B5EF4-FFF2-40B4-BE49-F238E27FC236}">
                <a16:creationId xmlns:a16="http://schemas.microsoft.com/office/drawing/2014/main" id="{770E7070-F687-C61C-CDE8-9470FC828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8" name="Rectangle 35">
            <a:extLst>
              <a:ext uri="{FF2B5EF4-FFF2-40B4-BE49-F238E27FC236}">
                <a16:creationId xmlns:a16="http://schemas.microsoft.com/office/drawing/2014/main" id="{BE7959C5-0EF0-4E91-2EC2-CFE9596A7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36" name="Rectangle 43">
            <a:extLst>
              <a:ext uri="{FF2B5EF4-FFF2-40B4-BE49-F238E27FC236}">
                <a16:creationId xmlns:a16="http://schemas.microsoft.com/office/drawing/2014/main" id="{92275DD7-7D3B-EC3D-57A9-3C0147F9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39" name="Rectangle 48">
            <a:extLst>
              <a:ext uri="{FF2B5EF4-FFF2-40B4-BE49-F238E27FC236}">
                <a16:creationId xmlns:a16="http://schemas.microsoft.com/office/drawing/2014/main" id="{F6F1BEDA-915E-6DE6-C630-E5C8C7AB1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718D8821-4663-899C-31D5-029E95F36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14400"/>
            <a:ext cx="9067800" cy="5082411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B1C6D0C7-9203-51E4-5FAF-0C76D8947E57}"/>
              </a:ext>
            </a:extLst>
          </p:cNvPr>
          <p:cNvSpPr/>
          <p:nvPr/>
        </p:nvSpPr>
        <p:spPr>
          <a:xfrm>
            <a:off x="8763000" y="6324600"/>
            <a:ext cx="2819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0276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678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563</Words>
  <Application>Microsoft Office PowerPoint</Application>
  <PresentationFormat>Breitbild</PresentationFormat>
  <Paragraphs>195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Calibri</vt:lpstr>
      <vt:lpstr>Century Gothic</vt:lpstr>
      <vt:lpstr>Dubai</vt:lpstr>
      <vt:lpstr>Symbol</vt:lpstr>
      <vt:lpstr>Verdana</vt:lpstr>
      <vt:lpstr>Office Theme</vt:lpstr>
      <vt:lpstr>Overview of Tetrode-Based RF System for High-Power Plasma Heating Operation in the 4-9 MHz Range for the MPEX Project at ORNL</vt:lpstr>
      <vt:lpstr>A Heritage of Excellence</vt:lpstr>
      <vt:lpstr>SKxx Transmitter Family</vt:lpstr>
      <vt:lpstr>TSW2xxx Transmitter Family</vt:lpstr>
      <vt:lpstr>TSW2xxx Transmitter Family</vt:lpstr>
      <vt:lpstr>Difficult Improvements</vt:lpstr>
      <vt:lpstr>Why not solid state</vt:lpstr>
      <vt:lpstr>Why not solid state</vt:lpstr>
      <vt:lpstr>TSW2500 at ORNL</vt:lpstr>
      <vt:lpstr>TSW2500 for ORNL</vt:lpstr>
      <vt:lpstr>TSW2500 for ORNL</vt:lpstr>
      <vt:lpstr>PSM Technology</vt:lpstr>
      <vt:lpstr>TSW2500 for ORNL</vt:lpstr>
      <vt:lpstr>Tubes for TSW2500</vt:lpstr>
      <vt:lpstr>Matching Network TSW2500</vt:lpstr>
      <vt:lpstr>TSW2500 for ORNL</vt:lpstr>
      <vt:lpstr>TSW2500 for ORNL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Keens - AMPEGON</dc:creator>
  <cp:lastModifiedBy>Bodo Fritsche - AMPEGON</cp:lastModifiedBy>
  <cp:revision>16</cp:revision>
  <dcterms:created xsi:type="dcterms:W3CDTF">2024-08-08T08:59:27Z</dcterms:created>
  <dcterms:modified xsi:type="dcterms:W3CDTF">2024-09-05T16:52:32Z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2024-06-05T00:00:00Z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2024-08-08T00:00:00Z</vt:filetime>
  </property>
  <property fmtid="{D5CDD505-2E9C-101B-9397-08002B2CF9AE}" pid="5" name="Producer">
    <vt:lpwstr>Microsoft® PowerPoint® for Microsoft 365</vt:lpwstr>
  </property>
</Properties>
</file>