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2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24"/>
  </p:notesMasterIdLst>
  <p:handoutMasterIdLst>
    <p:handoutMasterId r:id="rId25"/>
  </p:handoutMasterIdLst>
  <p:sldIdLst>
    <p:sldId id="319" r:id="rId5"/>
    <p:sldId id="1496" r:id="rId6"/>
    <p:sldId id="1497" r:id="rId7"/>
    <p:sldId id="1498" r:id="rId8"/>
    <p:sldId id="1499" r:id="rId9"/>
    <p:sldId id="1500" r:id="rId10"/>
    <p:sldId id="1501" r:id="rId11"/>
    <p:sldId id="1502" r:id="rId12"/>
    <p:sldId id="1503" r:id="rId13"/>
    <p:sldId id="1504" r:id="rId14"/>
    <p:sldId id="1505" r:id="rId15"/>
    <p:sldId id="1506" r:id="rId16"/>
    <p:sldId id="1507" r:id="rId17"/>
    <p:sldId id="1508" r:id="rId18"/>
    <p:sldId id="1509" r:id="rId19"/>
    <p:sldId id="1510" r:id="rId20"/>
    <p:sldId id="1511" r:id="rId21"/>
    <p:sldId id="1513" r:id="rId22"/>
    <p:sldId id="1512" r:id="rId23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CFF"/>
    <a:srgbClr val="FF8005"/>
    <a:srgbClr val="3B26FF"/>
    <a:srgbClr val="FFFF67"/>
    <a:srgbClr val="32EE29"/>
    <a:srgbClr val="F5DAA8"/>
    <a:srgbClr val="AFAFAE"/>
    <a:srgbClr val="9A9B9D"/>
    <a:srgbClr val="AEB0AF"/>
    <a:srgbClr val="CEC7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83" autoAdjust="0"/>
    <p:restoredTop sz="74487" autoAdjust="0"/>
  </p:normalViewPr>
  <p:slideViewPr>
    <p:cSldViewPr snapToGrid="0" showGuides="1">
      <p:cViewPr varScale="1">
        <p:scale>
          <a:sx n="85" d="100"/>
          <a:sy n="85" d="100"/>
        </p:scale>
        <p:origin x="82" y="28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SNS%20RFQ02%20tun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Measured%20data\RFQ02%20beadpull%20measurement_20230515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3\HTREN\work\RFQ\RFQ02\RFQ02%20beadpull%20measurement\SNS%20RFQ02%20Q+D%20tuning%20halfVolume_final_202305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Nonlinear!$C$1</c:f>
              <c:strCache>
                <c:ptCount val="1"/>
                <c:pt idx="0">
                  <c:v>F_t1_CST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Nonlinear!$B$2:$B$10</c:f>
              <c:numCache>
                <c:formatCode>General</c:formatCode>
                <c:ptCount val="9"/>
                <c:pt idx="0">
                  <c:v>0</c:v>
                </c:pt>
                <c:pt idx="1">
                  <c:v>2.5</c:v>
                </c:pt>
                <c:pt idx="2">
                  <c:v>5</c:v>
                </c:pt>
                <c:pt idx="3">
                  <c:v>7.5</c:v>
                </c:pt>
                <c:pt idx="4">
                  <c:v>10</c:v>
                </c:pt>
                <c:pt idx="5">
                  <c:v>12.5</c:v>
                </c:pt>
                <c:pt idx="6">
                  <c:v>15</c:v>
                </c:pt>
                <c:pt idx="7">
                  <c:v>17.5</c:v>
                </c:pt>
                <c:pt idx="8">
                  <c:v>20</c:v>
                </c:pt>
              </c:numCache>
            </c:numRef>
          </c:xVal>
          <c:yVal>
            <c:numRef>
              <c:f>Nonlinear!$C$2:$C$10</c:f>
              <c:numCache>
                <c:formatCode>0.00000</c:formatCode>
                <c:ptCount val="9"/>
                <c:pt idx="0">
                  <c:v>400.38598000000002</c:v>
                </c:pt>
                <c:pt idx="1">
                  <c:v>400.46479239833002</c:v>
                </c:pt>
                <c:pt idx="2">
                  <c:v>400.53688561532999</c:v>
                </c:pt>
                <c:pt idx="3">
                  <c:v>400.61147087075</c:v>
                </c:pt>
                <c:pt idx="4">
                  <c:v>400.67456827791</c:v>
                </c:pt>
                <c:pt idx="5">
                  <c:v>400.72686194608002</c:v>
                </c:pt>
                <c:pt idx="6">
                  <c:v>400.77819314638998</c:v>
                </c:pt>
                <c:pt idx="7">
                  <c:v>400.81813300662998</c:v>
                </c:pt>
                <c:pt idx="8">
                  <c:v>400.85263906191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992-41E7-9BBE-F34258EF610B}"/>
            </c:ext>
          </c:extLst>
        </c:ser>
        <c:ser>
          <c:idx val="1"/>
          <c:order val="1"/>
          <c:tx>
            <c:strRef>
              <c:f>Nonlinear!$D$1</c:f>
              <c:strCache>
                <c:ptCount val="1"/>
                <c:pt idx="0">
                  <c:v>F_t1_scale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Nonlinear!$B$2:$B$10</c:f>
              <c:numCache>
                <c:formatCode>General</c:formatCode>
                <c:ptCount val="9"/>
                <c:pt idx="0">
                  <c:v>0</c:v>
                </c:pt>
                <c:pt idx="1">
                  <c:v>2.5</c:v>
                </c:pt>
                <c:pt idx="2">
                  <c:v>5</c:v>
                </c:pt>
                <c:pt idx="3">
                  <c:v>7.5</c:v>
                </c:pt>
                <c:pt idx="4">
                  <c:v>10</c:v>
                </c:pt>
                <c:pt idx="5">
                  <c:v>12.5</c:v>
                </c:pt>
                <c:pt idx="6">
                  <c:v>15</c:v>
                </c:pt>
                <c:pt idx="7">
                  <c:v>17.5</c:v>
                </c:pt>
                <c:pt idx="8">
                  <c:v>20</c:v>
                </c:pt>
              </c:numCache>
            </c:numRef>
          </c:xVal>
          <c:yVal>
            <c:numRef>
              <c:f>Nonlinear!$D$2:$D$10</c:f>
              <c:numCache>
                <c:formatCode>General</c:formatCode>
                <c:ptCount val="9"/>
                <c:pt idx="0" formatCode="0.0000">
                  <c:v>400.38598000000002</c:v>
                </c:pt>
                <c:pt idx="1">
                  <c:v>400.45812750000005</c:v>
                </c:pt>
                <c:pt idx="2">
                  <c:v>400.53027500000002</c:v>
                </c:pt>
                <c:pt idx="3">
                  <c:v>400.60242249999999</c:v>
                </c:pt>
                <c:pt idx="4">
                  <c:v>400.67457000000002</c:v>
                </c:pt>
                <c:pt idx="5">
                  <c:v>400.74671750000005</c:v>
                </c:pt>
                <c:pt idx="6">
                  <c:v>400.81886500000002</c:v>
                </c:pt>
                <c:pt idx="7">
                  <c:v>400.89101249999999</c:v>
                </c:pt>
                <c:pt idx="8">
                  <c:v>400.96316000000002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992-41E7-9BBE-F34258EF61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3956048"/>
        <c:axId val="483956464"/>
      </c:scatterChart>
      <c:valAx>
        <c:axId val="4839560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3956464"/>
        <c:crosses val="autoZero"/>
        <c:crossBetween val="midCat"/>
      </c:valAx>
      <c:valAx>
        <c:axId val="48395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39560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Q2 tuners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918598716827063"/>
          <c:y val="0.15647244094488189"/>
          <c:w val="0.84380012394284043"/>
          <c:h val="0.67178127734033244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Summary!$K$2</c:f>
              <c:strCache>
                <c:ptCount val="1"/>
                <c:pt idx="0">
                  <c:v>L_Initial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Summary!$J$3:$J$18</c:f>
              <c:strCache>
                <c:ptCount val="16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  <c:pt idx="10">
                  <c:v>t11</c:v>
                </c:pt>
                <c:pt idx="11">
                  <c:v>t12</c:v>
                </c:pt>
                <c:pt idx="12">
                  <c:v>t13</c:v>
                </c:pt>
                <c:pt idx="13">
                  <c:v>t14</c:v>
                </c:pt>
                <c:pt idx="14">
                  <c:v>t15</c:v>
                </c:pt>
                <c:pt idx="15">
                  <c:v>t16</c:v>
                </c:pt>
              </c:strCache>
            </c:strRef>
          </c:xVal>
          <c:yVal>
            <c:numRef>
              <c:f>Summary!$K$3:$K$18</c:f>
              <c:numCache>
                <c:formatCode>General</c:formatCode>
                <c:ptCount val="16"/>
                <c:pt idx="0">
                  <c:v>0.11908661417322808</c:v>
                </c:pt>
                <c:pt idx="1">
                  <c:v>0.15808661417322822</c:v>
                </c:pt>
                <c:pt idx="2">
                  <c:v>0.20708661417322816</c:v>
                </c:pt>
                <c:pt idx="3">
                  <c:v>0.23622047244094491</c:v>
                </c:pt>
                <c:pt idx="8">
                  <c:v>0.13808661417322821</c:v>
                </c:pt>
                <c:pt idx="14">
                  <c:v>0.20408661417322804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E6D-4F71-9F18-12E823E76EB9}"/>
            </c:ext>
          </c:extLst>
        </c:ser>
        <c:ser>
          <c:idx val="1"/>
          <c:order val="1"/>
          <c:tx>
            <c:strRef>
              <c:f>Summary!$Q$2</c:f>
              <c:strCache>
                <c:ptCount val="1"/>
                <c:pt idx="0">
                  <c:v>L_6th iter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Summary!$J$3:$J$18</c:f>
              <c:strCache>
                <c:ptCount val="16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  <c:pt idx="10">
                  <c:v>t11</c:v>
                </c:pt>
                <c:pt idx="11">
                  <c:v>t12</c:v>
                </c:pt>
                <c:pt idx="12">
                  <c:v>t13</c:v>
                </c:pt>
                <c:pt idx="13">
                  <c:v>t14</c:v>
                </c:pt>
                <c:pt idx="14">
                  <c:v>t15</c:v>
                </c:pt>
                <c:pt idx="15">
                  <c:v>t16</c:v>
                </c:pt>
              </c:strCache>
            </c:strRef>
          </c:xVal>
          <c:yVal>
            <c:numRef>
              <c:f>Summary!$Q$3:$Q$18</c:f>
              <c:numCache>
                <c:formatCode>General</c:formatCode>
                <c:ptCount val="16"/>
                <c:pt idx="0">
                  <c:v>-0.24902427686281969</c:v>
                </c:pt>
                <c:pt idx="1">
                  <c:v>-2.934561765392886E-2</c:v>
                </c:pt>
                <c:pt idx="2">
                  <c:v>0.26437513458856876</c:v>
                </c:pt>
                <c:pt idx="3">
                  <c:v>0.28219414307425328</c:v>
                </c:pt>
                <c:pt idx="8">
                  <c:v>0.13840720599819928</c:v>
                </c:pt>
                <c:pt idx="14">
                  <c:v>0.14783693922127933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E6D-4F71-9F18-12E823E76E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202767"/>
        <c:axId val="624673632"/>
      </c:scatterChart>
      <c:valAx>
        <c:axId val="195202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Tuner position</a:t>
                </a:r>
                <a:r>
                  <a:rPr lang="en-US" baseline="0"/>
                  <a:t> #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673632"/>
        <c:crosses val="autoZero"/>
        <c:crossBetween val="midCat"/>
        <c:majorUnit val="1"/>
      </c:valAx>
      <c:valAx>
        <c:axId val="624673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Tuner length [inch]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0276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729569870101437"/>
          <c:y val="0.56475590551181098"/>
          <c:w val="0.1438839036521623"/>
          <c:h val="0.14913298337707787"/>
        </c:manualLayout>
      </c:layout>
      <c:overlay val="0"/>
      <c:spPr>
        <a:noFill/>
        <a:ln>
          <a:solidFill>
            <a:srgbClr val="7030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Q3 tuners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302318460192476"/>
          <c:y val="0.14243088363954506"/>
          <c:w val="0.81256014873140858"/>
          <c:h val="0.68318153980752394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Summary!$T$2</c:f>
              <c:strCache>
                <c:ptCount val="1"/>
                <c:pt idx="0">
                  <c:v>L_Initial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Summary!$S$3:$S$18</c:f>
              <c:strCache>
                <c:ptCount val="16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  <c:pt idx="10">
                  <c:v>t11</c:v>
                </c:pt>
                <c:pt idx="11">
                  <c:v>t12</c:v>
                </c:pt>
                <c:pt idx="12">
                  <c:v>t13</c:v>
                </c:pt>
                <c:pt idx="13">
                  <c:v>t14</c:v>
                </c:pt>
                <c:pt idx="14">
                  <c:v>t15</c:v>
                </c:pt>
                <c:pt idx="15">
                  <c:v>t16</c:v>
                </c:pt>
              </c:strCache>
            </c:strRef>
          </c:xVal>
          <c:yVal>
            <c:numRef>
              <c:f>Summary!$T$3:$T$18</c:f>
              <c:numCache>
                <c:formatCode>General</c:formatCode>
                <c:ptCount val="16"/>
                <c:pt idx="0">
                  <c:v>0.35008661417322839</c:v>
                </c:pt>
                <c:pt idx="2">
                  <c:v>0.12908661417322831</c:v>
                </c:pt>
                <c:pt idx="3">
                  <c:v>5.6086614173228355E-2</c:v>
                </c:pt>
                <c:pt idx="14">
                  <c:v>0.20608661417322827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359-4AEF-9383-D15434FD7D9E}"/>
            </c:ext>
          </c:extLst>
        </c:ser>
        <c:ser>
          <c:idx val="1"/>
          <c:order val="1"/>
          <c:tx>
            <c:strRef>
              <c:f>Summary!$Z$2</c:f>
              <c:strCache>
                <c:ptCount val="1"/>
                <c:pt idx="0">
                  <c:v>L_6th iter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Summary!$S$3:$S$18</c:f>
              <c:strCache>
                <c:ptCount val="16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  <c:pt idx="10">
                  <c:v>t11</c:v>
                </c:pt>
                <c:pt idx="11">
                  <c:v>t12</c:v>
                </c:pt>
                <c:pt idx="12">
                  <c:v>t13</c:v>
                </c:pt>
                <c:pt idx="13">
                  <c:v>t14</c:v>
                </c:pt>
                <c:pt idx="14">
                  <c:v>t15</c:v>
                </c:pt>
                <c:pt idx="15">
                  <c:v>t16</c:v>
                </c:pt>
              </c:strCache>
            </c:strRef>
          </c:xVal>
          <c:yVal>
            <c:numRef>
              <c:f>Summary!$Z$3:$Z$18</c:f>
              <c:numCache>
                <c:formatCode>General</c:formatCode>
                <c:ptCount val="16"/>
                <c:pt idx="0">
                  <c:v>-0.2746974694153142</c:v>
                </c:pt>
                <c:pt idx="2">
                  <c:v>0.13011859685129148</c:v>
                </c:pt>
                <c:pt idx="3">
                  <c:v>0.13976866959017559</c:v>
                </c:pt>
                <c:pt idx="14">
                  <c:v>0.25586345465888555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359-4AEF-9383-D15434FD7D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8620815"/>
        <c:axId val="624572352"/>
      </c:scatterChart>
      <c:valAx>
        <c:axId val="6886208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Tuner position #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572352"/>
        <c:crosses val="autoZero"/>
        <c:crossBetween val="midCat"/>
        <c:majorUnit val="1"/>
      </c:valAx>
      <c:valAx>
        <c:axId val="62457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Tuner length [inch]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620815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7280366604885531"/>
          <c:y val="0.52401531058617667"/>
          <c:w val="0.14179524841577634"/>
          <c:h val="0.16024409448818897"/>
        </c:manualLayout>
      </c:layout>
      <c:overlay val="0"/>
      <c:spPr>
        <a:noFill/>
        <a:ln>
          <a:solidFill>
            <a:srgbClr val="7030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Q4 tuners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226469087197434"/>
          <c:y val="0.14536132983377081"/>
          <c:w val="0.85072142023913677"/>
          <c:h val="0.68844794400699927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Summary!$AC$2</c:f>
              <c:strCache>
                <c:ptCount val="1"/>
                <c:pt idx="0">
                  <c:v>L_Initial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Summary!$AB$3:$AB$18</c:f>
              <c:strCache>
                <c:ptCount val="16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  <c:pt idx="10">
                  <c:v>t11</c:v>
                </c:pt>
                <c:pt idx="11">
                  <c:v>t12</c:v>
                </c:pt>
                <c:pt idx="12">
                  <c:v>t13</c:v>
                </c:pt>
                <c:pt idx="13">
                  <c:v>t14</c:v>
                </c:pt>
                <c:pt idx="14">
                  <c:v>t15</c:v>
                </c:pt>
                <c:pt idx="15">
                  <c:v>t16</c:v>
                </c:pt>
              </c:strCache>
            </c:strRef>
          </c:xVal>
          <c:yVal>
            <c:numRef>
              <c:f>Summary!$AC$3:$AC$18</c:f>
              <c:numCache>
                <c:formatCode>General</c:formatCode>
                <c:ptCount val="16"/>
                <c:pt idx="0">
                  <c:v>0.47008661417322806</c:v>
                </c:pt>
                <c:pt idx="1">
                  <c:v>0.3800866141732282</c:v>
                </c:pt>
                <c:pt idx="2">
                  <c:v>0.24008661417322807</c:v>
                </c:pt>
                <c:pt idx="3">
                  <c:v>0.21408661417322827</c:v>
                </c:pt>
                <c:pt idx="8">
                  <c:v>0.20008661417322804</c:v>
                </c:pt>
                <c:pt idx="14">
                  <c:v>0.22008661417322806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00-46BD-9082-49F3460F0904}"/>
            </c:ext>
          </c:extLst>
        </c:ser>
        <c:ser>
          <c:idx val="1"/>
          <c:order val="1"/>
          <c:tx>
            <c:strRef>
              <c:f>Summary!$AI$2</c:f>
              <c:strCache>
                <c:ptCount val="1"/>
                <c:pt idx="0">
                  <c:v>L_6th iter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Summary!$AB$3:$AB$18</c:f>
              <c:strCache>
                <c:ptCount val="16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  <c:pt idx="10">
                  <c:v>t11</c:v>
                </c:pt>
                <c:pt idx="11">
                  <c:v>t12</c:v>
                </c:pt>
                <c:pt idx="12">
                  <c:v>t13</c:v>
                </c:pt>
                <c:pt idx="13">
                  <c:v>t14</c:v>
                </c:pt>
                <c:pt idx="14">
                  <c:v>t15</c:v>
                </c:pt>
                <c:pt idx="15">
                  <c:v>t16</c:v>
                </c:pt>
              </c:strCache>
            </c:strRef>
          </c:xVal>
          <c:yVal>
            <c:numRef>
              <c:f>Summary!$AI$3:$AI$18</c:f>
              <c:numCache>
                <c:formatCode>General</c:formatCode>
                <c:ptCount val="16"/>
                <c:pt idx="0">
                  <c:v>0.20516355925945728</c:v>
                </c:pt>
                <c:pt idx="1">
                  <c:v>0.56751884600038527</c:v>
                </c:pt>
                <c:pt idx="2">
                  <c:v>0.17008813191304947</c:v>
                </c:pt>
                <c:pt idx="3">
                  <c:v>0.18051929726149374</c:v>
                </c:pt>
                <c:pt idx="8">
                  <c:v>0.19976602234825697</c:v>
                </c:pt>
                <c:pt idx="14">
                  <c:v>0.27633628912517683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00-46BD-9082-49F3460F0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8578127"/>
        <c:axId val="624627072"/>
      </c:scatterChart>
      <c:valAx>
        <c:axId val="6885781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Tuner position</a:t>
                </a:r>
                <a:r>
                  <a:rPr lang="en-US" baseline="0"/>
                  <a:t> #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627072"/>
        <c:crosses val="autoZero"/>
        <c:crossBetween val="midCat"/>
        <c:majorUnit val="1"/>
      </c:valAx>
      <c:valAx>
        <c:axId val="624627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Tuner length [inch]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57812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6309139780341029"/>
          <c:y val="0.18946993752400221"/>
          <c:w val="0.15605975208560682"/>
          <c:h val="0.14488615202358984"/>
        </c:manualLayout>
      </c:layout>
      <c:overlay val="0"/>
      <c:spPr>
        <a:noFill/>
        <a:ln>
          <a:solidFill>
            <a:srgbClr val="7030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Q1 tuners</a:t>
            </a:r>
          </a:p>
        </c:rich>
      </c:tx>
      <c:layout>
        <c:manualLayout>
          <c:xMode val="edge"/>
          <c:yMode val="edge"/>
          <c:x val="0.40226377952755904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760642231080937"/>
          <c:y val="0.14891221930592008"/>
          <c:w val="0.80797686692979886"/>
          <c:h val="0.67092884222805482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Summary!$B$2</c:f>
              <c:strCache>
                <c:ptCount val="1"/>
                <c:pt idx="0">
                  <c:v>L_Initial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Summary!$A$3:$A$18</c:f>
              <c:strCache>
                <c:ptCount val="16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  <c:pt idx="10">
                  <c:v>t11</c:v>
                </c:pt>
                <c:pt idx="11">
                  <c:v>t12</c:v>
                </c:pt>
                <c:pt idx="12">
                  <c:v>t13</c:v>
                </c:pt>
                <c:pt idx="13">
                  <c:v>t14</c:v>
                </c:pt>
                <c:pt idx="14">
                  <c:v>t15</c:v>
                </c:pt>
                <c:pt idx="15">
                  <c:v>t16</c:v>
                </c:pt>
              </c:strCache>
            </c:strRef>
          </c:xVal>
          <c:yVal>
            <c:numRef>
              <c:f>Summary!$B$3:$B$18</c:f>
              <c:numCache>
                <c:formatCode>General</c:formatCode>
                <c:ptCount val="16"/>
                <c:pt idx="0" formatCode="0.0000">
                  <c:v>0.26008661417322809</c:v>
                </c:pt>
                <c:pt idx="2" formatCode="0.0000">
                  <c:v>0.31308661417322847</c:v>
                </c:pt>
                <c:pt idx="3" formatCode="0.0000">
                  <c:v>0.37508661417322831</c:v>
                </c:pt>
                <c:pt idx="14" formatCode="0.0000">
                  <c:v>0.22208661417322828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6A8-4B21-BF46-7A14C1470C22}"/>
            </c:ext>
          </c:extLst>
        </c:ser>
        <c:ser>
          <c:idx val="1"/>
          <c:order val="1"/>
          <c:tx>
            <c:strRef>
              <c:f>Summary!$H$2</c:f>
              <c:strCache>
                <c:ptCount val="1"/>
                <c:pt idx="0">
                  <c:v>L_6th iter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Summary!$A$3:$A$18</c:f>
              <c:strCache>
                <c:ptCount val="16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  <c:pt idx="10">
                  <c:v>t11</c:v>
                </c:pt>
                <c:pt idx="11">
                  <c:v>t12</c:v>
                </c:pt>
                <c:pt idx="12">
                  <c:v>t13</c:v>
                </c:pt>
                <c:pt idx="13">
                  <c:v>t14</c:v>
                </c:pt>
                <c:pt idx="14">
                  <c:v>t15</c:v>
                </c:pt>
                <c:pt idx="15">
                  <c:v>t16</c:v>
                </c:pt>
              </c:strCache>
            </c:strRef>
          </c:xVal>
          <c:yVal>
            <c:numRef>
              <c:f>Summary!$H$3:$H$18</c:f>
              <c:numCache>
                <c:formatCode>General</c:formatCode>
                <c:ptCount val="16"/>
                <c:pt idx="0" formatCode="0.0000">
                  <c:v>0.25183675181195209</c:v>
                </c:pt>
                <c:pt idx="2" formatCode="0.0000">
                  <c:v>0.2993446696503273</c:v>
                </c:pt>
                <c:pt idx="3" formatCode="0.0000">
                  <c:v>0.3038109124778548</c:v>
                </c:pt>
                <c:pt idx="14" formatCode="0.0000">
                  <c:v>0.172309773687571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6A8-4B21-BF46-7A14C1470C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101615"/>
        <c:axId val="624641952"/>
      </c:scatterChart>
      <c:valAx>
        <c:axId val="1951016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Tuner position #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641952"/>
        <c:crosses val="autoZero"/>
        <c:crossBetween val="midCat"/>
        <c:majorUnit val="1"/>
      </c:valAx>
      <c:valAx>
        <c:axId val="624641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Tuner length [inch]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10161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909175415573049"/>
          <c:y val="0.1666080489938758"/>
          <c:w val="0.15033501020705742"/>
          <c:h val="0.14913298337707787"/>
        </c:manualLayout>
      </c:layout>
      <c:overlay val="0"/>
      <c:spPr>
        <a:noFill/>
        <a:ln>
          <a:solidFill>
            <a:srgbClr val="7030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Noise Check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106640785878777E-2"/>
          <c:y val="0.10373954802777745"/>
          <c:w val="0.92836783532335543"/>
          <c:h val="0.77222282397389419"/>
        </c:manualLayout>
      </c:layout>
      <c:scatterChart>
        <c:scatterStyle val="lineMarker"/>
        <c:varyColors val="0"/>
        <c:ser>
          <c:idx val="0"/>
          <c:order val="0"/>
          <c:tx>
            <c:strRef>
              <c:f>'Noise check 20230515'!$C$1</c:f>
              <c:strCache>
                <c:ptCount val="1"/>
                <c:pt idx="0">
                  <c:v>Noise_1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'Noise check 20230515'!$B$2:$B$886</c:f>
              <c:numCache>
                <c:formatCode>General</c:formatCode>
                <c:ptCount val="885"/>
                <c:pt idx="0">
                  <c:v>1.3037999999999999E-2</c:v>
                </c:pt>
                <c:pt idx="1">
                  <c:v>0.128717</c:v>
                </c:pt>
                <c:pt idx="2">
                  <c:v>0.233706</c:v>
                </c:pt>
                <c:pt idx="3">
                  <c:v>0.36051299999999997</c:v>
                </c:pt>
                <c:pt idx="4">
                  <c:v>0.47122000000000003</c:v>
                </c:pt>
                <c:pt idx="5">
                  <c:v>0.57632700000000003</c:v>
                </c:pt>
                <c:pt idx="6">
                  <c:v>0.68077500000000002</c:v>
                </c:pt>
                <c:pt idx="7">
                  <c:v>0.79262699999999997</c:v>
                </c:pt>
                <c:pt idx="8">
                  <c:v>0.90884399999999999</c:v>
                </c:pt>
                <c:pt idx="9">
                  <c:v>1.0343279999999999</c:v>
                </c:pt>
                <c:pt idx="10">
                  <c:v>1.1399820000000001</c:v>
                </c:pt>
                <c:pt idx="11">
                  <c:v>1.246456</c:v>
                </c:pt>
                <c:pt idx="12">
                  <c:v>1.350652</c:v>
                </c:pt>
                <c:pt idx="13">
                  <c:v>1.4674849999999999</c:v>
                </c:pt>
                <c:pt idx="14">
                  <c:v>1.5792269999999999</c:v>
                </c:pt>
                <c:pt idx="15">
                  <c:v>1.6848540000000001</c:v>
                </c:pt>
                <c:pt idx="16">
                  <c:v>1.7890520000000001</c:v>
                </c:pt>
                <c:pt idx="17">
                  <c:v>1.90541</c:v>
                </c:pt>
                <c:pt idx="18">
                  <c:v>2.03268</c:v>
                </c:pt>
                <c:pt idx="19">
                  <c:v>2.1556820000000001</c:v>
                </c:pt>
                <c:pt idx="20">
                  <c:v>2.2659090000000002</c:v>
                </c:pt>
                <c:pt idx="21">
                  <c:v>2.3788200000000002</c:v>
                </c:pt>
                <c:pt idx="22">
                  <c:v>2.4894970000000001</c:v>
                </c:pt>
                <c:pt idx="23">
                  <c:v>2.608457</c:v>
                </c:pt>
                <c:pt idx="24">
                  <c:v>2.731252</c:v>
                </c:pt>
                <c:pt idx="25">
                  <c:v>2.8485200000000002</c:v>
                </c:pt>
                <c:pt idx="26">
                  <c:v>2.9661390000000001</c:v>
                </c:pt>
                <c:pt idx="27">
                  <c:v>0.166022</c:v>
                </c:pt>
                <c:pt idx="28">
                  <c:v>4.6710960000000004</c:v>
                </c:pt>
                <c:pt idx="29">
                  <c:v>9.1978960000000001</c:v>
                </c:pt>
                <c:pt idx="30">
                  <c:v>13.376682000000001</c:v>
                </c:pt>
                <c:pt idx="31">
                  <c:v>17.609781000000002</c:v>
                </c:pt>
                <c:pt idx="32">
                  <c:v>22.337949999999999</c:v>
                </c:pt>
                <c:pt idx="33">
                  <c:v>27.052143999999998</c:v>
                </c:pt>
                <c:pt idx="34">
                  <c:v>31.669539</c:v>
                </c:pt>
                <c:pt idx="35">
                  <c:v>36.309458999999997</c:v>
                </c:pt>
                <c:pt idx="36">
                  <c:v>40.943877999999998</c:v>
                </c:pt>
                <c:pt idx="37">
                  <c:v>45.724018000000001</c:v>
                </c:pt>
                <c:pt idx="38">
                  <c:v>49.978983999999997</c:v>
                </c:pt>
                <c:pt idx="39">
                  <c:v>54.291310000000003</c:v>
                </c:pt>
                <c:pt idx="40">
                  <c:v>59.144500999999998</c:v>
                </c:pt>
                <c:pt idx="41">
                  <c:v>64.258621000000005</c:v>
                </c:pt>
                <c:pt idx="42">
                  <c:v>68.938151000000005</c:v>
                </c:pt>
                <c:pt idx="43">
                  <c:v>73.588311000000004</c:v>
                </c:pt>
                <c:pt idx="44">
                  <c:v>77.731781999999995</c:v>
                </c:pt>
                <c:pt idx="45">
                  <c:v>82.429446999999996</c:v>
                </c:pt>
                <c:pt idx="46">
                  <c:v>86.514917999999994</c:v>
                </c:pt>
                <c:pt idx="47">
                  <c:v>91.166872999999995</c:v>
                </c:pt>
                <c:pt idx="48">
                  <c:v>95.251153000000002</c:v>
                </c:pt>
                <c:pt idx="49">
                  <c:v>99.934190999999998</c:v>
                </c:pt>
                <c:pt idx="50">
                  <c:v>104.27468399999999</c:v>
                </c:pt>
                <c:pt idx="51">
                  <c:v>108.809719</c:v>
                </c:pt>
                <c:pt idx="52">
                  <c:v>113.749773</c:v>
                </c:pt>
                <c:pt idx="53">
                  <c:v>118.144555</c:v>
                </c:pt>
                <c:pt idx="54">
                  <c:v>122.936099</c:v>
                </c:pt>
                <c:pt idx="55">
                  <c:v>127.25487800000001</c:v>
                </c:pt>
                <c:pt idx="56">
                  <c:v>131.491321</c:v>
                </c:pt>
                <c:pt idx="57">
                  <c:v>135.87328199999999</c:v>
                </c:pt>
                <c:pt idx="58">
                  <c:v>140.53880799999999</c:v>
                </c:pt>
                <c:pt idx="59">
                  <c:v>144.68383800000001</c:v>
                </c:pt>
                <c:pt idx="60">
                  <c:v>149.03825900000001</c:v>
                </c:pt>
                <c:pt idx="61">
                  <c:v>153.441351</c:v>
                </c:pt>
                <c:pt idx="62">
                  <c:v>158.055182</c:v>
                </c:pt>
                <c:pt idx="63">
                  <c:v>162.591643</c:v>
                </c:pt>
                <c:pt idx="64">
                  <c:v>166.80760599999999</c:v>
                </c:pt>
                <c:pt idx="65">
                  <c:v>171.087738</c:v>
                </c:pt>
                <c:pt idx="66">
                  <c:v>175.361996</c:v>
                </c:pt>
                <c:pt idx="67">
                  <c:v>179.79615699999999</c:v>
                </c:pt>
                <c:pt idx="68">
                  <c:v>184.14203599999999</c:v>
                </c:pt>
                <c:pt idx="69">
                  <c:v>188.778344</c:v>
                </c:pt>
                <c:pt idx="70">
                  <c:v>193.37714500000001</c:v>
                </c:pt>
                <c:pt idx="71">
                  <c:v>198.43057899999999</c:v>
                </c:pt>
                <c:pt idx="72">
                  <c:v>203.15110100000001</c:v>
                </c:pt>
                <c:pt idx="73">
                  <c:v>207.43635900000001</c:v>
                </c:pt>
                <c:pt idx="74">
                  <c:v>212.60598899999999</c:v>
                </c:pt>
                <c:pt idx="75">
                  <c:v>216.815923</c:v>
                </c:pt>
                <c:pt idx="76">
                  <c:v>221.44352599999999</c:v>
                </c:pt>
                <c:pt idx="77">
                  <c:v>226.48395099999999</c:v>
                </c:pt>
                <c:pt idx="78">
                  <c:v>230.73446100000001</c:v>
                </c:pt>
                <c:pt idx="79">
                  <c:v>235.30572599999999</c:v>
                </c:pt>
                <c:pt idx="80">
                  <c:v>240.23355000000001</c:v>
                </c:pt>
                <c:pt idx="81">
                  <c:v>245.31608199999999</c:v>
                </c:pt>
                <c:pt idx="82">
                  <c:v>249.80432300000001</c:v>
                </c:pt>
                <c:pt idx="83">
                  <c:v>254.04187300000001</c:v>
                </c:pt>
                <c:pt idx="84">
                  <c:v>258.43429800000001</c:v>
                </c:pt>
                <c:pt idx="85">
                  <c:v>262.63736</c:v>
                </c:pt>
                <c:pt idx="86">
                  <c:v>267.07540399999999</c:v>
                </c:pt>
                <c:pt idx="87">
                  <c:v>271.37285500000002</c:v>
                </c:pt>
                <c:pt idx="88">
                  <c:v>275.648864</c:v>
                </c:pt>
                <c:pt idx="89">
                  <c:v>279.81604399999998</c:v>
                </c:pt>
                <c:pt idx="90">
                  <c:v>284.03684099999998</c:v>
                </c:pt>
                <c:pt idx="91">
                  <c:v>288.42331300000001</c:v>
                </c:pt>
                <c:pt idx="92">
                  <c:v>292.68791499999998</c:v>
                </c:pt>
                <c:pt idx="93">
                  <c:v>297.27142900000001</c:v>
                </c:pt>
                <c:pt idx="94">
                  <c:v>302.01063299999998</c:v>
                </c:pt>
                <c:pt idx="95">
                  <c:v>306.71932900000002</c:v>
                </c:pt>
                <c:pt idx="96">
                  <c:v>311.02508699999998</c:v>
                </c:pt>
                <c:pt idx="97">
                  <c:v>315.658096</c:v>
                </c:pt>
                <c:pt idx="98">
                  <c:v>319.81661300000002</c:v>
                </c:pt>
                <c:pt idx="99">
                  <c:v>324.50470899999999</c:v>
                </c:pt>
                <c:pt idx="100">
                  <c:v>328.99837200000002</c:v>
                </c:pt>
                <c:pt idx="101">
                  <c:v>333.62014199999999</c:v>
                </c:pt>
                <c:pt idx="102">
                  <c:v>338.07670400000001</c:v>
                </c:pt>
                <c:pt idx="103">
                  <c:v>342.72691600000002</c:v>
                </c:pt>
                <c:pt idx="104">
                  <c:v>346.87779899999998</c:v>
                </c:pt>
                <c:pt idx="105">
                  <c:v>351.15507400000001</c:v>
                </c:pt>
                <c:pt idx="106">
                  <c:v>355.953326</c:v>
                </c:pt>
                <c:pt idx="107">
                  <c:v>360.53825399999999</c:v>
                </c:pt>
                <c:pt idx="108">
                  <c:v>364.830848</c:v>
                </c:pt>
                <c:pt idx="109">
                  <c:v>369.21826600000003</c:v>
                </c:pt>
                <c:pt idx="110">
                  <c:v>373.54167200000001</c:v>
                </c:pt>
                <c:pt idx="111">
                  <c:v>377.98102599999999</c:v>
                </c:pt>
                <c:pt idx="112">
                  <c:v>382.31606599999998</c:v>
                </c:pt>
                <c:pt idx="113">
                  <c:v>386.75528000000003</c:v>
                </c:pt>
                <c:pt idx="114">
                  <c:v>391.21682099999998</c:v>
                </c:pt>
                <c:pt idx="115">
                  <c:v>395.407105</c:v>
                </c:pt>
                <c:pt idx="116">
                  <c:v>400.42610300000001</c:v>
                </c:pt>
                <c:pt idx="117">
                  <c:v>405.22132299999998</c:v>
                </c:pt>
                <c:pt idx="118">
                  <c:v>409.40531900000002</c:v>
                </c:pt>
                <c:pt idx="119">
                  <c:v>414.23721499999999</c:v>
                </c:pt>
                <c:pt idx="120">
                  <c:v>418.56734499999999</c:v>
                </c:pt>
                <c:pt idx="121">
                  <c:v>422.83306499999998</c:v>
                </c:pt>
                <c:pt idx="122">
                  <c:v>427.39009800000002</c:v>
                </c:pt>
                <c:pt idx="123">
                  <c:v>431.95021200000002</c:v>
                </c:pt>
                <c:pt idx="124">
                  <c:v>436.09331500000002</c:v>
                </c:pt>
                <c:pt idx="125">
                  <c:v>440.75350400000002</c:v>
                </c:pt>
                <c:pt idx="126">
                  <c:v>445.46972299999999</c:v>
                </c:pt>
                <c:pt idx="127">
                  <c:v>450.53827200000001</c:v>
                </c:pt>
                <c:pt idx="128">
                  <c:v>455.28300200000001</c:v>
                </c:pt>
                <c:pt idx="129">
                  <c:v>459.51543299999997</c:v>
                </c:pt>
                <c:pt idx="130">
                  <c:v>463.90033099999999</c:v>
                </c:pt>
                <c:pt idx="131">
                  <c:v>468.23987</c:v>
                </c:pt>
                <c:pt idx="132">
                  <c:v>472.98059999999998</c:v>
                </c:pt>
                <c:pt idx="133">
                  <c:v>477.410709</c:v>
                </c:pt>
                <c:pt idx="134">
                  <c:v>482.15529900000001</c:v>
                </c:pt>
                <c:pt idx="135">
                  <c:v>486.808312</c:v>
                </c:pt>
                <c:pt idx="136">
                  <c:v>491.50930099999999</c:v>
                </c:pt>
                <c:pt idx="137">
                  <c:v>495.79100799999998</c:v>
                </c:pt>
                <c:pt idx="138">
                  <c:v>500.52979699999997</c:v>
                </c:pt>
                <c:pt idx="139">
                  <c:v>504.67449800000003</c:v>
                </c:pt>
                <c:pt idx="140">
                  <c:v>509.18257599999998</c:v>
                </c:pt>
                <c:pt idx="141">
                  <c:v>513.71187399999997</c:v>
                </c:pt>
                <c:pt idx="142">
                  <c:v>518.31942800000002</c:v>
                </c:pt>
                <c:pt idx="143">
                  <c:v>523.13341700000001</c:v>
                </c:pt>
                <c:pt idx="144">
                  <c:v>527.55372899999998</c:v>
                </c:pt>
                <c:pt idx="145">
                  <c:v>531.69509100000005</c:v>
                </c:pt>
                <c:pt idx="146">
                  <c:v>536.16931699999998</c:v>
                </c:pt>
                <c:pt idx="147">
                  <c:v>541.235412</c:v>
                </c:pt>
                <c:pt idx="148">
                  <c:v>545.80024400000002</c:v>
                </c:pt>
                <c:pt idx="149">
                  <c:v>550.05743800000005</c:v>
                </c:pt>
                <c:pt idx="150">
                  <c:v>554.34673999999995</c:v>
                </c:pt>
                <c:pt idx="151">
                  <c:v>558.52900999999997</c:v>
                </c:pt>
                <c:pt idx="152">
                  <c:v>562.68745200000001</c:v>
                </c:pt>
                <c:pt idx="153">
                  <c:v>567.35535500000003</c:v>
                </c:pt>
                <c:pt idx="154">
                  <c:v>571.517157</c:v>
                </c:pt>
                <c:pt idx="155">
                  <c:v>576.025575</c:v>
                </c:pt>
                <c:pt idx="156">
                  <c:v>580.78451199999995</c:v>
                </c:pt>
                <c:pt idx="157">
                  <c:v>584.97633900000005</c:v>
                </c:pt>
                <c:pt idx="158">
                  <c:v>589.76802999999995</c:v>
                </c:pt>
                <c:pt idx="159">
                  <c:v>594.40816700000005</c:v>
                </c:pt>
                <c:pt idx="160">
                  <c:v>599.03661599999998</c:v>
                </c:pt>
                <c:pt idx="161">
                  <c:v>603.59625800000003</c:v>
                </c:pt>
                <c:pt idx="162">
                  <c:v>608.25079700000003</c:v>
                </c:pt>
                <c:pt idx="163">
                  <c:v>612.43414199999995</c:v>
                </c:pt>
                <c:pt idx="164">
                  <c:v>616.75806299999999</c:v>
                </c:pt>
                <c:pt idx="165">
                  <c:v>621.11548100000005</c:v>
                </c:pt>
                <c:pt idx="166">
                  <c:v>625.613834</c:v>
                </c:pt>
                <c:pt idx="167">
                  <c:v>629.75788899999998</c:v>
                </c:pt>
                <c:pt idx="168">
                  <c:v>634.04766099999995</c:v>
                </c:pt>
                <c:pt idx="169">
                  <c:v>638.46700299999998</c:v>
                </c:pt>
                <c:pt idx="170">
                  <c:v>643.09163699999999</c:v>
                </c:pt>
                <c:pt idx="171">
                  <c:v>647.71985500000005</c:v>
                </c:pt>
                <c:pt idx="172">
                  <c:v>651.99359400000003</c:v>
                </c:pt>
                <c:pt idx="173">
                  <c:v>656.44262900000001</c:v>
                </c:pt>
                <c:pt idx="174">
                  <c:v>660.76768500000003</c:v>
                </c:pt>
                <c:pt idx="175">
                  <c:v>665.07943599999999</c:v>
                </c:pt>
                <c:pt idx="176">
                  <c:v>669.70332699999994</c:v>
                </c:pt>
                <c:pt idx="177">
                  <c:v>674.73736299999996</c:v>
                </c:pt>
                <c:pt idx="178">
                  <c:v>679.57812100000001</c:v>
                </c:pt>
                <c:pt idx="179">
                  <c:v>684.34927700000003</c:v>
                </c:pt>
                <c:pt idx="180">
                  <c:v>688.53812700000003</c:v>
                </c:pt>
                <c:pt idx="181">
                  <c:v>692.88511700000004</c:v>
                </c:pt>
                <c:pt idx="182">
                  <c:v>697.68413199999998</c:v>
                </c:pt>
                <c:pt idx="183">
                  <c:v>702.48801700000001</c:v>
                </c:pt>
                <c:pt idx="184">
                  <c:v>707.12519999999995</c:v>
                </c:pt>
                <c:pt idx="185">
                  <c:v>711.63492799999995</c:v>
                </c:pt>
                <c:pt idx="186">
                  <c:v>716.35594200000003</c:v>
                </c:pt>
                <c:pt idx="187">
                  <c:v>720.83310400000005</c:v>
                </c:pt>
                <c:pt idx="188">
                  <c:v>725.84763999999996</c:v>
                </c:pt>
                <c:pt idx="189">
                  <c:v>730.43905600000005</c:v>
                </c:pt>
                <c:pt idx="190">
                  <c:v>735.56856200000004</c:v>
                </c:pt>
                <c:pt idx="191">
                  <c:v>740.32254499999999</c:v>
                </c:pt>
                <c:pt idx="192">
                  <c:v>744.69952000000001</c:v>
                </c:pt>
                <c:pt idx="193">
                  <c:v>749.18591100000003</c:v>
                </c:pt>
                <c:pt idx="194">
                  <c:v>753.81302200000005</c:v>
                </c:pt>
                <c:pt idx="195">
                  <c:v>758.46280300000001</c:v>
                </c:pt>
                <c:pt idx="196">
                  <c:v>763.14372800000001</c:v>
                </c:pt>
                <c:pt idx="197">
                  <c:v>767.53360799999996</c:v>
                </c:pt>
                <c:pt idx="198">
                  <c:v>771.76687800000002</c:v>
                </c:pt>
                <c:pt idx="199">
                  <c:v>776.16444899999999</c:v>
                </c:pt>
                <c:pt idx="200">
                  <c:v>780.94562099999996</c:v>
                </c:pt>
                <c:pt idx="201">
                  <c:v>785.87936999999999</c:v>
                </c:pt>
                <c:pt idx="202">
                  <c:v>790.92277200000001</c:v>
                </c:pt>
                <c:pt idx="203">
                  <c:v>795.56540099999995</c:v>
                </c:pt>
                <c:pt idx="204">
                  <c:v>799.96472200000005</c:v>
                </c:pt>
                <c:pt idx="205">
                  <c:v>804.21768499999996</c:v>
                </c:pt>
                <c:pt idx="206">
                  <c:v>808.56508699999995</c:v>
                </c:pt>
                <c:pt idx="207">
                  <c:v>812.846949</c:v>
                </c:pt>
                <c:pt idx="208">
                  <c:v>817.25476800000001</c:v>
                </c:pt>
                <c:pt idx="209">
                  <c:v>821.56496500000003</c:v>
                </c:pt>
                <c:pt idx="210">
                  <c:v>825.70663400000001</c:v>
                </c:pt>
                <c:pt idx="211">
                  <c:v>829.86769300000003</c:v>
                </c:pt>
                <c:pt idx="212">
                  <c:v>834.04400999999996</c:v>
                </c:pt>
                <c:pt idx="213">
                  <c:v>838.21225600000002</c:v>
                </c:pt>
                <c:pt idx="214">
                  <c:v>842.65565800000002</c:v>
                </c:pt>
                <c:pt idx="215">
                  <c:v>846.817092</c:v>
                </c:pt>
                <c:pt idx="216">
                  <c:v>851.35754399999996</c:v>
                </c:pt>
                <c:pt idx="217">
                  <c:v>855.79344300000002</c:v>
                </c:pt>
                <c:pt idx="218">
                  <c:v>860.54681100000005</c:v>
                </c:pt>
                <c:pt idx="219">
                  <c:v>865.40907200000004</c:v>
                </c:pt>
                <c:pt idx="220">
                  <c:v>870.07900900000004</c:v>
                </c:pt>
                <c:pt idx="221">
                  <c:v>874.454386</c:v>
                </c:pt>
                <c:pt idx="222">
                  <c:v>878.79028500000004</c:v>
                </c:pt>
                <c:pt idx="223">
                  <c:v>883.53767500000004</c:v>
                </c:pt>
                <c:pt idx="224">
                  <c:v>887.87548000000004</c:v>
                </c:pt>
                <c:pt idx="225">
                  <c:v>892.78376300000002</c:v>
                </c:pt>
                <c:pt idx="226">
                  <c:v>897.39103</c:v>
                </c:pt>
                <c:pt idx="227">
                  <c:v>902.09839099999999</c:v>
                </c:pt>
                <c:pt idx="228">
                  <c:v>906.76238799999999</c:v>
                </c:pt>
                <c:pt idx="229">
                  <c:v>911.83371299999999</c:v>
                </c:pt>
                <c:pt idx="230">
                  <c:v>916.44318399999997</c:v>
                </c:pt>
                <c:pt idx="231">
                  <c:v>920.62935400000003</c:v>
                </c:pt>
                <c:pt idx="232">
                  <c:v>925.33515299999999</c:v>
                </c:pt>
                <c:pt idx="233">
                  <c:v>930.11192200000005</c:v>
                </c:pt>
                <c:pt idx="234">
                  <c:v>934.67039299999999</c:v>
                </c:pt>
                <c:pt idx="235">
                  <c:v>939.43790899999999</c:v>
                </c:pt>
                <c:pt idx="236">
                  <c:v>943.99881300000004</c:v>
                </c:pt>
                <c:pt idx="237">
                  <c:v>948.735772</c:v>
                </c:pt>
                <c:pt idx="238">
                  <c:v>953.35072200000002</c:v>
                </c:pt>
                <c:pt idx="239">
                  <c:v>958.14368000000002</c:v>
                </c:pt>
                <c:pt idx="240">
                  <c:v>963.40514700000006</c:v>
                </c:pt>
                <c:pt idx="241">
                  <c:v>967.87210500000003</c:v>
                </c:pt>
                <c:pt idx="242">
                  <c:v>972.38250400000004</c:v>
                </c:pt>
                <c:pt idx="243">
                  <c:v>976.49717299999998</c:v>
                </c:pt>
                <c:pt idx="244">
                  <c:v>980.92314699999997</c:v>
                </c:pt>
                <c:pt idx="245">
                  <c:v>985.12026400000002</c:v>
                </c:pt>
                <c:pt idx="246">
                  <c:v>989.74071900000001</c:v>
                </c:pt>
                <c:pt idx="247">
                  <c:v>994.18165099999999</c:v>
                </c:pt>
                <c:pt idx="248">
                  <c:v>998.6807</c:v>
                </c:pt>
                <c:pt idx="249">
                  <c:v>1003.419425</c:v>
                </c:pt>
                <c:pt idx="250">
                  <c:v>1008.20631</c:v>
                </c:pt>
                <c:pt idx="251">
                  <c:v>1012.688817</c:v>
                </c:pt>
                <c:pt idx="252">
                  <c:v>1017.406307</c:v>
                </c:pt>
                <c:pt idx="253">
                  <c:v>1022.242139</c:v>
                </c:pt>
                <c:pt idx="254">
                  <c:v>1026.7412240000001</c:v>
                </c:pt>
                <c:pt idx="255">
                  <c:v>1031.4202580000001</c:v>
                </c:pt>
                <c:pt idx="256">
                  <c:v>1036.118598</c:v>
                </c:pt>
                <c:pt idx="257">
                  <c:v>1040.611594</c:v>
                </c:pt>
                <c:pt idx="258">
                  <c:v>1044.9670940000001</c:v>
                </c:pt>
                <c:pt idx="259">
                  <c:v>1049.146487</c:v>
                </c:pt>
                <c:pt idx="260">
                  <c:v>1053.2866309999999</c:v>
                </c:pt>
                <c:pt idx="261">
                  <c:v>1057.601762</c:v>
                </c:pt>
                <c:pt idx="262">
                  <c:v>1062.287317</c:v>
                </c:pt>
                <c:pt idx="263">
                  <c:v>1066.9807189999999</c:v>
                </c:pt>
                <c:pt idx="264">
                  <c:v>1071.2903759999999</c:v>
                </c:pt>
                <c:pt idx="265">
                  <c:v>1075.909672</c:v>
                </c:pt>
                <c:pt idx="266">
                  <c:v>1080.142036</c:v>
                </c:pt>
                <c:pt idx="267">
                  <c:v>1084.459648</c:v>
                </c:pt>
                <c:pt idx="268">
                  <c:v>1089.2391419999999</c:v>
                </c:pt>
                <c:pt idx="269">
                  <c:v>1093.977232</c:v>
                </c:pt>
                <c:pt idx="270">
                  <c:v>1098.641803</c:v>
                </c:pt>
                <c:pt idx="271">
                  <c:v>1103.531148</c:v>
                </c:pt>
                <c:pt idx="272">
                  <c:v>1107.889625</c:v>
                </c:pt>
                <c:pt idx="273">
                  <c:v>1112.4440050000001</c:v>
                </c:pt>
                <c:pt idx="274">
                  <c:v>1117.2160269999999</c:v>
                </c:pt>
                <c:pt idx="275">
                  <c:v>1122.0385550000001</c:v>
                </c:pt>
                <c:pt idx="276">
                  <c:v>1126.6823420000001</c:v>
                </c:pt>
                <c:pt idx="277">
                  <c:v>1131.2297779999999</c:v>
                </c:pt>
                <c:pt idx="278">
                  <c:v>1135.9548990000001</c:v>
                </c:pt>
                <c:pt idx="279">
                  <c:v>1140.3904620000001</c:v>
                </c:pt>
                <c:pt idx="280">
                  <c:v>1145.2258260000001</c:v>
                </c:pt>
                <c:pt idx="281">
                  <c:v>1149.3740319999999</c:v>
                </c:pt>
                <c:pt idx="282">
                  <c:v>1154.1531580000001</c:v>
                </c:pt>
                <c:pt idx="283">
                  <c:v>1159.213792</c:v>
                </c:pt>
                <c:pt idx="284">
                  <c:v>1163.4111640000001</c:v>
                </c:pt>
                <c:pt idx="285">
                  <c:v>1167.7873199999999</c:v>
                </c:pt>
                <c:pt idx="286">
                  <c:v>1172.056341</c:v>
                </c:pt>
                <c:pt idx="287">
                  <c:v>1176.5311139999999</c:v>
                </c:pt>
                <c:pt idx="288">
                  <c:v>1181.1476250000001</c:v>
                </c:pt>
                <c:pt idx="289">
                  <c:v>1185.82356</c:v>
                </c:pt>
                <c:pt idx="290">
                  <c:v>1190.193591</c:v>
                </c:pt>
                <c:pt idx="291">
                  <c:v>1194.472096</c:v>
                </c:pt>
                <c:pt idx="292">
                  <c:v>1198.781031</c:v>
                </c:pt>
                <c:pt idx="293">
                  <c:v>1203.408226</c:v>
                </c:pt>
                <c:pt idx="294">
                  <c:v>1207.989251</c:v>
                </c:pt>
                <c:pt idx="295">
                  <c:v>1212.5464239999999</c:v>
                </c:pt>
                <c:pt idx="296">
                  <c:v>1217.0281480000001</c:v>
                </c:pt>
                <c:pt idx="297">
                  <c:v>1221.201245</c:v>
                </c:pt>
                <c:pt idx="298">
                  <c:v>1225.333482</c:v>
                </c:pt>
                <c:pt idx="299">
                  <c:v>1230.218912</c:v>
                </c:pt>
                <c:pt idx="300">
                  <c:v>1234.760151</c:v>
                </c:pt>
                <c:pt idx="301">
                  <c:v>1239.507394</c:v>
                </c:pt>
                <c:pt idx="302">
                  <c:v>1243.7316989999999</c:v>
                </c:pt>
                <c:pt idx="303">
                  <c:v>1248.0840989999999</c:v>
                </c:pt>
                <c:pt idx="304">
                  <c:v>1252.358669</c:v>
                </c:pt>
                <c:pt idx="305">
                  <c:v>1257.0661030000001</c:v>
                </c:pt>
                <c:pt idx="306">
                  <c:v>1262.2355210000001</c:v>
                </c:pt>
                <c:pt idx="307">
                  <c:v>1266.858553</c:v>
                </c:pt>
                <c:pt idx="308">
                  <c:v>1271.056613</c:v>
                </c:pt>
                <c:pt idx="309">
                  <c:v>1275.493706</c:v>
                </c:pt>
                <c:pt idx="310">
                  <c:v>1279.968918</c:v>
                </c:pt>
                <c:pt idx="311">
                  <c:v>1284.125231</c:v>
                </c:pt>
                <c:pt idx="312">
                  <c:v>1288.2862170000001</c:v>
                </c:pt>
                <c:pt idx="313">
                  <c:v>1292.878373</c:v>
                </c:pt>
                <c:pt idx="314">
                  <c:v>1297.520199</c:v>
                </c:pt>
                <c:pt idx="315">
                  <c:v>1302.2383050000001</c:v>
                </c:pt>
                <c:pt idx="316">
                  <c:v>1306.956042</c:v>
                </c:pt>
                <c:pt idx="317">
                  <c:v>1311.095071</c:v>
                </c:pt>
                <c:pt idx="318">
                  <c:v>1315.4481929999999</c:v>
                </c:pt>
                <c:pt idx="319">
                  <c:v>1319.689331</c:v>
                </c:pt>
                <c:pt idx="320">
                  <c:v>1324.3699280000001</c:v>
                </c:pt>
                <c:pt idx="321">
                  <c:v>1328.5403229999999</c:v>
                </c:pt>
                <c:pt idx="322">
                  <c:v>1332.6744739999999</c:v>
                </c:pt>
                <c:pt idx="323">
                  <c:v>1337.1459339999999</c:v>
                </c:pt>
                <c:pt idx="324">
                  <c:v>1341.6819399999999</c:v>
                </c:pt>
                <c:pt idx="325">
                  <c:v>1346.3867250000001</c:v>
                </c:pt>
                <c:pt idx="326">
                  <c:v>1350.908019</c:v>
                </c:pt>
                <c:pt idx="327">
                  <c:v>1355.9441409999999</c:v>
                </c:pt>
                <c:pt idx="328">
                  <c:v>1360.574081</c:v>
                </c:pt>
                <c:pt idx="329">
                  <c:v>1365.521111</c:v>
                </c:pt>
                <c:pt idx="330">
                  <c:v>1370.664053</c:v>
                </c:pt>
                <c:pt idx="331">
                  <c:v>1375.008638</c:v>
                </c:pt>
                <c:pt idx="332">
                  <c:v>1380.0083099999999</c:v>
                </c:pt>
                <c:pt idx="333">
                  <c:v>1384.621114</c:v>
                </c:pt>
                <c:pt idx="334">
                  <c:v>1389.256676</c:v>
                </c:pt>
                <c:pt idx="335">
                  <c:v>1393.6738399999999</c:v>
                </c:pt>
                <c:pt idx="336">
                  <c:v>1398.4714080000001</c:v>
                </c:pt>
                <c:pt idx="337">
                  <c:v>1402.9043099999999</c:v>
                </c:pt>
                <c:pt idx="338">
                  <c:v>1407.1819290000001</c:v>
                </c:pt>
                <c:pt idx="339">
                  <c:v>1412.0340329999999</c:v>
                </c:pt>
                <c:pt idx="340">
                  <c:v>1416.2851989999999</c:v>
                </c:pt>
                <c:pt idx="341">
                  <c:v>1420.6789389999999</c:v>
                </c:pt>
                <c:pt idx="342">
                  <c:v>1424.949897</c:v>
                </c:pt>
                <c:pt idx="343">
                  <c:v>1429.507374</c:v>
                </c:pt>
                <c:pt idx="344">
                  <c:v>1433.8014929999999</c:v>
                </c:pt>
                <c:pt idx="345">
                  <c:v>1438.154524</c:v>
                </c:pt>
                <c:pt idx="346">
                  <c:v>1442.9520090000001</c:v>
                </c:pt>
                <c:pt idx="347">
                  <c:v>1447.13177</c:v>
                </c:pt>
                <c:pt idx="348">
                  <c:v>1451.6897650000001</c:v>
                </c:pt>
                <c:pt idx="349">
                  <c:v>1456.1745989999999</c:v>
                </c:pt>
                <c:pt idx="350">
                  <c:v>1460.5502389999999</c:v>
                </c:pt>
                <c:pt idx="351">
                  <c:v>1464.9311929999999</c:v>
                </c:pt>
                <c:pt idx="352">
                  <c:v>1469.308176</c:v>
                </c:pt>
                <c:pt idx="353">
                  <c:v>1473.444616</c:v>
                </c:pt>
                <c:pt idx="354">
                  <c:v>1477.572917</c:v>
                </c:pt>
                <c:pt idx="355">
                  <c:v>1481.7258890000001</c:v>
                </c:pt>
                <c:pt idx="356">
                  <c:v>1486.241211</c:v>
                </c:pt>
                <c:pt idx="357">
                  <c:v>1490.758274</c:v>
                </c:pt>
                <c:pt idx="358">
                  <c:v>1495.9291229999999</c:v>
                </c:pt>
                <c:pt idx="359">
                  <c:v>1500.5824640000001</c:v>
                </c:pt>
                <c:pt idx="360">
                  <c:v>1505.1617470000001</c:v>
                </c:pt>
                <c:pt idx="361">
                  <c:v>1509.450824</c:v>
                </c:pt>
                <c:pt idx="362">
                  <c:v>1513.819841</c:v>
                </c:pt>
                <c:pt idx="363">
                  <c:v>1517.9922059999999</c:v>
                </c:pt>
                <c:pt idx="364">
                  <c:v>1522.1636289999999</c:v>
                </c:pt>
                <c:pt idx="365">
                  <c:v>1526.593766</c:v>
                </c:pt>
                <c:pt idx="366">
                  <c:v>1530.7580290000001</c:v>
                </c:pt>
                <c:pt idx="367">
                  <c:v>1534.896043</c:v>
                </c:pt>
                <c:pt idx="368">
                  <c:v>1539.18733</c:v>
                </c:pt>
                <c:pt idx="369">
                  <c:v>1543.4877260000001</c:v>
                </c:pt>
                <c:pt idx="370">
                  <c:v>1547.838643</c:v>
                </c:pt>
                <c:pt idx="371">
                  <c:v>1552.220329</c:v>
                </c:pt>
                <c:pt idx="372">
                  <c:v>1556.347383</c:v>
                </c:pt>
                <c:pt idx="373">
                  <c:v>1560.9063940000001</c:v>
                </c:pt>
                <c:pt idx="374">
                  <c:v>1565.2678229999999</c:v>
                </c:pt>
                <c:pt idx="375">
                  <c:v>1569.559362</c:v>
                </c:pt>
                <c:pt idx="376">
                  <c:v>1573.9097630000001</c:v>
                </c:pt>
                <c:pt idx="377">
                  <c:v>1578.1058330000001</c:v>
                </c:pt>
                <c:pt idx="378">
                  <c:v>1582.815049</c:v>
                </c:pt>
                <c:pt idx="379">
                  <c:v>1587.3513740000001</c:v>
                </c:pt>
                <c:pt idx="380">
                  <c:v>1591.505373</c:v>
                </c:pt>
                <c:pt idx="381">
                  <c:v>1596.1356089999999</c:v>
                </c:pt>
                <c:pt idx="382">
                  <c:v>1600.9073350000001</c:v>
                </c:pt>
                <c:pt idx="383">
                  <c:v>1605.407978</c:v>
                </c:pt>
                <c:pt idx="384">
                  <c:v>1609.703456</c:v>
                </c:pt>
                <c:pt idx="385">
                  <c:v>1614.0641860000001</c:v>
                </c:pt>
                <c:pt idx="386">
                  <c:v>1618.1829339999999</c:v>
                </c:pt>
                <c:pt idx="387">
                  <c:v>1622.442094</c:v>
                </c:pt>
                <c:pt idx="388">
                  <c:v>1627.006331</c:v>
                </c:pt>
                <c:pt idx="389">
                  <c:v>1632.134258</c:v>
                </c:pt>
                <c:pt idx="390">
                  <c:v>1636.4718270000001</c:v>
                </c:pt>
                <c:pt idx="391">
                  <c:v>1641.014293</c:v>
                </c:pt>
                <c:pt idx="392">
                  <c:v>1645.850676</c:v>
                </c:pt>
                <c:pt idx="393">
                  <c:v>1650.4518969999999</c:v>
                </c:pt>
                <c:pt idx="394">
                  <c:v>1655.2229130000001</c:v>
                </c:pt>
                <c:pt idx="395">
                  <c:v>1659.494011</c:v>
                </c:pt>
                <c:pt idx="396">
                  <c:v>1663.717725</c:v>
                </c:pt>
                <c:pt idx="397">
                  <c:v>1667.9979209999999</c:v>
                </c:pt>
                <c:pt idx="398">
                  <c:v>1672.164205</c:v>
                </c:pt>
                <c:pt idx="399">
                  <c:v>1676.654456</c:v>
                </c:pt>
                <c:pt idx="400">
                  <c:v>1680.9661189999999</c:v>
                </c:pt>
                <c:pt idx="401">
                  <c:v>1685.783285</c:v>
                </c:pt>
                <c:pt idx="402">
                  <c:v>1690.6399489999999</c:v>
                </c:pt>
                <c:pt idx="403">
                  <c:v>1695.1507750000001</c:v>
                </c:pt>
                <c:pt idx="404">
                  <c:v>1699.3650399999999</c:v>
                </c:pt>
                <c:pt idx="405">
                  <c:v>1703.9737970000001</c:v>
                </c:pt>
                <c:pt idx="406">
                  <c:v>1708.7120299999999</c:v>
                </c:pt>
                <c:pt idx="407">
                  <c:v>1713.2437970000001</c:v>
                </c:pt>
                <c:pt idx="408">
                  <c:v>1717.891676</c:v>
                </c:pt>
                <c:pt idx="409">
                  <c:v>1722.5192460000001</c:v>
                </c:pt>
                <c:pt idx="410">
                  <c:v>1727.6585399999999</c:v>
                </c:pt>
                <c:pt idx="411">
                  <c:v>1732.6183000000001</c:v>
                </c:pt>
                <c:pt idx="412">
                  <c:v>1736.994447</c:v>
                </c:pt>
                <c:pt idx="413">
                  <c:v>1741.915628</c:v>
                </c:pt>
                <c:pt idx="414">
                  <c:v>1746.636765</c:v>
                </c:pt>
                <c:pt idx="415">
                  <c:v>1751.153305</c:v>
                </c:pt>
                <c:pt idx="416">
                  <c:v>1755.8614299999999</c:v>
                </c:pt>
                <c:pt idx="417">
                  <c:v>1760.5561310000001</c:v>
                </c:pt>
                <c:pt idx="418">
                  <c:v>1764.92716</c:v>
                </c:pt>
                <c:pt idx="419">
                  <c:v>1769.145636</c:v>
                </c:pt>
                <c:pt idx="420">
                  <c:v>1773.9179019999999</c:v>
                </c:pt>
                <c:pt idx="421">
                  <c:v>1778.6499229999999</c:v>
                </c:pt>
                <c:pt idx="422">
                  <c:v>1783.718212</c:v>
                </c:pt>
                <c:pt idx="423">
                  <c:v>1788.5580669999999</c:v>
                </c:pt>
                <c:pt idx="424">
                  <c:v>1792.770366</c:v>
                </c:pt>
                <c:pt idx="425">
                  <c:v>1798.015388</c:v>
                </c:pt>
                <c:pt idx="426">
                  <c:v>1802.583936</c:v>
                </c:pt>
                <c:pt idx="427">
                  <c:v>1807.270182</c:v>
                </c:pt>
                <c:pt idx="428">
                  <c:v>1811.98253</c:v>
                </c:pt>
                <c:pt idx="429">
                  <c:v>1816.5663480000001</c:v>
                </c:pt>
                <c:pt idx="430">
                  <c:v>1821.1204439999999</c:v>
                </c:pt>
                <c:pt idx="431">
                  <c:v>1826.06411</c:v>
                </c:pt>
                <c:pt idx="432">
                  <c:v>1830.523025</c:v>
                </c:pt>
                <c:pt idx="433">
                  <c:v>1834.6773639999999</c:v>
                </c:pt>
                <c:pt idx="434">
                  <c:v>1839.8759130000001</c:v>
                </c:pt>
                <c:pt idx="435">
                  <c:v>1844.367015</c:v>
                </c:pt>
                <c:pt idx="436">
                  <c:v>1848.5438469999999</c:v>
                </c:pt>
                <c:pt idx="437">
                  <c:v>1852.980564</c:v>
                </c:pt>
                <c:pt idx="438">
                  <c:v>1857.2067830000001</c:v>
                </c:pt>
                <c:pt idx="439">
                  <c:v>1861.501266</c:v>
                </c:pt>
                <c:pt idx="440">
                  <c:v>1866.1245939999999</c:v>
                </c:pt>
                <c:pt idx="441">
                  <c:v>1870.7557119999999</c:v>
                </c:pt>
                <c:pt idx="442">
                  <c:v>1875.400819</c:v>
                </c:pt>
                <c:pt idx="443">
                  <c:v>1879.7766469999999</c:v>
                </c:pt>
                <c:pt idx="444">
                  <c:v>1884.505308</c:v>
                </c:pt>
                <c:pt idx="445">
                  <c:v>1889.048661</c:v>
                </c:pt>
                <c:pt idx="446">
                  <c:v>1894.180619</c:v>
                </c:pt>
                <c:pt idx="447">
                  <c:v>1898.787118</c:v>
                </c:pt>
                <c:pt idx="448">
                  <c:v>1903.229349</c:v>
                </c:pt>
                <c:pt idx="449">
                  <c:v>1907.686179</c:v>
                </c:pt>
                <c:pt idx="450">
                  <c:v>1911.874802</c:v>
                </c:pt>
                <c:pt idx="451">
                  <c:v>1916.2712300000001</c:v>
                </c:pt>
                <c:pt idx="452">
                  <c:v>1920.443532</c:v>
                </c:pt>
                <c:pt idx="453">
                  <c:v>1924.7412589999999</c:v>
                </c:pt>
                <c:pt idx="454">
                  <c:v>1929.5713929999999</c:v>
                </c:pt>
                <c:pt idx="455">
                  <c:v>1934.2194</c:v>
                </c:pt>
                <c:pt idx="456">
                  <c:v>1938.8365470000001</c:v>
                </c:pt>
                <c:pt idx="457">
                  <c:v>1943.0314619999999</c:v>
                </c:pt>
                <c:pt idx="458">
                  <c:v>1947.4602050000001</c:v>
                </c:pt>
                <c:pt idx="459">
                  <c:v>1952.2295819999999</c:v>
                </c:pt>
                <c:pt idx="460">
                  <c:v>1956.406706</c:v>
                </c:pt>
                <c:pt idx="461">
                  <c:v>1960.6728989999999</c:v>
                </c:pt>
                <c:pt idx="462">
                  <c:v>1964.99829</c:v>
                </c:pt>
                <c:pt idx="463">
                  <c:v>1969.1569509999999</c:v>
                </c:pt>
                <c:pt idx="464">
                  <c:v>1973.5896849999999</c:v>
                </c:pt>
                <c:pt idx="465">
                  <c:v>1977.7808090000001</c:v>
                </c:pt>
                <c:pt idx="466">
                  <c:v>1982.3819140000001</c:v>
                </c:pt>
                <c:pt idx="467">
                  <c:v>1986.913673</c:v>
                </c:pt>
                <c:pt idx="468">
                  <c:v>1991.048638</c:v>
                </c:pt>
                <c:pt idx="469">
                  <c:v>1995.5443990000001</c:v>
                </c:pt>
                <c:pt idx="470">
                  <c:v>2000.6903609999999</c:v>
                </c:pt>
                <c:pt idx="471">
                  <c:v>2005.014441</c:v>
                </c:pt>
                <c:pt idx="472">
                  <c:v>2009.7488229999999</c:v>
                </c:pt>
                <c:pt idx="473">
                  <c:v>2014.092993</c:v>
                </c:pt>
                <c:pt idx="474">
                  <c:v>2018.3012839999999</c:v>
                </c:pt>
                <c:pt idx="475">
                  <c:v>2022.6839170000001</c:v>
                </c:pt>
                <c:pt idx="476">
                  <c:v>2027.4333690000001</c:v>
                </c:pt>
                <c:pt idx="477">
                  <c:v>2031.6536550000001</c:v>
                </c:pt>
                <c:pt idx="478">
                  <c:v>2036.2268409999999</c:v>
                </c:pt>
                <c:pt idx="479">
                  <c:v>2040.9359449999999</c:v>
                </c:pt>
                <c:pt idx="480">
                  <c:v>2045.659048</c:v>
                </c:pt>
                <c:pt idx="481">
                  <c:v>2050.255611</c:v>
                </c:pt>
                <c:pt idx="482">
                  <c:v>2054.941022</c:v>
                </c:pt>
                <c:pt idx="483">
                  <c:v>2059.6311439999999</c:v>
                </c:pt>
                <c:pt idx="484">
                  <c:v>2064.2894299999998</c:v>
                </c:pt>
                <c:pt idx="485">
                  <c:v>2068.9028779999999</c:v>
                </c:pt>
                <c:pt idx="486">
                  <c:v>2073.668995</c:v>
                </c:pt>
                <c:pt idx="487">
                  <c:v>2078.3869119999999</c:v>
                </c:pt>
                <c:pt idx="488">
                  <c:v>2082.889936</c:v>
                </c:pt>
                <c:pt idx="489">
                  <c:v>2087.56619</c:v>
                </c:pt>
                <c:pt idx="490">
                  <c:v>2092.1880030000002</c:v>
                </c:pt>
                <c:pt idx="491">
                  <c:v>2096.6210850000002</c:v>
                </c:pt>
                <c:pt idx="492">
                  <c:v>2100.8972450000001</c:v>
                </c:pt>
                <c:pt idx="493">
                  <c:v>2105.1514320000001</c:v>
                </c:pt>
                <c:pt idx="494">
                  <c:v>2109.3142680000001</c:v>
                </c:pt>
                <c:pt idx="495">
                  <c:v>2113.992855</c:v>
                </c:pt>
                <c:pt idx="496">
                  <c:v>2118.6176890000002</c:v>
                </c:pt>
                <c:pt idx="497">
                  <c:v>2123.355004</c:v>
                </c:pt>
                <c:pt idx="498">
                  <c:v>2128.3110919999999</c:v>
                </c:pt>
                <c:pt idx="499">
                  <c:v>2132.9189649999998</c:v>
                </c:pt>
                <c:pt idx="500">
                  <c:v>2137.5292159999999</c:v>
                </c:pt>
                <c:pt idx="501">
                  <c:v>2141.973716</c:v>
                </c:pt>
                <c:pt idx="502">
                  <c:v>2146.2304589999999</c:v>
                </c:pt>
                <c:pt idx="503">
                  <c:v>2150.4787839999999</c:v>
                </c:pt>
                <c:pt idx="504">
                  <c:v>2155.2243659999999</c:v>
                </c:pt>
                <c:pt idx="505">
                  <c:v>2159.573797</c:v>
                </c:pt>
                <c:pt idx="506">
                  <c:v>2164.2277410000002</c:v>
                </c:pt>
                <c:pt idx="507">
                  <c:v>2168.9412229999998</c:v>
                </c:pt>
                <c:pt idx="508">
                  <c:v>2173.5546100000001</c:v>
                </c:pt>
                <c:pt idx="509">
                  <c:v>2178.2499739999998</c:v>
                </c:pt>
                <c:pt idx="510">
                  <c:v>2182.7652910000002</c:v>
                </c:pt>
                <c:pt idx="511">
                  <c:v>2187.5428230000002</c:v>
                </c:pt>
                <c:pt idx="512">
                  <c:v>2192.2271999999998</c:v>
                </c:pt>
                <c:pt idx="513">
                  <c:v>2197.4322050000001</c:v>
                </c:pt>
                <c:pt idx="514">
                  <c:v>2202.225015</c:v>
                </c:pt>
                <c:pt idx="515">
                  <c:v>2206.3556090000002</c:v>
                </c:pt>
                <c:pt idx="516">
                  <c:v>2211.100191</c:v>
                </c:pt>
                <c:pt idx="517">
                  <c:v>2215.1786900000002</c:v>
                </c:pt>
                <c:pt idx="518">
                  <c:v>2219.8305890000001</c:v>
                </c:pt>
                <c:pt idx="519">
                  <c:v>2224.0154000000002</c:v>
                </c:pt>
                <c:pt idx="520">
                  <c:v>2228.168036</c:v>
                </c:pt>
                <c:pt idx="521">
                  <c:v>2232.319039</c:v>
                </c:pt>
                <c:pt idx="522">
                  <c:v>2236.509791</c:v>
                </c:pt>
                <c:pt idx="523">
                  <c:v>2241.1767719999998</c:v>
                </c:pt>
                <c:pt idx="524">
                  <c:v>2245.502035</c:v>
                </c:pt>
                <c:pt idx="525">
                  <c:v>2249.7012530000002</c:v>
                </c:pt>
                <c:pt idx="526">
                  <c:v>2254.0924559999999</c:v>
                </c:pt>
                <c:pt idx="527">
                  <c:v>2258.4434970000002</c:v>
                </c:pt>
                <c:pt idx="528">
                  <c:v>2262.5729329999999</c:v>
                </c:pt>
                <c:pt idx="529">
                  <c:v>2267.1043829999999</c:v>
                </c:pt>
                <c:pt idx="530">
                  <c:v>2271.2586500000002</c:v>
                </c:pt>
                <c:pt idx="531">
                  <c:v>2275.4191380000002</c:v>
                </c:pt>
                <c:pt idx="532">
                  <c:v>2279.9537489999998</c:v>
                </c:pt>
                <c:pt idx="533">
                  <c:v>2284.1458429999998</c:v>
                </c:pt>
                <c:pt idx="534">
                  <c:v>2288.6324070000001</c:v>
                </c:pt>
                <c:pt idx="535">
                  <c:v>2293.207926</c:v>
                </c:pt>
                <c:pt idx="536">
                  <c:v>2297.4373049999999</c:v>
                </c:pt>
                <c:pt idx="537">
                  <c:v>2301.876483</c:v>
                </c:pt>
                <c:pt idx="538">
                  <c:v>2306.072741</c:v>
                </c:pt>
                <c:pt idx="539">
                  <c:v>2310.489861</c:v>
                </c:pt>
                <c:pt idx="540">
                  <c:v>2314.9855219999999</c:v>
                </c:pt>
                <c:pt idx="541">
                  <c:v>2319.1869740000002</c:v>
                </c:pt>
                <c:pt idx="542">
                  <c:v>2323.3786089999999</c:v>
                </c:pt>
                <c:pt idx="543">
                  <c:v>2328.0506270000001</c:v>
                </c:pt>
                <c:pt idx="544">
                  <c:v>2332.164002</c:v>
                </c:pt>
                <c:pt idx="545">
                  <c:v>2336.72145</c:v>
                </c:pt>
                <c:pt idx="546">
                  <c:v>2341.3524170000001</c:v>
                </c:pt>
                <c:pt idx="547">
                  <c:v>2345.9624600000002</c:v>
                </c:pt>
                <c:pt idx="548">
                  <c:v>2350.7806009999999</c:v>
                </c:pt>
                <c:pt idx="549">
                  <c:v>2355.3609940000001</c:v>
                </c:pt>
                <c:pt idx="550">
                  <c:v>2359.9767590000001</c:v>
                </c:pt>
                <c:pt idx="551">
                  <c:v>2364.7458040000001</c:v>
                </c:pt>
                <c:pt idx="552">
                  <c:v>2369.3316639999998</c:v>
                </c:pt>
                <c:pt idx="553">
                  <c:v>2373.8957770000002</c:v>
                </c:pt>
                <c:pt idx="554">
                  <c:v>2378.6457759999998</c:v>
                </c:pt>
                <c:pt idx="555">
                  <c:v>2383.3338410000001</c:v>
                </c:pt>
                <c:pt idx="556">
                  <c:v>2387.6173490000001</c:v>
                </c:pt>
                <c:pt idx="557">
                  <c:v>2392.7284669999999</c:v>
                </c:pt>
                <c:pt idx="558">
                  <c:v>2397.2625750000002</c:v>
                </c:pt>
                <c:pt idx="559">
                  <c:v>2401.9638399999999</c:v>
                </c:pt>
                <c:pt idx="560">
                  <c:v>2406.6370010000001</c:v>
                </c:pt>
                <c:pt idx="561">
                  <c:v>2411.2696740000001</c:v>
                </c:pt>
                <c:pt idx="562">
                  <c:v>2415.64257</c:v>
                </c:pt>
                <c:pt idx="563">
                  <c:v>2420.7502599999998</c:v>
                </c:pt>
                <c:pt idx="564">
                  <c:v>2425.4001010000002</c:v>
                </c:pt>
                <c:pt idx="565">
                  <c:v>2429.9902510000002</c:v>
                </c:pt>
                <c:pt idx="566">
                  <c:v>2434.6359130000001</c:v>
                </c:pt>
                <c:pt idx="567">
                  <c:v>2439.2258280000001</c:v>
                </c:pt>
                <c:pt idx="568">
                  <c:v>2443.5596289999999</c:v>
                </c:pt>
                <c:pt idx="569">
                  <c:v>2448.159048</c:v>
                </c:pt>
                <c:pt idx="570">
                  <c:v>2452.8139230000002</c:v>
                </c:pt>
                <c:pt idx="571">
                  <c:v>2457.4412779999998</c:v>
                </c:pt>
                <c:pt idx="572">
                  <c:v>2462.1678489999999</c:v>
                </c:pt>
                <c:pt idx="573">
                  <c:v>2466.5424469999998</c:v>
                </c:pt>
                <c:pt idx="574">
                  <c:v>2470.7672910000001</c:v>
                </c:pt>
                <c:pt idx="575">
                  <c:v>2475.1948149999998</c:v>
                </c:pt>
                <c:pt idx="576">
                  <c:v>2479.3269639999999</c:v>
                </c:pt>
                <c:pt idx="577">
                  <c:v>2484.0893930000002</c:v>
                </c:pt>
                <c:pt idx="578">
                  <c:v>2488.8097400000001</c:v>
                </c:pt>
                <c:pt idx="579">
                  <c:v>2493.2171750000002</c:v>
                </c:pt>
                <c:pt idx="580">
                  <c:v>2497.5168920000001</c:v>
                </c:pt>
                <c:pt idx="581">
                  <c:v>2501.8202529999999</c:v>
                </c:pt>
                <c:pt idx="582">
                  <c:v>2506.1291919999999</c:v>
                </c:pt>
                <c:pt idx="583">
                  <c:v>2511.0386170000002</c:v>
                </c:pt>
                <c:pt idx="584">
                  <c:v>2515.2239279999999</c:v>
                </c:pt>
                <c:pt idx="585">
                  <c:v>2519.91518</c:v>
                </c:pt>
                <c:pt idx="586">
                  <c:v>2524.9962099999998</c:v>
                </c:pt>
                <c:pt idx="587">
                  <c:v>2529.2059159999999</c:v>
                </c:pt>
                <c:pt idx="588">
                  <c:v>2533.3561880000002</c:v>
                </c:pt>
                <c:pt idx="589">
                  <c:v>2538.0027399999999</c:v>
                </c:pt>
                <c:pt idx="590">
                  <c:v>2542.2925890000001</c:v>
                </c:pt>
                <c:pt idx="591">
                  <c:v>2546.7196049999998</c:v>
                </c:pt>
                <c:pt idx="592">
                  <c:v>2550.8878119999999</c:v>
                </c:pt>
                <c:pt idx="593">
                  <c:v>2555.5499580000001</c:v>
                </c:pt>
                <c:pt idx="594">
                  <c:v>2560.1956279999999</c:v>
                </c:pt>
                <c:pt idx="595">
                  <c:v>2564.9896680000002</c:v>
                </c:pt>
                <c:pt idx="596">
                  <c:v>2569.6154449999999</c:v>
                </c:pt>
                <c:pt idx="597">
                  <c:v>2573.7555160000002</c:v>
                </c:pt>
                <c:pt idx="598">
                  <c:v>2577.9096549999999</c:v>
                </c:pt>
                <c:pt idx="599">
                  <c:v>2582.2642759999999</c:v>
                </c:pt>
                <c:pt idx="600">
                  <c:v>2586.3609299999998</c:v>
                </c:pt>
                <c:pt idx="601">
                  <c:v>2590.9860279999998</c:v>
                </c:pt>
                <c:pt idx="602">
                  <c:v>2595.140586</c:v>
                </c:pt>
                <c:pt idx="603">
                  <c:v>2599.8009740000002</c:v>
                </c:pt>
                <c:pt idx="604">
                  <c:v>2604.0924530000002</c:v>
                </c:pt>
                <c:pt idx="605">
                  <c:v>2609.0289429999998</c:v>
                </c:pt>
                <c:pt idx="606">
                  <c:v>2613.7765460000001</c:v>
                </c:pt>
                <c:pt idx="607">
                  <c:v>2617.936674</c:v>
                </c:pt>
                <c:pt idx="608">
                  <c:v>2622.2831729999998</c:v>
                </c:pt>
                <c:pt idx="609">
                  <c:v>2627.0564250000002</c:v>
                </c:pt>
                <c:pt idx="610">
                  <c:v>2631.4148180000002</c:v>
                </c:pt>
                <c:pt idx="611">
                  <c:v>2635.6232660000001</c:v>
                </c:pt>
                <c:pt idx="612">
                  <c:v>2640.064789</c:v>
                </c:pt>
                <c:pt idx="613">
                  <c:v>2644.2860099999998</c:v>
                </c:pt>
                <c:pt idx="614">
                  <c:v>2648.8636230000002</c:v>
                </c:pt>
                <c:pt idx="615">
                  <c:v>2653.0093029999998</c:v>
                </c:pt>
                <c:pt idx="616">
                  <c:v>2657.562437</c:v>
                </c:pt>
                <c:pt idx="617">
                  <c:v>2661.7137149999999</c:v>
                </c:pt>
                <c:pt idx="618">
                  <c:v>2666.2736289999998</c:v>
                </c:pt>
                <c:pt idx="619">
                  <c:v>2670.3899959999999</c:v>
                </c:pt>
                <c:pt idx="620">
                  <c:v>2674.745496</c:v>
                </c:pt>
                <c:pt idx="621">
                  <c:v>2679.3812849999999</c:v>
                </c:pt>
                <c:pt idx="622">
                  <c:v>2683.6788320000001</c:v>
                </c:pt>
                <c:pt idx="623">
                  <c:v>2688.1210390000001</c:v>
                </c:pt>
                <c:pt idx="624">
                  <c:v>2693.084934</c:v>
                </c:pt>
                <c:pt idx="625">
                  <c:v>2697.6952959999999</c:v>
                </c:pt>
                <c:pt idx="626">
                  <c:v>2702.3527399999998</c:v>
                </c:pt>
                <c:pt idx="627">
                  <c:v>2707.016764</c:v>
                </c:pt>
                <c:pt idx="628">
                  <c:v>2711.6048609999998</c:v>
                </c:pt>
                <c:pt idx="629">
                  <c:v>2716.3341810000002</c:v>
                </c:pt>
                <c:pt idx="630">
                  <c:v>2721.1005260000002</c:v>
                </c:pt>
                <c:pt idx="631">
                  <c:v>2725.685414</c:v>
                </c:pt>
                <c:pt idx="632">
                  <c:v>2730.1511300000002</c:v>
                </c:pt>
                <c:pt idx="633">
                  <c:v>2734.5479019999998</c:v>
                </c:pt>
                <c:pt idx="634">
                  <c:v>2738.9536589999998</c:v>
                </c:pt>
                <c:pt idx="635">
                  <c:v>2743.6533340000001</c:v>
                </c:pt>
                <c:pt idx="636">
                  <c:v>2747.9504940000002</c:v>
                </c:pt>
                <c:pt idx="637">
                  <c:v>2752.2706349999999</c:v>
                </c:pt>
                <c:pt idx="638">
                  <c:v>2757.1402750000002</c:v>
                </c:pt>
                <c:pt idx="639">
                  <c:v>2761.776496</c:v>
                </c:pt>
                <c:pt idx="640">
                  <c:v>2766.4740409999999</c:v>
                </c:pt>
                <c:pt idx="641">
                  <c:v>2770.6657879999998</c:v>
                </c:pt>
                <c:pt idx="642">
                  <c:v>2775.1386590000002</c:v>
                </c:pt>
                <c:pt idx="643">
                  <c:v>2779.6763270000001</c:v>
                </c:pt>
                <c:pt idx="644">
                  <c:v>2784.3484530000001</c:v>
                </c:pt>
                <c:pt idx="645">
                  <c:v>2788.9548690000001</c:v>
                </c:pt>
                <c:pt idx="646">
                  <c:v>2793.6123010000001</c:v>
                </c:pt>
                <c:pt idx="647">
                  <c:v>2798.067129</c:v>
                </c:pt>
                <c:pt idx="648">
                  <c:v>2802.747758</c:v>
                </c:pt>
                <c:pt idx="649">
                  <c:v>2806.9642159999999</c:v>
                </c:pt>
                <c:pt idx="650">
                  <c:v>2811.40353</c:v>
                </c:pt>
                <c:pt idx="651">
                  <c:v>2816.2224139999998</c:v>
                </c:pt>
                <c:pt idx="652">
                  <c:v>2820.503381</c:v>
                </c:pt>
                <c:pt idx="653">
                  <c:v>2824.8017749999999</c:v>
                </c:pt>
                <c:pt idx="654">
                  <c:v>2828.9493900000002</c:v>
                </c:pt>
                <c:pt idx="655">
                  <c:v>2833.5482099999999</c:v>
                </c:pt>
                <c:pt idx="656">
                  <c:v>2837.9578630000001</c:v>
                </c:pt>
                <c:pt idx="657">
                  <c:v>2842.4449850000001</c:v>
                </c:pt>
                <c:pt idx="658">
                  <c:v>2846.7636360000001</c:v>
                </c:pt>
                <c:pt idx="659">
                  <c:v>2851.1363000000001</c:v>
                </c:pt>
                <c:pt idx="660">
                  <c:v>2855.5192040000002</c:v>
                </c:pt>
                <c:pt idx="661">
                  <c:v>2859.8528019999999</c:v>
                </c:pt>
                <c:pt idx="662">
                  <c:v>2864.1874579999999</c:v>
                </c:pt>
                <c:pt idx="663">
                  <c:v>2868.5356109999998</c:v>
                </c:pt>
                <c:pt idx="664">
                  <c:v>2872.6487609999999</c:v>
                </c:pt>
                <c:pt idx="665">
                  <c:v>2877.4185219999999</c:v>
                </c:pt>
                <c:pt idx="666">
                  <c:v>2881.6728039999998</c:v>
                </c:pt>
                <c:pt idx="667">
                  <c:v>2885.9513820000002</c:v>
                </c:pt>
                <c:pt idx="668">
                  <c:v>2890.3204780000001</c:v>
                </c:pt>
                <c:pt idx="669">
                  <c:v>2895.3948839999998</c:v>
                </c:pt>
                <c:pt idx="670">
                  <c:v>2900.1351030000001</c:v>
                </c:pt>
                <c:pt idx="671">
                  <c:v>2904.8342379999999</c:v>
                </c:pt>
                <c:pt idx="672">
                  <c:v>2909.1160399999999</c:v>
                </c:pt>
                <c:pt idx="673">
                  <c:v>2913.2961810000002</c:v>
                </c:pt>
                <c:pt idx="674">
                  <c:v>2918.4086459999999</c:v>
                </c:pt>
                <c:pt idx="675">
                  <c:v>2923.02493</c:v>
                </c:pt>
                <c:pt idx="676">
                  <c:v>2927.205042</c:v>
                </c:pt>
                <c:pt idx="677">
                  <c:v>2931.394444</c:v>
                </c:pt>
                <c:pt idx="678">
                  <c:v>2935.805355</c:v>
                </c:pt>
                <c:pt idx="679">
                  <c:v>2940.138477</c:v>
                </c:pt>
                <c:pt idx="680">
                  <c:v>2944.7928889999998</c:v>
                </c:pt>
                <c:pt idx="681">
                  <c:v>2949.444587</c:v>
                </c:pt>
                <c:pt idx="682">
                  <c:v>2954.1056389999999</c:v>
                </c:pt>
                <c:pt idx="683">
                  <c:v>2958.4440030000001</c:v>
                </c:pt>
                <c:pt idx="684">
                  <c:v>2962.7139830000001</c:v>
                </c:pt>
                <c:pt idx="685">
                  <c:v>2967.0777889999999</c:v>
                </c:pt>
                <c:pt idx="686">
                  <c:v>2971.7430079999999</c:v>
                </c:pt>
                <c:pt idx="687">
                  <c:v>2975.8978459999998</c:v>
                </c:pt>
                <c:pt idx="688">
                  <c:v>2980.1394070000001</c:v>
                </c:pt>
                <c:pt idx="689">
                  <c:v>2984.6728710000002</c:v>
                </c:pt>
                <c:pt idx="690">
                  <c:v>2989.1384109999999</c:v>
                </c:pt>
                <c:pt idx="691">
                  <c:v>2993.8196109999999</c:v>
                </c:pt>
                <c:pt idx="692">
                  <c:v>2998.5487469999998</c:v>
                </c:pt>
                <c:pt idx="693">
                  <c:v>3003.1395210000001</c:v>
                </c:pt>
                <c:pt idx="694">
                  <c:v>3007.3395740000001</c:v>
                </c:pt>
                <c:pt idx="695">
                  <c:v>3011.7684850000001</c:v>
                </c:pt>
                <c:pt idx="696">
                  <c:v>3016.071254</c:v>
                </c:pt>
                <c:pt idx="697">
                  <c:v>3020.5939790000002</c:v>
                </c:pt>
                <c:pt idx="698">
                  <c:v>3024.7487769999998</c:v>
                </c:pt>
                <c:pt idx="699">
                  <c:v>3028.9543279999998</c:v>
                </c:pt>
                <c:pt idx="700">
                  <c:v>3033.3494860000001</c:v>
                </c:pt>
                <c:pt idx="701">
                  <c:v>3038.0558569999998</c:v>
                </c:pt>
                <c:pt idx="702">
                  <c:v>3042.5764800000002</c:v>
                </c:pt>
                <c:pt idx="703">
                  <c:v>3046.7735170000001</c:v>
                </c:pt>
                <c:pt idx="704">
                  <c:v>3051.1377590000002</c:v>
                </c:pt>
                <c:pt idx="705">
                  <c:v>3055.5626139999999</c:v>
                </c:pt>
                <c:pt idx="706">
                  <c:v>3059.9737129999999</c:v>
                </c:pt>
                <c:pt idx="707">
                  <c:v>3064.4678549999999</c:v>
                </c:pt>
                <c:pt idx="708">
                  <c:v>3069.269495</c:v>
                </c:pt>
                <c:pt idx="709">
                  <c:v>3073.4913270000002</c:v>
                </c:pt>
                <c:pt idx="710">
                  <c:v>3077.902666</c:v>
                </c:pt>
                <c:pt idx="711">
                  <c:v>3082.5755840000002</c:v>
                </c:pt>
                <c:pt idx="712">
                  <c:v>3087.195479</c:v>
                </c:pt>
                <c:pt idx="713">
                  <c:v>3091.8250600000001</c:v>
                </c:pt>
                <c:pt idx="714">
                  <c:v>3096.882916</c:v>
                </c:pt>
                <c:pt idx="715">
                  <c:v>3101.6619099999998</c:v>
                </c:pt>
                <c:pt idx="716">
                  <c:v>3106.593578</c:v>
                </c:pt>
                <c:pt idx="717">
                  <c:v>3111.287284</c:v>
                </c:pt>
                <c:pt idx="718">
                  <c:v>3115.4201440000002</c:v>
                </c:pt>
                <c:pt idx="719">
                  <c:v>3120.2721529999999</c:v>
                </c:pt>
                <c:pt idx="720">
                  <c:v>3125.0146209999998</c:v>
                </c:pt>
                <c:pt idx="721">
                  <c:v>3129.2935710000002</c:v>
                </c:pt>
                <c:pt idx="722">
                  <c:v>3133.5804269999999</c:v>
                </c:pt>
                <c:pt idx="723">
                  <c:v>3137.9001320000002</c:v>
                </c:pt>
                <c:pt idx="724">
                  <c:v>3142.6568600000001</c:v>
                </c:pt>
                <c:pt idx="725">
                  <c:v>3147.6464689999998</c:v>
                </c:pt>
                <c:pt idx="726">
                  <c:v>3151.9036630000001</c:v>
                </c:pt>
                <c:pt idx="727">
                  <c:v>3156.588655</c:v>
                </c:pt>
                <c:pt idx="728">
                  <c:v>3161.0307539999999</c:v>
                </c:pt>
                <c:pt idx="729">
                  <c:v>3165.23209</c:v>
                </c:pt>
                <c:pt idx="730">
                  <c:v>3169.9547699999998</c:v>
                </c:pt>
                <c:pt idx="731">
                  <c:v>3174.7518030000001</c:v>
                </c:pt>
                <c:pt idx="732">
                  <c:v>3179.309843</c:v>
                </c:pt>
                <c:pt idx="733">
                  <c:v>3184.4628720000001</c:v>
                </c:pt>
                <c:pt idx="734">
                  <c:v>3189.2061880000001</c:v>
                </c:pt>
                <c:pt idx="735">
                  <c:v>3193.8426039999999</c:v>
                </c:pt>
                <c:pt idx="736">
                  <c:v>3198.712532</c:v>
                </c:pt>
                <c:pt idx="737">
                  <c:v>3203.3065459999998</c:v>
                </c:pt>
                <c:pt idx="738">
                  <c:v>3207.827178</c:v>
                </c:pt>
                <c:pt idx="739">
                  <c:v>3212.3275050000002</c:v>
                </c:pt>
                <c:pt idx="740">
                  <c:v>3216.9191249999999</c:v>
                </c:pt>
                <c:pt idx="741">
                  <c:v>3221.8092139999999</c:v>
                </c:pt>
                <c:pt idx="742">
                  <c:v>3226.559561</c:v>
                </c:pt>
                <c:pt idx="743">
                  <c:v>3231.7053080000001</c:v>
                </c:pt>
                <c:pt idx="744">
                  <c:v>3236.1256279999998</c:v>
                </c:pt>
                <c:pt idx="745">
                  <c:v>3240.6451689999999</c:v>
                </c:pt>
                <c:pt idx="746">
                  <c:v>3245.2819129999998</c:v>
                </c:pt>
                <c:pt idx="747">
                  <c:v>3249.7960840000001</c:v>
                </c:pt>
                <c:pt idx="748">
                  <c:v>3254.510581</c:v>
                </c:pt>
                <c:pt idx="749">
                  <c:v>3258.8933649999999</c:v>
                </c:pt>
                <c:pt idx="750">
                  <c:v>3263.1064390000001</c:v>
                </c:pt>
                <c:pt idx="751">
                  <c:v>3267.6533279999999</c:v>
                </c:pt>
                <c:pt idx="752">
                  <c:v>3272.2713939999999</c:v>
                </c:pt>
                <c:pt idx="753">
                  <c:v>3276.4789070000002</c:v>
                </c:pt>
                <c:pt idx="754">
                  <c:v>3280.628882</c:v>
                </c:pt>
                <c:pt idx="755">
                  <c:v>3285.0759950000001</c:v>
                </c:pt>
                <c:pt idx="756">
                  <c:v>3289.2837079999999</c:v>
                </c:pt>
                <c:pt idx="757">
                  <c:v>3294.0053849999999</c:v>
                </c:pt>
                <c:pt idx="758">
                  <c:v>3298.1395750000001</c:v>
                </c:pt>
                <c:pt idx="759">
                  <c:v>3302.5336539999998</c:v>
                </c:pt>
                <c:pt idx="760">
                  <c:v>3306.9867800000002</c:v>
                </c:pt>
                <c:pt idx="761">
                  <c:v>3311.5257660000002</c:v>
                </c:pt>
                <c:pt idx="762">
                  <c:v>3316.311201</c:v>
                </c:pt>
                <c:pt idx="763">
                  <c:v>3320.9892960000002</c:v>
                </c:pt>
                <c:pt idx="764">
                  <c:v>3325.6310939999998</c:v>
                </c:pt>
                <c:pt idx="765">
                  <c:v>3329.7948219999998</c:v>
                </c:pt>
                <c:pt idx="766">
                  <c:v>3334.3133760000001</c:v>
                </c:pt>
                <c:pt idx="767">
                  <c:v>3338.7304600000002</c:v>
                </c:pt>
                <c:pt idx="768">
                  <c:v>3342.996924</c:v>
                </c:pt>
                <c:pt idx="769">
                  <c:v>3348.107403</c:v>
                </c:pt>
                <c:pt idx="770">
                  <c:v>3352.5327980000002</c:v>
                </c:pt>
                <c:pt idx="771">
                  <c:v>3356.839739</c:v>
                </c:pt>
                <c:pt idx="772">
                  <c:v>3361.0507830000001</c:v>
                </c:pt>
                <c:pt idx="773">
                  <c:v>3365.8014699999999</c:v>
                </c:pt>
                <c:pt idx="774">
                  <c:v>3370.3922320000001</c:v>
                </c:pt>
                <c:pt idx="775">
                  <c:v>3374.9697209999999</c:v>
                </c:pt>
                <c:pt idx="776">
                  <c:v>3379.1827870000002</c:v>
                </c:pt>
                <c:pt idx="777">
                  <c:v>3383.6236349999999</c:v>
                </c:pt>
                <c:pt idx="778">
                  <c:v>3388.3037129999998</c:v>
                </c:pt>
                <c:pt idx="779">
                  <c:v>3392.776077</c:v>
                </c:pt>
                <c:pt idx="780">
                  <c:v>3397.0121039999999</c:v>
                </c:pt>
                <c:pt idx="781">
                  <c:v>3401.682053</c:v>
                </c:pt>
                <c:pt idx="782">
                  <c:v>3406.9786949999998</c:v>
                </c:pt>
                <c:pt idx="783">
                  <c:v>3411.60995</c:v>
                </c:pt>
                <c:pt idx="784">
                  <c:v>3416.8005199999998</c:v>
                </c:pt>
                <c:pt idx="785">
                  <c:v>3421.2230979999999</c:v>
                </c:pt>
                <c:pt idx="786">
                  <c:v>3425.9568250000002</c:v>
                </c:pt>
                <c:pt idx="787">
                  <c:v>3430.2505529999999</c:v>
                </c:pt>
                <c:pt idx="788">
                  <c:v>3434.4103289999998</c:v>
                </c:pt>
                <c:pt idx="789">
                  <c:v>3438.9134250000002</c:v>
                </c:pt>
                <c:pt idx="790">
                  <c:v>3443.5188170000001</c:v>
                </c:pt>
                <c:pt idx="791">
                  <c:v>3447.8642530000002</c:v>
                </c:pt>
                <c:pt idx="792">
                  <c:v>3452.0675350000001</c:v>
                </c:pt>
                <c:pt idx="793">
                  <c:v>3456.587571</c:v>
                </c:pt>
                <c:pt idx="794">
                  <c:v>3461.2786230000002</c:v>
                </c:pt>
                <c:pt idx="795">
                  <c:v>3465.456674</c:v>
                </c:pt>
                <c:pt idx="796">
                  <c:v>3469.848716</c:v>
                </c:pt>
                <c:pt idx="797">
                  <c:v>3474.2275009999998</c:v>
                </c:pt>
                <c:pt idx="798">
                  <c:v>3478.8243590000002</c:v>
                </c:pt>
                <c:pt idx="799">
                  <c:v>3483.7003840000002</c:v>
                </c:pt>
                <c:pt idx="800">
                  <c:v>3488.2095530000001</c:v>
                </c:pt>
                <c:pt idx="801">
                  <c:v>3492.8718829999998</c:v>
                </c:pt>
                <c:pt idx="802">
                  <c:v>3497.5855569999999</c:v>
                </c:pt>
                <c:pt idx="803">
                  <c:v>3502.195205</c:v>
                </c:pt>
                <c:pt idx="804">
                  <c:v>3506.8468309999998</c:v>
                </c:pt>
                <c:pt idx="805">
                  <c:v>3511.4844979999998</c:v>
                </c:pt>
                <c:pt idx="806">
                  <c:v>3516.1803970000001</c:v>
                </c:pt>
                <c:pt idx="807">
                  <c:v>3520.738785</c:v>
                </c:pt>
                <c:pt idx="808">
                  <c:v>3525.0364519999998</c:v>
                </c:pt>
                <c:pt idx="809">
                  <c:v>3529.5290679999998</c:v>
                </c:pt>
                <c:pt idx="810">
                  <c:v>3534.191714</c:v>
                </c:pt>
                <c:pt idx="811">
                  <c:v>3538.4870999999998</c:v>
                </c:pt>
                <c:pt idx="812">
                  <c:v>3542.8623849999999</c:v>
                </c:pt>
                <c:pt idx="813">
                  <c:v>3547.4907669999998</c:v>
                </c:pt>
                <c:pt idx="814">
                  <c:v>3552.1529449999998</c:v>
                </c:pt>
                <c:pt idx="815">
                  <c:v>3556.7375619999998</c:v>
                </c:pt>
                <c:pt idx="816">
                  <c:v>3561.3828640000002</c:v>
                </c:pt>
                <c:pt idx="817">
                  <c:v>3566.0691780000002</c:v>
                </c:pt>
                <c:pt idx="818">
                  <c:v>3570.6671310000002</c:v>
                </c:pt>
                <c:pt idx="819">
                  <c:v>3574.9485140000002</c:v>
                </c:pt>
                <c:pt idx="820">
                  <c:v>3579.457347</c:v>
                </c:pt>
                <c:pt idx="821">
                  <c:v>3583.8082439999998</c:v>
                </c:pt>
                <c:pt idx="822">
                  <c:v>3588.199842</c:v>
                </c:pt>
                <c:pt idx="823">
                  <c:v>3592.5047850000001</c:v>
                </c:pt>
                <c:pt idx="824">
                  <c:v>3596.9104309999998</c:v>
                </c:pt>
                <c:pt idx="825">
                  <c:v>3601.3021920000001</c:v>
                </c:pt>
                <c:pt idx="826">
                  <c:v>3605.4812459999998</c:v>
                </c:pt>
                <c:pt idx="827">
                  <c:v>3609.7717579999999</c:v>
                </c:pt>
                <c:pt idx="828">
                  <c:v>3614.073077</c:v>
                </c:pt>
                <c:pt idx="829">
                  <c:v>3618.2001679999998</c:v>
                </c:pt>
                <c:pt idx="830">
                  <c:v>3622.9041689999999</c:v>
                </c:pt>
                <c:pt idx="831">
                  <c:v>3627.421824</c:v>
                </c:pt>
                <c:pt idx="832">
                  <c:v>3632.1516430000001</c:v>
                </c:pt>
                <c:pt idx="833">
                  <c:v>3636.7645870000001</c:v>
                </c:pt>
                <c:pt idx="834">
                  <c:v>3641.4365419999999</c:v>
                </c:pt>
                <c:pt idx="835">
                  <c:v>3645.6308100000001</c:v>
                </c:pt>
                <c:pt idx="836">
                  <c:v>3649.9857670000001</c:v>
                </c:pt>
                <c:pt idx="837">
                  <c:v>3654.7256069999999</c:v>
                </c:pt>
                <c:pt idx="838">
                  <c:v>3658.920834</c:v>
                </c:pt>
                <c:pt idx="839">
                  <c:v>3663.5414599999999</c:v>
                </c:pt>
                <c:pt idx="840">
                  <c:v>3667.6855310000001</c:v>
                </c:pt>
                <c:pt idx="841">
                  <c:v>3672.161994</c:v>
                </c:pt>
                <c:pt idx="842">
                  <c:v>3676.7001570000002</c:v>
                </c:pt>
                <c:pt idx="843">
                  <c:v>3681.2005920000001</c:v>
                </c:pt>
                <c:pt idx="844">
                  <c:v>3685.5467469999999</c:v>
                </c:pt>
                <c:pt idx="845">
                  <c:v>3689.6293690000002</c:v>
                </c:pt>
                <c:pt idx="846">
                  <c:v>3693.7339299999999</c:v>
                </c:pt>
                <c:pt idx="847">
                  <c:v>3697.8445510000001</c:v>
                </c:pt>
                <c:pt idx="848">
                  <c:v>3702.567415</c:v>
                </c:pt>
                <c:pt idx="849">
                  <c:v>3707.208682</c:v>
                </c:pt>
                <c:pt idx="850">
                  <c:v>3711.9709509999998</c:v>
                </c:pt>
                <c:pt idx="851">
                  <c:v>3716.5901319999998</c:v>
                </c:pt>
                <c:pt idx="852">
                  <c:v>3720.740303</c:v>
                </c:pt>
                <c:pt idx="853">
                  <c:v>3725.3479689999999</c:v>
                </c:pt>
                <c:pt idx="854">
                  <c:v>3729.9870700000001</c:v>
                </c:pt>
                <c:pt idx="855">
                  <c:v>3734.6041730000002</c:v>
                </c:pt>
                <c:pt idx="856">
                  <c:v>3739.3411599999999</c:v>
                </c:pt>
                <c:pt idx="857">
                  <c:v>3743.893071</c:v>
                </c:pt>
                <c:pt idx="858">
                  <c:v>3748.9371959999999</c:v>
                </c:pt>
                <c:pt idx="859">
                  <c:v>3753.3153259999999</c:v>
                </c:pt>
                <c:pt idx="860">
                  <c:v>3757.617264</c:v>
                </c:pt>
                <c:pt idx="861">
                  <c:v>3762.6659279999999</c:v>
                </c:pt>
                <c:pt idx="862">
                  <c:v>3767.2641090000002</c:v>
                </c:pt>
                <c:pt idx="863">
                  <c:v>3771.9179570000001</c:v>
                </c:pt>
                <c:pt idx="864">
                  <c:v>3776.0790870000001</c:v>
                </c:pt>
                <c:pt idx="865">
                  <c:v>3780.5776759999999</c:v>
                </c:pt>
                <c:pt idx="866">
                  <c:v>3785.1782870000002</c:v>
                </c:pt>
                <c:pt idx="867">
                  <c:v>3789.5694010000002</c:v>
                </c:pt>
                <c:pt idx="868">
                  <c:v>3794.3503129999999</c:v>
                </c:pt>
                <c:pt idx="869">
                  <c:v>3799.4680960000001</c:v>
                </c:pt>
                <c:pt idx="870">
                  <c:v>3804.5379069999999</c:v>
                </c:pt>
                <c:pt idx="871">
                  <c:v>3809.2922290000001</c:v>
                </c:pt>
                <c:pt idx="872">
                  <c:v>3813.7197420000002</c:v>
                </c:pt>
                <c:pt idx="873">
                  <c:v>3818.2087740000002</c:v>
                </c:pt>
                <c:pt idx="874">
                  <c:v>3822.30888</c:v>
                </c:pt>
                <c:pt idx="875">
                  <c:v>3827.515187</c:v>
                </c:pt>
                <c:pt idx="876">
                  <c:v>3832.109449</c:v>
                </c:pt>
                <c:pt idx="877">
                  <c:v>3836.2293159999999</c:v>
                </c:pt>
                <c:pt idx="878">
                  <c:v>3840.5473510000002</c:v>
                </c:pt>
                <c:pt idx="879">
                  <c:v>3845.163959</c:v>
                </c:pt>
                <c:pt idx="880">
                  <c:v>3849.25263</c:v>
                </c:pt>
                <c:pt idx="881">
                  <c:v>3853.8409310000002</c:v>
                </c:pt>
                <c:pt idx="882">
                  <c:v>3858.5913220000002</c:v>
                </c:pt>
                <c:pt idx="883">
                  <c:v>3863.2200710000002</c:v>
                </c:pt>
              </c:numCache>
            </c:numRef>
          </c:xVal>
          <c:yVal>
            <c:numRef>
              <c:f>'Noise check 20230515'!$C$2:$C$886</c:f>
              <c:numCache>
                <c:formatCode>General</c:formatCode>
                <c:ptCount val="885"/>
                <c:pt idx="0">
                  <c:v>-19.203438999999999</c:v>
                </c:pt>
                <c:pt idx="1">
                  <c:v>-19.204197000000001</c:v>
                </c:pt>
                <c:pt idx="2">
                  <c:v>-19.203340000000001</c:v>
                </c:pt>
                <c:pt idx="3">
                  <c:v>-19.201145</c:v>
                </c:pt>
                <c:pt idx="4">
                  <c:v>-19.201556</c:v>
                </c:pt>
                <c:pt idx="5">
                  <c:v>-19.203379999999999</c:v>
                </c:pt>
                <c:pt idx="6">
                  <c:v>-19.201029999999999</c:v>
                </c:pt>
                <c:pt idx="7">
                  <c:v>-19.204805</c:v>
                </c:pt>
                <c:pt idx="8">
                  <c:v>-19.202548</c:v>
                </c:pt>
                <c:pt idx="9">
                  <c:v>-19.202687999999998</c:v>
                </c:pt>
                <c:pt idx="10">
                  <c:v>-19.205228999999999</c:v>
                </c:pt>
                <c:pt idx="11">
                  <c:v>-19.201349</c:v>
                </c:pt>
                <c:pt idx="12">
                  <c:v>-19.202171</c:v>
                </c:pt>
                <c:pt idx="13">
                  <c:v>-19.201535</c:v>
                </c:pt>
                <c:pt idx="14">
                  <c:v>-19.202387000000002</c:v>
                </c:pt>
                <c:pt idx="15">
                  <c:v>-19.204733000000001</c:v>
                </c:pt>
                <c:pt idx="16">
                  <c:v>-19.202628000000001</c:v>
                </c:pt>
                <c:pt idx="17">
                  <c:v>-19.200507000000002</c:v>
                </c:pt>
                <c:pt idx="18">
                  <c:v>-19.201834999999999</c:v>
                </c:pt>
                <c:pt idx="19">
                  <c:v>-19.202126</c:v>
                </c:pt>
                <c:pt idx="20">
                  <c:v>-19.201073000000001</c:v>
                </c:pt>
                <c:pt idx="21">
                  <c:v>-19.200379999999999</c:v>
                </c:pt>
                <c:pt idx="22">
                  <c:v>-19.198810000000002</c:v>
                </c:pt>
                <c:pt idx="23">
                  <c:v>-19.198537999999999</c:v>
                </c:pt>
                <c:pt idx="24">
                  <c:v>-19.199656999999998</c:v>
                </c:pt>
                <c:pt idx="25">
                  <c:v>-19.203323000000001</c:v>
                </c:pt>
                <c:pt idx="26">
                  <c:v>-19.202566000000001</c:v>
                </c:pt>
                <c:pt idx="27">
                  <c:v>-19.203987999999999</c:v>
                </c:pt>
                <c:pt idx="28">
                  <c:v>-19.201751000000002</c:v>
                </c:pt>
                <c:pt idx="29">
                  <c:v>-19.20177</c:v>
                </c:pt>
                <c:pt idx="30">
                  <c:v>-19.203620999999998</c:v>
                </c:pt>
                <c:pt idx="31">
                  <c:v>-19.201933</c:v>
                </c:pt>
                <c:pt idx="32">
                  <c:v>-19.203479999999999</c:v>
                </c:pt>
                <c:pt idx="33">
                  <c:v>-19.203689000000001</c:v>
                </c:pt>
                <c:pt idx="34">
                  <c:v>-19.204228000000001</c:v>
                </c:pt>
                <c:pt idx="35">
                  <c:v>-19.205255000000001</c:v>
                </c:pt>
                <c:pt idx="36">
                  <c:v>-19.204764999999998</c:v>
                </c:pt>
                <c:pt idx="37">
                  <c:v>-19.207946</c:v>
                </c:pt>
                <c:pt idx="38">
                  <c:v>-19.206557</c:v>
                </c:pt>
                <c:pt idx="39">
                  <c:v>-19.207425000000001</c:v>
                </c:pt>
                <c:pt idx="40">
                  <c:v>-19.204001999999999</c:v>
                </c:pt>
                <c:pt idx="41">
                  <c:v>-19.205363999999999</c:v>
                </c:pt>
                <c:pt idx="42">
                  <c:v>-19.205041999999999</c:v>
                </c:pt>
                <c:pt idx="43">
                  <c:v>-19.206821999999999</c:v>
                </c:pt>
                <c:pt idx="44">
                  <c:v>-19.206757</c:v>
                </c:pt>
                <c:pt idx="45">
                  <c:v>-19.207377999999999</c:v>
                </c:pt>
                <c:pt idx="46">
                  <c:v>-19.205492</c:v>
                </c:pt>
                <c:pt idx="47">
                  <c:v>-19.206824000000001</c:v>
                </c:pt>
                <c:pt idx="48">
                  <c:v>-19.205169000000001</c:v>
                </c:pt>
                <c:pt idx="49">
                  <c:v>-19.204747999999999</c:v>
                </c:pt>
                <c:pt idx="50">
                  <c:v>-19.203534000000001</c:v>
                </c:pt>
                <c:pt idx="51">
                  <c:v>-19.204028000000001</c:v>
                </c:pt>
                <c:pt idx="52">
                  <c:v>-19.203296999999999</c:v>
                </c:pt>
                <c:pt idx="53">
                  <c:v>-19.203789</c:v>
                </c:pt>
                <c:pt idx="54">
                  <c:v>-19.204751999999999</c:v>
                </c:pt>
                <c:pt idx="55">
                  <c:v>-19.202998000000001</c:v>
                </c:pt>
                <c:pt idx="56">
                  <c:v>-19.203063</c:v>
                </c:pt>
                <c:pt idx="57">
                  <c:v>-19.20288</c:v>
                </c:pt>
                <c:pt idx="58">
                  <c:v>-19.206022999999998</c:v>
                </c:pt>
                <c:pt idx="59">
                  <c:v>-19.205233</c:v>
                </c:pt>
                <c:pt idx="60">
                  <c:v>-19.202548</c:v>
                </c:pt>
                <c:pt idx="61">
                  <c:v>-19.200932999999999</c:v>
                </c:pt>
                <c:pt idx="62">
                  <c:v>-19.204692999999999</c:v>
                </c:pt>
                <c:pt idx="63">
                  <c:v>-19.204257999999999</c:v>
                </c:pt>
                <c:pt idx="64">
                  <c:v>-19.206589999999998</c:v>
                </c:pt>
                <c:pt idx="65">
                  <c:v>-19.205120999999998</c:v>
                </c:pt>
                <c:pt idx="66">
                  <c:v>-19.205390999999999</c:v>
                </c:pt>
                <c:pt idx="67">
                  <c:v>-19.205846000000001</c:v>
                </c:pt>
                <c:pt idx="68">
                  <c:v>-19.206482999999999</c:v>
                </c:pt>
                <c:pt idx="69">
                  <c:v>-19.206133000000001</c:v>
                </c:pt>
                <c:pt idx="70">
                  <c:v>-19.204374000000001</c:v>
                </c:pt>
                <c:pt idx="71">
                  <c:v>-19.205393000000001</c:v>
                </c:pt>
                <c:pt idx="72">
                  <c:v>-19.205224999999999</c:v>
                </c:pt>
                <c:pt idx="73">
                  <c:v>-19.204511</c:v>
                </c:pt>
                <c:pt idx="74">
                  <c:v>-19.201841000000002</c:v>
                </c:pt>
                <c:pt idx="75">
                  <c:v>-19.201729</c:v>
                </c:pt>
                <c:pt idx="76">
                  <c:v>-19.202773000000001</c:v>
                </c:pt>
                <c:pt idx="77">
                  <c:v>-19.203913</c:v>
                </c:pt>
                <c:pt idx="78">
                  <c:v>-19.206997000000001</c:v>
                </c:pt>
                <c:pt idx="79">
                  <c:v>-19.204961999999998</c:v>
                </c:pt>
                <c:pt idx="80">
                  <c:v>-19.202684999999999</c:v>
                </c:pt>
                <c:pt idx="81">
                  <c:v>-19.204583</c:v>
                </c:pt>
                <c:pt idx="82">
                  <c:v>-19.203835999999999</c:v>
                </c:pt>
                <c:pt idx="83">
                  <c:v>-19.202338999999998</c:v>
                </c:pt>
                <c:pt idx="84">
                  <c:v>-19.205777000000001</c:v>
                </c:pt>
                <c:pt idx="85">
                  <c:v>-19.205863000000001</c:v>
                </c:pt>
                <c:pt idx="86">
                  <c:v>-19.20797</c:v>
                </c:pt>
                <c:pt idx="87">
                  <c:v>-19.206094</c:v>
                </c:pt>
                <c:pt idx="88">
                  <c:v>-19.204618</c:v>
                </c:pt>
                <c:pt idx="89">
                  <c:v>-19.205492</c:v>
                </c:pt>
                <c:pt idx="90">
                  <c:v>-19.205611000000001</c:v>
                </c:pt>
                <c:pt idx="91">
                  <c:v>-19.205798999999999</c:v>
                </c:pt>
                <c:pt idx="92">
                  <c:v>-19.206627999999998</c:v>
                </c:pt>
                <c:pt idx="93">
                  <c:v>-19.205897</c:v>
                </c:pt>
                <c:pt idx="94">
                  <c:v>-19.203506999999998</c:v>
                </c:pt>
                <c:pt idx="95">
                  <c:v>-19.204287000000001</c:v>
                </c:pt>
                <c:pt idx="96">
                  <c:v>-19.203899</c:v>
                </c:pt>
                <c:pt idx="97">
                  <c:v>-19.204052999999998</c:v>
                </c:pt>
                <c:pt idx="98">
                  <c:v>-19.204239999999999</c:v>
                </c:pt>
                <c:pt idx="99">
                  <c:v>-19.205860000000001</c:v>
                </c:pt>
                <c:pt idx="100">
                  <c:v>-19.206942999999999</c:v>
                </c:pt>
                <c:pt idx="101">
                  <c:v>-19.205673999999998</c:v>
                </c:pt>
                <c:pt idx="102">
                  <c:v>-19.206230999999999</c:v>
                </c:pt>
                <c:pt idx="103">
                  <c:v>-19.205815000000001</c:v>
                </c:pt>
                <c:pt idx="104">
                  <c:v>-19.205054000000001</c:v>
                </c:pt>
                <c:pt idx="105">
                  <c:v>-19.204407</c:v>
                </c:pt>
                <c:pt idx="106">
                  <c:v>-19.207612000000001</c:v>
                </c:pt>
                <c:pt idx="107">
                  <c:v>-19.2075</c:v>
                </c:pt>
                <c:pt idx="108">
                  <c:v>-19.207377999999999</c:v>
                </c:pt>
                <c:pt idx="109">
                  <c:v>-19.203956000000002</c:v>
                </c:pt>
                <c:pt idx="110">
                  <c:v>-19.202576000000001</c:v>
                </c:pt>
                <c:pt idx="111">
                  <c:v>-19.200274</c:v>
                </c:pt>
                <c:pt idx="112">
                  <c:v>-19.200448999999999</c:v>
                </c:pt>
                <c:pt idx="113">
                  <c:v>-19.202342999999999</c:v>
                </c:pt>
                <c:pt idx="114">
                  <c:v>-19.201832</c:v>
                </c:pt>
                <c:pt idx="115">
                  <c:v>-19.203713</c:v>
                </c:pt>
                <c:pt idx="116">
                  <c:v>-19.205200999999999</c:v>
                </c:pt>
                <c:pt idx="117">
                  <c:v>-19.205984000000001</c:v>
                </c:pt>
                <c:pt idx="118">
                  <c:v>-19.206676000000002</c:v>
                </c:pt>
                <c:pt idx="119">
                  <c:v>-19.206869999999999</c:v>
                </c:pt>
                <c:pt idx="120">
                  <c:v>-19.207277000000001</c:v>
                </c:pt>
                <c:pt idx="121">
                  <c:v>-19.206938000000001</c:v>
                </c:pt>
                <c:pt idx="122">
                  <c:v>-19.204250999999999</c:v>
                </c:pt>
                <c:pt idx="123">
                  <c:v>-19.207236000000002</c:v>
                </c:pt>
                <c:pt idx="124">
                  <c:v>-19.206322</c:v>
                </c:pt>
                <c:pt idx="125">
                  <c:v>-19.206008000000001</c:v>
                </c:pt>
                <c:pt idx="126">
                  <c:v>-19.206617999999999</c:v>
                </c:pt>
                <c:pt idx="127">
                  <c:v>-19.206104</c:v>
                </c:pt>
                <c:pt idx="128">
                  <c:v>-19.204574999999998</c:v>
                </c:pt>
                <c:pt idx="129">
                  <c:v>-19.202476999999998</c:v>
                </c:pt>
                <c:pt idx="130">
                  <c:v>-19.201329000000001</c:v>
                </c:pt>
                <c:pt idx="131">
                  <c:v>-19.203631999999999</c:v>
                </c:pt>
                <c:pt idx="132">
                  <c:v>-19.205134999999999</c:v>
                </c:pt>
                <c:pt idx="133">
                  <c:v>-19.206889</c:v>
                </c:pt>
                <c:pt idx="134">
                  <c:v>-19.207753</c:v>
                </c:pt>
                <c:pt idx="135">
                  <c:v>-19.209602</c:v>
                </c:pt>
                <c:pt idx="136">
                  <c:v>-19.206385999999998</c:v>
                </c:pt>
                <c:pt idx="137">
                  <c:v>-19.204681999999998</c:v>
                </c:pt>
                <c:pt idx="138">
                  <c:v>-19.206758000000001</c:v>
                </c:pt>
                <c:pt idx="139">
                  <c:v>-19.204778999999998</c:v>
                </c:pt>
                <c:pt idx="140">
                  <c:v>-19.204376</c:v>
                </c:pt>
                <c:pt idx="141">
                  <c:v>-19.205884999999999</c:v>
                </c:pt>
                <c:pt idx="142">
                  <c:v>-19.205428999999999</c:v>
                </c:pt>
                <c:pt idx="143">
                  <c:v>-19.205437</c:v>
                </c:pt>
                <c:pt idx="144">
                  <c:v>-19.204090000000001</c:v>
                </c:pt>
                <c:pt idx="145">
                  <c:v>-19.202847999999999</c:v>
                </c:pt>
                <c:pt idx="146">
                  <c:v>-19.201491999999998</c:v>
                </c:pt>
                <c:pt idx="147">
                  <c:v>-19.200609</c:v>
                </c:pt>
                <c:pt idx="148">
                  <c:v>-19.199683</c:v>
                </c:pt>
                <c:pt idx="149">
                  <c:v>-19.201732</c:v>
                </c:pt>
                <c:pt idx="150">
                  <c:v>-19.202617</c:v>
                </c:pt>
                <c:pt idx="151">
                  <c:v>-19.202952</c:v>
                </c:pt>
                <c:pt idx="152">
                  <c:v>-19.201602999999999</c:v>
                </c:pt>
                <c:pt idx="153">
                  <c:v>-19.203154999999999</c:v>
                </c:pt>
                <c:pt idx="154">
                  <c:v>-19.204484999999998</c:v>
                </c:pt>
                <c:pt idx="155">
                  <c:v>-19.203851</c:v>
                </c:pt>
                <c:pt idx="156">
                  <c:v>-19.205117999999999</c:v>
                </c:pt>
                <c:pt idx="157">
                  <c:v>-19.203862000000001</c:v>
                </c:pt>
                <c:pt idx="158">
                  <c:v>-19.206095000000001</c:v>
                </c:pt>
                <c:pt idx="159">
                  <c:v>-19.205273999999999</c:v>
                </c:pt>
                <c:pt idx="160">
                  <c:v>-19.204909000000001</c:v>
                </c:pt>
                <c:pt idx="161">
                  <c:v>-19.203358999999999</c:v>
                </c:pt>
                <c:pt idx="162">
                  <c:v>-19.205871999999999</c:v>
                </c:pt>
                <c:pt idx="163">
                  <c:v>-19.208369000000001</c:v>
                </c:pt>
                <c:pt idx="164">
                  <c:v>-19.207463000000001</c:v>
                </c:pt>
                <c:pt idx="165">
                  <c:v>-19.203837</c:v>
                </c:pt>
                <c:pt idx="166">
                  <c:v>-19.205410000000001</c:v>
                </c:pt>
                <c:pt idx="167">
                  <c:v>-19.204729</c:v>
                </c:pt>
                <c:pt idx="168">
                  <c:v>-19.205141000000001</c:v>
                </c:pt>
                <c:pt idx="169">
                  <c:v>-19.205074</c:v>
                </c:pt>
                <c:pt idx="170">
                  <c:v>-19.205582</c:v>
                </c:pt>
                <c:pt idx="171">
                  <c:v>-19.203707000000001</c:v>
                </c:pt>
                <c:pt idx="172">
                  <c:v>-19.203982</c:v>
                </c:pt>
                <c:pt idx="173">
                  <c:v>-19.205069999999999</c:v>
                </c:pt>
                <c:pt idx="174">
                  <c:v>-19.204519999999999</c:v>
                </c:pt>
                <c:pt idx="175">
                  <c:v>-19.203084</c:v>
                </c:pt>
                <c:pt idx="176">
                  <c:v>-19.202939000000001</c:v>
                </c:pt>
                <c:pt idx="177">
                  <c:v>-19.200561</c:v>
                </c:pt>
                <c:pt idx="178">
                  <c:v>-19.203901999999999</c:v>
                </c:pt>
                <c:pt idx="179">
                  <c:v>-19.204063999999999</c:v>
                </c:pt>
                <c:pt idx="180">
                  <c:v>-19.204984</c:v>
                </c:pt>
                <c:pt idx="181">
                  <c:v>-19.204633000000001</c:v>
                </c:pt>
                <c:pt idx="182">
                  <c:v>-19.205276000000001</c:v>
                </c:pt>
                <c:pt idx="183">
                  <c:v>-19.202352000000001</c:v>
                </c:pt>
                <c:pt idx="184">
                  <c:v>-19.203292000000001</c:v>
                </c:pt>
                <c:pt idx="185">
                  <c:v>-19.204141</c:v>
                </c:pt>
                <c:pt idx="186">
                  <c:v>-19.206989</c:v>
                </c:pt>
                <c:pt idx="187">
                  <c:v>-19.208026</c:v>
                </c:pt>
                <c:pt idx="188">
                  <c:v>-19.209109999999999</c:v>
                </c:pt>
                <c:pt idx="189">
                  <c:v>-19.208542000000001</c:v>
                </c:pt>
                <c:pt idx="190">
                  <c:v>-19.207664000000001</c:v>
                </c:pt>
                <c:pt idx="191">
                  <c:v>-19.206596999999999</c:v>
                </c:pt>
                <c:pt idx="192">
                  <c:v>-19.207362</c:v>
                </c:pt>
                <c:pt idx="193">
                  <c:v>-19.203313000000001</c:v>
                </c:pt>
                <c:pt idx="194">
                  <c:v>-19.206198000000001</c:v>
                </c:pt>
                <c:pt idx="195">
                  <c:v>-19.207281999999999</c:v>
                </c:pt>
                <c:pt idx="196">
                  <c:v>-19.208072999999999</c:v>
                </c:pt>
                <c:pt idx="197">
                  <c:v>-19.207156000000001</c:v>
                </c:pt>
                <c:pt idx="198">
                  <c:v>-19.207411</c:v>
                </c:pt>
                <c:pt idx="199">
                  <c:v>-19.207080000000001</c:v>
                </c:pt>
                <c:pt idx="200">
                  <c:v>-19.207509000000002</c:v>
                </c:pt>
                <c:pt idx="201">
                  <c:v>-19.207929</c:v>
                </c:pt>
                <c:pt idx="202">
                  <c:v>-19.210039999999999</c:v>
                </c:pt>
                <c:pt idx="203">
                  <c:v>-19.208434</c:v>
                </c:pt>
                <c:pt idx="204">
                  <c:v>-19.207415000000001</c:v>
                </c:pt>
                <c:pt idx="205">
                  <c:v>-19.208158999999998</c:v>
                </c:pt>
                <c:pt idx="206">
                  <c:v>-19.207021000000001</c:v>
                </c:pt>
                <c:pt idx="207">
                  <c:v>-19.203091000000001</c:v>
                </c:pt>
                <c:pt idx="208">
                  <c:v>-19.200389999999999</c:v>
                </c:pt>
                <c:pt idx="209">
                  <c:v>-19.200801999999999</c:v>
                </c:pt>
                <c:pt idx="210">
                  <c:v>-19.201844000000001</c:v>
                </c:pt>
                <c:pt idx="211">
                  <c:v>-19.202491999999999</c:v>
                </c:pt>
                <c:pt idx="212">
                  <c:v>-19.205155000000001</c:v>
                </c:pt>
                <c:pt idx="213">
                  <c:v>-19.206807000000001</c:v>
                </c:pt>
                <c:pt idx="214">
                  <c:v>-19.208121999999999</c:v>
                </c:pt>
                <c:pt idx="215">
                  <c:v>-19.207146999999999</c:v>
                </c:pt>
                <c:pt idx="216">
                  <c:v>-19.206253</c:v>
                </c:pt>
                <c:pt idx="217">
                  <c:v>-19.208815000000001</c:v>
                </c:pt>
                <c:pt idx="218">
                  <c:v>-19.208074</c:v>
                </c:pt>
                <c:pt idx="219">
                  <c:v>-19.208009000000001</c:v>
                </c:pt>
                <c:pt idx="220">
                  <c:v>-19.208252000000002</c:v>
                </c:pt>
                <c:pt idx="221">
                  <c:v>-19.206564</c:v>
                </c:pt>
                <c:pt idx="222">
                  <c:v>-19.206019000000001</c:v>
                </c:pt>
                <c:pt idx="223">
                  <c:v>-19.202126</c:v>
                </c:pt>
                <c:pt idx="224">
                  <c:v>-19.202501000000002</c:v>
                </c:pt>
                <c:pt idx="225">
                  <c:v>-19.202435999999999</c:v>
                </c:pt>
                <c:pt idx="226">
                  <c:v>-19.203817999999998</c:v>
                </c:pt>
                <c:pt idx="227">
                  <c:v>-19.203302000000001</c:v>
                </c:pt>
                <c:pt idx="228">
                  <c:v>-19.202560999999999</c:v>
                </c:pt>
                <c:pt idx="229">
                  <c:v>-19.204425000000001</c:v>
                </c:pt>
                <c:pt idx="230">
                  <c:v>-19.205765</c:v>
                </c:pt>
                <c:pt idx="231">
                  <c:v>-19.203768</c:v>
                </c:pt>
                <c:pt idx="232">
                  <c:v>-19.205784000000001</c:v>
                </c:pt>
                <c:pt idx="233">
                  <c:v>-19.207146000000002</c:v>
                </c:pt>
                <c:pt idx="234">
                  <c:v>-19.206935999999999</c:v>
                </c:pt>
                <c:pt idx="235">
                  <c:v>-19.206562000000002</c:v>
                </c:pt>
                <c:pt idx="236">
                  <c:v>-19.205328999999999</c:v>
                </c:pt>
                <c:pt idx="237">
                  <c:v>-19.205165000000001</c:v>
                </c:pt>
                <c:pt idx="238">
                  <c:v>-19.206447000000001</c:v>
                </c:pt>
                <c:pt idx="239">
                  <c:v>-19.204587</c:v>
                </c:pt>
                <c:pt idx="240">
                  <c:v>-19.208784000000001</c:v>
                </c:pt>
                <c:pt idx="241">
                  <c:v>-19.208500000000001</c:v>
                </c:pt>
                <c:pt idx="242">
                  <c:v>-19.209463</c:v>
                </c:pt>
                <c:pt idx="243">
                  <c:v>-19.205556000000001</c:v>
                </c:pt>
                <c:pt idx="244">
                  <c:v>-19.203719</c:v>
                </c:pt>
                <c:pt idx="245">
                  <c:v>-19.204176</c:v>
                </c:pt>
                <c:pt idx="246">
                  <c:v>-19.202926999999999</c:v>
                </c:pt>
                <c:pt idx="247">
                  <c:v>-19.204944000000001</c:v>
                </c:pt>
                <c:pt idx="248">
                  <c:v>-19.204912</c:v>
                </c:pt>
                <c:pt idx="249">
                  <c:v>-19.203825999999999</c:v>
                </c:pt>
                <c:pt idx="250">
                  <c:v>-19.205234000000001</c:v>
                </c:pt>
                <c:pt idx="251">
                  <c:v>-19.206175999999999</c:v>
                </c:pt>
                <c:pt idx="252">
                  <c:v>-19.204781000000001</c:v>
                </c:pt>
                <c:pt idx="253">
                  <c:v>-19.205797</c:v>
                </c:pt>
                <c:pt idx="254">
                  <c:v>-19.205293000000001</c:v>
                </c:pt>
                <c:pt idx="255">
                  <c:v>-19.203616</c:v>
                </c:pt>
                <c:pt idx="256">
                  <c:v>-19.206308</c:v>
                </c:pt>
                <c:pt idx="257">
                  <c:v>-19.206427000000001</c:v>
                </c:pt>
                <c:pt idx="258">
                  <c:v>-19.206230999999999</c:v>
                </c:pt>
                <c:pt idx="259">
                  <c:v>-19.210177000000002</c:v>
                </c:pt>
                <c:pt idx="260">
                  <c:v>-19.211853999999999</c:v>
                </c:pt>
                <c:pt idx="261">
                  <c:v>-19.209271999999999</c:v>
                </c:pt>
                <c:pt idx="262">
                  <c:v>-19.206904999999999</c:v>
                </c:pt>
                <c:pt idx="263">
                  <c:v>-19.206538999999999</c:v>
                </c:pt>
                <c:pt idx="264">
                  <c:v>-19.206084000000001</c:v>
                </c:pt>
                <c:pt idx="265">
                  <c:v>-19.205280999999999</c:v>
                </c:pt>
                <c:pt idx="266">
                  <c:v>-19.202912000000001</c:v>
                </c:pt>
                <c:pt idx="267">
                  <c:v>-19.205054000000001</c:v>
                </c:pt>
                <c:pt idx="268">
                  <c:v>-19.206420999999999</c:v>
                </c:pt>
                <c:pt idx="269">
                  <c:v>-19.206209999999999</c:v>
                </c:pt>
                <c:pt idx="270">
                  <c:v>-19.205793</c:v>
                </c:pt>
                <c:pt idx="271">
                  <c:v>-19.205749999999998</c:v>
                </c:pt>
                <c:pt idx="272">
                  <c:v>-19.206966999999999</c:v>
                </c:pt>
                <c:pt idx="273">
                  <c:v>-19.204681000000001</c:v>
                </c:pt>
                <c:pt idx="274">
                  <c:v>-19.207999999999998</c:v>
                </c:pt>
                <c:pt idx="275">
                  <c:v>-19.206935000000001</c:v>
                </c:pt>
                <c:pt idx="276">
                  <c:v>-19.206143999999998</c:v>
                </c:pt>
                <c:pt idx="277">
                  <c:v>-19.206026000000001</c:v>
                </c:pt>
                <c:pt idx="278">
                  <c:v>-19.207732</c:v>
                </c:pt>
                <c:pt idx="279">
                  <c:v>-19.209515</c:v>
                </c:pt>
                <c:pt idx="280">
                  <c:v>-19.208621999999998</c:v>
                </c:pt>
                <c:pt idx="281">
                  <c:v>-19.206804999999999</c:v>
                </c:pt>
                <c:pt idx="282">
                  <c:v>-19.205310999999998</c:v>
                </c:pt>
                <c:pt idx="283">
                  <c:v>-19.204875000000001</c:v>
                </c:pt>
                <c:pt idx="284">
                  <c:v>-19.202946000000001</c:v>
                </c:pt>
                <c:pt idx="285">
                  <c:v>-19.204453999999998</c:v>
                </c:pt>
                <c:pt idx="286">
                  <c:v>-19.203772000000001</c:v>
                </c:pt>
                <c:pt idx="287">
                  <c:v>-19.205055000000002</c:v>
                </c:pt>
                <c:pt idx="288">
                  <c:v>-19.204165</c:v>
                </c:pt>
                <c:pt idx="289">
                  <c:v>-19.204139999999999</c:v>
                </c:pt>
                <c:pt idx="290">
                  <c:v>-19.203706</c:v>
                </c:pt>
                <c:pt idx="291">
                  <c:v>-19.203612</c:v>
                </c:pt>
                <c:pt idx="292">
                  <c:v>-19.202327</c:v>
                </c:pt>
                <c:pt idx="293">
                  <c:v>-19.204993999999999</c:v>
                </c:pt>
                <c:pt idx="294">
                  <c:v>-19.207502000000002</c:v>
                </c:pt>
                <c:pt idx="295">
                  <c:v>-19.205317000000001</c:v>
                </c:pt>
                <c:pt idx="296">
                  <c:v>-19.205593</c:v>
                </c:pt>
                <c:pt idx="297">
                  <c:v>-19.207979000000002</c:v>
                </c:pt>
                <c:pt idx="298">
                  <c:v>-19.208738</c:v>
                </c:pt>
                <c:pt idx="299">
                  <c:v>-19.207076000000001</c:v>
                </c:pt>
                <c:pt idx="300">
                  <c:v>-19.207571999999999</c:v>
                </c:pt>
                <c:pt idx="301">
                  <c:v>-19.205770000000001</c:v>
                </c:pt>
                <c:pt idx="302">
                  <c:v>-19.206453</c:v>
                </c:pt>
                <c:pt idx="303">
                  <c:v>-19.205228999999999</c:v>
                </c:pt>
                <c:pt idx="304">
                  <c:v>-19.207823000000001</c:v>
                </c:pt>
                <c:pt idx="305">
                  <c:v>-19.207528</c:v>
                </c:pt>
                <c:pt idx="306">
                  <c:v>-19.206053000000001</c:v>
                </c:pt>
                <c:pt idx="307">
                  <c:v>-19.207086</c:v>
                </c:pt>
                <c:pt idx="308">
                  <c:v>-19.209605</c:v>
                </c:pt>
                <c:pt idx="309">
                  <c:v>-19.210706999999999</c:v>
                </c:pt>
                <c:pt idx="310">
                  <c:v>-19.208015</c:v>
                </c:pt>
                <c:pt idx="311">
                  <c:v>-19.207585000000002</c:v>
                </c:pt>
                <c:pt idx="312">
                  <c:v>-19.205107999999999</c:v>
                </c:pt>
                <c:pt idx="313">
                  <c:v>-19.204546000000001</c:v>
                </c:pt>
                <c:pt idx="314">
                  <c:v>-19.207090000000001</c:v>
                </c:pt>
                <c:pt idx="315">
                  <c:v>-19.206938999999998</c:v>
                </c:pt>
                <c:pt idx="316">
                  <c:v>-19.204920000000001</c:v>
                </c:pt>
                <c:pt idx="317">
                  <c:v>-19.206536</c:v>
                </c:pt>
                <c:pt idx="318">
                  <c:v>-19.205321999999999</c:v>
                </c:pt>
                <c:pt idx="319">
                  <c:v>-19.205922999999999</c:v>
                </c:pt>
                <c:pt idx="320">
                  <c:v>-19.207343000000002</c:v>
                </c:pt>
                <c:pt idx="321">
                  <c:v>-19.209092999999999</c:v>
                </c:pt>
                <c:pt idx="322">
                  <c:v>-19.206603000000001</c:v>
                </c:pt>
                <c:pt idx="323">
                  <c:v>-19.208392</c:v>
                </c:pt>
                <c:pt idx="324">
                  <c:v>-19.208017999999999</c:v>
                </c:pt>
                <c:pt idx="325">
                  <c:v>-19.205176000000002</c:v>
                </c:pt>
                <c:pt idx="326">
                  <c:v>-19.208409</c:v>
                </c:pt>
                <c:pt idx="327">
                  <c:v>-19.206351000000002</c:v>
                </c:pt>
                <c:pt idx="328">
                  <c:v>-19.204992000000001</c:v>
                </c:pt>
                <c:pt idx="329">
                  <c:v>-19.21078</c:v>
                </c:pt>
                <c:pt idx="330">
                  <c:v>-19.212443</c:v>
                </c:pt>
                <c:pt idx="331">
                  <c:v>-19.211227999999998</c:v>
                </c:pt>
                <c:pt idx="332">
                  <c:v>-19.211403000000001</c:v>
                </c:pt>
                <c:pt idx="333">
                  <c:v>-19.210352</c:v>
                </c:pt>
                <c:pt idx="334">
                  <c:v>-19.210144</c:v>
                </c:pt>
                <c:pt idx="335">
                  <c:v>-19.208967000000001</c:v>
                </c:pt>
                <c:pt idx="336">
                  <c:v>-19.207709999999999</c:v>
                </c:pt>
                <c:pt idx="337">
                  <c:v>-19.208456000000002</c:v>
                </c:pt>
                <c:pt idx="338">
                  <c:v>-19.207635</c:v>
                </c:pt>
                <c:pt idx="339">
                  <c:v>-19.206268999999999</c:v>
                </c:pt>
                <c:pt idx="340">
                  <c:v>-19.207629000000001</c:v>
                </c:pt>
                <c:pt idx="341">
                  <c:v>-19.205643999999999</c:v>
                </c:pt>
                <c:pt idx="342">
                  <c:v>-19.205172999999998</c:v>
                </c:pt>
                <c:pt idx="343">
                  <c:v>-19.204301999999998</c:v>
                </c:pt>
                <c:pt idx="344">
                  <c:v>-19.203904000000001</c:v>
                </c:pt>
                <c:pt idx="345">
                  <c:v>-19.205051000000001</c:v>
                </c:pt>
                <c:pt idx="346">
                  <c:v>-19.206461999999998</c:v>
                </c:pt>
                <c:pt idx="347">
                  <c:v>-19.206204</c:v>
                </c:pt>
                <c:pt idx="348">
                  <c:v>-19.205932000000001</c:v>
                </c:pt>
                <c:pt idx="349">
                  <c:v>-19.204314</c:v>
                </c:pt>
                <c:pt idx="350">
                  <c:v>-19.205349999999999</c:v>
                </c:pt>
                <c:pt idx="351">
                  <c:v>-19.206606000000001</c:v>
                </c:pt>
                <c:pt idx="352">
                  <c:v>-19.207948999999999</c:v>
                </c:pt>
                <c:pt idx="353">
                  <c:v>-19.206209999999999</c:v>
                </c:pt>
                <c:pt idx="354">
                  <c:v>-19.207121999999998</c:v>
                </c:pt>
                <c:pt idx="355">
                  <c:v>-19.208241999999998</c:v>
                </c:pt>
                <c:pt idx="356">
                  <c:v>-19.203232</c:v>
                </c:pt>
                <c:pt idx="357">
                  <c:v>-19.204404</c:v>
                </c:pt>
                <c:pt idx="358">
                  <c:v>-19.205663000000001</c:v>
                </c:pt>
                <c:pt idx="359">
                  <c:v>-19.205365</c:v>
                </c:pt>
                <c:pt idx="360">
                  <c:v>-19.204733999999998</c:v>
                </c:pt>
                <c:pt idx="361">
                  <c:v>-19.203790999999999</c:v>
                </c:pt>
                <c:pt idx="362">
                  <c:v>-19.204325999999998</c:v>
                </c:pt>
                <c:pt idx="363">
                  <c:v>-19.204069</c:v>
                </c:pt>
                <c:pt idx="364">
                  <c:v>-19.204529000000001</c:v>
                </c:pt>
                <c:pt idx="365">
                  <c:v>-19.20589</c:v>
                </c:pt>
                <c:pt idx="366">
                  <c:v>-19.205407000000001</c:v>
                </c:pt>
                <c:pt idx="367">
                  <c:v>-19.204056999999999</c:v>
                </c:pt>
                <c:pt idx="368">
                  <c:v>-19.202005</c:v>
                </c:pt>
                <c:pt idx="369">
                  <c:v>-19.201615</c:v>
                </c:pt>
                <c:pt idx="370">
                  <c:v>-19.202103999999999</c:v>
                </c:pt>
                <c:pt idx="371">
                  <c:v>-19.204993000000002</c:v>
                </c:pt>
                <c:pt idx="372">
                  <c:v>-19.203742999999999</c:v>
                </c:pt>
                <c:pt idx="373">
                  <c:v>-19.203583999999999</c:v>
                </c:pt>
                <c:pt idx="374">
                  <c:v>-19.203044999999999</c:v>
                </c:pt>
                <c:pt idx="375">
                  <c:v>-19.203309000000001</c:v>
                </c:pt>
                <c:pt idx="376">
                  <c:v>-19.204013</c:v>
                </c:pt>
                <c:pt idx="377">
                  <c:v>-19.203752000000001</c:v>
                </c:pt>
                <c:pt idx="378">
                  <c:v>-19.205582</c:v>
                </c:pt>
                <c:pt idx="379">
                  <c:v>-19.204872000000002</c:v>
                </c:pt>
                <c:pt idx="380">
                  <c:v>-19.204373</c:v>
                </c:pt>
                <c:pt idx="381">
                  <c:v>-19.207446000000001</c:v>
                </c:pt>
                <c:pt idx="382">
                  <c:v>-19.207875999999999</c:v>
                </c:pt>
                <c:pt idx="383">
                  <c:v>-19.208424000000001</c:v>
                </c:pt>
                <c:pt idx="384">
                  <c:v>-19.209575000000001</c:v>
                </c:pt>
                <c:pt idx="385">
                  <c:v>-19.207234</c:v>
                </c:pt>
                <c:pt idx="386">
                  <c:v>-19.207915</c:v>
                </c:pt>
                <c:pt idx="387">
                  <c:v>-19.211684000000002</c:v>
                </c:pt>
                <c:pt idx="388">
                  <c:v>-19.209547000000001</c:v>
                </c:pt>
                <c:pt idx="389">
                  <c:v>-19.207284000000001</c:v>
                </c:pt>
                <c:pt idx="390">
                  <c:v>-19.207003</c:v>
                </c:pt>
                <c:pt idx="391">
                  <c:v>-19.205573999999999</c:v>
                </c:pt>
                <c:pt idx="392">
                  <c:v>-19.203634000000001</c:v>
                </c:pt>
                <c:pt idx="393">
                  <c:v>-19.205103000000001</c:v>
                </c:pt>
                <c:pt idx="394">
                  <c:v>-19.206288000000001</c:v>
                </c:pt>
                <c:pt idx="395">
                  <c:v>-19.203499000000001</c:v>
                </c:pt>
                <c:pt idx="396">
                  <c:v>-19.202940999999999</c:v>
                </c:pt>
                <c:pt idx="397">
                  <c:v>-19.204243000000002</c:v>
                </c:pt>
                <c:pt idx="398">
                  <c:v>-19.205113999999998</c:v>
                </c:pt>
                <c:pt idx="399">
                  <c:v>-19.205489</c:v>
                </c:pt>
                <c:pt idx="400">
                  <c:v>-19.206527999999999</c:v>
                </c:pt>
                <c:pt idx="401">
                  <c:v>-19.209009999999999</c:v>
                </c:pt>
                <c:pt idx="402">
                  <c:v>-19.20693</c:v>
                </c:pt>
                <c:pt idx="403">
                  <c:v>-19.205774000000002</c:v>
                </c:pt>
                <c:pt idx="404">
                  <c:v>-19.201364000000002</c:v>
                </c:pt>
                <c:pt idx="405">
                  <c:v>-19.202563999999999</c:v>
                </c:pt>
                <c:pt idx="406">
                  <c:v>-19.204753</c:v>
                </c:pt>
                <c:pt idx="407">
                  <c:v>-19.204995</c:v>
                </c:pt>
                <c:pt idx="408">
                  <c:v>-19.206016999999999</c:v>
                </c:pt>
                <c:pt idx="409">
                  <c:v>-19.206104</c:v>
                </c:pt>
                <c:pt idx="410">
                  <c:v>-19.207567000000001</c:v>
                </c:pt>
                <c:pt idx="411">
                  <c:v>-19.205275</c:v>
                </c:pt>
                <c:pt idx="412">
                  <c:v>-19.207851000000002</c:v>
                </c:pt>
                <c:pt idx="413">
                  <c:v>-19.206952000000001</c:v>
                </c:pt>
                <c:pt idx="414">
                  <c:v>-19.206223999999999</c:v>
                </c:pt>
                <c:pt idx="415">
                  <c:v>-19.206880999999999</c:v>
                </c:pt>
                <c:pt idx="416">
                  <c:v>-19.206443</c:v>
                </c:pt>
                <c:pt idx="417">
                  <c:v>-19.205839999999998</c:v>
                </c:pt>
                <c:pt idx="418">
                  <c:v>-19.206423000000001</c:v>
                </c:pt>
                <c:pt idx="419">
                  <c:v>-19.204668000000002</c:v>
                </c:pt>
                <c:pt idx="420">
                  <c:v>-19.206092000000002</c:v>
                </c:pt>
                <c:pt idx="421">
                  <c:v>-19.207502000000002</c:v>
                </c:pt>
                <c:pt idx="422">
                  <c:v>-19.204868000000001</c:v>
                </c:pt>
                <c:pt idx="423">
                  <c:v>-19.205527</c:v>
                </c:pt>
                <c:pt idx="424">
                  <c:v>-19.203393999999999</c:v>
                </c:pt>
                <c:pt idx="425">
                  <c:v>-19.205414000000001</c:v>
                </c:pt>
                <c:pt idx="426">
                  <c:v>-19.206648000000001</c:v>
                </c:pt>
                <c:pt idx="427">
                  <c:v>-19.206980999999999</c:v>
                </c:pt>
                <c:pt idx="428">
                  <c:v>-19.207370999999998</c:v>
                </c:pt>
                <c:pt idx="429">
                  <c:v>-19.208313</c:v>
                </c:pt>
                <c:pt idx="430">
                  <c:v>-19.207637999999999</c:v>
                </c:pt>
                <c:pt idx="431">
                  <c:v>-19.203937</c:v>
                </c:pt>
                <c:pt idx="432">
                  <c:v>-19.203009999999999</c:v>
                </c:pt>
                <c:pt idx="433">
                  <c:v>-19.205959</c:v>
                </c:pt>
                <c:pt idx="434">
                  <c:v>-19.206800999999999</c:v>
                </c:pt>
                <c:pt idx="435">
                  <c:v>-19.205860999999999</c:v>
                </c:pt>
                <c:pt idx="436">
                  <c:v>-19.206424999999999</c:v>
                </c:pt>
                <c:pt idx="437">
                  <c:v>-19.206958</c:v>
                </c:pt>
                <c:pt idx="438">
                  <c:v>-19.207811</c:v>
                </c:pt>
                <c:pt idx="439">
                  <c:v>-19.204737000000002</c:v>
                </c:pt>
                <c:pt idx="440">
                  <c:v>-19.204561999999999</c:v>
                </c:pt>
                <c:pt idx="441">
                  <c:v>-19.205376000000001</c:v>
                </c:pt>
                <c:pt idx="442">
                  <c:v>-19.207132999999999</c:v>
                </c:pt>
                <c:pt idx="443">
                  <c:v>-19.205804000000001</c:v>
                </c:pt>
                <c:pt idx="444">
                  <c:v>-19.211784999999999</c:v>
                </c:pt>
                <c:pt idx="445">
                  <c:v>-19.210871000000001</c:v>
                </c:pt>
                <c:pt idx="446">
                  <c:v>-19.21133</c:v>
                </c:pt>
                <c:pt idx="447">
                  <c:v>-19.209254999999999</c:v>
                </c:pt>
                <c:pt idx="448">
                  <c:v>-19.205843999999999</c:v>
                </c:pt>
                <c:pt idx="449">
                  <c:v>-19.205197999999999</c:v>
                </c:pt>
                <c:pt idx="450">
                  <c:v>-19.205915000000001</c:v>
                </c:pt>
                <c:pt idx="451">
                  <c:v>-19.207045000000001</c:v>
                </c:pt>
                <c:pt idx="452">
                  <c:v>-19.207576</c:v>
                </c:pt>
                <c:pt idx="453">
                  <c:v>-19.20776</c:v>
                </c:pt>
                <c:pt idx="454">
                  <c:v>-19.207719000000001</c:v>
                </c:pt>
                <c:pt idx="455">
                  <c:v>-19.207122999999999</c:v>
                </c:pt>
                <c:pt idx="456">
                  <c:v>-19.204370999999998</c:v>
                </c:pt>
                <c:pt idx="457">
                  <c:v>-19.204789999999999</c:v>
                </c:pt>
                <c:pt idx="458">
                  <c:v>-19.204329999999999</c:v>
                </c:pt>
                <c:pt idx="459">
                  <c:v>-19.204098999999999</c:v>
                </c:pt>
                <c:pt idx="460">
                  <c:v>-19.206339</c:v>
                </c:pt>
                <c:pt idx="461">
                  <c:v>-19.206388</c:v>
                </c:pt>
                <c:pt idx="462">
                  <c:v>-19.203859999999999</c:v>
                </c:pt>
                <c:pt idx="463">
                  <c:v>-19.206738000000001</c:v>
                </c:pt>
                <c:pt idx="464">
                  <c:v>-19.207736000000001</c:v>
                </c:pt>
                <c:pt idx="465">
                  <c:v>-19.205683000000001</c:v>
                </c:pt>
                <c:pt idx="466">
                  <c:v>-19.203451000000001</c:v>
                </c:pt>
                <c:pt idx="467">
                  <c:v>-19.202427</c:v>
                </c:pt>
                <c:pt idx="468">
                  <c:v>-19.205463000000002</c:v>
                </c:pt>
                <c:pt idx="469">
                  <c:v>-19.205911</c:v>
                </c:pt>
                <c:pt idx="470">
                  <c:v>-19.205117999999999</c:v>
                </c:pt>
                <c:pt idx="471">
                  <c:v>-19.205387999999999</c:v>
                </c:pt>
                <c:pt idx="472">
                  <c:v>-19.205656999999999</c:v>
                </c:pt>
                <c:pt idx="473">
                  <c:v>-19.209016999999999</c:v>
                </c:pt>
                <c:pt idx="474">
                  <c:v>-19.207225999999999</c:v>
                </c:pt>
                <c:pt idx="475">
                  <c:v>-19.207028999999999</c:v>
                </c:pt>
                <c:pt idx="476">
                  <c:v>-19.206938999999998</c:v>
                </c:pt>
                <c:pt idx="477">
                  <c:v>-19.205838</c:v>
                </c:pt>
                <c:pt idx="478">
                  <c:v>-19.206220999999999</c:v>
                </c:pt>
                <c:pt idx="479">
                  <c:v>-19.205086999999999</c:v>
                </c:pt>
                <c:pt idx="480">
                  <c:v>-19.204775999999999</c:v>
                </c:pt>
                <c:pt idx="481">
                  <c:v>-19.207383</c:v>
                </c:pt>
                <c:pt idx="482">
                  <c:v>-19.207778000000001</c:v>
                </c:pt>
                <c:pt idx="483">
                  <c:v>-19.204001000000002</c:v>
                </c:pt>
                <c:pt idx="484">
                  <c:v>-19.203797000000002</c:v>
                </c:pt>
                <c:pt idx="485">
                  <c:v>-19.205641</c:v>
                </c:pt>
                <c:pt idx="486">
                  <c:v>-19.203503000000001</c:v>
                </c:pt>
                <c:pt idx="487">
                  <c:v>-19.203025</c:v>
                </c:pt>
                <c:pt idx="488">
                  <c:v>-19.200956000000001</c:v>
                </c:pt>
                <c:pt idx="489">
                  <c:v>-19.202812999999999</c:v>
                </c:pt>
                <c:pt idx="490">
                  <c:v>-19.201622</c:v>
                </c:pt>
                <c:pt idx="491">
                  <c:v>-19.202181</c:v>
                </c:pt>
                <c:pt idx="492">
                  <c:v>-19.202826999999999</c:v>
                </c:pt>
                <c:pt idx="493">
                  <c:v>-19.200800999999998</c:v>
                </c:pt>
                <c:pt idx="494">
                  <c:v>-19.202631</c:v>
                </c:pt>
                <c:pt idx="495">
                  <c:v>-19.204114000000001</c:v>
                </c:pt>
                <c:pt idx="496">
                  <c:v>-19.204046999999999</c:v>
                </c:pt>
                <c:pt idx="497">
                  <c:v>-19.203534000000001</c:v>
                </c:pt>
                <c:pt idx="498">
                  <c:v>-19.204516999999999</c:v>
                </c:pt>
                <c:pt idx="499">
                  <c:v>-19.203983999999998</c:v>
                </c:pt>
                <c:pt idx="500">
                  <c:v>-19.203199999999999</c:v>
                </c:pt>
                <c:pt idx="501">
                  <c:v>-19.203614999999999</c:v>
                </c:pt>
                <c:pt idx="502">
                  <c:v>-19.203610999999999</c:v>
                </c:pt>
                <c:pt idx="503">
                  <c:v>-19.201761999999999</c:v>
                </c:pt>
                <c:pt idx="504">
                  <c:v>-19.204778000000001</c:v>
                </c:pt>
                <c:pt idx="505">
                  <c:v>-19.206246</c:v>
                </c:pt>
                <c:pt idx="506">
                  <c:v>-19.207744999999999</c:v>
                </c:pt>
                <c:pt idx="507">
                  <c:v>-19.207902000000001</c:v>
                </c:pt>
                <c:pt idx="508">
                  <c:v>-19.205098</c:v>
                </c:pt>
                <c:pt idx="509">
                  <c:v>-19.203479999999999</c:v>
                </c:pt>
                <c:pt idx="510">
                  <c:v>-19.200468999999998</c:v>
                </c:pt>
                <c:pt idx="511">
                  <c:v>-19.202387999999999</c:v>
                </c:pt>
                <c:pt idx="512">
                  <c:v>-19.20046</c:v>
                </c:pt>
                <c:pt idx="513">
                  <c:v>-19.203583999999999</c:v>
                </c:pt>
                <c:pt idx="514">
                  <c:v>-19.202732999999998</c:v>
                </c:pt>
                <c:pt idx="515">
                  <c:v>-19.203317999999999</c:v>
                </c:pt>
                <c:pt idx="516">
                  <c:v>-19.204080999999999</c:v>
                </c:pt>
                <c:pt idx="517">
                  <c:v>-19.204758000000002</c:v>
                </c:pt>
                <c:pt idx="518">
                  <c:v>-19.205233</c:v>
                </c:pt>
                <c:pt idx="519">
                  <c:v>-19.202444</c:v>
                </c:pt>
                <c:pt idx="520">
                  <c:v>-19.202546000000002</c:v>
                </c:pt>
                <c:pt idx="521">
                  <c:v>-19.201409000000002</c:v>
                </c:pt>
                <c:pt idx="522">
                  <c:v>-19.202366000000001</c:v>
                </c:pt>
                <c:pt idx="523">
                  <c:v>-19.200818000000002</c:v>
                </c:pt>
                <c:pt idx="524">
                  <c:v>-19.199912000000001</c:v>
                </c:pt>
                <c:pt idx="525">
                  <c:v>-19.201754999999999</c:v>
                </c:pt>
                <c:pt idx="526">
                  <c:v>-19.203098000000001</c:v>
                </c:pt>
                <c:pt idx="527">
                  <c:v>-19.20317</c:v>
                </c:pt>
                <c:pt idx="528">
                  <c:v>-19.200558000000001</c:v>
                </c:pt>
                <c:pt idx="529">
                  <c:v>-19.202403</c:v>
                </c:pt>
                <c:pt idx="530">
                  <c:v>-19.202109</c:v>
                </c:pt>
                <c:pt idx="531">
                  <c:v>-19.202210000000001</c:v>
                </c:pt>
                <c:pt idx="532">
                  <c:v>-19.204896999999999</c:v>
                </c:pt>
                <c:pt idx="533">
                  <c:v>-19.205954999999999</c:v>
                </c:pt>
                <c:pt idx="534">
                  <c:v>-19.205594000000001</c:v>
                </c:pt>
                <c:pt idx="535">
                  <c:v>-19.205618999999999</c:v>
                </c:pt>
                <c:pt idx="536">
                  <c:v>-19.207177999999999</c:v>
                </c:pt>
                <c:pt idx="537">
                  <c:v>-19.205254</c:v>
                </c:pt>
                <c:pt idx="538">
                  <c:v>-19.205207000000001</c:v>
                </c:pt>
                <c:pt idx="539">
                  <c:v>-19.203726</c:v>
                </c:pt>
                <c:pt idx="540">
                  <c:v>-19.204369</c:v>
                </c:pt>
                <c:pt idx="541">
                  <c:v>-19.203409000000001</c:v>
                </c:pt>
                <c:pt idx="542">
                  <c:v>-19.205276999999999</c:v>
                </c:pt>
                <c:pt idx="543">
                  <c:v>-19.203158999999999</c:v>
                </c:pt>
                <c:pt idx="544">
                  <c:v>-19.202840999999999</c:v>
                </c:pt>
                <c:pt idx="545">
                  <c:v>-19.201248</c:v>
                </c:pt>
                <c:pt idx="546">
                  <c:v>-19.203845999999999</c:v>
                </c:pt>
                <c:pt idx="547">
                  <c:v>-19.203441999999999</c:v>
                </c:pt>
                <c:pt idx="548">
                  <c:v>-19.204599000000002</c:v>
                </c:pt>
                <c:pt idx="549">
                  <c:v>-19.206664</c:v>
                </c:pt>
                <c:pt idx="550">
                  <c:v>-19.207359</c:v>
                </c:pt>
                <c:pt idx="551">
                  <c:v>-19.205814</c:v>
                </c:pt>
                <c:pt idx="552">
                  <c:v>-19.206112000000001</c:v>
                </c:pt>
                <c:pt idx="553">
                  <c:v>-19.206074999999998</c:v>
                </c:pt>
                <c:pt idx="554">
                  <c:v>-19.205805000000002</c:v>
                </c:pt>
                <c:pt idx="555">
                  <c:v>-19.200330000000001</c:v>
                </c:pt>
                <c:pt idx="556">
                  <c:v>-19.201519999999999</c:v>
                </c:pt>
                <c:pt idx="557">
                  <c:v>-19.201965000000001</c:v>
                </c:pt>
                <c:pt idx="558">
                  <c:v>-19.203804999999999</c:v>
                </c:pt>
                <c:pt idx="559">
                  <c:v>-19.203413999999999</c:v>
                </c:pt>
                <c:pt idx="560">
                  <c:v>-19.203354000000001</c:v>
                </c:pt>
                <c:pt idx="561">
                  <c:v>-19.203723</c:v>
                </c:pt>
                <c:pt idx="562">
                  <c:v>-19.201609999999999</c:v>
                </c:pt>
                <c:pt idx="563">
                  <c:v>-19.200426</c:v>
                </c:pt>
                <c:pt idx="564">
                  <c:v>-19.201983999999999</c:v>
                </c:pt>
                <c:pt idx="565">
                  <c:v>-19.203015000000001</c:v>
                </c:pt>
                <c:pt idx="566">
                  <c:v>-19.201782999999999</c:v>
                </c:pt>
                <c:pt idx="567">
                  <c:v>-19.203005000000001</c:v>
                </c:pt>
                <c:pt idx="568">
                  <c:v>-19.201186</c:v>
                </c:pt>
                <c:pt idx="569">
                  <c:v>-19.203382999999999</c:v>
                </c:pt>
                <c:pt idx="570">
                  <c:v>-19.202411000000001</c:v>
                </c:pt>
                <c:pt idx="571">
                  <c:v>-19.204167000000002</c:v>
                </c:pt>
                <c:pt idx="572">
                  <c:v>-19.204532</c:v>
                </c:pt>
                <c:pt idx="573">
                  <c:v>-19.203264999999998</c:v>
                </c:pt>
                <c:pt idx="574">
                  <c:v>-19.205321999999999</c:v>
                </c:pt>
                <c:pt idx="575">
                  <c:v>-19.204892999999998</c:v>
                </c:pt>
                <c:pt idx="576">
                  <c:v>-19.204052999999998</c:v>
                </c:pt>
                <c:pt idx="577">
                  <c:v>-19.205831</c:v>
                </c:pt>
                <c:pt idx="578">
                  <c:v>-19.206047000000002</c:v>
                </c:pt>
                <c:pt idx="579">
                  <c:v>-19.206378000000001</c:v>
                </c:pt>
                <c:pt idx="580">
                  <c:v>-19.205369000000001</c:v>
                </c:pt>
                <c:pt idx="581">
                  <c:v>-19.204872999999999</c:v>
                </c:pt>
                <c:pt idx="582">
                  <c:v>-19.206281000000001</c:v>
                </c:pt>
                <c:pt idx="583">
                  <c:v>-19.201554999999999</c:v>
                </c:pt>
                <c:pt idx="584">
                  <c:v>-19.202366000000001</c:v>
                </c:pt>
                <c:pt idx="585">
                  <c:v>-19.201986000000002</c:v>
                </c:pt>
                <c:pt idx="586">
                  <c:v>-19.201452</c:v>
                </c:pt>
                <c:pt idx="587">
                  <c:v>-19.200220000000002</c:v>
                </c:pt>
                <c:pt idx="588">
                  <c:v>-19.202919000000001</c:v>
                </c:pt>
                <c:pt idx="589">
                  <c:v>-19.202266999999999</c:v>
                </c:pt>
                <c:pt idx="590">
                  <c:v>-19.202575</c:v>
                </c:pt>
                <c:pt idx="591">
                  <c:v>-19.201153000000001</c:v>
                </c:pt>
                <c:pt idx="592">
                  <c:v>-19.201916000000001</c:v>
                </c:pt>
                <c:pt idx="593">
                  <c:v>-19.201881</c:v>
                </c:pt>
                <c:pt idx="594">
                  <c:v>-19.203049</c:v>
                </c:pt>
                <c:pt idx="595">
                  <c:v>-19.203240000000001</c:v>
                </c:pt>
                <c:pt idx="596">
                  <c:v>-19.204131</c:v>
                </c:pt>
                <c:pt idx="597">
                  <c:v>-19.203133000000001</c:v>
                </c:pt>
                <c:pt idx="598">
                  <c:v>-19.203014</c:v>
                </c:pt>
                <c:pt idx="599">
                  <c:v>-19.201581999999998</c:v>
                </c:pt>
                <c:pt idx="600">
                  <c:v>-19.200931000000001</c:v>
                </c:pt>
                <c:pt idx="601">
                  <c:v>-19.201343999999999</c:v>
                </c:pt>
                <c:pt idx="602">
                  <c:v>-19.200132</c:v>
                </c:pt>
                <c:pt idx="603">
                  <c:v>-19.201651999999999</c:v>
                </c:pt>
                <c:pt idx="604">
                  <c:v>-19.202524</c:v>
                </c:pt>
                <c:pt idx="605">
                  <c:v>-19.202514000000001</c:v>
                </c:pt>
                <c:pt idx="606">
                  <c:v>-19.200759999999999</c:v>
                </c:pt>
                <c:pt idx="607">
                  <c:v>-19.202124000000001</c:v>
                </c:pt>
                <c:pt idx="608">
                  <c:v>-19.201805</c:v>
                </c:pt>
                <c:pt idx="609">
                  <c:v>-19.201878000000001</c:v>
                </c:pt>
                <c:pt idx="610">
                  <c:v>-19.201352</c:v>
                </c:pt>
                <c:pt idx="611">
                  <c:v>-19.201502000000001</c:v>
                </c:pt>
                <c:pt idx="612">
                  <c:v>-19.200348000000002</c:v>
                </c:pt>
                <c:pt idx="613">
                  <c:v>-19.200935999999999</c:v>
                </c:pt>
                <c:pt idx="614">
                  <c:v>-19.200568000000001</c:v>
                </c:pt>
                <c:pt idx="615">
                  <c:v>-19.202427</c:v>
                </c:pt>
                <c:pt idx="616">
                  <c:v>-19.203814000000001</c:v>
                </c:pt>
                <c:pt idx="617">
                  <c:v>-19.203638000000002</c:v>
                </c:pt>
                <c:pt idx="618">
                  <c:v>-19.204076000000001</c:v>
                </c:pt>
                <c:pt idx="619">
                  <c:v>-19.203493999999999</c:v>
                </c:pt>
                <c:pt idx="620">
                  <c:v>-19.202131000000001</c:v>
                </c:pt>
                <c:pt idx="621">
                  <c:v>-19.20336</c:v>
                </c:pt>
                <c:pt idx="622">
                  <c:v>-19.204981</c:v>
                </c:pt>
                <c:pt idx="623">
                  <c:v>-19.201149999999998</c:v>
                </c:pt>
                <c:pt idx="624">
                  <c:v>-19.202192</c:v>
                </c:pt>
                <c:pt idx="625">
                  <c:v>-19.205635999999998</c:v>
                </c:pt>
                <c:pt idx="626">
                  <c:v>-19.202807</c:v>
                </c:pt>
                <c:pt idx="627">
                  <c:v>-19.203652000000002</c:v>
                </c:pt>
                <c:pt idx="628">
                  <c:v>-19.202532999999999</c:v>
                </c:pt>
                <c:pt idx="629">
                  <c:v>-19.203021</c:v>
                </c:pt>
                <c:pt idx="630">
                  <c:v>-19.202376000000001</c:v>
                </c:pt>
                <c:pt idx="631">
                  <c:v>-19.200723</c:v>
                </c:pt>
                <c:pt idx="632">
                  <c:v>-19.202414000000001</c:v>
                </c:pt>
                <c:pt idx="633">
                  <c:v>-19.202881999999999</c:v>
                </c:pt>
                <c:pt idx="634">
                  <c:v>-19.201727000000002</c:v>
                </c:pt>
                <c:pt idx="635">
                  <c:v>-19.201788000000001</c:v>
                </c:pt>
                <c:pt idx="636">
                  <c:v>-19.203562000000002</c:v>
                </c:pt>
                <c:pt idx="637">
                  <c:v>-19.201844999999999</c:v>
                </c:pt>
                <c:pt idx="638">
                  <c:v>-19.201018999999999</c:v>
                </c:pt>
                <c:pt idx="639">
                  <c:v>-19.202642000000001</c:v>
                </c:pt>
                <c:pt idx="640">
                  <c:v>-19.205338999999999</c:v>
                </c:pt>
                <c:pt idx="641">
                  <c:v>-19.205522999999999</c:v>
                </c:pt>
                <c:pt idx="642">
                  <c:v>-19.203852000000001</c:v>
                </c:pt>
                <c:pt idx="643">
                  <c:v>-19.204098999999999</c:v>
                </c:pt>
                <c:pt idx="644">
                  <c:v>-19.202392</c:v>
                </c:pt>
                <c:pt idx="645">
                  <c:v>-19.202016</c:v>
                </c:pt>
                <c:pt idx="646">
                  <c:v>-19.202062999999999</c:v>
                </c:pt>
                <c:pt idx="647">
                  <c:v>-19.201671000000001</c:v>
                </c:pt>
                <c:pt idx="648">
                  <c:v>-19.199483000000001</c:v>
                </c:pt>
                <c:pt idx="649">
                  <c:v>-19.203322</c:v>
                </c:pt>
                <c:pt idx="650">
                  <c:v>-19.204827000000002</c:v>
                </c:pt>
                <c:pt idx="651">
                  <c:v>-19.203913</c:v>
                </c:pt>
                <c:pt idx="652">
                  <c:v>-19.206365999999999</c:v>
                </c:pt>
                <c:pt idx="653">
                  <c:v>-19.204062</c:v>
                </c:pt>
                <c:pt idx="654">
                  <c:v>-19.202807</c:v>
                </c:pt>
                <c:pt idx="655">
                  <c:v>-19.201575999999999</c:v>
                </c:pt>
                <c:pt idx="656">
                  <c:v>-19.200962000000001</c:v>
                </c:pt>
                <c:pt idx="657">
                  <c:v>-19.200415</c:v>
                </c:pt>
                <c:pt idx="658">
                  <c:v>-19.201059000000001</c:v>
                </c:pt>
                <c:pt idx="659">
                  <c:v>-19.201229000000001</c:v>
                </c:pt>
                <c:pt idx="660">
                  <c:v>-19.202591000000002</c:v>
                </c:pt>
                <c:pt idx="661">
                  <c:v>-19.200941</c:v>
                </c:pt>
                <c:pt idx="662">
                  <c:v>-19.198695000000001</c:v>
                </c:pt>
                <c:pt idx="663">
                  <c:v>-19.202897</c:v>
                </c:pt>
                <c:pt idx="664">
                  <c:v>-19.201066999999998</c:v>
                </c:pt>
                <c:pt idx="665">
                  <c:v>-19.200344999999999</c:v>
                </c:pt>
                <c:pt idx="666">
                  <c:v>-19.202576000000001</c:v>
                </c:pt>
                <c:pt idx="667">
                  <c:v>-19.201720999999999</c:v>
                </c:pt>
                <c:pt idx="668">
                  <c:v>-19.201675999999999</c:v>
                </c:pt>
                <c:pt idx="669">
                  <c:v>-19.199102</c:v>
                </c:pt>
                <c:pt idx="670">
                  <c:v>-19.199238000000001</c:v>
                </c:pt>
                <c:pt idx="671">
                  <c:v>-19.199090999999999</c:v>
                </c:pt>
                <c:pt idx="672">
                  <c:v>-19.200023000000002</c:v>
                </c:pt>
                <c:pt idx="673">
                  <c:v>-19.198989000000001</c:v>
                </c:pt>
                <c:pt idx="674">
                  <c:v>-19.198837000000001</c:v>
                </c:pt>
                <c:pt idx="675">
                  <c:v>-19.201381999999999</c:v>
                </c:pt>
                <c:pt idx="676">
                  <c:v>-19.199514000000001</c:v>
                </c:pt>
                <c:pt idx="677">
                  <c:v>-19.199331000000001</c:v>
                </c:pt>
                <c:pt idx="678">
                  <c:v>-19.200880000000002</c:v>
                </c:pt>
                <c:pt idx="679">
                  <c:v>-19.205915999999998</c:v>
                </c:pt>
                <c:pt idx="680">
                  <c:v>-19.201362</c:v>
                </c:pt>
                <c:pt idx="681">
                  <c:v>-19.201371000000002</c:v>
                </c:pt>
                <c:pt idx="682">
                  <c:v>-19.201716999999999</c:v>
                </c:pt>
                <c:pt idx="683">
                  <c:v>-19.196531</c:v>
                </c:pt>
                <c:pt idx="684">
                  <c:v>-19.197611999999999</c:v>
                </c:pt>
                <c:pt idx="685">
                  <c:v>-19.199704000000001</c:v>
                </c:pt>
                <c:pt idx="686">
                  <c:v>-19.200852999999999</c:v>
                </c:pt>
                <c:pt idx="687">
                  <c:v>-19.20262</c:v>
                </c:pt>
                <c:pt idx="688">
                  <c:v>-19.202345000000001</c:v>
                </c:pt>
                <c:pt idx="689">
                  <c:v>-19.204747999999999</c:v>
                </c:pt>
                <c:pt idx="690">
                  <c:v>-19.205145999999999</c:v>
                </c:pt>
                <c:pt idx="691">
                  <c:v>-19.205722000000002</c:v>
                </c:pt>
                <c:pt idx="692">
                  <c:v>-19.206676000000002</c:v>
                </c:pt>
                <c:pt idx="693">
                  <c:v>-19.201996999999999</c:v>
                </c:pt>
                <c:pt idx="694">
                  <c:v>-19.202497999999999</c:v>
                </c:pt>
                <c:pt idx="695">
                  <c:v>-19.201435</c:v>
                </c:pt>
                <c:pt idx="696">
                  <c:v>-19.202770000000001</c:v>
                </c:pt>
                <c:pt idx="697">
                  <c:v>-19.200617999999999</c:v>
                </c:pt>
                <c:pt idx="698">
                  <c:v>-19.203178000000001</c:v>
                </c:pt>
                <c:pt idx="699">
                  <c:v>-19.204982999999999</c:v>
                </c:pt>
                <c:pt idx="700">
                  <c:v>-19.202832999999998</c:v>
                </c:pt>
                <c:pt idx="701">
                  <c:v>-19.205414000000001</c:v>
                </c:pt>
                <c:pt idx="702">
                  <c:v>-19.205787999999998</c:v>
                </c:pt>
                <c:pt idx="703">
                  <c:v>-19.204450999999999</c:v>
                </c:pt>
                <c:pt idx="704">
                  <c:v>-19.202483000000001</c:v>
                </c:pt>
                <c:pt idx="705">
                  <c:v>-19.203075999999999</c:v>
                </c:pt>
                <c:pt idx="706">
                  <c:v>-19.201179</c:v>
                </c:pt>
                <c:pt idx="707">
                  <c:v>-19.205207000000001</c:v>
                </c:pt>
                <c:pt idx="708">
                  <c:v>-19.206026000000001</c:v>
                </c:pt>
                <c:pt idx="709">
                  <c:v>-19.204522999999998</c:v>
                </c:pt>
                <c:pt idx="710">
                  <c:v>-19.203446</c:v>
                </c:pt>
                <c:pt idx="711">
                  <c:v>-19.205435000000001</c:v>
                </c:pt>
                <c:pt idx="712">
                  <c:v>-19.203438999999999</c:v>
                </c:pt>
                <c:pt idx="713">
                  <c:v>-19.203455999999999</c:v>
                </c:pt>
                <c:pt idx="714">
                  <c:v>-19.203810000000001</c:v>
                </c:pt>
                <c:pt idx="715">
                  <c:v>-19.205062000000002</c:v>
                </c:pt>
                <c:pt idx="716">
                  <c:v>-19.205085</c:v>
                </c:pt>
                <c:pt idx="717">
                  <c:v>-19.204225999999998</c:v>
                </c:pt>
                <c:pt idx="718">
                  <c:v>-19.202303000000001</c:v>
                </c:pt>
                <c:pt idx="719">
                  <c:v>-19.201851999999999</c:v>
                </c:pt>
                <c:pt idx="720">
                  <c:v>-19.205044000000001</c:v>
                </c:pt>
                <c:pt idx="721">
                  <c:v>-19.203281</c:v>
                </c:pt>
                <c:pt idx="722">
                  <c:v>-19.204295999999999</c:v>
                </c:pt>
                <c:pt idx="723">
                  <c:v>-19.202491999999999</c:v>
                </c:pt>
                <c:pt idx="724">
                  <c:v>-19.200855000000001</c:v>
                </c:pt>
                <c:pt idx="725">
                  <c:v>-19.199221000000001</c:v>
                </c:pt>
                <c:pt idx="726">
                  <c:v>-19.196925</c:v>
                </c:pt>
                <c:pt idx="727">
                  <c:v>-19.197496999999998</c:v>
                </c:pt>
                <c:pt idx="728">
                  <c:v>-19.200396999999999</c:v>
                </c:pt>
                <c:pt idx="729">
                  <c:v>-19.200246</c:v>
                </c:pt>
                <c:pt idx="730">
                  <c:v>-19.200685</c:v>
                </c:pt>
                <c:pt idx="731">
                  <c:v>-19.199701999999998</c:v>
                </c:pt>
                <c:pt idx="732">
                  <c:v>-19.202273999999999</c:v>
                </c:pt>
                <c:pt idx="733">
                  <c:v>-19.202646999999999</c:v>
                </c:pt>
                <c:pt idx="734">
                  <c:v>-19.204371999999999</c:v>
                </c:pt>
                <c:pt idx="735">
                  <c:v>-19.202138000000001</c:v>
                </c:pt>
                <c:pt idx="736">
                  <c:v>-19.200310000000002</c:v>
                </c:pt>
                <c:pt idx="737">
                  <c:v>-19.202777999999999</c:v>
                </c:pt>
                <c:pt idx="738">
                  <c:v>-19.20345</c:v>
                </c:pt>
                <c:pt idx="739">
                  <c:v>-19.203565000000001</c:v>
                </c:pt>
                <c:pt idx="740">
                  <c:v>-19.202625999999999</c:v>
                </c:pt>
                <c:pt idx="741">
                  <c:v>-19.202522999999999</c:v>
                </c:pt>
                <c:pt idx="742">
                  <c:v>-19.202537</c:v>
                </c:pt>
                <c:pt idx="743">
                  <c:v>-19.201135000000001</c:v>
                </c:pt>
                <c:pt idx="744">
                  <c:v>-19.202634</c:v>
                </c:pt>
                <c:pt idx="745">
                  <c:v>-19.201492999999999</c:v>
                </c:pt>
                <c:pt idx="746">
                  <c:v>-19.203810000000001</c:v>
                </c:pt>
                <c:pt idx="747">
                  <c:v>-19.205418000000002</c:v>
                </c:pt>
                <c:pt idx="748">
                  <c:v>-19.202289</c:v>
                </c:pt>
                <c:pt idx="749">
                  <c:v>-19.201091000000002</c:v>
                </c:pt>
                <c:pt idx="750">
                  <c:v>-19.201281999999999</c:v>
                </c:pt>
                <c:pt idx="751">
                  <c:v>-19.202985999999999</c:v>
                </c:pt>
                <c:pt idx="752">
                  <c:v>-19.201117</c:v>
                </c:pt>
                <c:pt idx="753">
                  <c:v>-19.202524</c:v>
                </c:pt>
                <c:pt idx="754">
                  <c:v>-19.203348999999999</c:v>
                </c:pt>
                <c:pt idx="755">
                  <c:v>-19.202014999999999</c:v>
                </c:pt>
                <c:pt idx="756">
                  <c:v>-19.202873</c:v>
                </c:pt>
                <c:pt idx="757">
                  <c:v>-19.202214000000001</c:v>
                </c:pt>
                <c:pt idx="758">
                  <c:v>-19.201767</c:v>
                </c:pt>
                <c:pt idx="759">
                  <c:v>-19.204581000000001</c:v>
                </c:pt>
                <c:pt idx="760">
                  <c:v>-19.204000000000001</c:v>
                </c:pt>
                <c:pt idx="761">
                  <c:v>-19.202779</c:v>
                </c:pt>
                <c:pt idx="762">
                  <c:v>-19.203301</c:v>
                </c:pt>
                <c:pt idx="763">
                  <c:v>-19.202081</c:v>
                </c:pt>
                <c:pt idx="764">
                  <c:v>-19.205016000000001</c:v>
                </c:pt>
                <c:pt idx="765">
                  <c:v>-19.202829000000001</c:v>
                </c:pt>
                <c:pt idx="766">
                  <c:v>-19.203060000000001</c:v>
                </c:pt>
                <c:pt idx="767">
                  <c:v>-19.200088999999998</c:v>
                </c:pt>
                <c:pt idx="768">
                  <c:v>-19.201176</c:v>
                </c:pt>
                <c:pt idx="769">
                  <c:v>-19.20411</c:v>
                </c:pt>
                <c:pt idx="770">
                  <c:v>-19.205392</c:v>
                </c:pt>
                <c:pt idx="771">
                  <c:v>-19.201163000000001</c:v>
                </c:pt>
                <c:pt idx="772">
                  <c:v>-19.198381999999999</c:v>
                </c:pt>
                <c:pt idx="773">
                  <c:v>-19.202286000000001</c:v>
                </c:pt>
                <c:pt idx="774">
                  <c:v>-19.203168999999999</c:v>
                </c:pt>
                <c:pt idx="775">
                  <c:v>-19.201954000000001</c:v>
                </c:pt>
                <c:pt idx="776">
                  <c:v>-19.202021999999999</c:v>
                </c:pt>
                <c:pt idx="777">
                  <c:v>-19.202718999999998</c:v>
                </c:pt>
                <c:pt idx="778">
                  <c:v>-19.202649000000001</c:v>
                </c:pt>
                <c:pt idx="779">
                  <c:v>-19.202928</c:v>
                </c:pt>
                <c:pt idx="780">
                  <c:v>-19.205801999999998</c:v>
                </c:pt>
                <c:pt idx="781">
                  <c:v>-19.203710999999998</c:v>
                </c:pt>
                <c:pt idx="782">
                  <c:v>-19.204397</c:v>
                </c:pt>
                <c:pt idx="783">
                  <c:v>-19.203789</c:v>
                </c:pt>
                <c:pt idx="784">
                  <c:v>-19.202255999999998</c:v>
                </c:pt>
                <c:pt idx="785">
                  <c:v>-19.202995999999999</c:v>
                </c:pt>
                <c:pt idx="786">
                  <c:v>-19.204035999999999</c:v>
                </c:pt>
                <c:pt idx="787">
                  <c:v>-19.206714000000002</c:v>
                </c:pt>
                <c:pt idx="788">
                  <c:v>-19.208459999999999</c:v>
                </c:pt>
                <c:pt idx="789">
                  <c:v>-19.205553999999999</c:v>
                </c:pt>
                <c:pt idx="790">
                  <c:v>-19.205098</c:v>
                </c:pt>
                <c:pt idx="791">
                  <c:v>-19.205501999999999</c:v>
                </c:pt>
                <c:pt idx="792">
                  <c:v>-19.202378</c:v>
                </c:pt>
                <c:pt idx="793">
                  <c:v>-19.204039999999999</c:v>
                </c:pt>
                <c:pt idx="794">
                  <c:v>-19.202200999999999</c:v>
                </c:pt>
                <c:pt idx="795">
                  <c:v>-19.204678999999999</c:v>
                </c:pt>
                <c:pt idx="796">
                  <c:v>-19.201784</c:v>
                </c:pt>
                <c:pt idx="797">
                  <c:v>-19.201664999999998</c:v>
                </c:pt>
                <c:pt idx="798">
                  <c:v>-19.200268999999999</c:v>
                </c:pt>
                <c:pt idx="799">
                  <c:v>-19.198401</c:v>
                </c:pt>
                <c:pt idx="800">
                  <c:v>-19.198378999999999</c:v>
                </c:pt>
                <c:pt idx="801">
                  <c:v>-19.200426</c:v>
                </c:pt>
                <c:pt idx="802">
                  <c:v>-19.200868</c:v>
                </c:pt>
                <c:pt idx="803">
                  <c:v>-19.199952</c:v>
                </c:pt>
                <c:pt idx="804">
                  <c:v>-19.201103</c:v>
                </c:pt>
                <c:pt idx="805">
                  <c:v>-19.202521999999998</c:v>
                </c:pt>
                <c:pt idx="806">
                  <c:v>-19.202197000000002</c:v>
                </c:pt>
                <c:pt idx="807">
                  <c:v>-19.202088</c:v>
                </c:pt>
                <c:pt idx="808">
                  <c:v>-19.202100000000002</c:v>
                </c:pt>
                <c:pt idx="809">
                  <c:v>-19.202300000000001</c:v>
                </c:pt>
                <c:pt idx="810">
                  <c:v>-19.202341000000001</c:v>
                </c:pt>
                <c:pt idx="811">
                  <c:v>-19.203202999999998</c:v>
                </c:pt>
                <c:pt idx="812">
                  <c:v>-19.204093</c:v>
                </c:pt>
                <c:pt idx="813">
                  <c:v>-19.203344999999999</c:v>
                </c:pt>
                <c:pt idx="814">
                  <c:v>-19.204001000000002</c:v>
                </c:pt>
                <c:pt idx="815">
                  <c:v>-19.203237000000001</c:v>
                </c:pt>
                <c:pt idx="816">
                  <c:v>-19.202511999999999</c:v>
                </c:pt>
                <c:pt idx="817">
                  <c:v>-19.204549</c:v>
                </c:pt>
                <c:pt idx="818">
                  <c:v>-19.201861000000001</c:v>
                </c:pt>
                <c:pt idx="819">
                  <c:v>-19.203059</c:v>
                </c:pt>
                <c:pt idx="820">
                  <c:v>-19.201464000000001</c:v>
                </c:pt>
                <c:pt idx="821">
                  <c:v>-19.202404000000001</c:v>
                </c:pt>
                <c:pt idx="822">
                  <c:v>-19.203054000000002</c:v>
                </c:pt>
                <c:pt idx="823">
                  <c:v>-19.202643999999999</c:v>
                </c:pt>
                <c:pt idx="824">
                  <c:v>-19.199425000000002</c:v>
                </c:pt>
                <c:pt idx="825">
                  <c:v>-19.200323000000001</c:v>
                </c:pt>
                <c:pt idx="826">
                  <c:v>-19.200741000000001</c:v>
                </c:pt>
                <c:pt idx="827">
                  <c:v>-19.200344999999999</c:v>
                </c:pt>
                <c:pt idx="828">
                  <c:v>-19.200275999999999</c:v>
                </c:pt>
                <c:pt idx="829">
                  <c:v>-19.201422999999998</c:v>
                </c:pt>
                <c:pt idx="830">
                  <c:v>-19.201483</c:v>
                </c:pt>
                <c:pt idx="831">
                  <c:v>-19.198698</c:v>
                </c:pt>
                <c:pt idx="832">
                  <c:v>-19.196975999999999</c:v>
                </c:pt>
                <c:pt idx="833">
                  <c:v>-19.198136000000002</c:v>
                </c:pt>
                <c:pt idx="834">
                  <c:v>-19.200880999999999</c:v>
                </c:pt>
                <c:pt idx="835">
                  <c:v>-19.201481000000001</c:v>
                </c:pt>
                <c:pt idx="836">
                  <c:v>-19.200899</c:v>
                </c:pt>
                <c:pt idx="837">
                  <c:v>-19.199642999999998</c:v>
                </c:pt>
                <c:pt idx="838">
                  <c:v>-19.202950000000001</c:v>
                </c:pt>
                <c:pt idx="839">
                  <c:v>-19.204249000000001</c:v>
                </c:pt>
                <c:pt idx="840">
                  <c:v>-19.204364000000002</c:v>
                </c:pt>
                <c:pt idx="841">
                  <c:v>-19.204215000000001</c:v>
                </c:pt>
                <c:pt idx="842">
                  <c:v>-19.202031000000002</c:v>
                </c:pt>
                <c:pt idx="843">
                  <c:v>-19.202462000000001</c:v>
                </c:pt>
                <c:pt idx="844">
                  <c:v>-19.202373000000001</c:v>
                </c:pt>
                <c:pt idx="845">
                  <c:v>-19.202348000000001</c:v>
                </c:pt>
                <c:pt idx="846">
                  <c:v>-19.200496000000001</c:v>
                </c:pt>
                <c:pt idx="847">
                  <c:v>-19.199629000000002</c:v>
                </c:pt>
                <c:pt idx="848">
                  <c:v>-19.197644</c:v>
                </c:pt>
                <c:pt idx="849">
                  <c:v>-19.197904000000001</c:v>
                </c:pt>
                <c:pt idx="850">
                  <c:v>-19.197939999999999</c:v>
                </c:pt>
                <c:pt idx="851">
                  <c:v>-19.199265</c:v>
                </c:pt>
                <c:pt idx="852">
                  <c:v>-19.199468</c:v>
                </c:pt>
                <c:pt idx="853">
                  <c:v>-19.199055000000001</c:v>
                </c:pt>
                <c:pt idx="854">
                  <c:v>-19.196584000000001</c:v>
                </c:pt>
                <c:pt idx="855">
                  <c:v>-19.199776</c:v>
                </c:pt>
                <c:pt idx="856">
                  <c:v>-19.200564</c:v>
                </c:pt>
                <c:pt idx="857">
                  <c:v>-19.202010999999999</c:v>
                </c:pt>
                <c:pt idx="858">
                  <c:v>-19.202563999999999</c:v>
                </c:pt>
                <c:pt idx="859">
                  <c:v>-19.199397999999999</c:v>
                </c:pt>
                <c:pt idx="860">
                  <c:v>-19.198291000000001</c:v>
                </c:pt>
                <c:pt idx="861">
                  <c:v>-19.199382</c:v>
                </c:pt>
                <c:pt idx="862">
                  <c:v>-19.201844999999999</c:v>
                </c:pt>
                <c:pt idx="863">
                  <c:v>-19.203009999999999</c:v>
                </c:pt>
                <c:pt idx="864">
                  <c:v>-19.20147</c:v>
                </c:pt>
                <c:pt idx="865">
                  <c:v>-19.200915999999999</c:v>
                </c:pt>
                <c:pt idx="866">
                  <c:v>-19.200133000000001</c:v>
                </c:pt>
                <c:pt idx="867">
                  <c:v>-19.202459000000001</c:v>
                </c:pt>
                <c:pt idx="868">
                  <c:v>-19.20055</c:v>
                </c:pt>
                <c:pt idx="869">
                  <c:v>-19.202959</c:v>
                </c:pt>
                <c:pt idx="870">
                  <c:v>-19.201128000000001</c:v>
                </c:pt>
                <c:pt idx="871">
                  <c:v>-19.200634000000001</c:v>
                </c:pt>
                <c:pt idx="872">
                  <c:v>-19.202290000000001</c:v>
                </c:pt>
                <c:pt idx="873">
                  <c:v>-19.201506999999999</c:v>
                </c:pt>
                <c:pt idx="874">
                  <c:v>-19.198854000000001</c:v>
                </c:pt>
                <c:pt idx="875">
                  <c:v>-19.198915</c:v>
                </c:pt>
                <c:pt idx="876">
                  <c:v>-19.197217999999999</c:v>
                </c:pt>
                <c:pt idx="877">
                  <c:v>-19.200623</c:v>
                </c:pt>
                <c:pt idx="878">
                  <c:v>-19.201837999999999</c:v>
                </c:pt>
                <c:pt idx="879">
                  <c:v>-19.204308999999999</c:v>
                </c:pt>
                <c:pt idx="880">
                  <c:v>-19.20196</c:v>
                </c:pt>
                <c:pt idx="881">
                  <c:v>-19.201684</c:v>
                </c:pt>
                <c:pt idx="882">
                  <c:v>-19.202476999999998</c:v>
                </c:pt>
                <c:pt idx="883">
                  <c:v>-19.202013000000001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FCF-4F48-A8A0-D17592EEDC18}"/>
            </c:ext>
          </c:extLst>
        </c:ser>
        <c:ser>
          <c:idx val="2"/>
          <c:order val="1"/>
          <c:tx>
            <c:strRef>
              <c:f>'Noise check 20230515'!$G$1</c:f>
              <c:strCache>
                <c:ptCount val="1"/>
                <c:pt idx="0">
                  <c:v>Noise_2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dPt>
            <c:idx val="793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1-0FCF-4F48-A8A0-D17592EEDC18}"/>
              </c:ext>
            </c:extLst>
          </c:dPt>
          <c:xVal>
            <c:numRef>
              <c:f>'Noise check 20230515'!$B$2:$B$886</c:f>
              <c:numCache>
                <c:formatCode>General</c:formatCode>
                <c:ptCount val="885"/>
                <c:pt idx="0">
                  <c:v>1.3037999999999999E-2</c:v>
                </c:pt>
                <c:pt idx="1">
                  <c:v>0.128717</c:v>
                </c:pt>
                <c:pt idx="2">
                  <c:v>0.233706</c:v>
                </c:pt>
                <c:pt idx="3">
                  <c:v>0.36051299999999997</c:v>
                </c:pt>
                <c:pt idx="4">
                  <c:v>0.47122000000000003</c:v>
                </c:pt>
                <c:pt idx="5">
                  <c:v>0.57632700000000003</c:v>
                </c:pt>
                <c:pt idx="6">
                  <c:v>0.68077500000000002</c:v>
                </c:pt>
                <c:pt idx="7">
                  <c:v>0.79262699999999997</c:v>
                </c:pt>
                <c:pt idx="8">
                  <c:v>0.90884399999999999</c:v>
                </c:pt>
                <c:pt idx="9">
                  <c:v>1.0343279999999999</c:v>
                </c:pt>
                <c:pt idx="10">
                  <c:v>1.1399820000000001</c:v>
                </c:pt>
                <c:pt idx="11">
                  <c:v>1.246456</c:v>
                </c:pt>
                <c:pt idx="12">
                  <c:v>1.350652</c:v>
                </c:pt>
                <c:pt idx="13">
                  <c:v>1.4674849999999999</c:v>
                </c:pt>
                <c:pt idx="14">
                  <c:v>1.5792269999999999</c:v>
                </c:pt>
                <c:pt idx="15">
                  <c:v>1.6848540000000001</c:v>
                </c:pt>
                <c:pt idx="16">
                  <c:v>1.7890520000000001</c:v>
                </c:pt>
                <c:pt idx="17">
                  <c:v>1.90541</c:v>
                </c:pt>
                <c:pt idx="18">
                  <c:v>2.03268</c:v>
                </c:pt>
                <c:pt idx="19">
                  <c:v>2.1556820000000001</c:v>
                </c:pt>
                <c:pt idx="20">
                  <c:v>2.2659090000000002</c:v>
                </c:pt>
                <c:pt idx="21">
                  <c:v>2.3788200000000002</c:v>
                </c:pt>
                <c:pt idx="22">
                  <c:v>2.4894970000000001</c:v>
                </c:pt>
                <c:pt idx="23">
                  <c:v>2.608457</c:v>
                </c:pt>
                <c:pt idx="24">
                  <c:v>2.731252</c:v>
                </c:pt>
                <c:pt idx="25">
                  <c:v>2.8485200000000002</c:v>
                </c:pt>
                <c:pt idx="26">
                  <c:v>2.9661390000000001</c:v>
                </c:pt>
                <c:pt idx="27">
                  <c:v>0.166022</c:v>
                </c:pt>
                <c:pt idx="28">
                  <c:v>4.6710960000000004</c:v>
                </c:pt>
                <c:pt idx="29">
                  <c:v>9.1978960000000001</c:v>
                </c:pt>
                <c:pt idx="30">
                  <c:v>13.376682000000001</c:v>
                </c:pt>
                <c:pt idx="31">
                  <c:v>17.609781000000002</c:v>
                </c:pt>
                <c:pt idx="32">
                  <c:v>22.337949999999999</c:v>
                </c:pt>
                <c:pt idx="33">
                  <c:v>27.052143999999998</c:v>
                </c:pt>
                <c:pt idx="34">
                  <c:v>31.669539</c:v>
                </c:pt>
                <c:pt idx="35">
                  <c:v>36.309458999999997</c:v>
                </c:pt>
                <c:pt idx="36">
                  <c:v>40.943877999999998</c:v>
                </c:pt>
                <c:pt idx="37">
                  <c:v>45.724018000000001</c:v>
                </c:pt>
                <c:pt idx="38">
                  <c:v>49.978983999999997</c:v>
                </c:pt>
                <c:pt idx="39">
                  <c:v>54.291310000000003</c:v>
                </c:pt>
                <c:pt idx="40">
                  <c:v>59.144500999999998</c:v>
                </c:pt>
                <c:pt idx="41">
                  <c:v>64.258621000000005</c:v>
                </c:pt>
                <c:pt idx="42">
                  <c:v>68.938151000000005</c:v>
                </c:pt>
                <c:pt idx="43">
                  <c:v>73.588311000000004</c:v>
                </c:pt>
                <c:pt idx="44">
                  <c:v>77.731781999999995</c:v>
                </c:pt>
                <c:pt idx="45">
                  <c:v>82.429446999999996</c:v>
                </c:pt>
                <c:pt idx="46">
                  <c:v>86.514917999999994</c:v>
                </c:pt>
                <c:pt idx="47">
                  <c:v>91.166872999999995</c:v>
                </c:pt>
                <c:pt idx="48">
                  <c:v>95.251153000000002</c:v>
                </c:pt>
                <c:pt idx="49">
                  <c:v>99.934190999999998</c:v>
                </c:pt>
                <c:pt idx="50">
                  <c:v>104.27468399999999</c:v>
                </c:pt>
                <c:pt idx="51">
                  <c:v>108.809719</c:v>
                </c:pt>
                <c:pt idx="52">
                  <c:v>113.749773</c:v>
                </c:pt>
                <c:pt idx="53">
                  <c:v>118.144555</c:v>
                </c:pt>
                <c:pt idx="54">
                  <c:v>122.936099</c:v>
                </c:pt>
                <c:pt idx="55">
                  <c:v>127.25487800000001</c:v>
                </c:pt>
                <c:pt idx="56">
                  <c:v>131.491321</c:v>
                </c:pt>
                <c:pt idx="57">
                  <c:v>135.87328199999999</c:v>
                </c:pt>
                <c:pt idx="58">
                  <c:v>140.53880799999999</c:v>
                </c:pt>
                <c:pt idx="59">
                  <c:v>144.68383800000001</c:v>
                </c:pt>
                <c:pt idx="60">
                  <c:v>149.03825900000001</c:v>
                </c:pt>
                <c:pt idx="61">
                  <c:v>153.441351</c:v>
                </c:pt>
                <c:pt idx="62">
                  <c:v>158.055182</c:v>
                </c:pt>
                <c:pt idx="63">
                  <c:v>162.591643</c:v>
                </c:pt>
                <c:pt idx="64">
                  <c:v>166.80760599999999</c:v>
                </c:pt>
                <c:pt idx="65">
                  <c:v>171.087738</c:v>
                </c:pt>
                <c:pt idx="66">
                  <c:v>175.361996</c:v>
                </c:pt>
                <c:pt idx="67">
                  <c:v>179.79615699999999</c:v>
                </c:pt>
                <c:pt idx="68">
                  <c:v>184.14203599999999</c:v>
                </c:pt>
                <c:pt idx="69">
                  <c:v>188.778344</c:v>
                </c:pt>
                <c:pt idx="70">
                  <c:v>193.37714500000001</c:v>
                </c:pt>
                <c:pt idx="71">
                  <c:v>198.43057899999999</c:v>
                </c:pt>
                <c:pt idx="72">
                  <c:v>203.15110100000001</c:v>
                </c:pt>
                <c:pt idx="73">
                  <c:v>207.43635900000001</c:v>
                </c:pt>
                <c:pt idx="74">
                  <c:v>212.60598899999999</c:v>
                </c:pt>
                <c:pt idx="75">
                  <c:v>216.815923</c:v>
                </c:pt>
                <c:pt idx="76">
                  <c:v>221.44352599999999</c:v>
                </c:pt>
                <c:pt idx="77">
                  <c:v>226.48395099999999</c:v>
                </c:pt>
                <c:pt idx="78">
                  <c:v>230.73446100000001</c:v>
                </c:pt>
                <c:pt idx="79">
                  <c:v>235.30572599999999</c:v>
                </c:pt>
                <c:pt idx="80">
                  <c:v>240.23355000000001</c:v>
                </c:pt>
                <c:pt idx="81">
                  <c:v>245.31608199999999</c:v>
                </c:pt>
                <c:pt idx="82">
                  <c:v>249.80432300000001</c:v>
                </c:pt>
                <c:pt idx="83">
                  <c:v>254.04187300000001</c:v>
                </c:pt>
                <c:pt idx="84">
                  <c:v>258.43429800000001</c:v>
                </c:pt>
                <c:pt idx="85">
                  <c:v>262.63736</c:v>
                </c:pt>
                <c:pt idx="86">
                  <c:v>267.07540399999999</c:v>
                </c:pt>
                <c:pt idx="87">
                  <c:v>271.37285500000002</c:v>
                </c:pt>
                <c:pt idx="88">
                  <c:v>275.648864</c:v>
                </c:pt>
                <c:pt idx="89">
                  <c:v>279.81604399999998</c:v>
                </c:pt>
                <c:pt idx="90">
                  <c:v>284.03684099999998</c:v>
                </c:pt>
                <c:pt idx="91">
                  <c:v>288.42331300000001</c:v>
                </c:pt>
                <c:pt idx="92">
                  <c:v>292.68791499999998</c:v>
                </c:pt>
                <c:pt idx="93">
                  <c:v>297.27142900000001</c:v>
                </c:pt>
                <c:pt idx="94">
                  <c:v>302.01063299999998</c:v>
                </c:pt>
                <c:pt idx="95">
                  <c:v>306.71932900000002</c:v>
                </c:pt>
                <c:pt idx="96">
                  <c:v>311.02508699999998</c:v>
                </c:pt>
                <c:pt idx="97">
                  <c:v>315.658096</c:v>
                </c:pt>
                <c:pt idx="98">
                  <c:v>319.81661300000002</c:v>
                </c:pt>
                <c:pt idx="99">
                  <c:v>324.50470899999999</c:v>
                </c:pt>
                <c:pt idx="100">
                  <c:v>328.99837200000002</c:v>
                </c:pt>
                <c:pt idx="101">
                  <c:v>333.62014199999999</c:v>
                </c:pt>
                <c:pt idx="102">
                  <c:v>338.07670400000001</c:v>
                </c:pt>
                <c:pt idx="103">
                  <c:v>342.72691600000002</c:v>
                </c:pt>
                <c:pt idx="104">
                  <c:v>346.87779899999998</c:v>
                </c:pt>
                <c:pt idx="105">
                  <c:v>351.15507400000001</c:v>
                </c:pt>
                <c:pt idx="106">
                  <c:v>355.953326</c:v>
                </c:pt>
                <c:pt idx="107">
                  <c:v>360.53825399999999</c:v>
                </c:pt>
                <c:pt idx="108">
                  <c:v>364.830848</c:v>
                </c:pt>
                <c:pt idx="109">
                  <c:v>369.21826600000003</c:v>
                </c:pt>
                <c:pt idx="110">
                  <c:v>373.54167200000001</c:v>
                </c:pt>
                <c:pt idx="111">
                  <c:v>377.98102599999999</c:v>
                </c:pt>
                <c:pt idx="112">
                  <c:v>382.31606599999998</c:v>
                </c:pt>
                <c:pt idx="113">
                  <c:v>386.75528000000003</c:v>
                </c:pt>
                <c:pt idx="114">
                  <c:v>391.21682099999998</c:v>
                </c:pt>
                <c:pt idx="115">
                  <c:v>395.407105</c:v>
                </c:pt>
                <c:pt idx="116">
                  <c:v>400.42610300000001</c:v>
                </c:pt>
                <c:pt idx="117">
                  <c:v>405.22132299999998</c:v>
                </c:pt>
                <c:pt idx="118">
                  <c:v>409.40531900000002</c:v>
                </c:pt>
                <c:pt idx="119">
                  <c:v>414.23721499999999</c:v>
                </c:pt>
                <c:pt idx="120">
                  <c:v>418.56734499999999</c:v>
                </c:pt>
                <c:pt idx="121">
                  <c:v>422.83306499999998</c:v>
                </c:pt>
                <c:pt idx="122">
                  <c:v>427.39009800000002</c:v>
                </c:pt>
                <c:pt idx="123">
                  <c:v>431.95021200000002</c:v>
                </c:pt>
                <c:pt idx="124">
                  <c:v>436.09331500000002</c:v>
                </c:pt>
                <c:pt idx="125">
                  <c:v>440.75350400000002</c:v>
                </c:pt>
                <c:pt idx="126">
                  <c:v>445.46972299999999</c:v>
                </c:pt>
                <c:pt idx="127">
                  <c:v>450.53827200000001</c:v>
                </c:pt>
                <c:pt idx="128">
                  <c:v>455.28300200000001</c:v>
                </c:pt>
                <c:pt idx="129">
                  <c:v>459.51543299999997</c:v>
                </c:pt>
                <c:pt idx="130">
                  <c:v>463.90033099999999</c:v>
                </c:pt>
                <c:pt idx="131">
                  <c:v>468.23987</c:v>
                </c:pt>
                <c:pt idx="132">
                  <c:v>472.98059999999998</c:v>
                </c:pt>
                <c:pt idx="133">
                  <c:v>477.410709</c:v>
                </c:pt>
                <c:pt idx="134">
                  <c:v>482.15529900000001</c:v>
                </c:pt>
                <c:pt idx="135">
                  <c:v>486.808312</c:v>
                </c:pt>
                <c:pt idx="136">
                  <c:v>491.50930099999999</c:v>
                </c:pt>
                <c:pt idx="137">
                  <c:v>495.79100799999998</c:v>
                </c:pt>
                <c:pt idx="138">
                  <c:v>500.52979699999997</c:v>
                </c:pt>
                <c:pt idx="139">
                  <c:v>504.67449800000003</c:v>
                </c:pt>
                <c:pt idx="140">
                  <c:v>509.18257599999998</c:v>
                </c:pt>
                <c:pt idx="141">
                  <c:v>513.71187399999997</c:v>
                </c:pt>
                <c:pt idx="142">
                  <c:v>518.31942800000002</c:v>
                </c:pt>
                <c:pt idx="143">
                  <c:v>523.13341700000001</c:v>
                </c:pt>
                <c:pt idx="144">
                  <c:v>527.55372899999998</c:v>
                </c:pt>
                <c:pt idx="145">
                  <c:v>531.69509100000005</c:v>
                </c:pt>
                <c:pt idx="146">
                  <c:v>536.16931699999998</c:v>
                </c:pt>
                <c:pt idx="147">
                  <c:v>541.235412</c:v>
                </c:pt>
                <c:pt idx="148">
                  <c:v>545.80024400000002</c:v>
                </c:pt>
                <c:pt idx="149">
                  <c:v>550.05743800000005</c:v>
                </c:pt>
                <c:pt idx="150">
                  <c:v>554.34673999999995</c:v>
                </c:pt>
                <c:pt idx="151">
                  <c:v>558.52900999999997</c:v>
                </c:pt>
                <c:pt idx="152">
                  <c:v>562.68745200000001</c:v>
                </c:pt>
                <c:pt idx="153">
                  <c:v>567.35535500000003</c:v>
                </c:pt>
                <c:pt idx="154">
                  <c:v>571.517157</c:v>
                </c:pt>
                <c:pt idx="155">
                  <c:v>576.025575</c:v>
                </c:pt>
                <c:pt idx="156">
                  <c:v>580.78451199999995</c:v>
                </c:pt>
                <c:pt idx="157">
                  <c:v>584.97633900000005</c:v>
                </c:pt>
                <c:pt idx="158">
                  <c:v>589.76802999999995</c:v>
                </c:pt>
                <c:pt idx="159">
                  <c:v>594.40816700000005</c:v>
                </c:pt>
                <c:pt idx="160">
                  <c:v>599.03661599999998</c:v>
                </c:pt>
                <c:pt idx="161">
                  <c:v>603.59625800000003</c:v>
                </c:pt>
                <c:pt idx="162">
                  <c:v>608.25079700000003</c:v>
                </c:pt>
                <c:pt idx="163">
                  <c:v>612.43414199999995</c:v>
                </c:pt>
                <c:pt idx="164">
                  <c:v>616.75806299999999</c:v>
                </c:pt>
                <c:pt idx="165">
                  <c:v>621.11548100000005</c:v>
                </c:pt>
                <c:pt idx="166">
                  <c:v>625.613834</c:v>
                </c:pt>
                <c:pt idx="167">
                  <c:v>629.75788899999998</c:v>
                </c:pt>
                <c:pt idx="168">
                  <c:v>634.04766099999995</c:v>
                </c:pt>
                <c:pt idx="169">
                  <c:v>638.46700299999998</c:v>
                </c:pt>
                <c:pt idx="170">
                  <c:v>643.09163699999999</c:v>
                </c:pt>
                <c:pt idx="171">
                  <c:v>647.71985500000005</c:v>
                </c:pt>
                <c:pt idx="172">
                  <c:v>651.99359400000003</c:v>
                </c:pt>
                <c:pt idx="173">
                  <c:v>656.44262900000001</c:v>
                </c:pt>
                <c:pt idx="174">
                  <c:v>660.76768500000003</c:v>
                </c:pt>
                <c:pt idx="175">
                  <c:v>665.07943599999999</c:v>
                </c:pt>
                <c:pt idx="176">
                  <c:v>669.70332699999994</c:v>
                </c:pt>
                <c:pt idx="177">
                  <c:v>674.73736299999996</c:v>
                </c:pt>
                <c:pt idx="178">
                  <c:v>679.57812100000001</c:v>
                </c:pt>
                <c:pt idx="179">
                  <c:v>684.34927700000003</c:v>
                </c:pt>
                <c:pt idx="180">
                  <c:v>688.53812700000003</c:v>
                </c:pt>
                <c:pt idx="181">
                  <c:v>692.88511700000004</c:v>
                </c:pt>
                <c:pt idx="182">
                  <c:v>697.68413199999998</c:v>
                </c:pt>
                <c:pt idx="183">
                  <c:v>702.48801700000001</c:v>
                </c:pt>
                <c:pt idx="184">
                  <c:v>707.12519999999995</c:v>
                </c:pt>
                <c:pt idx="185">
                  <c:v>711.63492799999995</c:v>
                </c:pt>
                <c:pt idx="186">
                  <c:v>716.35594200000003</c:v>
                </c:pt>
                <c:pt idx="187">
                  <c:v>720.83310400000005</c:v>
                </c:pt>
                <c:pt idx="188">
                  <c:v>725.84763999999996</c:v>
                </c:pt>
                <c:pt idx="189">
                  <c:v>730.43905600000005</c:v>
                </c:pt>
                <c:pt idx="190">
                  <c:v>735.56856200000004</c:v>
                </c:pt>
                <c:pt idx="191">
                  <c:v>740.32254499999999</c:v>
                </c:pt>
                <c:pt idx="192">
                  <c:v>744.69952000000001</c:v>
                </c:pt>
                <c:pt idx="193">
                  <c:v>749.18591100000003</c:v>
                </c:pt>
                <c:pt idx="194">
                  <c:v>753.81302200000005</c:v>
                </c:pt>
                <c:pt idx="195">
                  <c:v>758.46280300000001</c:v>
                </c:pt>
                <c:pt idx="196">
                  <c:v>763.14372800000001</c:v>
                </c:pt>
                <c:pt idx="197">
                  <c:v>767.53360799999996</c:v>
                </c:pt>
                <c:pt idx="198">
                  <c:v>771.76687800000002</c:v>
                </c:pt>
                <c:pt idx="199">
                  <c:v>776.16444899999999</c:v>
                </c:pt>
                <c:pt idx="200">
                  <c:v>780.94562099999996</c:v>
                </c:pt>
                <c:pt idx="201">
                  <c:v>785.87936999999999</c:v>
                </c:pt>
                <c:pt idx="202">
                  <c:v>790.92277200000001</c:v>
                </c:pt>
                <c:pt idx="203">
                  <c:v>795.56540099999995</c:v>
                </c:pt>
                <c:pt idx="204">
                  <c:v>799.96472200000005</c:v>
                </c:pt>
                <c:pt idx="205">
                  <c:v>804.21768499999996</c:v>
                </c:pt>
                <c:pt idx="206">
                  <c:v>808.56508699999995</c:v>
                </c:pt>
                <c:pt idx="207">
                  <c:v>812.846949</c:v>
                </c:pt>
                <c:pt idx="208">
                  <c:v>817.25476800000001</c:v>
                </c:pt>
                <c:pt idx="209">
                  <c:v>821.56496500000003</c:v>
                </c:pt>
                <c:pt idx="210">
                  <c:v>825.70663400000001</c:v>
                </c:pt>
                <c:pt idx="211">
                  <c:v>829.86769300000003</c:v>
                </c:pt>
                <c:pt idx="212">
                  <c:v>834.04400999999996</c:v>
                </c:pt>
                <c:pt idx="213">
                  <c:v>838.21225600000002</c:v>
                </c:pt>
                <c:pt idx="214">
                  <c:v>842.65565800000002</c:v>
                </c:pt>
                <c:pt idx="215">
                  <c:v>846.817092</c:v>
                </c:pt>
                <c:pt idx="216">
                  <c:v>851.35754399999996</c:v>
                </c:pt>
                <c:pt idx="217">
                  <c:v>855.79344300000002</c:v>
                </c:pt>
                <c:pt idx="218">
                  <c:v>860.54681100000005</c:v>
                </c:pt>
                <c:pt idx="219">
                  <c:v>865.40907200000004</c:v>
                </c:pt>
                <c:pt idx="220">
                  <c:v>870.07900900000004</c:v>
                </c:pt>
                <c:pt idx="221">
                  <c:v>874.454386</c:v>
                </c:pt>
                <c:pt idx="222">
                  <c:v>878.79028500000004</c:v>
                </c:pt>
                <c:pt idx="223">
                  <c:v>883.53767500000004</c:v>
                </c:pt>
                <c:pt idx="224">
                  <c:v>887.87548000000004</c:v>
                </c:pt>
                <c:pt idx="225">
                  <c:v>892.78376300000002</c:v>
                </c:pt>
                <c:pt idx="226">
                  <c:v>897.39103</c:v>
                </c:pt>
                <c:pt idx="227">
                  <c:v>902.09839099999999</c:v>
                </c:pt>
                <c:pt idx="228">
                  <c:v>906.76238799999999</c:v>
                </c:pt>
                <c:pt idx="229">
                  <c:v>911.83371299999999</c:v>
                </c:pt>
                <c:pt idx="230">
                  <c:v>916.44318399999997</c:v>
                </c:pt>
                <c:pt idx="231">
                  <c:v>920.62935400000003</c:v>
                </c:pt>
                <c:pt idx="232">
                  <c:v>925.33515299999999</c:v>
                </c:pt>
                <c:pt idx="233">
                  <c:v>930.11192200000005</c:v>
                </c:pt>
                <c:pt idx="234">
                  <c:v>934.67039299999999</c:v>
                </c:pt>
                <c:pt idx="235">
                  <c:v>939.43790899999999</c:v>
                </c:pt>
                <c:pt idx="236">
                  <c:v>943.99881300000004</c:v>
                </c:pt>
                <c:pt idx="237">
                  <c:v>948.735772</c:v>
                </c:pt>
                <c:pt idx="238">
                  <c:v>953.35072200000002</c:v>
                </c:pt>
                <c:pt idx="239">
                  <c:v>958.14368000000002</c:v>
                </c:pt>
                <c:pt idx="240">
                  <c:v>963.40514700000006</c:v>
                </c:pt>
                <c:pt idx="241">
                  <c:v>967.87210500000003</c:v>
                </c:pt>
                <c:pt idx="242">
                  <c:v>972.38250400000004</c:v>
                </c:pt>
                <c:pt idx="243">
                  <c:v>976.49717299999998</c:v>
                </c:pt>
                <c:pt idx="244">
                  <c:v>980.92314699999997</c:v>
                </c:pt>
                <c:pt idx="245">
                  <c:v>985.12026400000002</c:v>
                </c:pt>
                <c:pt idx="246">
                  <c:v>989.74071900000001</c:v>
                </c:pt>
                <c:pt idx="247">
                  <c:v>994.18165099999999</c:v>
                </c:pt>
                <c:pt idx="248">
                  <c:v>998.6807</c:v>
                </c:pt>
                <c:pt idx="249">
                  <c:v>1003.419425</c:v>
                </c:pt>
                <c:pt idx="250">
                  <c:v>1008.20631</c:v>
                </c:pt>
                <c:pt idx="251">
                  <c:v>1012.688817</c:v>
                </c:pt>
                <c:pt idx="252">
                  <c:v>1017.406307</c:v>
                </c:pt>
                <c:pt idx="253">
                  <c:v>1022.242139</c:v>
                </c:pt>
                <c:pt idx="254">
                  <c:v>1026.7412240000001</c:v>
                </c:pt>
                <c:pt idx="255">
                  <c:v>1031.4202580000001</c:v>
                </c:pt>
                <c:pt idx="256">
                  <c:v>1036.118598</c:v>
                </c:pt>
                <c:pt idx="257">
                  <c:v>1040.611594</c:v>
                </c:pt>
                <c:pt idx="258">
                  <c:v>1044.9670940000001</c:v>
                </c:pt>
                <c:pt idx="259">
                  <c:v>1049.146487</c:v>
                </c:pt>
                <c:pt idx="260">
                  <c:v>1053.2866309999999</c:v>
                </c:pt>
                <c:pt idx="261">
                  <c:v>1057.601762</c:v>
                </c:pt>
                <c:pt idx="262">
                  <c:v>1062.287317</c:v>
                </c:pt>
                <c:pt idx="263">
                  <c:v>1066.9807189999999</c:v>
                </c:pt>
                <c:pt idx="264">
                  <c:v>1071.2903759999999</c:v>
                </c:pt>
                <c:pt idx="265">
                  <c:v>1075.909672</c:v>
                </c:pt>
                <c:pt idx="266">
                  <c:v>1080.142036</c:v>
                </c:pt>
                <c:pt idx="267">
                  <c:v>1084.459648</c:v>
                </c:pt>
                <c:pt idx="268">
                  <c:v>1089.2391419999999</c:v>
                </c:pt>
                <c:pt idx="269">
                  <c:v>1093.977232</c:v>
                </c:pt>
                <c:pt idx="270">
                  <c:v>1098.641803</c:v>
                </c:pt>
                <c:pt idx="271">
                  <c:v>1103.531148</c:v>
                </c:pt>
                <c:pt idx="272">
                  <c:v>1107.889625</c:v>
                </c:pt>
                <c:pt idx="273">
                  <c:v>1112.4440050000001</c:v>
                </c:pt>
                <c:pt idx="274">
                  <c:v>1117.2160269999999</c:v>
                </c:pt>
                <c:pt idx="275">
                  <c:v>1122.0385550000001</c:v>
                </c:pt>
                <c:pt idx="276">
                  <c:v>1126.6823420000001</c:v>
                </c:pt>
                <c:pt idx="277">
                  <c:v>1131.2297779999999</c:v>
                </c:pt>
                <c:pt idx="278">
                  <c:v>1135.9548990000001</c:v>
                </c:pt>
                <c:pt idx="279">
                  <c:v>1140.3904620000001</c:v>
                </c:pt>
                <c:pt idx="280">
                  <c:v>1145.2258260000001</c:v>
                </c:pt>
                <c:pt idx="281">
                  <c:v>1149.3740319999999</c:v>
                </c:pt>
                <c:pt idx="282">
                  <c:v>1154.1531580000001</c:v>
                </c:pt>
                <c:pt idx="283">
                  <c:v>1159.213792</c:v>
                </c:pt>
                <c:pt idx="284">
                  <c:v>1163.4111640000001</c:v>
                </c:pt>
                <c:pt idx="285">
                  <c:v>1167.7873199999999</c:v>
                </c:pt>
                <c:pt idx="286">
                  <c:v>1172.056341</c:v>
                </c:pt>
                <c:pt idx="287">
                  <c:v>1176.5311139999999</c:v>
                </c:pt>
                <c:pt idx="288">
                  <c:v>1181.1476250000001</c:v>
                </c:pt>
                <c:pt idx="289">
                  <c:v>1185.82356</c:v>
                </c:pt>
                <c:pt idx="290">
                  <c:v>1190.193591</c:v>
                </c:pt>
                <c:pt idx="291">
                  <c:v>1194.472096</c:v>
                </c:pt>
                <c:pt idx="292">
                  <c:v>1198.781031</c:v>
                </c:pt>
                <c:pt idx="293">
                  <c:v>1203.408226</c:v>
                </c:pt>
                <c:pt idx="294">
                  <c:v>1207.989251</c:v>
                </c:pt>
                <c:pt idx="295">
                  <c:v>1212.5464239999999</c:v>
                </c:pt>
                <c:pt idx="296">
                  <c:v>1217.0281480000001</c:v>
                </c:pt>
                <c:pt idx="297">
                  <c:v>1221.201245</c:v>
                </c:pt>
                <c:pt idx="298">
                  <c:v>1225.333482</c:v>
                </c:pt>
                <c:pt idx="299">
                  <c:v>1230.218912</c:v>
                </c:pt>
                <c:pt idx="300">
                  <c:v>1234.760151</c:v>
                </c:pt>
                <c:pt idx="301">
                  <c:v>1239.507394</c:v>
                </c:pt>
                <c:pt idx="302">
                  <c:v>1243.7316989999999</c:v>
                </c:pt>
                <c:pt idx="303">
                  <c:v>1248.0840989999999</c:v>
                </c:pt>
                <c:pt idx="304">
                  <c:v>1252.358669</c:v>
                </c:pt>
                <c:pt idx="305">
                  <c:v>1257.0661030000001</c:v>
                </c:pt>
                <c:pt idx="306">
                  <c:v>1262.2355210000001</c:v>
                </c:pt>
                <c:pt idx="307">
                  <c:v>1266.858553</c:v>
                </c:pt>
                <c:pt idx="308">
                  <c:v>1271.056613</c:v>
                </c:pt>
                <c:pt idx="309">
                  <c:v>1275.493706</c:v>
                </c:pt>
                <c:pt idx="310">
                  <c:v>1279.968918</c:v>
                </c:pt>
                <c:pt idx="311">
                  <c:v>1284.125231</c:v>
                </c:pt>
                <c:pt idx="312">
                  <c:v>1288.2862170000001</c:v>
                </c:pt>
                <c:pt idx="313">
                  <c:v>1292.878373</c:v>
                </c:pt>
                <c:pt idx="314">
                  <c:v>1297.520199</c:v>
                </c:pt>
                <c:pt idx="315">
                  <c:v>1302.2383050000001</c:v>
                </c:pt>
                <c:pt idx="316">
                  <c:v>1306.956042</c:v>
                </c:pt>
                <c:pt idx="317">
                  <c:v>1311.095071</c:v>
                </c:pt>
                <c:pt idx="318">
                  <c:v>1315.4481929999999</c:v>
                </c:pt>
                <c:pt idx="319">
                  <c:v>1319.689331</c:v>
                </c:pt>
                <c:pt idx="320">
                  <c:v>1324.3699280000001</c:v>
                </c:pt>
                <c:pt idx="321">
                  <c:v>1328.5403229999999</c:v>
                </c:pt>
                <c:pt idx="322">
                  <c:v>1332.6744739999999</c:v>
                </c:pt>
                <c:pt idx="323">
                  <c:v>1337.1459339999999</c:v>
                </c:pt>
                <c:pt idx="324">
                  <c:v>1341.6819399999999</c:v>
                </c:pt>
                <c:pt idx="325">
                  <c:v>1346.3867250000001</c:v>
                </c:pt>
                <c:pt idx="326">
                  <c:v>1350.908019</c:v>
                </c:pt>
                <c:pt idx="327">
                  <c:v>1355.9441409999999</c:v>
                </c:pt>
                <c:pt idx="328">
                  <c:v>1360.574081</c:v>
                </c:pt>
                <c:pt idx="329">
                  <c:v>1365.521111</c:v>
                </c:pt>
                <c:pt idx="330">
                  <c:v>1370.664053</c:v>
                </c:pt>
                <c:pt idx="331">
                  <c:v>1375.008638</c:v>
                </c:pt>
                <c:pt idx="332">
                  <c:v>1380.0083099999999</c:v>
                </c:pt>
                <c:pt idx="333">
                  <c:v>1384.621114</c:v>
                </c:pt>
                <c:pt idx="334">
                  <c:v>1389.256676</c:v>
                </c:pt>
                <c:pt idx="335">
                  <c:v>1393.6738399999999</c:v>
                </c:pt>
                <c:pt idx="336">
                  <c:v>1398.4714080000001</c:v>
                </c:pt>
                <c:pt idx="337">
                  <c:v>1402.9043099999999</c:v>
                </c:pt>
                <c:pt idx="338">
                  <c:v>1407.1819290000001</c:v>
                </c:pt>
                <c:pt idx="339">
                  <c:v>1412.0340329999999</c:v>
                </c:pt>
                <c:pt idx="340">
                  <c:v>1416.2851989999999</c:v>
                </c:pt>
                <c:pt idx="341">
                  <c:v>1420.6789389999999</c:v>
                </c:pt>
                <c:pt idx="342">
                  <c:v>1424.949897</c:v>
                </c:pt>
                <c:pt idx="343">
                  <c:v>1429.507374</c:v>
                </c:pt>
                <c:pt idx="344">
                  <c:v>1433.8014929999999</c:v>
                </c:pt>
                <c:pt idx="345">
                  <c:v>1438.154524</c:v>
                </c:pt>
                <c:pt idx="346">
                  <c:v>1442.9520090000001</c:v>
                </c:pt>
                <c:pt idx="347">
                  <c:v>1447.13177</c:v>
                </c:pt>
                <c:pt idx="348">
                  <c:v>1451.6897650000001</c:v>
                </c:pt>
                <c:pt idx="349">
                  <c:v>1456.1745989999999</c:v>
                </c:pt>
                <c:pt idx="350">
                  <c:v>1460.5502389999999</c:v>
                </c:pt>
                <c:pt idx="351">
                  <c:v>1464.9311929999999</c:v>
                </c:pt>
                <c:pt idx="352">
                  <c:v>1469.308176</c:v>
                </c:pt>
                <c:pt idx="353">
                  <c:v>1473.444616</c:v>
                </c:pt>
                <c:pt idx="354">
                  <c:v>1477.572917</c:v>
                </c:pt>
                <c:pt idx="355">
                  <c:v>1481.7258890000001</c:v>
                </c:pt>
                <c:pt idx="356">
                  <c:v>1486.241211</c:v>
                </c:pt>
                <c:pt idx="357">
                  <c:v>1490.758274</c:v>
                </c:pt>
                <c:pt idx="358">
                  <c:v>1495.9291229999999</c:v>
                </c:pt>
                <c:pt idx="359">
                  <c:v>1500.5824640000001</c:v>
                </c:pt>
                <c:pt idx="360">
                  <c:v>1505.1617470000001</c:v>
                </c:pt>
                <c:pt idx="361">
                  <c:v>1509.450824</c:v>
                </c:pt>
                <c:pt idx="362">
                  <c:v>1513.819841</c:v>
                </c:pt>
                <c:pt idx="363">
                  <c:v>1517.9922059999999</c:v>
                </c:pt>
                <c:pt idx="364">
                  <c:v>1522.1636289999999</c:v>
                </c:pt>
                <c:pt idx="365">
                  <c:v>1526.593766</c:v>
                </c:pt>
                <c:pt idx="366">
                  <c:v>1530.7580290000001</c:v>
                </c:pt>
                <c:pt idx="367">
                  <c:v>1534.896043</c:v>
                </c:pt>
                <c:pt idx="368">
                  <c:v>1539.18733</c:v>
                </c:pt>
                <c:pt idx="369">
                  <c:v>1543.4877260000001</c:v>
                </c:pt>
                <c:pt idx="370">
                  <c:v>1547.838643</c:v>
                </c:pt>
                <c:pt idx="371">
                  <c:v>1552.220329</c:v>
                </c:pt>
                <c:pt idx="372">
                  <c:v>1556.347383</c:v>
                </c:pt>
                <c:pt idx="373">
                  <c:v>1560.9063940000001</c:v>
                </c:pt>
                <c:pt idx="374">
                  <c:v>1565.2678229999999</c:v>
                </c:pt>
                <c:pt idx="375">
                  <c:v>1569.559362</c:v>
                </c:pt>
                <c:pt idx="376">
                  <c:v>1573.9097630000001</c:v>
                </c:pt>
                <c:pt idx="377">
                  <c:v>1578.1058330000001</c:v>
                </c:pt>
                <c:pt idx="378">
                  <c:v>1582.815049</c:v>
                </c:pt>
                <c:pt idx="379">
                  <c:v>1587.3513740000001</c:v>
                </c:pt>
                <c:pt idx="380">
                  <c:v>1591.505373</c:v>
                </c:pt>
                <c:pt idx="381">
                  <c:v>1596.1356089999999</c:v>
                </c:pt>
                <c:pt idx="382">
                  <c:v>1600.9073350000001</c:v>
                </c:pt>
                <c:pt idx="383">
                  <c:v>1605.407978</c:v>
                </c:pt>
                <c:pt idx="384">
                  <c:v>1609.703456</c:v>
                </c:pt>
                <c:pt idx="385">
                  <c:v>1614.0641860000001</c:v>
                </c:pt>
                <c:pt idx="386">
                  <c:v>1618.1829339999999</c:v>
                </c:pt>
                <c:pt idx="387">
                  <c:v>1622.442094</c:v>
                </c:pt>
                <c:pt idx="388">
                  <c:v>1627.006331</c:v>
                </c:pt>
                <c:pt idx="389">
                  <c:v>1632.134258</c:v>
                </c:pt>
                <c:pt idx="390">
                  <c:v>1636.4718270000001</c:v>
                </c:pt>
                <c:pt idx="391">
                  <c:v>1641.014293</c:v>
                </c:pt>
                <c:pt idx="392">
                  <c:v>1645.850676</c:v>
                </c:pt>
                <c:pt idx="393">
                  <c:v>1650.4518969999999</c:v>
                </c:pt>
                <c:pt idx="394">
                  <c:v>1655.2229130000001</c:v>
                </c:pt>
                <c:pt idx="395">
                  <c:v>1659.494011</c:v>
                </c:pt>
                <c:pt idx="396">
                  <c:v>1663.717725</c:v>
                </c:pt>
                <c:pt idx="397">
                  <c:v>1667.9979209999999</c:v>
                </c:pt>
                <c:pt idx="398">
                  <c:v>1672.164205</c:v>
                </c:pt>
                <c:pt idx="399">
                  <c:v>1676.654456</c:v>
                </c:pt>
                <c:pt idx="400">
                  <c:v>1680.9661189999999</c:v>
                </c:pt>
                <c:pt idx="401">
                  <c:v>1685.783285</c:v>
                </c:pt>
                <c:pt idx="402">
                  <c:v>1690.6399489999999</c:v>
                </c:pt>
                <c:pt idx="403">
                  <c:v>1695.1507750000001</c:v>
                </c:pt>
                <c:pt idx="404">
                  <c:v>1699.3650399999999</c:v>
                </c:pt>
                <c:pt idx="405">
                  <c:v>1703.9737970000001</c:v>
                </c:pt>
                <c:pt idx="406">
                  <c:v>1708.7120299999999</c:v>
                </c:pt>
                <c:pt idx="407">
                  <c:v>1713.2437970000001</c:v>
                </c:pt>
                <c:pt idx="408">
                  <c:v>1717.891676</c:v>
                </c:pt>
                <c:pt idx="409">
                  <c:v>1722.5192460000001</c:v>
                </c:pt>
                <c:pt idx="410">
                  <c:v>1727.6585399999999</c:v>
                </c:pt>
                <c:pt idx="411">
                  <c:v>1732.6183000000001</c:v>
                </c:pt>
                <c:pt idx="412">
                  <c:v>1736.994447</c:v>
                </c:pt>
                <c:pt idx="413">
                  <c:v>1741.915628</c:v>
                </c:pt>
                <c:pt idx="414">
                  <c:v>1746.636765</c:v>
                </c:pt>
                <c:pt idx="415">
                  <c:v>1751.153305</c:v>
                </c:pt>
                <c:pt idx="416">
                  <c:v>1755.8614299999999</c:v>
                </c:pt>
                <c:pt idx="417">
                  <c:v>1760.5561310000001</c:v>
                </c:pt>
                <c:pt idx="418">
                  <c:v>1764.92716</c:v>
                </c:pt>
                <c:pt idx="419">
                  <c:v>1769.145636</c:v>
                </c:pt>
                <c:pt idx="420">
                  <c:v>1773.9179019999999</c:v>
                </c:pt>
                <c:pt idx="421">
                  <c:v>1778.6499229999999</c:v>
                </c:pt>
                <c:pt idx="422">
                  <c:v>1783.718212</c:v>
                </c:pt>
                <c:pt idx="423">
                  <c:v>1788.5580669999999</c:v>
                </c:pt>
                <c:pt idx="424">
                  <c:v>1792.770366</c:v>
                </c:pt>
                <c:pt idx="425">
                  <c:v>1798.015388</c:v>
                </c:pt>
                <c:pt idx="426">
                  <c:v>1802.583936</c:v>
                </c:pt>
                <c:pt idx="427">
                  <c:v>1807.270182</c:v>
                </c:pt>
                <c:pt idx="428">
                  <c:v>1811.98253</c:v>
                </c:pt>
                <c:pt idx="429">
                  <c:v>1816.5663480000001</c:v>
                </c:pt>
                <c:pt idx="430">
                  <c:v>1821.1204439999999</c:v>
                </c:pt>
                <c:pt idx="431">
                  <c:v>1826.06411</c:v>
                </c:pt>
                <c:pt idx="432">
                  <c:v>1830.523025</c:v>
                </c:pt>
                <c:pt idx="433">
                  <c:v>1834.6773639999999</c:v>
                </c:pt>
                <c:pt idx="434">
                  <c:v>1839.8759130000001</c:v>
                </c:pt>
                <c:pt idx="435">
                  <c:v>1844.367015</c:v>
                </c:pt>
                <c:pt idx="436">
                  <c:v>1848.5438469999999</c:v>
                </c:pt>
                <c:pt idx="437">
                  <c:v>1852.980564</c:v>
                </c:pt>
                <c:pt idx="438">
                  <c:v>1857.2067830000001</c:v>
                </c:pt>
                <c:pt idx="439">
                  <c:v>1861.501266</c:v>
                </c:pt>
                <c:pt idx="440">
                  <c:v>1866.1245939999999</c:v>
                </c:pt>
                <c:pt idx="441">
                  <c:v>1870.7557119999999</c:v>
                </c:pt>
                <c:pt idx="442">
                  <c:v>1875.400819</c:v>
                </c:pt>
                <c:pt idx="443">
                  <c:v>1879.7766469999999</c:v>
                </c:pt>
                <c:pt idx="444">
                  <c:v>1884.505308</c:v>
                </c:pt>
                <c:pt idx="445">
                  <c:v>1889.048661</c:v>
                </c:pt>
                <c:pt idx="446">
                  <c:v>1894.180619</c:v>
                </c:pt>
                <c:pt idx="447">
                  <c:v>1898.787118</c:v>
                </c:pt>
                <c:pt idx="448">
                  <c:v>1903.229349</c:v>
                </c:pt>
                <c:pt idx="449">
                  <c:v>1907.686179</c:v>
                </c:pt>
                <c:pt idx="450">
                  <c:v>1911.874802</c:v>
                </c:pt>
                <c:pt idx="451">
                  <c:v>1916.2712300000001</c:v>
                </c:pt>
                <c:pt idx="452">
                  <c:v>1920.443532</c:v>
                </c:pt>
                <c:pt idx="453">
                  <c:v>1924.7412589999999</c:v>
                </c:pt>
                <c:pt idx="454">
                  <c:v>1929.5713929999999</c:v>
                </c:pt>
                <c:pt idx="455">
                  <c:v>1934.2194</c:v>
                </c:pt>
                <c:pt idx="456">
                  <c:v>1938.8365470000001</c:v>
                </c:pt>
                <c:pt idx="457">
                  <c:v>1943.0314619999999</c:v>
                </c:pt>
                <c:pt idx="458">
                  <c:v>1947.4602050000001</c:v>
                </c:pt>
                <c:pt idx="459">
                  <c:v>1952.2295819999999</c:v>
                </c:pt>
                <c:pt idx="460">
                  <c:v>1956.406706</c:v>
                </c:pt>
                <c:pt idx="461">
                  <c:v>1960.6728989999999</c:v>
                </c:pt>
                <c:pt idx="462">
                  <c:v>1964.99829</c:v>
                </c:pt>
                <c:pt idx="463">
                  <c:v>1969.1569509999999</c:v>
                </c:pt>
                <c:pt idx="464">
                  <c:v>1973.5896849999999</c:v>
                </c:pt>
                <c:pt idx="465">
                  <c:v>1977.7808090000001</c:v>
                </c:pt>
                <c:pt idx="466">
                  <c:v>1982.3819140000001</c:v>
                </c:pt>
                <c:pt idx="467">
                  <c:v>1986.913673</c:v>
                </c:pt>
                <c:pt idx="468">
                  <c:v>1991.048638</c:v>
                </c:pt>
                <c:pt idx="469">
                  <c:v>1995.5443990000001</c:v>
                </c:pt>
                <c:pt idx="470">
                  <c:v>2000.6903609999999</c:v>
                </c:pt>
                <c:pt idx="471">
                  <c:v>2005.014441</c:v>
                </c:pt>
                <c:pt idx="472">
                  <c:v>2009.7488229999999</c:v>
                </c:pt>
                <c:pt idx="473">
                  <c:v>2014.092993</c:v>
                </c:pt>
                <c:pt idx="474">
                  <c:v>2018.3012839999999</c:v>
                </c:pt>
                <c:pt idx="475">
                  <c:v>2022.6839170000001</c:v>
                </c:pt>
                <c:pt idx="476">
                  <c:v>2027.4333690000001</c:v>
                </c:pt>
                <c:pt idx="477">
                  <c:v>2031.6536550000001</c:v>
                </c:pt>
                <c:pt idx="478">
                  <c:v>2036.2268409999999</c:v>
                </c:pt>
                <c:pt idx="479">
                  <c:v>2040.9359449999999</c:v>
                </c:pt>
                <c:pt idx="480">
                  <c:v>2045.659048</c:v>
                </c:pt>
                <c:pt idx="481">
                  <c:v>2050.255611</c:v>
                </c:pt>
                <c:pt idx="482">
                  <c:v>2054.941022</c:v>
                </c:pt>
                <c:pt idx="483">
                  <c:v>2059.6311439999999</c:v>
                </c:pt>
                <c:pt idx="484">
                  <c:v>2064.2894299999998</c:v>
                </c:pt>
                <c:pt idx="485">
                  <c:v>2068.9028779999999</c:v>
                </c:pt>
                <c:pt idx="486">
                  <c:v>2073.668995</c:v>
                </c:pt>
                <c:pt idx="487">
                  <c:v>2078.3869119999999</c:v>
                </c:pt>
                <c:pt idx="488">
                  <c:v>2082.889936</c:v>
                </c:pt>
                <c:pt idx="489">
                  <c:v>2087.56619</c:v>
                </c:pt>
                <c:pt idx="490">
                  <c:v>2092.1880030000002</c:v>
                </c:pt>
                <c:pt idx="491">
                  <c:v>2096.6210850000002</c:v>
                </c:pt>
                <c:pt idx="492">
                  <c:v>2100.8972450000001</c:v>
                </c:pt>
                <c:pt idx="493">
                  <c:v>2105.1514320000001</c:v>
                </c:pt>
                <c:pt idx="494">
                  <c:v>2109.3142680000001</c:v>
                </c:pt>
                <c:pt idx="495">
                  <c:v>2113.992855</c:v>
                </c:pt>
                <c:pt idx="496">
                  <c:v>2118.6176890000002</c:v>
                </c:pt>
                <c:pt idx="497">
                  <c:v>2123.355004</c:v>
                </c:pt>
                <c:pt idx="498">
                  <c:v>2128.3110919999999</c:v>
                </c:pt>
                <c:pt idx="499">
                  <c:v>2132.9189649999998</c:v>
                </c:pt>
                <c:pt idx="500">
                  <c:v>2137.5292159999999</c:v>
                </c:pt>
                <c:pt idx="501">
                  <c:v>2141.973716</c:v>
                </c:pt>
                <c:pt idx="502">
                  <c:v>2146.2304589999999</c:v>
                </c:pt>
                <c:pt idx="503">
                  <c:v>2150.4787839999999</c:v>
                </c:pt>
                <c:pt idx="504">
                  <c:v>2155.2243659999999</c:v>
                </c:pt>
                <c:pt idx="505">
                  <c:v>2159.573797</c:v>
                </c:pt>
                <c:pt idx="506">
                  <c:v>2164.2277410000002</c:v>
                </c:pt>
                <c:pt idx="507">
                  <c:v>2168.9412229999998</c:v>
                </c:pt>
                <c:pt idx="508">
                  <c:v>2173.5546100000001</c:v>
                </c:pt>
                <c:pt idx="509">
                  <c:v>2178.2499739999998</c:v>
                </c:pt>
                <c:pt idx="510">
                  <c:v>2182.7652910000002</c:v>
                </c:pt>
                <c:pt idx="511">
                  <c:v>2187.5428230000002</c:v>
                </c:pt>
                <c:pt idx="512">
                  <c:v>2192.2271999999998</c:v>
                </c:pt>
                <c:pt idx="513">
                  <c:v>2197.4322050000001</c:v>
                </c:pt>
                <c:pt idx="514">
                  <c:v>2202.225015</c:v>
                </c:pt>
                <c:pt idx="515">
                  <c:v>2206.3556090000002</c:v>
                </c:pt>
                <c:pt idx="516">
                  <c:v>2211.100191</c:v>
                </c:pt>
                <c:pt idx="517">
                  <c:v>2215.1786900000002</c:v>
                </c:pt>
                <c:pt idx="518">
                  <c:v>2219.8305890000001</c:v>
                </c:pt>
                <c:pt idx="519">
                  <c:v>2224.0154000000002</c:v>
                </c:pt>
                <c:pt idx="520">
                  <c:v>2228.168036</c:v>
                </c:pt>
                <c:pt idx="521">
                  <c:v>2232.319039</c:v>
                </c:pt>
                <c:pt idx="522">
                  <c:v>2236.509791</c:v>
                </c:pt>
                <c:pt idx="523">
                  <c:v>2241.1767719999998</c:v>
                </c:pt>
                <c:pt idx="524">
                  <c:v>2245.502035</c:v>
                </c:pt>
                <c:pt idx="525">
                  <c:v>2249.7012530000002</c:v>
                </c:pt>
                <c:pt idx="526">
                  <c:v>2254.0924559999999</c:v>
                </c:pt>
                <c:pt idx="527">
                  <c:v>2258.4434970000002</c:v>
                </c:pt>
                <c:pt idx="528">
                  <c:v>2262.5729329999999</c:v>
                </c:pt>
                <c:pt idx="529">
                  <c:v>2267.1043829999999</c:v>
                </c:pt>
                <c:pt idx="530">
                  <c:v>2271.2586500000002</c:v>
                </c:pt>
                <c:pt idx="531">
                  <c:v>2275.4191380000002</c:v>
                </c:pt>
                <c:pt idx="532">
                  <c:v>2279.9537489999998</c:v>
                </c:pt>
                <c:pt idx="533">
                  <c:v>2284.1458429999998</c:v>
                </c:pt>
                <c:pt idx="534">
                  <c:v>2288.6324070000001</c:v>
                </c:pt>
                <c:pt idx="535">
                  <c:v>2293.207926</c:v>
                </c:pt>
                <c:pt idx="536">
                  <c:v>2297.4373049999999</c:v>
                </c:pt>
                <c:pt idx="537">
                  <c:v>2301.876483</c:v>
                </c:pt>
                <c:pt idx="538">
                  <c:v>2306.072741</c:v>
                </c:pt>
                <c:pt idx="539">
                  <c:v>2310.489861</c:v>
                </c:pt>
                <c:pt idx="540">
                  <c:v>2314.9855219999999</c:v>
                </c:pt>
                <c:pt idx="541">
                  <c:v>2319.1869740000002</c:v>
                </c:pt>
                <c:pt idx="542">
                  <c:v>2323.3786089999999</c:v>
                </c:pt>
                <c:pt idx="543">
                  <c:v>2328.0506270000001</c:v>
                </c:pt>
                <c:pt idx="544">
                  <c:v>2332.164002</c:v>
                </c:pt>
                <c:pt idx="545">
                  <c:v>2336.72145</c:v>
                </c:pt>
                <c:pt idx="546">
                  <c:v>2341.3524170000001</c:v>
                </c:pt>
                <c:pt idx="547">
                  <c:v>2345.9624600000002</c:v>
                </c:pt>
                <c:pt idx="548">
                  <c:v>2350.7806009999999</c:v>
                </c:pt>
                <c:pt idx="549">
                  <c:v>2355.3609940000001</c:v>
                </c:pt>
                <c:pt idx="550">
                  <c:v>2359.9767590000001</c:v>
                </c:pt>
                <c:pt idx="551">
                  <c:v>2364.7458040000001</c:v>
                </c:pt>
                <c:pt idx="552">
                  <c:v>2369.3316639999998</c:v>
                </c:pt>
                <c:pt idx="553">
                  <c:v>2373.8957770000002</c:v>
                </c:pt>
                <c:pt idx="554">
                  <c:v>2378.6457759999998</c:v>
                </c:pt>
                <c:pt idx="555">
                  <c:v>2383.3338410000001</c:v>
                </c:pt>
                <c:pt idx="556">
                  <c:v>2387.6173490000001</c:v>
                </c:pt>
                <c:pt idx="557">
                  <c:v>2392.7284669999999</c:v>
                </c:pt>
                <c:pt idx="558">
                  <c:v>2397.2625750000002</c:v>
                </c:pt>
                <c:pt idx="559">
                  <c:v>2401.9638399999999</c:v>
                </c:pt>
                <c:pt idx="560">
                  <c:v>2406.6370010000001</c:v>
                </c:pt>
                <c:pt idx="561">
                  <c:v>2411.2696740000001</c:v>
                </c:pt>
                <c:pt idx="562">
                  <c:v>2415.64257</c:v>
                </c:pt>
                <c:pt idx="563">
                  <c:v>2420.7502599999998</c:v>
                </c:pt>
                <c:pt idx="564">
                  <c:v>2425.4001010000002</c:v>
                </c:pt>
                <c:pt idx="565">
                  <c:v>2429.9902510000002</c:v>
                </c:pt>
                <c:pt idx="566">
                  <c:v>2434.6359130000001</c:v>
                </c:pt>
                <c:pt idx="567">
                  <c:v>2439.2258280000001</c:v>
                </c:pt>
                <c:pt idx="568">
                  <c:v>2443.5596289999999</c:v>
                </c:pt>
                <c:pt idx="569">
                  <c:v>2448.159048</c:v>
                </c:pt>
                <c:pt idx="570">
                  <c:v>2452.8139230000002</c:v>
                </c:pt>
                <c:pt idx="571">
                  <c:v>2457.4412779999998</c:v>
                </c:pt>
                <c:pt idx="572">
                  <c:v>2462.1678489999999</c:v>
                </c:pt>
                <c:pt idx="573">
                  <c:v>2466.5424469999998</c:v>
                </c:pt>
                <c:pt idx="574">
                  <c:v>2470.7672910000001</c:v>
                </c:pt>
                <c:pt idx="575">
                  <c:v>2475.1948149999998</c:v>
                </c:pt>
                <c:pt idx="576">
                  <c:v>2479.3269639999999</c:v>
                </c:pt>
                <c:pt idx="577">
                  <c:v>2484.0893930000002</c:v>
                </c:pt>
                <c:pt idx="578">
                  <c:v>2488.8097400000001</c:v>
                </c:pt>
                <c:pt idx="579">
                  <c:v>2493.2171750000002</c:v>
                </c:pt>
                <c:pt idx="580">
                  <c:v>2497.5168920000001</c:v>
                </c:pt>
                <c:pt idx="581">
                  <c:v>2501.8202529999999</c:v>
                </c:pt>
                <c:pt idx="582">
                  <c:v>2506.1291919999999</c:v>
                </c:pt>
                <c:pt idx="583">
                  <c:v>2511.0386170000002</c:v>
                </c:pt>
                <c:pt idx="584">
                  <c:v>2515.2239279999999</c:v>
                </c:pt>
                <c:pt idx="585">
                  <c:v>2519.91518</c:v>
                </c:pt>
                <c:pt idx="586">
                  <c:v>2524.9962099999998</c:v>
                </c:pt>
                <c:pt idx="587">
                  <c:v>2529.2059159999999</c:v>
                </c:pt>
                <c:pt idx="588">
                  <c:v>2533.3561880000002</c:v>
                </c:pt>
                <c:pt idx="589">
                  <c:v>2538.0027399999999</c:v>
                </c:pt>
                <c:pt idx="590">
                  <c:v>2542.2925890000001</c:v>
                </c:pt>
                <c:pt idx="591">
                  <c:v>2546.7196049999998</c:v>
                </c:pt>
                <c:pt idx="592">
                  <c:v>2550.8878119999999</c:v>
                </c:pt>
                <c:pt idx="593">
                  <c:v>2555.5499580000001</c:v>
                </c:pt>
                <c:pt idx="594">
                  <c:v>2560.1956279999999</c:v>
                </c:pt>
                <c:pt idx="595">
                  <c:v>2564.9896680000002</c:v>
                </c:pt>
                <c:pt idx="596">
                  <c:v>2569.6154449999999</c:v>
                </c:pt>
                <c:pt idx="597">
                  <c:v>2573.7555160000002</c:v>
                </c:pt>
                <c:pt idx="598">
                  <c:v>2577.9096549999999</c:v>
                </c:pt>
                <c:pt idx="599">
                  <c:v>2582.2642759999999</c:v>
                </c:pt>
                <c:pt idx="600">
                  <c:v>2586.3609299999998</c:v>
                </c:pt>
                <c:pt idx="601">
                  <c:v>2590.9860279999998</c:v>
                </c:pt>
                <c:pt idx="602">
                  <c:v>2595.140586</c:v>
                </c:pt>
                <c:pt idx="603">
                  <c:v>2599.8009740000002</c:v>
                </c:pt>
                <c:pt idx="604">
                  <c:v>2604.0924530000002</c:v>
                </c:pt>
                <c:pt idx="605">
                  <c:v>2609.0289429999998</c:v>
                </c:pt>
                <c:pt idx="606">
                  <c:v>2613.7765460000001</c:v>
                </c:pt>
                <c:pt idx="607">
                  <c:v>2617.936674</c:v>
                </c:pt>
                <c:pt idx="608">
                  <c:v>2622.2831729999998</c:v>
                </c:pt>
                <c:pt idx="609">
                  <c:v>2627.0564250000002</c:v>
                </c:pt>
                <c:pt idx="610">
                  <c:v>2631.4148180000002</c:v>
                </c:pt>
                <c:pt idx="611">
                  <c:v>2635.6232660000001</c:v>
                </c:pt>
                <c:pt idx="612">
                  <c:v>2640.064789</c:v>
                </c:pt>
                <c:pt idx="613">
                  <c:v>2644.2860099999998</c:v>
                </c:pt>
                <c:pt idx="614">
                  <c:v>2648.8636230000002</c:v>
                </c:pt>
                <c:pt idx="615">
                  <c:v>2653.0093029999998</c:v>
                </c:pt>
                <c:pt idx="616">
                  <c:v>2657.562437</c:v>
                </c:pt>
                <c:pt idx="617">
                  <c:v>2661.7137149999999</c:v>
                </c:pt>
                <c:pt idx="618">
                  <c:v>2666.2736289999998</c:v>
                </c:pt>
                <c:pt idx="619">
                  <c:v>2670.3899959999999</c:v>
                </c:pt>
                <c:pt idx="620">
                  <c:v>2674.745496</c:v>
                </c:pt>
                <c:pt idx="621">
                  <c:v>2679.3812849999999</c:v>
                </c:pt>
                <c:pt idx="622">
                  <c:v>2683.6788320000001</c:v>
                </c:pt>
                <c:pt idx="623">
                  <c:v>2688.1210390000001</c:v>
                </c:pt>
                <c:pt idx="624">
                  <c:v>2693.084934</c:v>
                </c:pt>
                <c:pt idx="625">
                  <c:v>2697.6952959999999</c:v>
                </c:pt>
                <c:pt idx="626">
                  <c:v>2702.3527399999998</c:v>
                </c:pt>
                <c:pt idx="627">
                  <c:v>2707.016764</c:v>
                </c:pt>
                <c:pt idx="628">
                  <c:v>2711.6048609999998</c:v>
                </c:pt>
                <c:pt idx="629">
                  <c:v>2716.3341810000002</c:v>
                </c:pt>
                <c:pt idx="630">
                  <c:v>2721.1005260000002</c:v>
                </c:pt>
                <c:pt idx="631">
                  <c:v>2725.685414</c:v>
                </c:pt>
                <c:pt idx="632">
                  <c:v>2730.1511300000002</c:v>
                </c:pt>
                <c:pt idx="633">
                  <c:v>2734.5479019999998</c:v>
                </c:pt>
                <c:pt idx="634">
                  <c:v>2738.9536589999998</c:v>
                </c:pt>
                <c:pt idx="635">
                  <c:v>2743.6533340000001</c:v>
                </c:pt>
                <c:pt idx="636">
                  <c:v>2747.9504940000002</c:v>
                </c:pt>
                <c:pt idx="637">
                  <c:v>2752.2706349999999</c:v>
                </c:pt>
                <c:pt idx="638">
                  <c:v>2757.1402750000002</c:v>
                </c:pt>
                <c:pt idx="639">
                  <c:v>2761.776496</c:v>
                </c:pt>
                <c:pt idx="640">
                  <c:v>2766.4740409999999</c:v>
                </c:pt>
                <c:pt idx="641">
                  <c:v>2770.6657879999998</c:v>
                </c:pt>
                <c:pt idx="642">
                  <c:v>2775.1386590000002</c:v>
                </c:pt>
                <c:pt idx="643">
                  <c:v>2779.6763270000001</c:v>
                </c:pt>
                <c:pt idx="644">
                  <c:v>2784.3484530000001</c:v>
                </c:pt>
                <c:pt idx="645">
                  <c:v>2788.9548690000001</c:v>
                </c:pt>
                <c:pt idx="646">
                  <c:v>2793.6123010000001</c:v>
                </c:pt>
                <c:pt idx="647">
                  <c:v>2798.067129</c:v>
                </c:pt>
                <c:pt idx="648">
                  <c:v>2802.747758</c:v>
                </c:pt>
                <c:pt idx="649">
                  <c:v>2806.9642159999999</c:v>
                </c:pt>
                <c:pt idx="650">
                  <c:v>2811.40353</c:v>
                </c:pt>
                <c:pt idx="651">
                  <c:v>2816.2224139999998</c:v>
                </c:pt>
                <c:pt idx="652">
                  <c:v>2820.503381</c:v>
                </c:pt>
                <c:pt idx="653">
                  <c:v>2824.8017749999999</c:v>
                </c:pt>
                <c:pt idx="654">
                  <c:v>2828.9493900000002</c:v>
                </c:pt>
                <c:pt idx="655">
                  <c:v>2833.5482099999999</c:v>
                </c:pt>
                <c:pt idx="656">
                  <c:v>2837.9578630000001</c:v>
                </c:pt>
                <c:pt idx="657">
                  <c:v>2842.4449850000001</c:v>
                </c:pt>
                <c:pt idx="658">
                  <c:v>2846.7636360000001</c:v>
                </c:pt>
                <c:pt idx="659">
                  <c:v>2851.1363000000001</c:v>
                </c:pt>
                <c:pt idx="660">
                  <c:v>2855.5192040000002</c:v>
                </c:pt>
                <c:pt idx="661">
                  <c:v>2859.8528019999999</c:v>
                </c:pt>
                <c:pt idx="662">
                  <c:v>2864.1874579999999</c:v>
                </c:pt>
                <c:pt idx="663">
                  <c:v>2868.5356109999998</c:v>
                </c:pt>
                <c:pt idx="664">
                  <c:v>2872.6487609999999</c:v>
                </c:pt>
                <c:pt idx="665">
                  <c:v>2877.4185219999999</c:v>
                </c:pt>
                <c:pt idx="666">
                  <c:v>2881.6728039999998</c:v>
                </c:pt>
                <c:pt idx="667">
                  <c:v>2885.9513820000002</c:v>
                </c:pt>
                <c:pt idx="668">
                  <c:v>2890.3204780000001</c:v>
                </c:pt>
                <c:pt idx="669">
                  <c:v>2895.3948839999998</c:v>
                </c:pt>
                <c:pt idx="670">
                  <c:v>2900.1351030000001</c:v>
                </c:pt>
                <c:pt idx="671">
                  <c:v>2904.8342379999999</c:v>
                </c:pt>
                <c:pt idx="672">
                  <c:v>2909.1160399999999</c:v>
                </c:pt>
                <c:pt idx="673">
                  <c:v>2913.2961810000002</c:v>
                </c:pt>
                <c:pt idx="674">
                  <c:v>2918.4086459999999</c:v>
                </c:pt>
                <c:pt idx="675">
                  <c:v>2923.02493</c:v>
                </c:pt>
                <c:pt idx="676">
                  <c:v>2927.205042</c:v>
                </c:pt>
                <c:pt idx="677">
                  <c:v>2931.394444</c:v>
                </c:pt>
                <c:pt idx="678">
                  <c:v>2935.805355</c:v>
                </c:pt>
                <c:pt idx="679">
                  <c:v>2940.138477</c:v>
                </c:pt>
                <c:pt idx="680">
                  <c:v>2944.7928889999998</c:v>
                </c:pt>
                <c:pt idx="681">
                  <c:v>2949.444587</c:v>
                </c:pt>
                <c:pt idx="682">
                  <c:v>2954.1056389999999</c:v>
                </c:pt>
                <c:pt idx="683">
                  <c:v>2958.4440030000001</c:v>
                </c:pt>
                <c:pt idx="684">
                  <c:v>2962.7139830000001</c:v>
                </c:pt>
                <c:pt idx="685">
                  <c:v>2967.0777889999999</c:v>
                </c:pt>
                <c:pt idx="686">
                  <c:v>2971.7430079999999</c:v>
                </c:pt>
                <c:pt idx="687">
                  <c:v>2975.8978459999998</c:v>
                </c:pt>
                <c:pt idx="688">
                  <c:v>2980.1394070000001</c:v>
                </c:pt>
                <c:pt idx="689">
                  <c:v>2984.6728710000002</c:v>
                </c:pt>
                <c:pt idx="690">
                  <c:v>2989.1384109999999</c:v>
                </c:pt>
                <c:pt idx="691">
                  <c:v>2993.8196109999999</c:v>
                </c:pt>
                <c:pt idx="692">
                  <c:v>2998.5487469999998</c:v>
                </c:pt>
                <c:pt idx="693">
                  <c:v>3003.1395210000001</c:v>
                </c:pt>
                <c:pt idx="694">
                  <c:v>3007.3395740000001</c:v>
                </c:pt>
                <c:pt idx="695">
                  <c:v>3011.7684850000001</c:v>
                </c:pt>
                <c:pt idx="696">
                  <c:v>3016.071254</c:v>
                </c:pt>
                <c:pt idx="697">
                  <c:v>3020.5939790000002</c:v>
                </c:pt>
                <c:pt idx="698">
                  <c:v>3024.7487769999998</c:v>
                </c:pt>
                <c:pt idx="699">
                  <c:v>3028.9543279999998</c:v>
                </c:pt>
                <c:pt idx="700">
                  <c:v>3033.3494860000001</c:v>
                </c:pt>
                <c:pt idx="701">
                  <c:v>3038.0558569999998</c:v>
                </c:pt>
                <c:pt idx="702">
                  <c:v>3042.5764800000002</c:v>
                </c:pt>
                <c:pt idx="703">
                  <c:v>3046.7735170000001</c:v>
                </c:pt>
                <c:pt idx="704">
                  <c:v>3051.1377590000002</c:v>
                </c:pt>
                <c:pt idx="705">
                  <c:v>3055.5626139999999</c:v>
                </c:pt>
                <c:pt idx="706">
                  <c:v>3059.9737129999999</c:v>
                </c:pt>
                <c:pt idx="707">
                  <c:v>3064.4678549999999</c:v>
                </c:pt>
                <c:pt idx="708">
                  <c:v>3069.269495</c:v>
                </c:pt>
                <c:pt idx="709">
                  <c:v>3073.4913270000002</c:v>
                </c:pt>
                <c:pt idx="710">
                  <c:v>3077.902666</c:v>
                </c:pt>
                <c:pt idx="711">
                  <c:v>3082.5755840000002</c:v>
                </c:pt>
                <c:pt idx="712">
                  <c:v>3087.195479</c:v>
                </c:pt>
                <c:pt idx="713">
                  <c:v>3091.8250600000001</c:v>
                </c:pt>
                <c:pt idx="714">
                  <c:v>3096.882916</c:v>
                </c:pt>
                <c:pt idx="715">
                  <c:v>3101.6619099999998</c:v>
                </c:pt>
                <c:pt idx="716">
                  <c:v>3106.593578</c:v>
                </c:pt>
                <c:pt idx="717">
                  <c:v>3111.287284</c:v>
                </c:pt>
                <c:pt idx="718">
                  <c:v>3115.4201440000002</c:v>
                </c:pt>
                <c:pt idx="719">
                  <c:v>3120.2721529999999</c:v>
                </c:pt>
                <c:pt idx="720">
                  <c:v>3125.0146209999998</c:v>
                </c:pt>
                <c:pt idx="721">
                  <c:v>3129.2935710000002</c:v>
                </c:pt>
                <c:pt idx="722">
                  <c:v>3133.5804269999999</c:v>
                </c:pt>
                <c:pt idx="723">
                  <c:v>3137.9001320000002</c:v>
                </c:pt>
                <c:pt idx="724">
                  <c:v>3142.6568600000001</c:v>
                </c:pt>
                <c:pt idx="725">
                  <c:v>3147.6464689999998</c:v>
                </c:pt>
                <c:pt idx="726">
                  <c:v>3151.9036630000001</c:v>
                </c:pt>
                <c:pt idx="727">
                  <c:v>3156.588655</c:v>
                </c:pt>
                <c:pt idx="728">
                  <c:v>3161.0307539999999</c:v>
                </c:pt>
                <c:pt idx="729">
                  <c:v>3165.23209</c:v>
                </c:pt>
                <c:pt idx="730">
                  <c:v>3169.9547699999998</c:v>
                </c:pt>
                <c:pt idx="731">
                  <c:v>3174.7518030000001</c:v>
                </c:pt>
                <c:pt idx="732">
                  <c:v>3179.309843</c:v>
                </c:pt>
                <c:pt idx="733">
                  <c:v>3184.4628720000001</c:v>
                </c:pt>
                <c:pt idx="734">
                  <c:v>3189.2061880000001</c:v>
                </c:pt>
                <c:pt idx="735">
                  <c:v>3193.8426039999999</c:v>
                </c:pt>
                <c:pt idx="736">
                  <c:v>3198.712532</c:v>
                </c:pt>
                <c:pt idx="737">
                  <c:v>3203.3065459999998</c:v>
                </c:pt>
                <c:pt idx="738">
                  <c:v>3207.827178</c:v>
                </c:pt>
                <c:pt idx="739">
                  <c:v>3212.3275050000002</c:v>
                </c:pt>
                <c:pt idx="740">
                  <c:v>3216.9191249999999</c:v>
                </c:pt>
                <c:pt idx="741">
                  <c:v>3221.8092139999999</c:v>
                </c:pt>
                <c:pt idx="742">
                  <c:v>3226.559561</c:v>
                </c:pt>
                <c:pt idx="743">
                  <c:v>3231.7053080000001</c:v>
                </c:pt>
                <c:pt idx="744">
                  <c:v>3236.1256279999998</c:v>
                </c:pt>
                <c:pt idx="745">
                  <c:v>3240.6451689999999</c:v>
                </c:pt>
                <c:pt idx="746">
                  <c:v>3245.2819129999998</c:v>
                </c:pt>
                <c:pt idx="747">
                  <c:v>3249.7960840000001</c:v>
                </c:pt>
                <c:pt idx="748">
                  <c:v>3254.510581</c:v>
                </c:pt>
                <c:pt idx="749">
                  <c:v>3258.8933649999999</c:v>
                </c:pt>
                <c:pt idx="750">
                  <c:v>3263.1064390000001</c:v>
                </c:pt>
                <c:pt idx="751">
                  <c:v>3267.6533279999999</c:v>
                </c:pt>
                <c:pt idx="752">
                  <c:v>3272.2713939999999</c:v>
                </c:pt>
                <c:pt idx="753">
                  <c:v>3276.4789070000002</c:v>
                </c:pt>
                <c:pt idx="754">
                  <c:v>3280.628882</c:v>
                </c:pt>
                <c:pt idx="755">
                  <c:v>3285.0759950000001</c:v>
                </c:pt>
                <c:pt idx="756">
                  <c:v>3289.2837079999999</c:v>
                </c:pt>
                <c:pt idx="757">
                  <c:v>3294.0053849999999</c:v>
                </c:pt>
                <c:pt idx="758">
                  <c:v>3298.1395750000001</c:v>
                </c:pt>
                <c:pt idx="759">
                  <c:v>3302.5336539999998</c:v>
                </c:pt>
                <c:pt idx="760">
                  <c:v>3306.9867800000002</c:v>
                </c:pt>
                <c:pt idx="761">
                  <c:v>3311.5257660000002</c:v>
                </c:pt>
                <c:pt idx="762">
                  <c:v>3316.311201</c:v>
                </c:pt>
                <c:pt idx="763">
                  <c:v>3320.9892960000002</c:v>
                </c:pt>
                <c:pt idx="764">
                  <c:v>3325.6310939999998</c:v>
                </c:pt>
                <c:pt idx="765">
                  <c:v>3329.7948219999998</c:v>
                </c:pt>
                <c:pt idx="766">
                  <c:v>3334.3133760000001</c:v>
                </c:pt>
                <c:pt idx="767">
                  <c:v>3338.7304600000002</c:v>
                </c:pt>
                <c:pt idx="768">
                  <c:v>3342.996924</c:v>
                </c:pt>
                <c:pt idx="769">
                  <c:v>3348.107403</c:v>
                </c:pt>
                <c:pt idx="770">
                  <c:v>3352.5327980000002</c:v>
                </c:pt>
                <c:pt idx="771">
                  <c:v>3356.839739</c:v>
                </c:pt>
                <c:pt idx="772">
                  <c:v>3361.0507830000001</c:v>
                </c:pt>
                <c:pt idx="773">
                  <c:v>3365.8014699999999</c:v>
                </c:pt>
                <c:pt idx="774">
                  <c:v>3370.3922320000001</c:v>
                </c:pt>
                <c:pt idx="775">
                  <c:v>3374.9697209999999</c:v>
                </c:pt>
                <c:pt idx="776">
                  <c:v>3379.1827870000002</c:v>
                </c:pt>
                <c:pt idx="777">
                  <c:v>3383.6236349999999</c:v>
                </c:pt>
                <c:pt idx="778">
                  <c:v>3388.3037129999998</c:v>
                </c:pt>
                <c:pt idx="779">
                  <c:v>3392.776077</c:v>
                </c:pt>
                <c:pt idx="780">
                  <c:v>3397.0121039999999</c:v>
                </c:pt>
                <c:pt idx="781">
                  <c:v>3401.682053</c:v>
                </c:pt>
                <c:pt idx="782">
                  <c:v>3406.9786949999998</c:v>
                </c:pt>
                <c:pt idx="783">
                  <c:v>3411.60995</c:v>
                </c:pt>
                <c:pt idx="784">
                  <c:v>3416.8005199999998</c:v>
                </c:pt>
                <c:pt idx="785">
                  <c:v>3421.2230979999999</c:v>
                </c:pt>
                <c:pt idx="786">
                  <c:v>3425.9568250000002</c:v>
                </c:pt>
                <c:pt idx="787">
                  <c:v>3430.2505529999999</c:v>
                </c:pt>
                <c:pt idx="788">
                  <c:v>3434.4103289999998</c:v>
                </c:pt>
                <c:pt idx="789">
                  <c:v>3438.9134250000002</c:v>
                </c:pt>
                <c:pt idx="790">
                  <c:v>3443.5188170000001</c:v>
                </c:pt>
                <c:pt idx="791">
                  <c:v>3447.8642530000002</c:v>
                </c:pt>
                <c:pt idx="792">
                  <c:v>3452.0675350000001</c:v>
                </c:pt>
                <c:pt idx="793">
                  <c:v>3456.587571</c:v>
                </c:pt>
                <c:pt idx="794">
                  <c:v>3461.2786230000002</c:v>
                </c:pt>
                <c:pt idx="795">
                  <c:v>3465.456674</c:v>
                </c:pt>
                <c:pt idx="796">
                  <c:v>3469.848716</c:v>
                </c:pt>
                <c:pt idx="797">
                  <c:v>3474.2275009999998</c:v>
                </c:pt>
                <c:pt idx="798">
                  <c:v>3478.8243590000002</c:v>
                </c:pt>
                <c:pt idx="799">
                  <c:v>3483.7003840000002</c:v>
                </c:pt>
                <c:pt idx="800">
                  <c:v>3488.2095530000001</c:v>
                </c:pt>
                <c:pt idx="801">
                  <c:v>3492.8718829999998</c:v>
                </c:pt>
                <c:pt idx="802">
                  <c:v>3497.5855569999999</c:v>
                </c:pt>
                <c:pt idx="803">
                  <c:v>3502.195205</c:v>
                </c:pt>
                <c:pt idx="804">
                  <c:v>3506.8468309999998</c:v>
                </c:pt>
                <c:pt idx="805">
                  <c:v>3511.4844979999998</c:v>
                </c:pt>
                <c:pt idx="806">
                  <c:v>3516.1803970000001</c:v>
                </c:pt>
                <c:pt idx="807">
                  <c:v>3520.738785</c:v>
                </c:pt>
                <c:pt idx="808">
                  <c:v>3525.0364519999998</c:v>
                </c:pt>
                <c:pt idx="809">
                  <c:v>3529.5290679999998</c:v>
                </c:pt>
                <c:pt idx="810">
                  <c:v>3534.191714</c:v>
                </c:pt>
                <c:pt idx="811">
                  <c:v>3538.4870999999998</c:v>
                </c:pt>
                <c:pt idx="812">
                  <c:v>3542.8623849999999</c:v>
                </c:pt>
                <c:pt idx="813">
                  <c:v>3547.4907669999998</c:v>
                </c:pt>
                <c:pt idx="814">
                  <c:v>3552.1529449999998</c:v>
                </c:pt>
                <c:pt idx="815">
                  <c:v>3556.7375619999998</c:v>
                </c:pt>
                <c:pt idx="816">
                  <c:v>3561.3828640000002</c:v>
                </c:pt>
                <c:pt idx="817">
                  <c:v>3566.0691780000002</c:v>
                </c:pt>
                <c:pt idx="818">
                  <c:v>3570.6671310000002</c:v>
                </c:pt>
                <c:pt idx="819">
                  <c:v>3574.9485140000002</c:v>
                </c:pt>
                <c:pt idx="820">
                  <c:v>3579.457347</c:v>
                </c:pt>
                <c:pt idx="821">
                  <c:v>3583.8082439999998</c:v>
                </c:pt>
                <c:pt idx="822">
                  <c:v>3588.199842</c:v>
                </c:pt>
                <c:pt idx="823">
                  <c:v>3592.5047850000001</c:v>
                </c:pt>
                <c:pt idx="824">
                  <c:v>3596.9104309999998</c:v>
                </c:pt>
                <c:pt idx="825">
                  <c:v>3601.3021920000001</c:v>
                </c:pt>
                <c:pt idx="826">
                  <c:v>3605.4812459999998</c:v>
                </c:pt>
                <c:pt idx="827">
                  <c:v>3609.7717579999999</c:v>
                </c:pt>
                <c:pt idx="828">
                  <c:v>3614.073077</c:v>
                </c:pt>
                <c:pt idx="829">
                  <c:v>3618.2001679999998</c:v>
                </c:pt>
                <c:pt idx="830">
                  <c:v>3622.9041689999999</c:v>
                </c:pt>
                <c:pt idx="831">
                  <c:v>3627.421824</c:v>
                </c:pt>
                <c:pt idx="832">
                  <c:v>3632.1516430000001</c:v>
                </c:pt>
                <c:pt idx="833">
                  <c:v>3636.7645870000001</c:v>
                </c:pt>
                <c:pt idx="834">
                  <c:v>3641.4365419999999</c:v>
                </c:pt>
                <c:pt idx="835">
                  <c:v>3645.6308100000001</c:v>
                </c:pt>
                <c:pt idx="836">
                  <c:v>3649.9857670000001</c:v>
                </c:pt>
                <c:pt idx="837">
                  <c:v>3654.7256069999999</c:v>
                </c:pt>
                <c:pt idx="838">
                  <c:v>3658.920834</c:v>
                </c:pt>
                <c:pt idx="839">
                  <c:v>3663.5414599999999</c:v>
                </c:pt>
                <c:pt idx="840">
                  <c:v>3667.6855310000001</c:v>
                </c:pt>
                <c:pt idx="841">
                  <c:v>3672.161994</c:v>
                </c:pt>
                <c:pt idx="842">
                  <c:v>3676.7001570000002</c:v>
                </c:pt>
                <c:pt idx="843">
                  <c:v>3681.2005920000001</c:v>
                </c:pt>
                <c:pt idx="844">
                  <c:v>3685.5467469999999</c:v>
                </c:pt>
                <c:pt idx="845">
                  <c:v>3689.6293690000002</c:v>
                </c:pt>
                <c:pt idx="846">
                  <c:v>3693.7339299999999</c:v>
                </c:pt>
                <c:pt idx="847">
                  <c:v>3697.8445510000001</c:v>
                </c:pt>
                <c:pt idx="848">
                  <c:v>3702.567415</c:v>
                </c:pt>
                <c:pt idx="849">
                  <c:v>3707.208682</c:v>
                </c:pt>
                <c:pt idx="850">
                  <c:v>3711.9709509999998</c:v>
                </c:pt>
                <c:pt idx="851">
                  <c:v>3716.5901319999998</c:v>
                </c:pt>
                <c:pt idx="852">
                  <c:v>3720.740303</c:v>
                </c:pt>
                <c:pt idx="853">
                  <c:v>3725.3479689999999</c:v>
                </c:pt>
                <c:pt idx="854">
                  <c:v>3729.9870700000001</c:v>
                </c:pt>
                <c:pt idx="855">
                  <c:v>3734.6041730000002</c:v>
                </c:pt>
                <c:pt idx="856">
                  <c:v>3739.3411599999999</c:v>
                </c:pt>
                <c:pt idx="857">
                  <c:v>3743.893071</c:v>
                </c:pt>
                <c:pt idx="858">
                  <c:v>3748.9371959999999</c:v>
                </c:pt>
                <c:pt idx="859">
                  <c:v>3753.3153259999999</c:v>
                </c:pt>
                <c:pt idx="860">
                  <c:v>3757.617264</c:v>
                </c:pt>
                <c:pt idx="861">
                  <c:v>3762.6659279999999</c:v>
                </c:pt>
                <c:pt idx="862">
                  <c:v>3767.2641090000002</c:v>
                </c:pt>
                <c:pt idx="863">
                  <c:v>3771.9179570000001</c:v>
                </c:pt>
                <c:pt idx="864">
                  <c:v>3776.0790870000001</c:v>
                </c:pt>
                <c:pt idx="865">
                  <c:v>3780.5776759999999</c:v>
                </c:pt>
                <c:pt idx="866">
                  <c:v>3785.1782870000002</c:v>
                </c:pt>
                <c:pt idx="867">
                  <c:v>3789.5694010000002</c:v>
                </c:pt>
                <c:pt idx="868">
                  <c:v>3794.3503129999999</c:v>
                </c:pt>
                <c:pt idx="869">
                  <c:v>3799.4680960000001</c:v>
                </c:pt>
                <c:pt idx="870">
                  <c:v>3804.5379069999999</c:v>
                </c:pt>
                <c:pt idx="871">
                  <c:v>3809.2922290000001</c:v>
                </c:pt>
                <c:pt idx="872">
                  <c:v>3813.7197420000002</c:v>
                </c:pt>
                <c:pt idx="873">
                  <c:v>3818.2087740000002</c:v>
                </c:pt>
                <c:pt idx="874">
                  <c:v>3822.30888</c:v>
                </c:pt>
                <c:pt idx="875">
                  <c:v>3827.515187</c:v>
                </c:pt>
                <c:pt idx="876">
                  <c:v>3832.109449</c:v>
                </c:pt>
                <c:pt idx="877">
                  <c:v>3836.2293159999999</c:v>
                </c:pt>
                <c:pt idx="878">
                  <c:v>3840.5473510000002</c:v>
                </c:pt>
                <c:pt idx="879">
                  <c:v>3845.163959</c:v>
                </c:pt>
                <c:pt idx="880">
                  <c:v>3849.25263</c:v>
                </c:pt>
                <c:pt idx="881">
                  <c:v>3853.8409310000002</c:v>
                </c:pt>
                <c:pt idx="882">
                  <c:v>3858.5913220000002</c:v>
                </c:pt>
                <c:pt idx="883">
                  <c:v>3863.2200710000002</c:v>
                </c:pt>
              </c:numCache>
            </c:numRef>
          </c:xVal>
          <c:yVal>
            <c:numRef>
              <c:f>'Noise check 20230515'!$G$2:$G$886</c:f>
              <c:numCache>
                <c:formatCode>General</c:formatCode>
                <c:ptCount val="885"/>
                <c:pt idx="0">
                  <c:v>-18.839918000000001</c:v>
                </c:pt>
                <c:pt idx="1">
                  <c:v>-18.839825999999999</c:v>
                </c:pt>
                <c:pt idx="2">
                  <c:v>-18.839192000000001</c:v>
                </c:pt>
                <c:pt idx="3">
                  <c:v>-18.839860000000002</c:v>
                </c:pt>
                <c:pt idx="4">
                  <c:v>-18.840824999999999</c:v>
                </c:pt>
                <c:pt idx="5">
                  <c:v>-18.835974</c:v>
                </c:pt>
                <c:pt idx="6">
                  <c:v>-18.837966000000002</c:v>
                </c:pt>
                <c:pt idx="7">
                  <c:v>-18.836462999999998</c:v>
                </c:pt>
                <c:pt idx="8">
                  <c:v>-18.836372000000001</c:v>
                </c:pt>
                <c:pt idx="9">
                  <c:v>-18.835808</c:v>
                </c:pt>
                <c:pt idx="10">
                  <c:v>-18.836293999999999</c:v>
                </c:pt>
                <c:pt idx="11">
                  <c:v>-18.840754</c:v>
                </c:pt>
                <c:pt idx="12">
                  <c:v>-18.838304999999998</c:v>
                </c:pt>
                <c:pt idx="13">
                  <c:v>-18.836407000000001</c:v>
                </c:pt>
                <c:pt idx="14">
                  <c:v>-18.840273</c:v>
                </c:pt>
                <c:pt idx="15">
                  <c:v>-18.841757999999999</c:v>
                </c:pt>
                <c:pt idx="16">
                  <c:v>-18.839445000000001</c:v>
                </c:pt>
                <c:pt idx="17">
                  <c:v>-18.841035999999999</c:v>
                </c:pt>
                <c:pt idx="18">
                  <c:v>-18.839108</c:v>
                </c:pt>
                <c:pt idx="19">
                  <c:v>-18.840579999999999</c:v>
                </c:pt>
                <c:pt idx="20">
                  <c:v>-18.844387000000001</c:v>
                </c:pt>
                <c:pt idx="21">
                  <c:v>-18.845081</c:v>
                </c:pt>
                <c:pt idx="22">
                  <c:v>-18.842725000000002</c:v>
                </c:pt>
                <c:pt idx="23">
                  <c:v>-18.843969999999999</c:v>
                </c:pt>
                <c:pt idx="24">
                  <c:v>-18.839749999999999</c:v>
                </c:pt>
                <c:pt idx="25">
                  <c:v>-18.836848</c:v>
                </c:pt>
                <c:pt idx="26">
                  <c:v>-18.833480000000002</c:v>
                </c:pt>
                <c:pt idx="27">
                  <c:v>-18.839151000000001</c:v>
                </c:pt>
                <c:pt idx="28">
                  <c:v>-18.837032000000001</c:v>
                </c:pt>
                <c:pt idx="29">
                  <c:v>-18.835619999999999</c:v>
                </c:pt>
                <c:pt idx="30">
                  <c:v>-18.840145</c:v>
                </c:pt>
                <c:pt idx="31">
                  <c:v>-18.840585000000001</c:v>
                </c:pt>
                <c:pt idx="32">
                  <c:v>-18.837071000000002</c:v>
                </c:pt>
                <c:pt idx="33">
                  <c:v>-18.840554000000001</c:v>
                </c:pt>
                <c:pt idx="34">
                  <c:v>-18.835943</c:v>
                </c:pt>
                <c:pt idx="35">
                  <c:v>-18.841260999999999</c:v>
                </c:pt>
                <c:pt idx="36">
                  <c:v>-18.835238</c:v>
                </c:pt>
                <c:pt idx="37">
                  <c:v>-18.839728000000001</c:v>
                </c:pt>
                <c:pt idx="38">
                  <c:v>-18.837982</c:v>
                </c:pt>
                <c:pt idx="39">
                  <c:v>-18.838529000000001</c:v>
                </c:pt>
                <c:pt idx="40">
                  <c:v>-18.838085</c:v>
                </c:pt>
                <c:pt idx="41">
                  <c:v>-18.837654000000001</c:v>
                </c:pt>
                <c:pt idx="42">
                  <c:v>-18.837292999999999</c:v>
                </c:pt>
                <c:pt idx="43">
                  <c:v>-18.838545</c:v>
                </c:pt>
                <c:pt idx="44">
                  <c:v>-18.839400999999999</c:v>
                </c:pt>
                <c:pt idx="45">
                  <c:v>-18.839196999999999</c:v>
                </c:pt>
                <c:pt idx="46">
                  <c:v>-18.835760000000001</c:v>
                </c:pt>
                <c:pt idx="47">
                  <c:v>-18.836026</c:v>
                </c:pt>
                <c:pt idx="48">
                  <c:v>-18.836093999999999</c:v>
                </c:pt>
                <c:pt idx="49">
                  <c:v>-18.835868000000001</c:v>
                </c:pt>
                <c:pt idx="50">
                  <c:v>-18.833824</c:v>
                </c:pt>
                <c:pt idx="51">
                  <c:v>-18.830908000000001</c:v>
                </c:pt>
                <c:pt idx="52">
                  <c:v>-18.833058000000001</c:v>
                </c:pt>
                <c:pt idx="53">
                  <c:v>-18.833093999999999</c:v>
                </c:pt>
                <c:pt idx="54">
                  <c:v>-18.836528999999999</c:v>
                </c:pt>
                <c:pt idx="55">
                  <c:v>-18.837928000000002</c:v>
                </c:pt>
                <c:pt idx="56">
                  <c:v>-18.838733999999999</c:v>
                </c:pt>
                <c:pt idx="57">
                  <c:v>-18.838013</c:v>
                </c:pt>
                <c:pt idx="58">
                  <c:v>-18.831416000000001</c:v>
                </c:pt>
                <c:pt idx="59">
                  <c:v>-18.834187</c:v>
                </c:pt>
                <c:pt idx="60">
                  <c:v>-18.833280999999999</c:v>
                </c:pt>
                <c:pt idx="61">
                  <c:v>-18.834361999999999</c:v>
                </c:pt>
                <c:pt idx="62">
                  <c:v>-18.836739000000001</c:v>
                </c:pt>
                <c:pt idx="63">
                  <c:v>-18.837465000000002</c:v>
                </c:pt>
                <c:pt idx="64">
                  <c:v>-18.841117000000001</c:v>
                </c:pt>
                <c:pt idx="65">
                  <c:v>-18.837167000000001</c:v>
                </c:pt>
                <c:pt idx="66">
                  <c:v>-18.837447999999998</c:v>
                </c:pt>
                <c:pt idx="67">
                  <c:v>-18.834765999999998</c:v>
                </c:pt>
                <c:pt idx="68">
                  <c:v>-18.838805000000001</c:v>
                </c:pt>
                <c:pt idx="69">
                  <c:v>-18.839334999999998</c:v>
                </c:pt>
                <c:pt idx="70">
                  <c:v>-18.841006</c:v>
                </c:pt>
                <c:pt idx="71">
                  <c:v>-18.839963999999998</c:v>
                </c:pt>
                <c:pt idx="72">
                  <c:v>-18.837001999999998</c:v>
                </c:pt>
                <c:pt idx="73">
                  <c:v>-18.836288</c:v>
                </c:pt>
                <c:pt idx="74">
                  <c:v>-18.834484</c:v>
                </c:pt>
                <c:pt idx="75">
                  <c:v>-18.835131000000001</c:v>
                </c:pt>
                <c:pt idx="76">
                  <c:v>-18.835311000000001</c:v>
                </c:pt>
                <c:pt idx="77">
                  <c:v>-18.838730000000002</c:v>
                </c:pt>
                <c:pt idx="78">
                  <c:v>-18.838342000000001</c:v>
                </c:pt>
                <c:pt idx="79">
                  <c:v>-18.839431999999999</c:v>
                </c:pt>
                <c:pt idx="80">
                  <c:v>-18.835265</c:v>
                </c:pt>
                <c:pt idx="81">
                  <c:v>-18.836673000000001</c:v>
                </c:pt>
                <c:pt idx="82">
                  <c:v>-18.833416</c:v>
                </c:pt>
                <c:pt idx="83">
                  <c:v>-18.836538000000001</c:v>
                </c:pt>
                <c:pt idx="84">
                  <c:v>-18.837374000000001</c:v>
                </c:pt>
                <c:pt idx="85">
                  <c:v>-18.835493</c:v>
                </c:pt>
                <c:pt idx="86">
                  <c:v>-18.832367999999999</c:v>
                </c:pt>
                <c:pt idx="87">
                  <c:v>-18.834467</c:v>
                </c:pt>
                <c:pt idx="88">
                  <c:v>-18.832726000000001</c:v>
                </c:pt>
                <c:pt idx="89">
                  <c:v>-18.836030000000001</c:v>
                </c:pt>
                <c:pt idx="90">
                  <c:v>-18.834004</c:v>
                </c:pt>
                <c:pt idx="91">
                  <c:v>-18.839131999999999</c:v>
                </c:pt>
                <c:pt idx="92">
                  <c:v>-18.838709999999999</c:v>
                </c:pt>
                <c:pt idx="93">
                  <c:v>-18.838771999999999</c:v>
                </c:pt>
                <c:pt idx="94">
                  <c:v>-18.829587</c:v>
                </c:pt>
                <c:pt idx="95">
                  <c:v>-18.833400999999999</c:v>
                </c:pt>
                <c:pt idx="96">
                  <c:v>-18.835083999999998</c:v>
                </c:pt>
                <c:pt idx="97">
                  <c:v>-18.835488000000002</c:v>
                </c:pt>
                <c:pt idx="98">
                  <c:v>-18.834341999999999</c:v>
                </c:pt>
                <c:pt idx="99">
                  <c:v>-18.834313999999999</c:v>
                </c:pt>
                <c:pt idx="100">
                  <c:v>-18.834392999999999</c:v>
                </c:pt>
                <c:pt idx="101">
                  <c:v>-18.832705000000001</c:v>
                </c:pt>
                <c:pt idx="102">
                  <c:v>-18.839343</c:v>
                </c:pt>
                <c:pt idx="103">
                  <c:v>-18.837671</c:v>
                </c:pt>
                <c:pt idx="104">
                  <c:v>-18.840786999999999</c:v>
                </c:pt>
                <c:pt idx="105">
                  <c:v>-18.835688000000001</c:v>
                </c:pt>
                <c:pt idx="106">
                  <c:v>-18.837152</c:v>
                </c:pt>
                <c:pt idx="107">
                  <c:v>-18.836513</c:v>
                </c:pt>
                <c:pt idx="108">
                  <c:v>-18.836172999999999</c:v>
                </c:pt>
                <c:pt idx="109">
                  <c:v>-18.83718</c:v>
                </c:pt>
                <c:pt idx="110">
                  <c:v>-18.840457000000001</c:v>
                </c:pt>
                <c:pt idx="111">
                  <c:v>-18.841602000000002</c:v>
                </c:pt>
                <c:pt idx="112">
                  <c:v>-18.831164000000001</c:v>
                </c:pt>
                <c:pt idx="113">
                  <c:v>-18.830976</c:v>
                </c:pt>
                <c:pt idx="114">
                  <c:v>-18.832841999999999</c:v>
                </c:pt>
                <c:pt idx="115">
                  <c:v>-18.832729</c:v>
                </c:pt>
                <c:pt idx="116">
                  <c:v>-18.833297000000002</c:v>
                </c:pt>
                <c:pt idx="117">
                  <c:v>-18.831662999999999</c:v>
                </c:pt>
                <c:pt idx="118">
                  <c:v>-18.835191999999999</c:v>
                </c:pt>
                <c:pt idx="119">
                  <c:v>-18.830138999999999</c:v>
                </c:pt>
                <c:pt idx="120">
                  <c:v>-18.831489000000001</c:v>
                </c:pt>
                <c:pt idx="121">
                  <c:v>-18.831264999999998</c:v>
                </c:pt>
                <c:pt idx="122">
                  <c:v>-18.832874</c:v>
                </c:pt>
                <c:pt idx="123">
                  <c:v>-18.831526</c:v>
                </c:pt>
                <c:pt idx="124">
                  <c:v>-18.836341000000001</c:v>
                </c:pt>
                <c:pt idx="125">
                  <c:v>-18.838994</c:v>
                </c:pt>
                <c:pt idx="126">
                  <c:v>-18.830874999999999</c:v>
                </c:pt>
                <c:pt idx="127">
                  <c:v>-18.832076000000001</c:v>
                </c:pt>
                <c:pt idx="128">
                  <c:v>-18.830181</c:v>
                </c:pt>
                <c:pt idx="129">
                  <c:v>-18.834402999999998</c:v>
                </c:pt>
                <c:pt idx="130">
                  <c:v>-18.831689000000001</c:v>
                </c:pt>
                <c:pt idx="131">
                  <c:v>-18.831396999999999</c:v>
                </c:pt>
                <c:pt idx="132">
                  <c:v>-18.834202999999999</c:v>
                </c:pt>
                <c:pt idx="133">
                  <c:v>-18.835425999999998</c:v>
                </c:pt>
                <c:pt idx="134">
                  <c:v>-18.833068999999998</c:v>
                </c:pt>
                <c:pt idx="135">
                  <c:v>-18.832419999999999</c:v>
                </c:pt>
                <c:pt idx="136">
                  <c:v>-18.831340999999998</c:v>
                </c:pt>
                <c:pt idx="137">
                  <c:v>-18.835509999999999</c:v>
                </c:pt>
                <c:pt idx="138">
                  <c:v>-18.83764</c:v>
                </c:pt>
                <c:pt idx="139">
                  <c:v>-18.831965</c:v>
                </c:pt>
                <c:pt idx="140">
                  <c:v>-18.830300000000001</c:v>
                </c:pt>
                <c:pt idx="141">
                  <c:v>-18.834613999999998</c:v>
                </c:pt>
                <c:pt idx="142">
                  <c:v>-18.834451999999999</c:v>
                </c:pt>
                <c:pt idx="143">
                  <c:v>-18.833635000000001</c:v>
                </c:pt>
                <c:pt idx="144">
                  <c:v>-18.832730999999999</c:v>
                </c:pt>
                <c:pt idx="145">
                  <c:v>-18.830665</c:v>
                </c:pt>
                <c:pt idx="146">
                  <c:v>-18.832324</c:v>
                </c:pt>
                <c:pt idx="147">
                  <c:v>-18.834579000000002</c:v>
                </c:pt>
                <c:pt idx="148">
                  <c:v>-18.835564000000002</c:v>
                </c:pt>
                <c:pt idx="149">
                  <c:v>-18.835259000000001</c:v>
                </c:pt>
                <c:pt idx="150">
                  <c:v>-18.835712999999998</c:v>
                </c:pt>
                <c:pt idx="151">
                  <c:v>-18.833317000000001</c:v>
                </c:pt>
                <c:pt idx="152">
                  <c:v>-18.831439</c:v>
                </c:pt>
                <c:pt idx="153">
                  <c:v>-18.832363999999998</c:v>
                </c:pt>
                <c:pt idx="154">
                  <c:v>-18.834526</c:v>
                </c:pt>
                <c:pt idx="155">
                  <c:v>-18.83314</c:v>
                </c:pt>
                <c:pt idx="156">
                  <c:v>-18.836262999999999</c:v>
                </c:pt>
                <c:pt idx="157">
                  <c:v>-18.836293999999999</c:v>
                </c:pt>
                <c:pt idx="158">
                  <c:v>-18.836290999999999</c:v>
                </c:pt>
                <c:pt idx="159">
                  <c:v>-18.8385</c:v>
                </c:pt>
                <c:pt idx="160">
                  <c:v>-18.839032</c:v>
                </c:pt>
                <c:pt idx="161">
                  <c:v>-18.836853000000001</c:v>
                </c:pt>
                <c:pt idx="162">
                  <c:v>-18.835747999999999</c:v>
                </c:pt>
                <c:pt idx="163">
                  <c:v>-18.835955999999999</c:v>
                </c:pt>
                <c:pt idx="164">
                  <c:v>-18.833703</c:v>
                </c:pt>
                <c:pt idx="165">
                  <c:v>-18.832937999999999</c:v>
                </c:pt>
                <c:pt idx="166">
                  <c:v>-18.833411000000002</c:v>
                </c:pt>
                <c:pt idx="167">
                  <c:v>-18.835004000000001</c:v>
                </c:pt>
                <c:pt idx="168">
                  <c:v>-18.834458999999999</c:v>
                </c:pt>
                <c:pt idx="169">
                  <c:v>-18.833615000000002</c:v>
                </c:pt>
                <c:pt idx="170">
                  <c:v>-18.828824000000001</c:v>
                </c:pt>
                <c:pt idx="171">
                  <c:v>-18.837779000000001</c:v>
                </c:pt>
                <c:pt idx="172">
                  <c:v>-18.830113000000001</c:v>
                </c:pt>
                <c:pt idx="173">
                  <c:v>-18.826875999999999</c:v>
                </c:pt>
                <c:pt idx="174">
                  <c:v>-18.830562</c:v>
                </c:pt>
                <c:pt idx="175">
                  <c:v>-18.832523999999999</c:v>
                </c:pt>
                <c:pt idx="176">
                  <c:v>-18.840451999999999</c:v>
                </c:pt>
                <c:pt idx="177">
                  <c:v>-18.836952</c:v>
                </c:pt>
                <c:pt idx="178">
                  <c:v>-18.837019999999999</c:v>
                </c:pt>
                <c:pt idx="179">
                  <c:v>-18.835678000000001</c:v>
                </c:pt>
                <c:pt idx="180">
                  <c:v>-18.836217000000001</c:v>
                </c:pt>
                <c:pt idx="181">
                  <c:v>-18.834275999999999</c:v>
                </c:pt>
                <c:pt idx="182">
                  <c:v>-18.829851000000001</c:v>
                </c:pt>
                <c:pt idx="183">
                  <c:v>-18.829377000000001</c:v>
                </c:pt>
                <c:pt idx="184">
                  <c:v>-18.832502000000002</c:v>
                </c:pt>
                <c:pt idx="185">
                  <c:v>-18.834098000000001</c:v>
                </c:pt>
                <c:pt idx="186">
                  <c:v>-18.835391000000001</c:v>
                </c:pt>
                <c:pt idx="187">
                  <c:v>-18.828419</c:v>
                </c:pt>
                <c:pt idx="188">
                  <c:v>-18.829104000000001</c:v>
                </c:pt>
                <c:pt idx="189">
                  <c:v>-18.834772999999998</c:v>
                </c:pt>
                <c:pt idx="190">
                  <c:v>-18.839521000000001</c:v>
                </c:pt>
                <c:pt idx="191">
                  <c:v>-18.835992999999998</c:v>
                </c:pt>
                <c:pt idx="192">
                  <c:v>-18.840031</c:v>
                </c:pt>
                <c:pt idx="193">
                  <c:v>-18.837876999999999</c:v>
                </c:pt>
                <c:pt idx="194">
                  <c:v>-18.83502</c:v>
                </c:pt>
                <c:pt idx="195">
                  <c:v>-18.837873999999999</c:v>
                </c:pt>
                <c:pt idx="196">
                  <c:v>-18.836279999999999</c:v>
                </c:pt>
                <c:pt idx="197">
                  <c:v>-18.833893</c:v>
                </c:pt>
                <c:pt idx="198">
                  <c:v>-18.834057000000001</c:v>
                </c:pt>
                <c:pt idx="199">
                  <c:v>-18.829640999999999</c:v>
                </c:pt>
                <c:pt idx="200">
                  <c:v>-18.829992000000001</c:v>
                </c:pt>
                <c:pt idx="201">
                  <c:v>-18.833649000000001</c:v>
                </c:pt>
                <c:pt idx="202">
                  <c:v>-18.833435999999999</c:v>
                </c:pt>
                <c:pt idx="203">
                  <c:v>-18.831099999999999</c:v>
                </c:pt>
                <c:pt idx="204">
                  <c:v>-18.834250999999998</c:v>
                </c:pt>
                <c:pt idx="205">
                  <c:v>-18.833297999999999</c:v>
                </c:pt>
                <c:pt idx="206">
                  <c:v>-18.828624999999999</c:v>
                </c:pt>
                <c:pt idx="207">
                  <c:v>-18.834318</c:v>
                </c:pt>
                <c:pt idx="208">
                  <c:v>-18.833174</c:v>
                </c:pt>
                <c:pt idx="209">
                  <c:v>-18.828344999999999</c:v>
                </c:pt>
                <c:pt idx="210">
                  <c:v>-18.832578000000002</c:v>
                </c:pt>
                <c:pt idx="211">
                  <c:v>-18.830220000000001</c:v>
                </c:pt>
                <c:pt idx="212">
                  <c:v>-18.830531000000001</c:v>
                </c:pt>
                <c:pt idx="213">
                  <c:v>-18.834475999999999</c:v>
                </c:pt>
                <c:pt idx="214">
                  <c:v>-18.832902000000001</c:v>
                </c:pt>
                <c:pt idx="215">
                  <c:v>-18.836832999999999</c:v>
                </c:pt>
                <c:pt idx="216">
                  <c:v>-18.835781999999998</c:v>
                </c:pt>
                <c:pt idx="217">
                  <c:v>-18.834250999999998</c:v>
                </c:pt>
                <c:pt idx="218">
                  <c:v>-18.829350999999999</c:v>
                </c:pt>
                <c:pt idx="219">
                  <c:v>-18.835048</c:v>
                </c:pt>
                <c:pt idx="220">
                  <c:v>-18.837675999999998</c:v>
                </c:pt>
                <c:pt idx="221">
                  <c:v>-18.833517000000001</c:v>
                </c:pt>
                <c:pt idx="222">
                  <c:v>-18.834137999999999</c:v>
                </c:pt>
                <c:pt idx="223">
                  <c:v>-18.832774000000001</c:v>
                </c:pt>
                <c:pt idx="224">
                  <c:v>-18.836462999999998</c:v>
                </c:pt>
                <c:pt idx="225">
                  <c:v>-18.837385999999999</c:v>
                </c:pt>
                <c:pt idx="226">
                  <c:v>-18.839469000000001</c:v>
                </c:pt>
                <c:pt idx="227">
                  <c:v>-18.836838</c:v>
                </c:pt>
                <c:pt idx="228">
                  <c:v>-18.838338</c:v>
                </c:pt>
                <c:pt idx="229">
                  <c:v>-18.835735</c:v>
                </c:pt>
                <c:pt idx="230">
                  <c:v>-18.834339</c:v>
                </c:pt>
                <c:pt idx="231">
                  <c:v>-18.838805000000001</c:v>
                </c:pt>
                <c:pt idx="232">
                  <c:v>-18.834713000000001</c:v>
                </c:pt>
                <c:pt idx="233">
                  <c:v>-18.833545000000001</c:v>
                </c:pt>
                <c:pt idx="234">
                  <c:v>-18.834897999999999</c:v>
                </c:pt>
                <c:pt idx="235">
                  <c:v>-18.831845000000001</c:v>
                </c:pt>
                <c:pt idx="236">
                  <c:v>-18.833098</c:v>
                </c:pt>
                <c:pt idx="237">
                  <c:v>-18.833081</c:v>
                </c:pt>
                <c:pt idx="238">
                  <c:v>-18.835017000000001</c:v>
                </c:pt>
                <c:pt idx="239">
                  <c:v>-18.839027999999999</c:v>
                </c:pt>
                <c:pt idx="240">
                  <c:v>-18.839255000000001</c:v>
                </c:pt>
                <c:pt idx="241">
                  <c:v>-18.836953000000001</c:v>
                </c:pt>
                <c:pt idx="242">
                  <c:v>-18.836808000000001</c:v>
                </c:pt>
                <c:pt idx="243">
                  <c:v>-18.833441000000001</c:v>
                </c:pt>
                <c:pt idx="244">
                  <c:v>-18.834710000000001</c:v>
                </c:pt>
                <c:pt idx="245">
                  <c:v>-18.837273</c:v>
                </c:pt>
                <c:pt idx="246">
                  <c:v>-18.836841</c:v>
                </c:pt>
                <c:pt idx="247">
                  <c:v>-18.834256</c:v>
                </c:pt>
                <c:pt idx="248">
                  <c:v>-18.834816</c:v>
                </c:pt>
                <c:pt idx="249">
                  <c:v>-18.832146000000002</c:v>
                </c:pt>
                <c:pt idx="250">
                  <c:v>-18.832304000000001</c:v>
                </c:pt>
                <c:pt idx="251">
                  <c:v>-18.833915999999999</c:v>
                </c:pt>
                <c:pt idx="252">
                  <c:v>-18.835235000000001</c:v>
                </c:pt>
                <c:pt idx="253">
                  <c:v>-18.837154999999999</c:v>
                </c:pt>
                <c:pt idx="254">
                  <c:v>-18.831738000000001</c:v>
                </c:pt>
                <c:pt idx="255">
                  <c:v>-18.830487999999999</c:v>
                </c:pt>
                <c:pt idx="256">
                  <c:v>-18.834993000000001</c:v>
                </c:pt>
                <c:pt idx="257">
                  <c:v>-18.827102</c:v>
                </c:pt>
                <c:pt idx="258">
                  <c:v>-18.829457000000001</c:v>
                </c:pt>
                <c:pt idx="259">
                  <c:v>-18.832723000000001</c:v>
                </c:pt>
                <c:pt idx="260">
                  <c:v>-18.837675999999998</c:v>
                </c:pt>
                <c:pt idx="261">
                  <c:v>-18.832716999999999</c:v>
                </c:pt>
                <c:pt idx="262">
                  <c:v>-18.834475999999999</c:v>
                </c:pt>
                <c:pt idx="263">
                  <c:v>-18.831326000000001</c:v>
                </c:pt>
                <c:pt idx="264">
                  <c:v>-18.831606000000001</c:v>
                </c:pt>
                <c:pt idx="265">
                  <c:v>-18.833812000000002</c:v>
                </c:pt>
                <c:pt idx="266">
                  <c:v>-18.833955</c:v>
                </c:pt>
                <c:pt idx="267">
                  <c:v>-18.838270000000001</c:v>
                </c:pt>
                <c:pt idx="268">
                  <c:v>-18.833729000000002</c:v>
                </c:pt>
                <c:pt idx="269">
                  <c:v>-18.830807</c:v>
                </c:pt>
                <c:pt idx="270">
                  <c:v>-18.831780999999999</c:v>
                </c:pt>
                <c:pt idx="271">
                  <c:v>-18.839956999999998</c:v>
                </c:pt>
                <c:pt idx="272">
                  <c:v>-18.838961999999999</c:v>
                </c:pt>
                <c:pt idx="273">
                  <c:v>-18.842355000000001</c:v>
                </c:pt>
                <c:pt idx="274">
                  <c:v>-18.833031999999999</c:v>
                </c:pt>
                <c:pt idx="275">
                  <c:v>-18.830777000000001</c:v>
                </c:pt>
                <c:pt idx="276">
                  <c:v>-18.829713999999999</c:v>
                </c:pt>
                <c:pt idx="277">
                  <c:v>-18.829979000000002</c:v>
                </c:pt>
                <c:pt idx="278">
                  <c:v>-18.831873999999999</c:v>
                </c:pt>
                <c:pt idx="279">
                  <c:v>-18.835280999999998</c:v>
                </c:pt>
                <c:pt idx="280">
                  <c:v>-18.836261</c:v>
                </c:pt>
                <c:pt idx="281">
                  <c:v>-18.833532999999999</c:v>
                </c:pt>
                <c:pt idx="282">
                  <c:v>-18.837789999999998</c:v>
                </c:pt>
                <c:pt idx="283">
                  <c:v>-18.836157</c:v>
                </c:pt>
                <c:pt idx="284">
                  <c:v>-18.836545000000001</c:v>
                </c:pt>
                <c:pt idx="285">
                  <c:v>-18.833197999999999</c:v>
                </c:pt>
                <c:pt idx="286">
                  <c:v>-18.831665999999998</c:v>
                </c:pt>
                <c:pt idx="287">
                  <c:v>-18.830338999999999</c:v>
                </c:pt>
                <c:pt idx="288">
                  <c:v>-18.833434</c:v>
                </c:pt>
                <c:pt idx="289">
                  <c:v>-18.832381000000002</c:v>
                </c:pt>
                <c:pt idx="290">
                  <c:v>-18.835716000000001</c:v>
                </c:pt>
                <c:pt idx="291">
                  <c:v>-18.833017999999999</c:v>
                </c:pt>
                <c:pt idx="292">
                  <c:v>-18.828835999999999</c:v>
                </c:pt>
                <c:pt idx="293">
                  <c:v>-18.832156999999999</c:v>
                </c:pt>
                <c:pt idx="294">
                  <c:v>-18.834458999999999</c:v>
                </c:pt>
                <c:pt idx="295">
                  <c:v>-18.833105</c:v>
                </c:pt>
                <c:pt idx="296">
                  <c:v>-18.837747</c:v>
                </c:pt>
                <c:pt idx="297">
                  <c:v>-18.837212999999998</c:v>
                </c:pt>
                <c:pt idx="298">
                  <c:v>-18.839690999999998</c:v>
                </c:pt>
                <c:pt idx="299">
                  <c:v>-18.840008000000001</c:v>
                </c:pt>
                <c:pt idx="300">
                  <c:v>-18.836634</c:v>
                </c:pt>
                <c:pt idx="301">
                  <c:v>-18.832801</c:v>
                </c:pt>
                <c:pt idx="302">
                  <c:v>-18.835861999999999</c:v>
                </c:pt>
                <c:pt idx="303">
                  <c:v>-18.826751999999999</c:v>
                </c:pt>
                <c:pt idx="304">
                  <c:v>-18.826494</c:v>
                </c:pt>
                <c:pt idx="305">
                  <c:v>-18.826948999999999</c:v>
                </c:pt>
                <c:pt idx="306">
                  <c:v>-18.827124999999999</c:v>
                </c:pt>
                <c:pt idx="307">
                  <c:v>-18.834150999999999</c:v>
                </c:pt>
                <c:pt idx="308">
                  <c:v>-18.834544999999999</c:v>
                </c:pt>
                <c:pt idx="309">
                  <c:v>-18.835591000000001</c:v>
                </c:pt>
                <c:pt idx="310">
                  <c:v>-18.836689</c:v>
                </c:pt>
                <c:pt idx="311">
                  <c:v>-18.838415000000001</c:v>
                </c:pt>
                <c:pt idx="312">
                  <c:v>-18.840758000000001</c:v>
                </c:pt>
                <c:pt idx="313">
                  <c:v>-18.836468</c:v>
                </c:pt>
                <c:pt idx="314">
                  <c:v>-18.831130999999999</c:v>
                </c:pt>
                <c:pt idx="315">
                  <c:v>-18.832232999999999</c:v>
                </c:pt>
                <c:pt idx="316">
                  <c:v>-18.834448999999999</c:v>
                </c:pt>
                <c:pt idx="317">
                  <c:v>-18.831545999999999</c:v>
                </c:pt>
                <c:pt idx="318">
                  <c:v>-18.836102</c:v>
                </c:pt>
                <c:pt idx="319">
                  <c:v>-18.835225999999999</c:v>
                </c:pt>
                <c:pt idx="320">
                  <c:v>-18.836364</c:v>
                </c:pt>
                <c:pt idx="321">
                  <c:v>-18.832255</c:v>
                </c:pt>
                <c:pt idx="322">
                  <c:v>-18.830245999999999</c:v>
                </c:pt>
                <c:pt idx="323">
                  <c:v>-18.833373000000002</c:v>
                </c:pt>
                <c:pt idx="324">
                  <c:v>-18.833836000000002</c:v>
                </c:pt>
                <c:pt idx="325">
                  <c:v>-18.830677000000001</c:v>
                </c:pt>
                <c:pt idx="326">
                  <c:v>-18.831564</c:v>
                </c:pt>
                <c:pt idx="327">
                  <c:v>-18.82949</c:v>
                </c:pt>
                <c:pt idx="328">
                  <c:v>-18.838592999999999</c:v>
                </c:pt>
                <c:pt idx="329">
                  <c:v>-18.837423000000001</c:v>
                </c:pt>
                <c:pt idx="330">
                  <c:v>-18.831541000000001</c:v>
                </c:pt>
                <c:pt idx="331">
                  <c:v>-18.833804000000001</c:v>
                </c:pt>
                <c:pt idx="332">
                  <c:v>-18.838415000000001</c:v>
                </c:pt>
                <c:pt idx="333">
                  <c:v>-18.835934000000002</c:v>
                </c:pt>
                <c:pt idx="334">
                  <c:v>-18.831752000000002</c:v>
                </c:pt>
                <c:pt idx="335">
                  <c:v>-18.834472999999999</c:v>
                </c:pt>
                <c:pt idx="336">
                  <c:v>-18.837696999999999</c:v>
                </c:pt>
                <c:pt idx="337">
                  <c:v>-18.833476000000001</c:v>
                </c:pt>
                <c:pt idx="338">
                  <c:v>-18.831828999999999</c:v>
                </c:pt>
                <c:pt idx="339">
                  <c:v>-18.835681000000001</c:v>
                </c:pt>
                <c:pt idx="340">
                  <c:v>-18.837306000000002</c:v>
                </c:pt>
                <c:pt idx="341">
                  <c:v>-18.836584999999999</c:v>
                </c:pt>
                <c:pt idx="342">
                  <c:v>-18.834287</c:v>
                </c:pt>
                <c:pt idx="343">
                  <c:v>-18.838456999999998</c:v>
                </c:pt>
                <c:pt idx="344">
                  <c:v>-18.835433999999999</c:v>
                </c:pt>
                <c:pt idx="345">
                  <c:v>-18.835428</c:v>
                </c:pt>
                <c:pt idx="346">
                  <c:v>-18.839009999999998</c:v>
                </c:pt>
                <c:pt idx="347">
                  <c:v>-18.840769999999999</c:v>
                </c:pt>
                <c:pt idx="348">
                  <c:v>-18.839061999999998</c:v>
                </c:pt>
                <c:pt idx="349">
                  <c:v>-18.837418</c:v>
                </c:pt>
                <c:pt idx="350">
                  <c:v>-18.835663</c:v>
                </c:pt>
                <c:pt idx="351">
                  <c:v>-18.835191999999999</c:v>
                </c:pt>
                <c:pt idx="352">
                  <c:v>-18.832559</c:v>
                </c:pt>
                <c:pt idx="353">
                  <c:v>-18.833169999999999</c:v>
                </c:pt>
                <c:pt idx="354">
                  <c:v>-18.826632</c:v>
                </c:pt>
                <c:pt idx="355">
                  <c:v>-18.828831000000001</c:v>
                </c:pt>
                <c:pt idx="356">
                  <c:v>-18.828885</c:v>
                </c:pt>
                <c:pt idx="357">
                  <c:v>-18.833397999999999</c:v>
                </c:pt>
                <c:pt idx="358">
                  <c:v>-18.832308999999999</c:v>
                </c:pt>
                <c:pt idx="359">
                  <c:v>-18.83079</c:v>
                </c:pt>
                <c:pt idx="360">
                  <c:v>-18.831856999999999</c:v>
                </c:pt>
                <c:pt idx="361">
                  <c:v>-18.833748</c:v>
                </c:pt>
                <c:pt idx="362">
                  <c:v>-18.834531999999999</c:v>
                </c:pt>
                <c:pt idx="363">
                  <c:v>-18.836348000000001</c:v>
                </c:pt>
                <c:pt idx="364">
                  <c:v>-18.839534</c:v>
                </c:pt>
                <c:pt idx="365">
                  <c:v>-18.837364999999998</c:v>
                </c:pt>
                <c:pt idx="366">
                  <c:v>-18.838871000000001</c:v>
                </c:pt>
                <c:pt idx="367">
                  <c:v>-18.838308000000001</c:v>
                </c:pt>
                <c:pt idx="368">
                  <c:v>-18.83558</c:v>
                </c:pt>
                <c:pt idx="369">
                  <c:v>-18.837654000000001</c:v>
                </c:pt>
                <c:pt idx="370">
                  <c:v>-18.83858</c:v>
                </c:pt>
                <c:pt idx="371">
                  <c:v>-18.832481000000001</c:v>
                </c:pt>
                <c:pt idx="372">
                  <c:v>-18.830995000000001</c:v>
                </c:pt>
                <c:pt idx="373">
                  <c:v>-18.832971000000001</c:v>
                </c:pt>
                <c:pt idx="374">
                  <c:v>-18.830786</c:v>
                </c:pt>
                <c:pt idx="375">
                  <c:v>-18.833470999999999</c:v>
                </c:pt>
                <c:pt idx="376">
                  <c:v>-18.836161000000001</c:v>
                </c:pt>
                <c:pt idx="377">
                  <c:v>-18.835965999999999</c:v>
                </c:pt>
                <c:pt idx="378">
                  <c:v>-18.832674999999998</c:v>
                </c:pt>
                <c:pt idx="379">
                  <c:v>-18.836186000000001</c:v>
                </c:pt>
                <c:pt idx="380">
                  <c:v>-18.833832999999998</c:v>
                </c:pt>
                <c:pt idx="381">
                  <c:v>-18.835263000000001</c:v>
                </c:pt>
                <c:pt idx="382">
                  <c:v>-18.836510000000001</c:v>
                </c:pt>
                <c:pt idx="383">
                  <c:v>-18.832578000000002</c:v>
                </c:pt>
                <c:pt idx="384">
                  <c:v>-18.831561000000001</c:v>
                </c:pt>
                <c:pt idx="385">
                  <c:v>-18.834225</c:v>
                </c:pt>
                <c:pt idx="386">
                  <c:v>-18.841532000000001</c:v>
                </c:pt>
                <c:pt idx="387">
                  <c:v>-18.839372000000001</c:v>
                </c:pt>
                <c:pt idx="388">
                  <c:v>-18.842452000000002</c:v>
                </c:pt>
                <c:pt idx="389">
                  <c:v>-18.836903</c:v>
                </c:pt>
                <c:pt idx="390">
                  <c:v>-18.839117000000002</c:v>
                </c:pt>
                <c:pt idx="391">
                  <c:v>-18.840040999999999</c:v>
                </c:pt>
                <c:pt idx="392">
                  <c:v>-18.834735999999999</c:v>
                </c:pt>
                <c:pt idx="393">
                  <c:v>-18.834865000000001</c:v>
                </c:pt>
                <c:pt idx="394">
                  <c:v>-18.830131000000002</c:v>
                </c:pt>
                <c:pt idx="395">
                  <c:v>-18.827038999999999</c:v>
                </c:pt>
                <c:pt idx="396">
                  <c:v>-18.828901999999999</c:v>
                </c:pt>
                <c:pt idx="397">
                  <c:v>-18.830615999999999</c:v>
                </c:pt>
                <c:pt idx="398">
                  <c:v>-18.828817999999998</c:v>
                </c:pt>
                <c:pt idx="399">
                  <c:v>-18.832901</c:v>
                </c:pt>
                <c:pt idx="400">
                  <c:v>-18.834326999999998</c:v>
                </c:pt>
                <c:pt idx="401">
                  <c:v>-18.841663</c:v>
                </c:pt>
                <c:pt idx="402">
                  <c:v>-18.842269999999999</c:v>
                </c:pt>
                <c:pt idx="403">
                  <c:v>-18.834987999999999</c:v>
                </c:pt>
                <c:pt idx="404">
                  <c:v>-18.841788000000001</c:v>
                </c:pt>
                <c:pt idx="405">
                  <c:v>-18.838367000000002</c:v>
                </c:pt>
                <c:pt idx="406">
                  <c:v>-18.835287999999998</c:v>
                </c:pt>
                <c:pt idx="407">
                  <c:v>-18.840847</c:v>
                </c:pt>
                <c:pt idx="408">
                  <c:v>-18.838909000000001</c:v>
                </c:pt>
                <c:pt idx="409">
                  <c:v>-18.841235999999999</c:v>
                </c:pt>
                <c:pt idx="410">
                  <c:v>-18.833092000000001</c:v>
                </c:pt>
                <c:pt idx="411">
                  <c:v>-18.832325000000001</c:v>
                </c:pt>
                <c:pt idx="412">
                  <c:v>-18.833117999999999</c:v>
                </c:pt>
                <c:pt idx="413">
                  <c:v>-18.832585999999999</c:v>
                </c:pt>
                <c:pt idx="414">
                  <c:v>-18.836898999999999</c:v>
                </c:pt>
                <c:pt idx="415">
                  <c:v>-18.835460999999999</c:v>
                </c:pt>
                <c:pt idx="416">
                  <c:v>-18.836586</c:v>
                </c:pt>
                <c:pt idx="417">
                  <c:v>-18.835277999999999</c:v>
                </c:pt>
                <c:pt idx="418">
                  <c:v>-18.833808999999999</c:v>
                </c:pt>
                <c:pt idx="419">
                  <c:v>-18.835767000000001</c:v>
                </c:pt>
                <c:pt idx="420">
                  <c:v>-18.833497000000001</c:v>
                </c:pt>
                <c:pt idx="421">
                  <c:v>-18.833556999999999</c:v>
                </c:pt>
                <c:pt idx="422">
                  <c:v>-18.834897000000002</c:v>
                </c:pt>
                <c:pt idx="423">
                  <c:v>-18.833390000000001</c:v>
                </c:pt>
                <c:pt idx="424">
                  <c:v>-18.832561999999999</c:v>
                </c:pt>
                <c:pt idx="425">
                  <c:v>-18.829723999999999</c:v>
                </c:pt>
                <c:pt idx="426">
                  <c:v>-18.834147999999999</c:v>
                </c:pt>
                <c:pt idx="427">
                  <c:v>-18.832746</c:v>
                </c:pt>
                <c:pt idx="428">
                  <c:v>-18.835978999999998</c:v>
                </c:pt>
                <c:pt idx="429">
                  <c:v>-18.835778999999999</c:v>
                </c:pt>
                <c:pt idx="430">
                  <c:v>-18.836686</c:v>
                </c:pt>
                <c:pt idx="431">
                  <c:v>-18.831356</c:v>
                </c:pt>
                <c:pt idx="432">
                  <c:v>-18.830722000000002</c:v>
                </c:pt>
                <c:pt idx="433">
                  <c:v>-18.830653000000002</c:v>
                </c:pt>
                <c:pt idx="434">
                  <c:v>-18.828934</c:v>
                </c:pt>
                <c:pt idx="435">
                  <c:v>-18.834033999999999</c:v>
                </c:pt>
                <c:pt idx="436">
                  <c:v>-18.829885999999998</c:v>
                </c:pt>
                <c:pt idx="437">
                  <c:v>-18.831894999999999</c:v>
                </c:pt>
                <c:pt idx="438">
                  <c:v>-18.835246999999999</c:v>
                </c:pt>
                <c:pt idx="439">
                  <c:v>-18.834928999999999</c:v>
                </c:pt>
                <c:pt idx="440">
                  <c:v>-18.835094000000002</c:v>
                </c:pt>
                <c:pt idx="441">
                  <c:v>-18.832972000000002</c:v>
                </c:pt>
                <c:pt idx="442">
                  <c:v>-18.831472000000002</c:v>
                </c:pt>
                <c:pt idx="443">
                  <c:v>-18.829523999999999</c:v>
                </c:pt>
                <c:pt idx="444">
                  <c:v>-18.837906</c:v>
                </c:pt>
                <c:pt idx="445">
                  <c:v>-18.833202</c:v>
                </c:pt>
                <c:pt idx="446">
                  <c:v>-18.837206999999999</c:v>
                </c:pt>
                <c:pt idx="447">
                  <c:v>-18.834857</c:v>
                </c:pt>
                <c:pt idx="448">
                  <c:v>-18.835705000000001</c:v>
                </c:pt>
                <c:pt idx="449">
                  <c:v>-18.831547</c:v>
                </c:pt>
                <c:pt idx="450">
                  <c:v>-18.830427</c:v>
                </c:pt>
                <c:pt idx="451">
                  <c:v>-18.832063000000002</c:v>
                </c:pt>
                <c:pt idx="452">
                  <c:v>-18.833226</c:v>
                </c:pt>
                <c:pt idx="453">
                  <c:v>-18.831731999999999</c:v>
                </c:pt>
                <c:pt idx="454">
                  <c:v>-18.834453</c:v>
                </c:pt>
                <c:pt idx="455">
                  <c:v>-18.832356000000001</c:v>
                </c:pt>
                <c:pt idx="456">
                  <c:v>-18.836724</c:v>
                </c:pt>
                <c:pt idx="457">
                  <c:v>-18.833188</c:v>
                </c:pt>
                <c:pt idx="458">
                  <c:v>-18.835917999999999</c:v>
                </c:pt>
                <c:pt idx="459">
                  <c:v>-18.835160999999999</c:v>
                </c:pt>
                <c:pt idx="460">
                  <c:v>-18.831302000000001</c:v>
                </c:pt>
                <c:pt idx="461">
                  <c:v>-18.834109000000002</c:v>
                </c:pt>
                <c:pt idx="462">
                  <c:v>-18.834112000000001</c:v>
                </c:pt>
                <c:pt idx="463">
                  <c:v>-18.831648000000001</c:v>
                </c:pt>
                <c:pt idx="464">
                  <c:v>-18.835121999999998</c:v>
                </c:pt>
                <c:pt idx="465">
                  <c:v>-18.837609</c:v>
                </c:pt>
                <c:pt idx="466">
                  <c:v>-18.831403999999999</c:v>
                </c:pt>
                <c:pt idx="467">
                  <c:v>-18.832326999999999</c:v>
                </c:pt>
                <c:pt idx="468">
                  <c:v>-18.834554000000001</c:v>
                </c:pt>
                <c:pt idx="469">
                  <c:v>-18.835191999999999</c:v>
                </c:pt>
                <c:pt idx="470">
                  <c:v>-18.835028000000001</c:v>
                </c:pt>
                <c:pt idx="471">
                  <c:v>-18.837185000000002</c:v>
                </c:pt>
                <c:pt idx="472">
                  <c:v>-18.839939999999999</c:v>
                </c:pt>
                <c:pt idx="473">
                  <c:v>-18.836829999999999</c:v>
                </c:pt>
                <c:pt idx="474">
                  <c:v>-18.833499</c:v>
                </c:pt>
                <c:pt idx="475">
                  <c:v>-18.835709000000001</c:v>
                </c:pt>
                <c:pt idx="476">
                  <c:v>-18.834935999999999</c:v>
                </c:pt>
                <c:pt idx="477">
                  <c:v>-18.835819000000001</c:v>
                </c:pt>
                <c:pt idx="478">
                  <c:v>-18.835056999999999</c:v>
                </c:pt>
                <c:pt idx="479">
                  <c:v>-18.833711999999998</c:v>
                </c:pt>
                <c:pt idx="480">
                  <c:v>-18.834475999999999</c:v>
                </c:pt>
                <c:pt idx="481">
                  <c:v>-18.833493000000001</c:v>
                </c:pt>
                <c:pt idx="482">
                  <c:v>-18.838214000000001</c:v>
                </c:pt>
                <c:pt idx="483">
                  <c:v>-18.834427999999999</c:v>
                </c:pt>
                <c:pt idx="484">
                  <c:v>-18.836759000000001</c:v>
                </c:pt>
                <c:pt idx="485">
                  <c:v>-18.835322000000001</c:v>
                </c:pt>
                <c:pt idx="486">
                  <c:v>-18.83897</c:v>
                </c:pt>
                <c:pt idx="487">
                  <c:v>-18.834893000000001</c:v>
                </c:pt>
                <c:pt idx="488">
                  <c:v>-18.840230999999999</c:v>
                </c:pt>
                <c:pt idx="489">
                  <c:v>-18.833683000000001</c:v>
                </c:pt>
                <c:pt idx="490">
                  <c:v>-18.835467000000001</c:v>
                </c:pt>
                <c:pt idx="491">
                  <c:v>-18.834762000000001</c:v>
                </c:pt>
                <c:pt idx="492">
                  <c:v>-18.835811</c:v>
                </c:pt>
                <c:pt idx="493">
                  <c:v>-18.834133000000001</c:v>
                </c:pt>
                <c:pt idx="494">
                  <c:v>-18.832386</c:v>
                </c:pt>
                <c:pt idx="495">
                  <c:v>-18.833940999999999</c:v>
                </c:pt>
                <c:pt idx="496">
                  <c:v>-18.829884</c:v>
                </c:pt>
                <c:pt idx="497">
                  <c:v>-18.833295</c:v>
                </c:pt>
                <c:pt idx="498">
                  <c:v>-18.833864999999999</c:v>
                </c:pt>
                <c:pt idx="499">
                  <c:v>-18.829854999999998</c:v>
                </c:pt>
                <c:pt idx="500">
                  <c:v>-18.830753000000001</c:v>
                </c:pt>
                <c:pt idx="501">
                  <c:v>-18.828932999999999</c:v>
                </c:pt>
                <c:pt idx="502">
                  <c:v>-18.833210000000001</c:v>
                </c:pt>
                <c:pt idx="503">
                  <c:v>-18.835280999999998</c:v>
                </c:pt>
                <c:pt idx="504">
                  <c:v>-18.836618000000001</c:v>
                </c:pt>
                <c:pt idx="505">
                  <c:v>-18.833152999999999</c:v>
                </c:pt>
                <c:pt idx="506">
                  <c:v>-18.832073000000001</c:v>
                </c:pt>
                <c:pt idx="507">
                  <c:v>-18.828793999999998</c:v>
                </c:pt>
                <c:pt idx="508">
                  <c:v>-18.830786</c:v>
                </c:pt>
                <c:pt idx="509">
                  <c:v>-18.831454000000001</c:v>
                </c:pt>
                <c:pt idx="510">
                  <c:v>-18.831683000000002</c:v>
                </c:pt>
                <c:pt idx="511">
                  <c:v>-18.830631</c:v>
                </c:pt>
                <c:pt idx="512">
                  <c:v>-18.829059999999998</c:v>
                </c:pt>
                <c:pt idx="513">
                  <c:v>-18.830507000000001</c:v>
                </c:pt>
                <c:pt idx="514">
                  <c:v>-18.834379999999999</c:v>
                </c:pt>
                <c:pt idx="515">
                  <c:v>-18.831382999999999</c:v>
                </c:pt>
                <c:pt idx="516">
                  <c:v>-18.836704000000001</c:v>
                </c:pt>
                <c:pt idx="517">
                  <c:v>-18.837899</c:v>
                </c:pt>
                <c:pt idx="518">
                  <c:v>-18.834388000000001</c:v>
                </c:pt>
                <c:pt idx="519">
                  <c:v>-18.836738</c:v>
                </c:pt>
                <c:pt idx="520">
                  <c:v>-18.838733999999999</c:v>
                </c:pt>
                <c:pt idx="521">
                  <c:v>-18.836509</c:v>
                </c:pt>
                <c:pt idx="522">
                  <c:v>-18.839309</c:v>
                </c:pt>
                <c:pt idx="523">
                  <c:v>-18.836511999999999</c:v>
                </c:pt>
                <c:pt idx="524">
                  <c:v>-18.833600000000001</c:v>
                </c:pt>
                <c:pt idx="525">
                  <c:v>-18.834792</c:v>
                </c:pt>
                <c:pt idx="526">
                  <c:v>-18.834047000000002</c:v>
                </c:pt>
                <c:pt idx="527">
                  <c:v>-18.832861000000001</c:v>
                </c:pt>
                <c:pt idx="528">
                  <c:v>-18.837506000000001</c:v>
                </c:pt>
                <c:pt idx="529">
                  <c:v>-18.838035999999999</c:v>
                </c:pt>
                <c:pt idx="530">
                  <c:v>-18.833535000000001</c:v>
                </c:pt>
                <c:pt idx="531">
                  <c:v>-18.835733999999999</c:v>
                </c:pt>
                <c:pt idx="532">
                  <c:v>-18.835360999999999</c:v>
                </c:pt>
                <c:pt idx="533">
                  <c:v>-18.833131999999999</c:v>
                </c:pt>
                <c:pt idx="534">
                  <c:v>-18.832547999999999</c:v>
                </c:pt>
                <c:pt idx="535">
                  <c:v>-18.832353000000001</c:v>
                </c:pt>
                <c:pt idx="536">
                  <c:v>-18.831586000000001</c:v>
                </c:pt>
                <c:pt idx="537">
                  <c:v>-18.837363</c:v>
                </c:pt>
                <c:pt idx="538">
                  <c:v>-18.832629000000001</c:v>
                </c:pt>
                <c:pt idx="539">
                  <c:v>-18.835253000000002</c:v>
                </c:pt>
                <c:pt idx="540">
                  <c:v>-18.834817000000001</c:v>
                </c:pt>
                <c:pt idx="541">
                  <c:v>-18.835289</c:v>
                </c:pt>
                <c:pt idx="542">
                  <c:v>-18.831056</c:v>
                </c:pt>
                <c:pt idx="543">
                  <c:v>-18.830514999999998</c:v>
                </c:pt>
                <c:pt idx="544">
                  <c:v>-18.832113</c:v>
                </c:pt>
                <c:pt idx="545">
                  <c:v>-18.83381</c:v>
                </c:pt>
                <c:pt idx="546">
                  <c:v>-18.834301</c:v>
                </c:pt>
                <c:pt idx="547">
                  <c:v>-18.836089999999999</c:v>
                </c:pt>
                <c:pt idx="548">
                  <c:v>-18.835604</c:v>
                </c:pt>
                <c:pt idx="549">
                  <c:v>-18.836780000000001</c:v>
                </c:pt>
                <c:pt idx="550">
                  <c:v>-18.835825</c:v>
                </c:pt>
                <c:pt idx="551">
                  <c:v>-18.838061</c:v>
                </c:pt>
                <c:pt idx="552">
                  <c:v>-18.833568</c:v>
                </c:pt>
                <c:pt idx="553">
                  <c:v>-18.835234</c:v>
                </c:pt>
                <c:pt idx="554">
                  <c:v>-18.833542000000001</c:v>
                </c:pt>
                <c:pt idx="555">
                  <c:v>-18.832322000000001</c:v>
                </c:pt>
                <c:pt idx="556">
                  <c:v>-18.833848</c:v>
                </c:pt>
                <c:pt idx="557">
                  <c:v>-18.833914</c:v>
                </c:pt>
                <c:pt idx="558">
                  <c:v>-18.837975</c:v>
                </c:pt>
                <c:pt idx="559">
                  <c:v>-18.838584000000001</c:v>
                </c:pt>
                <c:pt idx="560">
                  <c:v>-18.839639999999999</c:v>
                </c:pt>
                <c:pt idx="561">
                  <c:v>-18.838801</c:v>
                </c:pt>
                <c:pt idx="562">
                  <c:v>-18.834251999999999</c:v>
                </c:pt>
                <c:pt idx="563">
                  <c:v>-18.837582999999999</c:v>
                </c:pt>
                <c:pt idx="564">
                  <c:v>-18.832713999999999</c:v>
                </c:pt>
                <c:pt idx="565">
                  <c:v>-18.833741</c:v>
                </c:pt>
                <c:pt idx="566">
                  <c:v>-18.833683000000001</c:v>
                </c:pt>
                <c:pt idx="567">
                  <c:v>-18.83146</c:v>
                </c:pt>
                <c:pt idx="568">
                  <c:v>-18.829972000000001</c:v>
                </c:pt>
                <c:pt idx="569">
                  <c:v>-18.828924000000001</c:v>
                </c:pt>
                <c:pt idx="570">
                  <c:v>-18.829386</c:v>
                </c:pt>
                <c:pt idx="571">
                  <c:v>-18.829708</c:v>
                </c:pt>
                <c:pt idx="572">
                  <c:v>-18.833013999999999</c:v>
                </c:pt>
                <c:pt idx="573">
                  <c:v>-18.834098000000001</c:v>
                </c:pt>
                <c:pt idx="574">
                  <c:v>-18.831022999999998</c:v>
                </c:pt>
                <c:pt idx="575">
                  <c:v>-18.834609</c:v>
                </c:pt>
                <c:pt idx="576">
                  <c:v>-18.832476</c:v>
                </c:pt>
                <c:pt idx="577">
                  <c:v>-18.838837999999999</c:v>
                </c:pt>
                <c:pt idx="578">
                  <c:v>-18.835163999999999</c:v>
                </c:pt>
                <c:pt idx="579">
                  <c:v>-18.829502000000002</c:v>
                </c:pt>
                <c:pt idx="580">
                  <c:v>-18.830663000000001</c:v>
                </c:pt>
                <c:pt idx="581">
                  <c:v>-18.834661000000001</c:v>
                </c:pt>
                <c:pt idx="582">
                  <c:v>-18.834644999999998</c:v>
                </c:pt>
                <c:pt idx="583">
                  <c:v>-18.832408000000001</c:v>
                </c:pt>
                <c:pt idx="584">
                  <c:v>-18.83304</c:v>
                </c:pt>
                <c:pt idx="585">
                  <c:v>-18.836435999999999</c:v>
                </c:pt>
                <c:pt idx="586">
                  <c:v>-18.839825999999999</c:v>
                </c:pt>
                <c:pt idx="587">
                  <c:v>-18.833534</c:v>
                </c:pt>
                <c:pt idx="588">
                  <c:v>-18.840872000000001</c:v>
                </c:pt>
                <c:pt idx="589">
                  <c:v>-18.836178</c:v>
                </c:pt>
                <c:pt idx="590">
                  <c:v>-18.837643</c:v>
                </c:pt>
                <c:pt idx="591">
                  <c:v>-18.837318</c:v>
                </c:pt>
                <c:pt idx="592">
                  <c:v>-18.837195000000001</c:v>
                </c:pt>
                <c:pt idx="593">
                  <c:v>-18.834866000000002</c:v>
                </c:pt>
                <c:pt idx="594">
                  <c:v>-18.837268999999999</c:v>
                </c:pt>
                <c:pt idx="595">
                  <c:v>-18.836299</c:v>
                </c:pt>
                <c:pt idx="596">
                  <c:v>-18.831838000000001</c:v>
                </c:pt>
                <c:pt idx="597">
                  <c:v>-18.836940999999999</c:v>
                </c:pt>
                <c:pt idx="598">
                  <c:v>-18.834185999999999</c:v>
                </c:pt>
                <c:pt idx="599">
                  <c:v>-18.834765999999998</c:v>
                </c:pt>
                <c:pt idx="600">
                  <c:v>-18.84008</c:v>
                </c:pt>
                <c:pt idx="601">
                  <c:v>-18.838346999999999</c:v>
                </c:pt>
                <c:pt idx="602">
                  <c:v>-18.832211000000001</c:v>
                </c:pt>
                <c:pt idx="603">
                  <c:v>-18.829243999999999</c:v>
                </c:pt>
                <c:pt idx="604">
                  <c:v>-18.832661000000002</c:v>
                </c:pt>
                <c:pt idx="605">
                  <c:v>-18.835155</c:v>
                </c:pt>
                <c:pt idx="606">
                  <c:v>-18.831161999999999</c:v>
                </c:pt>
                <c:pt idx="607">
                  <c:v>-18.832008999999999</c:v>
                </c:pt>
                <c:pt idx="608">
                  <c:v>-18.833158999999998</c:v>
                </c:pt>
                <c:pt idx="609">
                  <c:v>-18.832906999999999</c:v>
                </c:pt>
                <c:pt idx="610">
                  <c:v>-18.834433000000001</c:v>
                </c:pt>
                <c:pt idx="611">
                  <c:v>-18.837050999999999</c:v>
                </c:pt>
                <c:pt idx="612">
                  <c:v>-18.832917999999999</c:v>
                </c:pt>
                <c:pt idx="613">
                  <c:v>-18.830601999999999</c:v>
                </c:pt>
                <c:pt idx="614">
                  <c:v>-18.835519000000001</c:v>
                </c:pt>
                <c:pt idx="615">
                  <c:v>-18.835646000000001</c:v>
                </c:pt>
                <c:pt idx="616">
                  <c:v>-18.830943000000001</c:v>
                </c:pt>
                <c:pt idx="617">
                  <c:v>-18.836586</c:v>
                </c:pt>
                <c:pt idx="618">
                  <c:v>-18.832929</c:v>
                </c:pt>
                <c:pt idx="619">
                  <c:v>-18.82986</c:v>
                </c:pt>
                <c:pt idx="620">
                  <c:v>-18.828873000000002</c:v>
                </c:pt>
                <c:pt idx="621">
                  <c:v>-18.830736000000002</c:v>
                </c:pt>
                <c:pt idx="622">
                  <c:v>-18.831015000000001</c:v>
                </c:pt>
                <c:pt idx="623">
                  <c:v>-18.831212000000001</c:v>
                </c:pt>
                <c:pt idx="624">
                  <c:v>-18.836569999999998</c:v>
                </c:pt>
                <c:pt idx="625">
                  <c:v>-18.838840000000001</c:v>
                </c:pt>
                <c:pt idx="626">
                  <c:v>-18.831741000000001</c:v>
                </c:pt>
                <c:pt idx="627">
                  <c:v>-18.831565999999999</c:v>
                </c:pt>
                <c:pt idx="628">
                  <c:v>-18.83473</c:v>
                </c:pt>
                <c:pt idx="629">
                  <c:v>-18.829903000000002</c:v>
                </c:pt>
                <c:pt idx="630">
                  <c:v>-18.830950000000001</c:v>
                </c:pt>
                <c:pt idx="631">
                  <c:v>-18.828187</c:v>
                </c:pt>
                <c:pt idx="632">
                  <c:v>-18.830742999999998</c:v>
                </c:pt>
                <c:pt idx="633">
                  <c:v>-18.833679</c:v>
                </c:pt>
                <c:pt idx="634">
                  <c:v>-18.835014999999999</c:v>
                </c:pt>
                <c:pt idx="635">
                  <c:v>-18.831251999999999</c:v>
                </c:pt>
                <c:pt idx="636">
                  <c:v>-18.831630000000001</c:v>
                </c:pt>
                <c:pt idx="637">
                  <c:v>-18.833136</c:v>
                </c:pt>
                <c:pt idx="638">
                  <c:v>-18.835446000000001</c:v>
                </c:pt>
                <c:pt idx="639">
                  <c:v>-18.836556000000002</c:v>
                </c:pt>
                <c:pt idx="640">
                  <c:v>-18.835162</c:v>
                </c:pt>
                <c:pt idx="641">
                  <c:v>-18.831164999999999</c:v>
                </c:pt>
                <c:pt idx="642">
                  <c:v>-18.832401000000001</c:v>
                </c:pt>
                <c:pt idx="643">
                  <c:v>-18.831403000000002</c:v>
                </c:pt>
                <c:pt idx="644">
                  <c:v>-18.830642999999998</c:v>
                </c:pt>
                <c:pt idx="645">
                  <c:v>-18.832830000000001</c:v>
                </c:pt>
                <c:pt idx="646">
                  <c:v>-18.832409999999999</c:v>
                </c:pt>
                <c:pt idx="647">
                  <c:v>-18.831267</c:v>
                </c:pt>
                <c:pt idx="648">
                  <c:v>-18.830423</c:v>
                </c:pt>
                <c:pt idx="649">
                  <c:v>-18.831979</c:v>
                </c:pt>
                <c:pt idx="650">
                  <c:v>-18.830190000000002</c:v>
                </c:pt>
                <c:pt idx="651">
                  <c:v>-18.830127000000001</c:v>
                </c:pt>
                <c:pt idx="652">
                  <c:v>-18.833096999999999</c:v>
                </c:pt>
                <c:pt idx="653">
                  <c:v>-18.835364999999999</c:v>
                </c:pt>
                <c:pt idx="654">
                  <c:v>-18.831050999999999</c:v>
                </c:pt>
                <c:pt idx="655">
                  <c:v>-18.832380000000001</c:v>
                </c:pt>
                <c:pt idx="656">
                  <c:v>-18.836389</c:v>
                </c:pt>
                <c:pt idx="657">
                  <c:v>-18.836151999999998</c:v>
                </c:pt>
                <c:pt idx="658">
                  <c:v>-18.831111</c:v>
                </c:pt>
                <c:pt idx="659">
                  <c:v>-18.834078999999999</c:v>
                </c:pt>
                <c:pt idx="660">
                  <c:v>-18.836380999999999</c:v>
                </c:pt>
                <c:pt idx="661">
                  <c:v>-18.839980000000001</c:v>
                </c:pt>
                <c:pt idx="662">
                  <c:v>-18.837762999999999</c:v>
                </c:pt>
                <c:pt idx="663">
                  <c:v>-18.831776000000001</c:v>
                </c:pt>
                <c:pt idx="664">
                  <c:v>-18.832348</c:v>
                </c:pt>
                <c:pt idx="665">
                  <c:v>-18.830217999999999</c:v>
                </c:pt>
                <c:pt idx="666">
                  <c:v>-18.830881999999999</c:v>
                </c:pt>
                <c:pt idx="667">
                  <c:v>-18.831914999999999</c:v>
                </c:pt>
                <c:pt idx="668">
                  <c:v>-18.831095000000001</c:v>
                </c:pt>
                <c:pt idx="669">
                  <c:v>-18.831742999999999</c:v>
                </c:pt>
                <c:pt idx="670">
                  <c:v>-18.83051</c:v>
                </c:pt>
                <c:pt idx="671">
                  <c:v>-18.827383999999999</c:v>
                </c:pt>
                <c:pt idx="672">
                  <c:v>-18.828189999999999</c:v>
                </c:pt>
                <c:pt idx="673">
                  <c:v>-18.836110000000001</c:v>
                </c:pt>
                <c:pt idx="674">
                  <c:v>-18.834938000000001</c:v>
                </c:pt>
                <c:pt idx="675">
                  <c:v>-18.834047000000002</c:v>
                </c:pt>
                <c:pt idx="676">
                  <c:v>-18.833591999999999</c:v>
                </c:pt>
                <c:pt idx="677">
                  <c:v>-18.832166999999998</c:v>
                </c:pt>
                <c:pt idx="678">
                  <c:v>-18.832521</c:v>
                </c:pt>
                <c:pt idx="679">
                  <c:v>-18.83474</c:v>
                </c:pt>
                <c:pt idx="680">
                  <c:v>-18.832981</c:v>
                </c:pt>
                <c:pt idx="681">
                  <c:v>-18.834084000000001</c:v>
                </c:pt>
                <c:pt idx="682">
                  <c:v>-18.829919</c:v>
                </c:pt>
                <c:pt idx="683">
                  <c:v>-18.831994999999999</c:v>
                </c:pt>
                <c:pt idx="684">
                  <c:v>-18.831797999999999</c:v>
                </c:pt>
                <c:pt idx="685">
                  <c:v>-18.832393</c:v>
                </c:pt>
                <c:pt idx="686">
                  <c:v>-18.831752999999999</c:v>
                </c:pt>
                <c:pt idx="687">
                  <c:v>-18.836842999999998</c:v>
                </c:pt>
                <c:pt idx="688">
                  <c:v>-18.837913</c:v>
                </c:pt>
                <c:pt idx="689">
                  <c:v>-18.835153999999999</c:v>
                </c:pt>
                <c:pt idx="690">
                  <c:v>-18.829858000000002</c:v>
                </c:pt>
                <c:pt idx="691">
                  <c:v>-18.831136999999998</c:v>
                </c:pt>
                <c:pt idx="692">
                  <c:v>-18.835875999999999</c:v>
                </c:pt>
                <c:pt idx="693">
                  <c:v>-18.835946</c:v>
                </c:pt>
                <c:pt idx="694">
                  <c:v>-18.828795</c:v>
                </c:pt>
                <c:pt idx="695">
                  <c:v>-18.833012</c:v>
                </c:pt>
                <c:pt idx="696">
                  <c:v>-18.83033</c:v>
                </c:pt>
                <c:pt idx="697">
                  <c:v>-18.833511000000001</c:v>
                </c:pt>
                <c:pt idx="698">
                  <c:v>-18.83344</c:v>
                </c:pt>
                <c:pt idx="699">
                  <c:v>-18.831365999999999</c:v>
                </c:pt>
                <c:pt idx="700">
                  <c:v>-18.833072999999999</c:v>
                </c:pt>
                <c:pt idx="701">
                  <c:v>-18.834676999999999</c:v>
                </c:pt>
                <c:pt idx="702">
                  <c:v>-18.833368</c:v>
                </c:pt>
                <c:pt idx="703">
                  <c:v>-18.831703000000001</c:v>
                </c:pt>
                <c:pt idx="704">
                  <c:v>-18.829077000000002</c:v>
                </c:pt>
                <c:pt idx="705">
                  <c:v>-18.827504000000001</c:v>
                </c:pt>
                <c:pt idx="706">
                  <c:v>-18.831458000000001</c:v>
                </c:pt>
                <c:pt idx="707">
                  <c:v>-18.830131000000002</c:v>
                </c:pt>
                <c:pt idx="708">
                  <c:v>-18.829156999999999</c:v>
                </c:pt>
                <c:pt idx="709">
                  <c:v>-18.829511</c:v>
                </c:pt>
                <c:pt idx="710">
                  <c:v>-18.836416</c:v>
                </c:pt>
                <c:pt idx="711">
                  <c:v>-18.836645000000001</c:v>
                </c:pt>
                <c:pt idx="712">
                  <c:v>-18.838180000000001</c:v>
                </c:pt>
                <c:pt idx="713">
                  <c:v>-18.83663</c:v>
                </c:pt>
                <c:pt idx="714">
                  <c:v>-18.835667000000001</c:v>
                </c:pt>
                <c:pt idx="715">
                  <c:v>-18.836236</c:v>
                </c:pt>
                <c:pt idx="716">
                  <c:v>-18.835698000000001</c:v>
                </c:pt>
                <c:pt idx="717">
                  <c:v>-18.831728999999999</c:v>
                </c:pt>
                <c:pt idx="718">
                  <c:v>-18.832688000000001</c:v>
                </c:pt>
                <c:pt idx="719">
                  <c:v>-18.83389</c:v>
                </c:pt>
                <c:pt idx="720">
                  <c:v>-18.834576999999999</c:v>
                </c:pt>
                <c:pt idx="721">
                  <c:v>-18.832288999999999</c:v>
                </c:pt>
                <c:pt idx="722">
                  <c:v>-18.831697999999999</c:v>
                </c:pt>
                <c:pt idx="723">
                  <c:v>-18.836362000000001</c:v>
                </c:pt>
                <c:pt idx="724">
                  <c:v>-18.834175999999999</c:v>
                </c:pt>
                <c:pt idx="725">
                  <c:v>-18.831662000000001</c:v>
                </c:pt>
                <c:pt idx="726">
                  <c:v>-18.830632999999999</c:v>
                </c:pt>
                <c:pt idx="727">
                  <c:v>-18.831026999999999</c:v>
                </c:pt>
                <c:pt idx="728">
                  <c:v>-18.830943999999999</c:v>
                </c:pt>
                <c:pt idx="729">
                  <c:v>-18.838882999999999</c:v>
                </c:pt>
                <c:pt idx="730">
                  <c:v>-18.833514999999998</c:v>
                </c:pt>
                <c:pt idx="731">
                  <c:v>-18.832525</c:v>
                </c:pt>
                <c:pt idx="732">
                  <c:v>-18.839054000000001</c:v>
                </c:pt>
                <c:pt idx="733">
                  <c:v>-18.839724</c:v>
                </c:pt>
                <c:pt idx="734">
                  <c:v>-18.836891000000001</c:v>
                </c:pt>
                <c:pt idx="735">
                  <c:v>-18.834720999999998</c:v>
                </c:pt>
                <c:pt idx="736">
                  <c:v>-18.83577</c:v>
                </c:pt>
                <c:pt idx="737">
                  <c:v>-18.835115999999999</c:v>
                </c:pt>
                <c:pt idx="738">
                  <c:v>-18.834879000000001</c:v>
                </c:pt>
                <c:pt idx="739">
                  <c:v>-18.838018999999999</c:v>
                </c:pt>
                <c:pt idx="740">
                  <c:v>-18.834315</c:v>
                </c:pt>
                <c:pt idx="741">
                  <c:v>-18.829108000000002</c:v>
                </c:pt>
                <c:pt idx="742">
                  <c:v>-18.833570000000002</c:v>
                </c:pt>
                <c:pt idx="743">
                  <c:v>-18.831968</c:v>
                </c:pt>
                <c:pt idx="744">
                  <c:v>-18.832018000000001</c:v>
                </c:pt>
                <c:pt idx="745">
                  <c:v>-18.833155000000001</c:v>
                </c:pt>
                <c:pt idx="746">
                  <c:v>-18.830369000000001</c:v>
                </c:pt>
                <c:pt idx="747">
                  <c:v>-18.833285</c:v>
                </c:pt>
                <c:pt idx="748">
                  <c:v>-18.835066999999999</c:v>
                </c:pt>
                <c:pt idx="749">
                  <c:v>-18.833456000000002</c:v>
                </c:pt>
                <c:pt idx="750">
                  <c:v>-18.833582</c:v>
                </c:pt>
                <c:pt idx="751">
                  <c:v>-18.827542000000001</c:v>
                </c:pt>
                <c:pt idx="752">
                  <c:v>-18.833210999999999</c:v>
                </c:pt>
                <c:pt idx="753">
                  <c:v>-18.835829</c:v>
                </c:pt>
                <c:pt idx="754">
                  <c:v>-18.835273000000001</c:v>
                </c:pt>
                <c:pt idx="755">
                  <c:v>-18.837838000000001</c:v>
                </c:pt>
                <c:pt idx="756">
                  <c:v>-18.835308000000001</c:v>
                </c:pt>
                <c:pt idx="757">
                  <c:v>-18.835184999999999</c:v>
                </c:pt>
                <c:pt idx="758">
                  <c:v>-18.83548</c:v>
                </c:pt>
                <c:pt idx="759">
                  <c:v>-18.834783000000002</c:v>
                </c:pt>
                <c:pt idx="760">
                  <c:v>-18.834890999999999</c:v>
                </c:pt>
                <c:pt idx="761">
                  <c:v>-18.841079000000001</c:v>
                </c:pt>
                <c:pt idx="762">
                  <c:v>-18.836596</c:v>
                </c:pt>
                <c:pt idx="763">
                  <c:v>-18.828817000000001</c:v>
                </c:pt>
                <c:pt idx="764">
                  <c:v>-18.830752</c:v>
                </c:pt>
                <c:pt idx="765">
                  <c:v>-18.82976</c:v>
                </c:pt>
                <c:pt idx="766">
                  <c:v>-18.836611999999999</c:v>
                </c:pt>
                <c:pt idx="767">
                  <c:v>-18.838787</c:v>
                </c:pt>
                <c:pt idx="768">
                  <c:v>-18.837782000000001</c:v>
                </c:pt>
                <c:pt idx="769">
                  <c:v>-18.834531999999999</c:v>
                </c:pt>
                <c:pt idx="770">
                  <c:v>-18.833155000000001</c:v>
                </c:pt>
                <c:pt idx="771">
                  <c:v>-18.835981</c:v>
                </c:pt>
                <c:pt idx="772">
                  <c:v>-18.833955</c:v>
                </c:pt>
                <c:pt idx="773">
                  <c:v>-18.832379</c:v>
                </c:pt>
                <c:pt idx="774">
                  <c:v>-18.834869000000001</c:v>
                </c:pt>
                <c:pt idx="775">
                  <c:v>-18.835007000000001</c:v>
                </c:pt>
                <c:pt idx="776">
                  <c:v>-18.830558</c:v>
                </c:pt>
                <c:pt idx="777">
                  <c:v>-18.830660000000002</c:v>
                </c:pt>
                <c:pt idx="778">
                  <c:v>-18.830444</c:v>
                </c:pt>
                <c:pt idx="779">
                  <c:v>-18.834330000000001</c:v>
                </c:pt>
                <c:pt idx="780">
                  <c:v>-18.83184</c:v>
                </c:pt>
                <c:pt idx="781">
                  <c:v>-18.828952000000001</c:v>
                </c:pt>
                <c:pt idx="782">
                  <c:v>-18.837996</c:v>
                </c:pt>
                <c:pt idx="783">
                  <c:v>-18.840004</c:v>
                </c:pt>
                <c:pt idx="784">
                  <c:v>-18.837136999999998</c:v>
                </c:pt>
                <c:pt idx="785">
                  <c:v>-18.835484999999998</c:v>
                </c:pt>
                <c:pt idx="786">
                  <c:v>-18.833220000000001</c:v>
                </c:pt>
                <c:pt idx="787">
                  <c:v>-18.832391000000001</c:v>
                </c:pt>
                <c:pt idx="788">
                  <c:v>-18.835263000000001</c:v>
                </c:pt>
                <c:pt idx="789">
                  <c:v>-18.834754</c:v>
                </c:pt>
                <c:pt idx="790">
                  <c:v>-18.8309</c:v>
                </c:pt>
                <c:pt idx="791">
                  <c:v>-18.832682999999999</c:v>
                </c:pt>
                <c:pt idx="792">
                  <c:v>-18.832553999999998</c:v>
                </c:pt>
                <c:pt idx="793">
                  <c:v>-18.833779</c:v>
                </c:pt>
                <c:pt idx="794">
                  <c:v>-18.83184</c:v>
                </c:pt>
                <c:pt idx="795">
                  <c:v>-18.831040000000002</c:v>
                </c:pt>
                <c:pt idx="796">
                  <c:v>-18.825022000000001</c:v>
                </c:pt>
                <c:pt idx="797">
                  <c:v>-18.831477</c:v>
                </c:pt>
                <c:pt idx="798">
                  <c:v>-18.83362</c:v>
                </c:pt>
                <c:pt idx="799">
                  <c:v>-18.828869000000001</c:v>
                </c:pt>
                <c:pt idx="800">
                  <c:v>-18.832003</c:v>
                </c:pt>
                <c:pt idx="801">
                  <c:v>-18.834841000000001</c:v>
                </c:pt>
                <c:pt idx="802">
                  <c:v>-18.835325000000001</c:v>
                </c:pt>
                <c:pt idx="803">
                  <c:v>-18.832146000000002</c:v>
                </c:pt>
                <c:pt idx="804">
                  <c:v>-18.835283</c:v>
                </c:pt>
                <c:pt idx="805">
                  <c:v>-18.833196999999998</c:v>
                </c:pt>
                <c:pt idx="806">
                  <c:v>-18.836776</c:v>
                </c:pt>
                <c:pt idx="807">
                  <c:v>-18.833508999999999</c:v>
                </c:pt>
                <c:pt idx="808">
                  <c:v>-18.836504000000001</c:v>
                </c:pt>
                <c:pt idx="809">
                  <c:v>-18.836922000000001</c:v>
                </c:pt>
                <c:pt idx="810">
                  <c:v>-18.830727</c:v>
                </c:pt>
                <c:pt idx="811">
                  <c:v>-18.830262999999999</c:v>
                </c:pt>
                <c:pt idx="812">
                  <c:v>-18.834291</c:v>
                </c:pt>
                <c:pt idx="813">
                  <c:v>-18.835840999999999</c:v>
                </c:pt>
                <c:pt idx="814">
                  <c:v>-18.834674</c:v>
                </c:pt>
                <c:pt idx="815">
                  <c:v>-18.832978000000001</c:v>
                </c:pt>
                <c:pt idx="816">
                  <c:v>-18.834600999999999</c:v>
                </c:pt>
                <c:pt idx="817">
                  <c:v>-18.835567000000001</c:v>
                </c:pt>
                <c:pt idx="818">
                  <c:v>-18.841405999999999</c:v>
                </c:pt>
                <c:pt idx="819">
                  <c:v>-18.837382999999999</c:v>
                </c:pt>
                <c:pt idx="820">
                  <c:v>-18.833302</c:v>
                </c:pt>
                <c:pt idx="821">
                  <c:v>-18.832854000000001</c:v>
                </c:pt>
                <c:pt idx="822">
                  <c:v>-18.833206000000001</c:v>
                </c:pt>
                <c:pt idx="823">
                  <c:v>-18.831613000000001</c:v>
                </c:pt>
                <c:pt idx="824">
                  <c:v>-18.827966</c:v>
                </c:pt>
                <c:pt idx="825">
                  <c:v>-18.827123</c:v>
                </c:pt>
                <c:pt idx="826">
                  <c:v>-18.832093</c:v>
                </c:pt>
                <c:pt idx="827">
                  <c:v>-18.829868000000001</c:v>
                </c:pt>
                <c:pt idx="828">
                  <c:v>-18.830803</c:v>
                </c:pt>
                <c:pt idx="829">
                  <c:v>-18.827629999999999</c:v>
                </c:pt>
                <c:pt idx="830">
                  <c:v>-18.832125999999999</c:v>
                </c:pt>
                <c:pt idx="831">
                  <c:v>-18.839715999999999</c:v>
                </c:pt>
                <c:pt idx="832">
                  <c:v>-18.834116000000002</c:v>
                </c:pt>
                <c:pt idx="833">
                  <c:v>-18.83418</c:v>
                </c:pt>
                <c:pt idx="834">
                  <c:v>-18.838965000000002</c:v>
                </c:pt>
                <c:pt idx="835">
                  <c:v>-18.837028</c:v>
                </c:pt>
                <c:pt idx="836">
                  <c:v>-18.829011999999999</c:v>
                </c:pt>
                <c:pt idx="837">
                  <c:v>-18.832257999999999</c:v>
                </c:pt>
                <c:pt idx="838">
                  <c:v>-18.832968999999999</c:v>
                </c:pt>
                <c:pt idx="839">
                  <c:v>-18.828598</c:v>
                </c:pt>
                <c:pt idx="840">
                  <c:v>-18.826716999999999</c:v>
                </c:pt>
                <c:pt idx="841">
                  <c:v>-18.827594999999999</c:v>
                </c:pt>
                <c:pt idx="842">
                  <c:v>-18.832849</c:v>
                </c:pt>
                <c:pt idx="843">
                  <c:v>-18.834053999999998</c:v>
                </c:pt>
                <c:pt idx="844">
                  <c:v>-18.830223</c:v>
                </c:pt>
                <c:pt idx="845">
                  <c:v>-18.827981000000001</c:v>
                </c:pt>
                <c:pt idx="846">
                  <c:v>-18.833137000000001</c:v>
                </c:pt>
                <c:pt idx="847">
                  <c:v>-18.832208999999999</c:v>
                </c:pt>
                <c:pt idx="848">
                  <c:v>-18.834243000000001</c:v>
                </c:pt>
                <c:pt idx="849">
                  <c:v>-18.831092000000002</c:v>
                </c:pt>
                <c:pt idx="850">
                  <c:v>-18.830418999999999</c:v>
                </c:pt>
                <c:pt idx="851">
                  <c:v>-18.833062999999999</c:v>
                </c:pt>
                <c:pt idx="852">
                  <c:v>-18.835401000000001</c:v>
                </c:pt>
                <c:pt idx="853">
                  <c:v>-18.838194000000001</c:v>
                </c:pt>
                <c:pt idx="854">
                  <c:v>-18.835753</c:v>
                </c:pt>
                <c:pt idx="855">
                  <c:v>-18.837014</c:v>
                </c:pt>
                <c:pt idx="856">
                  <c:v>-18.834312000000001</c:v>
                </c:pt>
                <c:pt idx="857">
                  <c:v>-18.832163999999999</c:v>
                </c:pt>
                <c:pt idx="858">
                  <c:v>-18.835733000000001</c:v>
                </c:pt>
                <c:pt idx="859">
                  <c:v>-18.836489</c:v>
                </c:pt>
                <c:pt idx="860">
                  <c:v>-18.835995</c:v>
                </c:pt>
                <c:pt idx="861">
                  <c:v>-18.837295999999998</c:v>
                </c:pt>
                <c:pt idx="862">
                  <c:v>-18.837049</c:v>
                </c:pt>
                <c:pt idx="863">
                  <c:v>-18.836763999999999</c:v>
                </c:pt>
                <c:pt idx="864">
                  <c:v>-18.835963</c:v>
                </c:pt>
                <c:pt idx="865">
                  <c:v>-18.837931999999999</c:v>
                </c:pt>
                <c:pt idx="866">
                  <c:v>-18.834975</c:v>
                </c:pt>
                <c:pt idx="867">
                  <c:v>-18.831917000000001</c:v>
                </c:pt>
                <c:pt idx="868">
                  <c:v>-18.836738</c:v>
                </c:pt>
                <c:pt idx="869">
                  <c:v>-18.830705999999999</c:v>
                </c:pt>
                <c:pt idx="870">
                  <c:v>-18.832474999999999</c:v>
                </c:pt>
                <c:pt idx="871">
                  <c:v>-18.837571000000001</c:v>
                </c:pt>
                <c:pt idx="872">
                  <c:v>-18.839651</c:v>
                </c:pt>
                <c:pt idx="873">
                  <c:v>-18.836195</c:v>
                </c:pt>
                <c:pt idx="874">
                  <c:v>-18.834931999999998</c:v>
                </c:pt>
                <c:pt idx="875">
                  <c:v>-18.836231000000002</c:v>
                </c:pt>
                <c:pt idx="876">
                  <c:v>-18.837112999999999</c:v>
                </c:pt>
                <c:pt idx="877">
                  <c:v>-18.834479999999999</c:v>
                </c:pt>
                <c:pt idx="878">
                  <c:v>-18.836936000000001</c:v>
                </c:pt>
                <c:pt idx="879">
                  <c:v>-18.833095</c:v>
                </c:pt>
                <c:pt idx="880">
                  <c:v>-18.832677</c:v>
                </c:pt>
                <c:pt idx="881">
                  <c:v>-18.831869999999999</c:v>
                </c:pt>
                <c:pt idx="882">
                  <c:v>-18.837208</c:v>
                </c:pt>
                <c:pt idx="883">
                  <c:v>-18.836283999999999</c:v>
                </c:pt>
                <c:pt idx="884">
                  <c:v>-18.830403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FCF-4F48-A8A0-D17592EEDC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8336368"/>
        <c:axId val="1024037904"/>
      </c:scatterChart>
      <c:valAx>
        <c:axId val="1808336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b" anchorCtr="0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4037904"/>
        <c:crosses val="autoZero"/>
        <c:crossBetween val="midCat"/>
      </c:valAx>
      <c:valAx>
        <c:axId val="1024037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83363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8721325719586188"/>
          <c:y val="0.56779876518684413"/>
          <c:w val="0.17493551637977284"/>
          <c:h val="0.105794260498466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Measured Dipole</a:t>
            </a:r>
            <a:r>
              <a:rPr lang="en-US" baseline="0" dirty="0"/>
              <a:t> Field - </a:t>
            </a:r>
            <a:r>
              <a:rPr lang="en-US" dirty="0"/>
              <a:t>Before Tuning</a:t>
            </a:r>
          </a:p>
        </c:rich>
      </c:tx>
      <c:layout>
        <c:manualLayout>
          <c:xMode val="edge"/>
          <c:yMode val="edge"/>
          <c:x val="0.16541166489491804"/>
          <c:y val="2.86247645434042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'Auto tune_Dipole_1st (3)'!$K$15</c:f>
              <c:strCache>
                <c:ptCount val="1"/>
                <c:pt idx="0">
                  <c:v>D13_m*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'Auto tune_Dipole_1st (3)'!$A$16:$A$937</c:f>
              <c:numCache>
                <c:formatCode>General</c:formatCode>
                <c:ptCount val="922"/>
                <c:pt idx="0">
                  <c:v>-184.31674572649999</c:v>
                </c:pt>
                <c:pt idx="1">
                  <c:v>-183.91670940170999</c:v>
                </c:pt>
                <c:pt idx="2">
                  <c:v>-183.51667307692</c:v>
                </c:pt>
                <c:pt idx="3">
                  <c:v>-183.11663675214001</c:v>
                </c:pt>
                <c:pt idx="4">
                  <c:v>-182.71660042734999</c:v>
                </c:pt>
                <c:pt idx="5">
                  <c:v>-182.31656410255999</c:v>
                </c:pt>
                <c:pt idx="6">
                  <c:v>-181.91652777778</c:v>
                </c:pt>
                <c:pt idx="7">
                  <c:v>-181.51649145299001</c:v>
                </c:pt>
                <c:pt idx="8">
                  <c:v>-181.11645512819999</c:v>
                </c:pt>
                <c:pt idx="9">
                  <c:v>-180.71641880342</c:v>
                </c:pt>
                <c:pt idx="10">
                  <c:v>-180.31638247863</c:v>
                </c:pt>
                <c:pt idx="11">
                  <c:v>-179.91634615384999</c:v>
                </c:pt>
                <c:pt idx="12">
                  <c:v>-179.51630982905999</c:v>
                </c:pt>
                <c:pt idx="13">
                  <c:v>-179.11627350427</c:v>
                </c:pt>
                <c:pt idx="14">
                  <c:v>-178.71623717949001</c:v>
                </c:pt>
                <c:pt idx="15">
                  <c:v>-178.31620085470001</c:v>
                </c:pt>
                <c:pt idx="16">
                  <c:v>-177.91616452990999</c:v>
                </c:pt>
                <c:pt idx="17">
                  <c:v>-177.51612820513</c:v>
                </c:pt>
                <c:pt idx="18">
                  <c:v>-177.11609188034001</c:v>
                </c:pt>
                <c:pt idx="19">
                  <c:v>-176.71605555555999</c:v>
                </c:pt>
                <c:pt idx="20">
                  <c:v>-176.31601923077</c:v>
                </c:pt>
                <c:pt idx="21">
                  <c:v>-175.91598290598</c:v>
                </c:pt>
                <c:pt idx="22">
                  <c:v>-175.51594658120001</c:v>
                </c:pt>
                <c:pt idx="23">
                  <c:v>-175.11591025640999</c:v>
                </c:pt>
                <c:pt idx="24">
                  <c:v>-174.71587393162</c:v>
                </c:pt>
                <c:pt idx="25">
                  <c:v>-174.31583760684001</c:v>
                </c:pt>
                <c:pt idx="26">
                  <c:v>-173.91580128205001</c:v>
                </c:pt>
                <c:pt idx="27">
                  <c:v>-173.51576495725999</c:v>
                </c:pt>
                <c:pt idx="28">
                  <c:v>-173.11572863248</c:v>
                </c:pt>
                <c:pt idx="29">
                  <c:v>-172.71569230769001</c:v>
                </c:pt>
                <c:pt idx="30">
                  <c:v>-172.31565598290999</c:v>
                </c:pt>
                <c:pt idx="31">
                  <c:v>-171.91561965811999</c:v>
                </c:pt>
                <c:pt idx="32">
                  <c:v>-171.51558333333</c:v>
                </c:pt>
                <c:pt idx="33">
                  <c:v>-171.11554700855001</c:v>
                </c:pt>
                <c:pt idx="34">
                  <c:v>-170.71551068375999</c:v>
                </c:pt>
                <c:pt idx="35">
                  <c:v>-170.31547435896999</c:v>
                </c:pt>
                <c:pt idx="36">
                  <c:v>-169.91543803419</c:v>
                </c:pt>
                <c:pt idx="37">
                  <c:v>-169.51540170940001</c:v>
                </c:pt>
                <c:pt idx="38">
                  <c:v>-169.11536538460999</c:v>
                </c:pt>
                <c:pt idx="39">
                  <c:v>-168.71532905983</c:v>
                </c:pt>
                <c:pt idx="40">
                  <c:v>-168.31529273504</c:v>
                </c:pt>
                <c:pt idx="41">
                  <c:v>-167.91525641026001</c:v>
                </c:pt>
                <c:pt idx="42">
                  <c:v>-167.51522008546999</c:v>
                </c:pt>
                <c:pt idx="43">
                  <c:v>-167.11518376068</c:v>
                </c:pt>
                <c:pt idx="44">
                  <c:v>-166.71514743590001</c:v>
                </c:pt>
                <c:pt idx="45">
                  <c:v>-166.31511111111001</c:v>
                </c:pt>
                <c:pt idx="46">
                  <c:v>-165.91507478631999</c:v>
                </c:pt>
                <c:pt idx="47">
                  <c:v>-165.51503846154</c:v>
                </c:pt>
                <c:pt idx="48">
                  <c:v>-165.11500213675001</c:v>
                </c:pt>
                <c:pt idx="49">
                  <c:v>-164.71496581196999</c:v>
                </c:pt>
                <c:pt idx="50">
                  <c:v>-164.31492948718</c:v>
                </c:pt>
                <c:pt idx="51">
                  <c:v>-163.91489316239</c:v>
                </c:pt>
                <c:pt idx="52">
                  <c:v>-163.51485683761001</c:v>
                </c:pt>
                <c:pt idx="53">
                  <c:v>-163.11482051281999</c:v>
                </c:pt>
                <c:pt idx="54">
                  <c:v>-162.71478418802999</c:v>
                </c:pt>
                <c:pt idx="55">
                  <c:v>-162.31474786325001</c:v>
                </c:pt>
                <c:pt idx="56">
                  <c:v>-161.91471153846001</c:v>
                </c:pt>
                <c:pt idx="57">
                  <c:v>-161.51467521366999</c:v>
                </c:pt>
                <c:pt idx="58">
                  <c:v>-161.11463888889</c:v>
                </c:pt>
                <c:pt idx="59">
                  <c:v>-160.71460256410001</c:v>
                </c:pt>
                <c:pt idx="60">
                  <c:v>-160.31456623931999</c:v>
                </c:pt>
                <c:pt idx="61">
                  <c:v>-159.91452991452999</c:v>
                </c:pt>
                <c:pt idx="62">
                  <c:v>-159.51449358974</c:v>
                </c:pt>
                <c:pt idx="63">
                  <c:v>-159.11445726496001</c:v>
                </c:pt>
                <c:pt idx="64">
                  <c:v>-158.71442094016999</c:v>
                </c:pt>
                <c:pt idx="65">
                  <c:v>-158.31438461537999</c:v>
                </c:pt>
                <c:pt idx="66">
                  <c:v>-157.9143482906</c:v>
                </c:pt>
                <c:pt idx="67">
                  <c:v>-157.51431196581001</c:v>
                </c:pt>
                <c:pt idx="68">
                  <c:v>-157.11427564101999</c:v>
                </c:pt>
                <c:pt idx="69">
                  <c:v>-156.71423931624</c:v>
                </c:pt>
                <c:pt idx="70">
                  <c:v>-156.31420299145</c:v>
                </c:pt>
                <c:pt idx="71">
                  <c:v>-155.91416666667001</c:v>
                </c:pt>
                <c:pt idx="72">
                  <c:v>-155.51413034187999</c:v>
                </c:pt>
                <c:pt idx="73">
                  <c:v>-155.11409401709</c:v>
                </c:pt>
                <c:pt idx="74">
                  <c:v>-154.71405769231001</c:v>
                </c:pt>
                <c:pt idx="75">
                  <c:v>-154.31402136752001</c:v>
                </c:pt>
                <c:pt idx="76">
                  <c:v>-153.91398504272999</c:v>
                </c:pt>
                <c:pt idx="77">
                  <c:v>-153.51394871795</c:v>
                </c:pt>
                <c:pt idx="78">
                  <c:v>-153.11391239316001</c:v>
                </c:pt>
                <c:pt idx="79">
                  <c:v>-152.71387606837001</c:v>
                </c:pt>
                <c:pt idx="80">
                  <c:v>-152.31383974358999</c:v>
                </c:pt>
                <c:pt idx="81">
                  <c:v>-151.9138034188</c:v>
                </c:pt>
                <c:pt idx="82">
                  <c:v>-151.51376709402001</c:v>
                </c:pt>
                <c:pt idx="83">
                  <c:v>-151.11373076922999</c:v>
                </c:pt>
                <c:pt idx="84">
                  <c:v>-150.71369444443999</c:v>
                </c:pt>
                <c:pt idx="85">
                  <c:v>-150.31365811966</c:v>
                </c:pt>
                <c:pt idx="86">
                  <c:v>-149.91362179487001</c:v>
                </c:pt>
                <c:pt idx="87">
                  <c:v>-149.51358547007999</c:v>
                </c:pt>
                <c:pt idx="88">
                  <c:v>-149.1135491453</c:v>
                </c:pt>
                <c:pt idx="89">
                  <c:v>-148.71351282051</c:v>
                </c:pt>
                <c:pt idx="90">
                  <c:v>-148.31347649572999</c:v>
                </c:pt>
                <c:pt idx="91">
                  <c:v>-147.91344017093999</c:v>
                </c:pt>
                <c:pt idx="92">
                  <c:v>-147.51340384615</c:v>
                </c:pt>
                <c:pt idx="93">
                  <c:v>-147.11336752137001</c:v>
                </c:pt>
                <c:pt idx="94">
                  <c:v>-146.71333119657999</c:v>
                </c:pt>
                <c:pt idx="95">
                  <c:v>-146.31329487178999</c:v>
                </c:pt>
                <c:pt idx="96">
                  <c:v>-145.91325854701</c:v>
                </c:pt>
                <c:pt idx="97">
                  <c:v>-145.51322222222001</c:v>
                </c:pt>
                <c:pt idx="98">
                  <c:v>-145.11318589742999</c:v>
                </c:pt>
                <c:pt idx="99">
                  <c:v>-144.71314957265</c:v>
                </c:pt>
                <c:pt idx="100">
                  <c:v>-144.31311324786</c:v>
                </c:pt>
                <c:pt idx="101">
                  <c:v>-143.91307692308001</c:v>
                </c:pt>
                <c:pt idx="102">
                  <c:v>-143.51304059828999</c:v>
                </c:pt>
                <c:pt idx="103">
                  <c:v>-143.1130042735</c:v>
                </c:pt>
                <c:pt idx="104">
                  <c:v>-142.71296794872001</c:v>
                </c:pt>
                <c:pt idx="105">
                  <c:v>-142.31293162393001</c:v>
                </c:pt>
                <c:pt idx="106">
                  <c:v>-141.91289529913999</c:v>
                </c:pt>
                <c:pt idx="107">
                  <c:v>-141.51285897436</c:v>
                </c:pt>
                <c:pt idx="108">
                  <c:v>-141.11282264957001</c:v>
                </c:pt>
                <c:pt idx="109">
                  <c:v>-140.71278632478001</c:v>
                </c:pt>
                <c:pt idx="110">
                  <c:v>-140.31274999999999</c:v>
                </c:pt>
                <c:pt idx="111">
                  <c:v>-139.91271367521</c:v>
                </c:pt>
                <c:pt idx="112">
                  <c:v>-139.51267735043001</c:v>
                </c:pt>
                <c:pt idx="113">
                  <c:v>-139.11264102563999</c:v>
                </c:pt>
                <c:pt idx="114">
                  <c:v>-138.71260470084999</c:v>
                </c:pt>
                <c:pt idx="115">
                  <c:v>-138.31256837607</c:v>
                </c:pt>
                <c:pt idx="116">
                  <c:v>-137.91253205128001</c:v>
                </c:pt>
                <c:pt idx="117">
                  <c:v>-137.51249572648999</c:v>
                </c:pt>
                <c:pt idx="118">
                  <c:v>-137.11245940171</c:v>
                </c:pt>
                <c:pt idx="119">
                  <c:v>-136.71242307692</c:v>
                </c:pt>
                <c:pt idx="120">
                  <c:v>-136.31238675213999</c:v>
                </c:pt>
                <c:pt idx="121">
                  <c:v>-135.91235042734999</c:v>
                </c:pt>
                <c:pt idx="122">
                  <c:v>-135.51231410256</c:v>
                </c:pt>
                <c:pt idx="123">
                  <c:v>-135.11227777778001</c:v>
                </c:pt>
                <c:pt idx="124">
                  <c:v>-134.71224145299001</c:v>
                </c:pt>
                <c:pt idx="125">
                  <c:v>-134.31220512819999</c:v>
                </c:pt>
                <c:pt idx="126">
                  <c:v>-133.91216880342</c:v>
                </c:pt>
                <c:pt idx="127">
                  <c:v>-133.51213247863001</c:v>
                </c:pt>
                <c:pt idx="128">
                  <c:v>-133.11209615384001</c:v>
                </c:pt>
                <c:pt idx="129">
                  <c:v>-132.71205982906</c:v>
                </c:pt>
                <c:pt idx="130">
                  <c:v>-132.31202350427</c:v>
                </c:pt>
                <c:pt idx="131">
                  <c:v>-131.91198717949001</c:v>
                </c:pt>
                <c:pt idx="132">
                  <c:v>-131.51195085469999</c:v>
                </c:pt>
                <c:pt idx="133">
                  <c:v>-131.11191452991</c:v>
                </c:pt>
                <c:pt idx="134">
                  <c:v>-130.71187820513001</c:v>
                </c:pt>
                <c:pt idx="135">
                  <c:v>-130.31184188034001</c:v>
                </c:pt>
                <c:pt idx="136">
                  <c:v>-129.91180555554999</c:v>
                </c:pt>
                <c:pt idx="137">
                  <c:v>-129.51176923077</c:v>
                </c:pt>
                <c:pt idx="138">
                  <c:v>-129.11173290598001</c:v>
                </c:pt>
                <c:pt idx="139">
                  <c:v>-128.71169658119001</c:v>
                </c:pt>
                <c:pt idx="140">
                  <c:v>-128.31166025640999</c:v>
                </c:pt>
                <c:pt idx="141">
                  <c:v>-127.91162393162</c:v>
                </c:pt>
                <c:pt idx="142">
                  <c:v>-127.51158760684</c:v>
                </c:pt>
                <c:pt idx="143">
                  <c:v>-127.11155128205</c:v>
                </c:pt>
                <c:pt idx="144">
                  <c:v>-126.71151495725999</c:v>
                </c:pt>
                <c:pt idx="145">
                  <c:v>-126.31147863248</c:v>
                </c:pt>
                <c:pt idx="146">
                  <c:v>-125.91144230769</c:v>
                </c:pt>
                <c:pt idx="147">
                  <c:v>-125.5114059829</c:v>
                </c:pt>
                <c:pt idx="148">
                  <c:v>-125.11136965812</c:v>
                </c:pt>
                <c:pt idx="149">
                  <c:v>-124.71133333333</c:v>
                </c:pt>
                <c:pt idx="150">
                  <c:v>-124.31129700854</c:v>
                </c:pt>
                <c:pt idx="151">
                  <c:v>-123.91126068376001</c:v>
                </c:pt>
                <c:pt idx="152">
                  <c:v>-123.51122435897</c:v>
                </c:pt>
                <c:pt idx="153">
                  <c:v>-123.11118803418999</c:v>
                </c:pt>
                <c:pt idx="154">
                  <c:v>-122.7111517094</c:v>
                </c:pt>
                <c:pt idx="155">
                  <c:v>-122.31111538461001</c:v>
                </c:pt>
                <c:pt idx="156">
                  <c:v>-121.91107905983</c:v>
                </c:pt>
                <c:pt idx="157">
                  <c:v>-121.51104273503999</c:v>
                </c:pt>
                <c:pt idx="158">
                  <c:v>-121.11100641025</c:v>
                </c:pt>
                <c:pt idx="159">
                  <c:v>-120.71097008547</c:v>
                </c:pt>
                <c:pt idx="160">
                  <c:v>-120.31093376068</c:v>
                </c:pt>
                <c:pt idx="161">
                  <c:v>-119.9108974359</c:v>
                </c:pt>
                <c:pt idx="162">
                  <c:v>-119.51086111111</c:v>
                </c:pt>
                <c:pt idx="163">
                  <c:v>-119.11082478631999</c:v>
                </c:pt>
                <c:pt idx="164">
                  <c:v>-118.71078846154001</c:v>
                </c:pt>
                <c:pt idx="165">
                  <c:v>-118.31075213675</c:v>
                </c:pt>
                <c:pt idx="166">
                  <c:v>-117.91071581196</c:v>
                </c:pt>
                <c:pt idx="167">
                  <c:v>-117.51067948718</c:v>
                </c:pt>
                <c:pt idx="168">
                  <c:v>-117.11064316239001</c:v>
                </c:pt>
                <c:pt idx="169">
                  <c:v>-116.7106068376</c:v>
                </c:pt>
                <c:pt idx="170">
                  <c:v>-116.31057051281999</c:v>
                </c:pt>
                <c:pt idx="171">
                  <c:v>-115.91053418803</c:v>
                </c:pt>
                <c:pt idx="172">
                  <c:v>-115.51049786325</c:v>
                </c:pt>
                <c:pt idx="173">
                  <c:v>-115.11046153846</c:v>
                </c:pt>
                <c:pt idx="174">
                  <c:v>-114.71042521367001</c:v>
                </c:pt>
                <c:pt idx="175">
                  <c:v>-114.31038888889</c:v>
                </c:pt>
                <c:pt idx="176">
                  <c:v>-113.91035256409999</c:v>
                </c:pt>
                <c:pt idx="177">
                  <c:v>-113.51031623931</c:v>
                </c:pt>
                <c:pt idx="178">
                  <c:v>-113.11027991453</c:v>
                </c:pt>
                <c:pt idx="179">
                  <c:v>-112.71024358974</c:v>
                </c:pt>
                <c:pt idx="180">
                  <c:v>-112.31020726494999</c:v>
                </c:pt>
                <c:pt idx="181">
                  <c:v>-111.91017094017</c:v>
                </c:pt>
                <c:pt idx="182">
                  <c:v>-111.51013461538</c:v>
                </c:pt>
                <c:pt idx="183">
                  <c:v>-111.11009829060001</c:v>
                </c:pt>
                <c:pt idx="184">
                  <c:v>-110.71006196581</c:v>
                </c:pt>
                <c:pt idx="185">
                  <c:v>-110.31002564102</c:v>
                </c:pt>
                <c:pt idx="186">
                  <c:v>-109.90998931624</c:v>
                </c:pt>
                <c:pt idx="187">
                  <c:v>-109.50995299145001</c:v>
                </c:pt>
                <c:pt idx="188">
                  <c:v>-109.10991666666</c:v>
                </c:pt>
                <c:pt idx="189">
                  <c:v>-108.70988034187999</c:v>
                </c:pt>
                <c:pt idx="190">
                  <c:v>-108.30984401709</c:v>
                </c:pt>
                <c:pt idx="191">
                  <c:v>-107.90980769231</c:v>
                </c:pt>
                <c:pt idx="192">
                  <c:v>-107.50977136752</c:v>
                </c:pt>
                <c:pt idx="193">
                  <c:v>-107.10973504272999</c:v>
                </c:pt>
                <c:pt idx="194">
                  <c:v>-106.70969871795</c:v>
                </c:pt>
                <c:pt idx="195">
                  <c:v>-106.30966239316</c:v>
                </c:pt>
                <c:pt idx="196">
                  <c:v>-105.90962606837</c:v>
                </c:pt>
                <c:pt idx="197">
                  <c:v>-105.50958974359</c:v>
                </c:pt>
                <c:pt idx="198">
                  <c:v>-105.1095534188</c:v>
                </c:pt>
                <c:pt idx="199">
                  <c:v>-104.70951709401</c:v>
                </c:pt>
                <c:pt idx="200">
                  <c:v>-104.30948076923001</c:v>
                </c:pt>
                <c:pt idx="201">
                  <c:v>-103.90944444444</c:v>
                </c:pt>
                <c:pt idx="202">
                  <c:v>-103.50940811965999</c:v>
                </c:pt>
                <c:pt idx="203">
                  <c:v>-103.10937179487</c:v>
                </c:pt>
                <c:pt idx="204">
                  <c:v>-102.70933547008001</c:v>
                </c:pt>
                <c:pt idx="205">
                  <c:v>-102.3092991453</c:v>
                </c:pt>
                <c:pt idx="206">
                  <c:v>-101.90926282050999</c:v>
                </c:pt>
                <c:pt idx="207">
                  <c:v>-101.50922649572</c:v>
                </c:pt>
                <c:pt idx="208">
                  <c:v>-101.10919017094</c:v>
                </c:pt>
                <c:pt idx="209">
                  <c:v>-100.70915384615</c:v>
                </c:pt>
                <c:pt idx="210">
                  <c:v>-100.30911752135999</c:v>
                </c:pt>
                <c:pt idx="211">
                  <c:v>-99.909081196578001</c:v>
                </c:pt>
                <c:pt idx="212">
                  <c:v>-99.509044871792</c:v>
                </c:pt>
                <c:pt idx="213">
                  <c:v>-99.109008547005999</c:v>
                </c:pt>
                <c:pt idx="214">
                  <c:v>-98.708972222219003</c:v>
                </c:pt>
                <c:pt idx="215">
                  <c:v>-98.308935897433003</c:v>
                </c:pt>
                <c:pt idx="216">
                  <c:v>-97.908899572647002</c:v>
                </c:pt>
                <c:pt idx="217">
                  <c:v>-97.508863247860006</c:v>
                </c:pt>
                <c:pt idx="218">
                  <c:v>-97.108826923074005</c:v>
                </c:pt>
                <c:pt idx="219">
                  <c:v>-96.708790598288005</c:v>
                </c:pt>
                <c:pt idx="220">
                  <c:v>-96.308754273500995</c:v>
                </c:pt>
                <c:pt idx="221">
                  <c:v>-95.908717948714994</c:v>
                </c:pt>
                <c:pt idx="222">
                  <c:v>-95.508681623928993</c:v>
                </c:pt>
                <c:pt idx="223">
                  <c:v>-95.108645299141997</c:v>
                </c:pt>
                <c:pt idx="224">
                  <c:v>-94.708608974355997</c:v>
                </c:pt>
                <c:pt idx="225">
                  <c:v>-94.308572649569996</c:v>
                </c:pt>
                <c:pt idx="226">
                  <c:v>-93.908536324783</c:v>
                </c:pt>
                <c:pt idx="227">
                  <c:v>-93.508499999996999</c:v>
                </c:pt>
                <c:pt idx="228">
                  <c:v>-93.108463675210999</c:v>
                </c:pt>
                <c:pt idx="229">
                  <c:v>-92.708427350424003</c:v>
                </c:pt>
                <c:pt idx="230">
                  <c:v>-92.308391025638002</c:v>
                </c:pt>
                <c:pt idx="231">
                  <c:v>-91.908354700852001</c:v>
                </c:pt>
                <c:pt idx="232">
                  <c:v>-91.508318376065006</c:v>
                </c:pt>
                <c:pt idx="233">
                  <c:v>-91.108282051279005</c:v>
                </c:pt>
                <c:pt idx="234">
                  <c:v>-90.708245726493004</c:v>
                </c:pt>
                <c:pt idx="235">
                  <c:v>-90.308209401705994</c:v>
                </c:pt>
                <c:pt idx="236">
                  <c:v>-89.908173076919994</c:v>
                </c:pt>
                <c:pt idx="237">
                  <c:v>-89.508136752134007</c:v>
                </c:pt>
                <c:pt idx="238">
                  <c:v>-89.108100427346997</c:v>
                </c:pt>
                <c:pt idx="239">
                  <c:v>-88.708064102560996</c:v>
                </c:pt>
                <c:pt idx="240">
                  <c:v>-88.308027777774996</c:v>
                </c:pt>
                <c:pt idx="241">
                  <c:v>-87.907991452988</c:v>
                </c:pt>
                <c:pt idx="242">
                  <c:v>-87.507955128201999</c:v>
                </c:pt>
                <c:pt idx="243">
                  <c:v>-87.107918803415004</c:v>
                </c:pt>
                <c:pt idx="244">
                  <c:v>-86.707882478629003</c:v>
                </c:pt>
                <c:pt idx="245">
                  <c:v>-86.307846153843002</c:v>
                </c:pt>
                <c:pt idx="246">
                  <c:v>-85.907809829056006</c:v>
                </c:pt>
                <c:pt idx="247">
                  <c:v>-85.507773504270006</c:v>
                </c:pt>
                <c:pt idx="248">
                  <c:v>-85.107737179484005</c:v>
                </c:pt>
                <c:pt idx="249">
                  <c:v>-84.707700854696995</c:v>
                </c:pt>
                <c:pt idx="250">
                  <c:v>-84.307664529910994</c:v>
                </c:pt>
                <c:pt idx="251">
                  <c:v>-83.907628205124993</c:v>
                </c:pt>
                <c:pt idx="252">
                  <c:v>-83.507591880337998</c:v>
                </c:pt>
                <c:pt idx="253">
                  <c:v>-83.107555555551997</c:v>
                </c:pt>
                <c:pt idx="254">
                  <c:v>-82.707519230765996</c:v>
                </c:pt>
                <c:pt idx="255">
                  <c:v>-82.307482905979001</c:v>
                </c:pt>
                <c:pt idx="256">
                  <c:v>-81.907446581193</c:v>
                </c:pt>
                <c:pt idx="257">
                  <c:v>-81.507410256406999</c:v>
                </c:pt>
                <c:pt idx="258">
                  <c:v>-81.107373931620003</c:v>
                </c:pt>
                <c:pt idx="259">
                  <c:v>-80.707337606834002</c:v>
                </c:pt>
                <c:pt idx="260">
                  <c:v>-80.307301282048002</c:v>
                </c:pt>
                <c:pt idx="261">
                  <c:v>-79.907264957261006</c:v>
                </c:pt>
                <c:pt idx="262">
                  <c:v>-79.507228632475005</c:v>
                </c:pt>
                <c:pt idx="263">
                  <c:v>-79.107192307689004</c:v>
                </c:pt>
                <c:pt idx="264">
                  <c:v>-78.707155982901995</c:v>
                </c:pt>
                <c:pt idx="265">
                  <c:v>-78.307119658115994</c:v>
                </c:pt>
                <c:pt idx="266">
                  <c:v>-77.907083333329993</c:v>
                </c:pt>
                <c:pt idx="267">
                  <c:v>-77.507047008542997</c:v>
                </c:pt>
                <c:pt idx="268">
                  <c:v>-77.107010683756997</c:v>
                </c:pt>
                <c:pt idx="269">
                  <c:v>-76.706974358970996</c:v>
                </c:pt>
                <c:pt idx="270">
                  <c:v>-76.306938034184</c:v>
                </c:pt>
                <c:pt idx="271">
                  <c:v>-75.906901709397999</c:v>
                </c:pt>
                <c:pt idx="272">
                  <c:v>-75.506865384611999</c:v>
                </c:pt>
                <c:pt idx="273">
                  <c:v>-75.106829059825003</c:v>
                </c:pt>
                <c:pt idx="274">
                  <c:v>-74.706792735039002</c:v>
                </c:pt>
                <c:pt idx="275">
                  <c:v>-74.306756410253001</c:v>
                </c:pt>
                <c:pt idx="276">
                  <c:v>-73.906720085466006</c:v>
                </c:pt>
                <c:pt idx="277">
                  <c:v>-73.506683760680005</c:v>
                </c:pt>
                <c:pt idx="278">
                  <c:v>-73.106647435894004</c:v>
                </c:pt>
                <c:pt idx="279">
                  <c:v>-72.706611111106994</c:v>
                </c:pt>
                <c:pt idx="280">
                  <c:v>-72.306574786320994</c:v>
                </c:pt>
                <c:pt idx="281">
                  <c:v>-71.906538461535007</c:v>
                </c:pt>
                <c:pt idx="282">
                  <c:v>-71.506502136747997</c:v>
                </c:pt>
                <c:pt idx="283">
                  <c:v>-71.106465811961996</c:v>
                </c:pt>
                <c:pt idx="284">
                  <c:v>-70.706429487175996</c:v>
                </c:pt>
                <c:pt idx="285">
                  <c:v>-70.306393162389</c:v>
                </c:pt>
                <c:pt idx="286">
                  <c:v>-69.906356837602999</c:v>
                </c:pt>
                <c:pt idx="287">
                  <c:v>-69.506320512816998</c:v>
                </c:pt>
                <c:pt idx="288">
                  <c:v>-69.106284188030003</c:v>
                </c:pt>
                <c:pt idx="289">
                  <c:v>-68.706247863244002</c:v>
                </c:pt>
                <c:pt idx="290">
                  <c:v>-68.306211538458001</c:v>
                </c:pt>
                <c:pt idx="291">
                  <c:v>-67.906175213671006</c:v>
                </c:pt>
                <c:pt idx="292">
                  <c:v>-67.506138888885005</c:v>
                </c:pt>
                <c:pt idx="293">
                  <c:v>-67.106102564099004</c:v>
                </c:pt>
                <c:pt idx="294">
                  <c:v>-66.706066239311994</c:v>
                </c:pt>
                <c:pt idx="295">
                  <c:v>-66.306029914525993</c:v>
                </c:pt>
                <c:pt idx="296">
                  <c:v>-65.905993589740007</c:v>
                </c:pt>
                <c:pt idx="297">
                  <c:v>-65.505957264952997</c:v>
                </c:pt>
                <c:pt idx="298">
                  <c:v>-65.105920940166996</c:v>
                </c:pt>
                <c:pt idx="299">
                  <c:v>-64.705884615380995</c:v>
                </c:pt>
                <c:pt idx="300">
                  <c:v>-64.305848290594</c:v>
                </c:pt>
                <c:pt idx="301">
                  <c:v>-63.905811965807999</c:v>
                </c:pt>
                <c:pt idx="302">
                  <c:v>-63.505775641021998</c:v>
                </c:pt>
                <c:pt idx="303">
                  <c:v>-63.105739316235002</c:v>
                </c:pt>
                <c:pt idx="304">
                  <c:v>-62.705702991449002</c:v>
                </c:pt>
                <c:pt idx="305">
                  <c:v>-62.305666666663001</c:v>
                </c:pt>
                <c:pt idx="306">
                  <c:v>-61.905630341875998</c:v>
                </c:pt>
                <c:pt idx="307">
                  <c:v>-61.505594017089997</c:v>
                </c:pt>
                <c:pt idx="308">
                  <c:v>-61.105557692303996</c:v>
                </c:pt>
                <c:pt idx="309">
                  <c:v>-60.705521367517001</c:v>
                </c:pt>
                <c:pt idx="310">
                  <c:v>-60.305485042731</c:v>
                </c:pt>
                <c:pt idx="311">
                  <c:v>-59.905448717943997</c:v>
                </c:pt>
                <c:pt idx="312">
                  <c:v>-59.505412393157997</c:v>
                </c:pt>
                <c:pt idx="313">
                  <c:v>-59.105376068372003</c:v>
                </c:pt>
                <c:pt idx="314">
                  <c:v>-58.705339743585</c:v>
                </c:pt>
                <c:pt idx="315">
                  <c:v>-58.305303418798999</c:v>
                </c:pt>
                <c:pt idx="316">
                  <c:v>-57.905267094012999</c:v>
                </c:pt>
                <c:pt idx="317">
                  <c:v>-57.505230769226003</c:v>
                </c:pt>
                <c:pt idx="318">
                  <c:v>-57.105194444440002</c:v>
                </c:pt>
                <c:pt idx="319">
                  <c:v>-56.705158119654001</c:v>
                </c:pt>
                <c:pt idx="320">
                  <c:v>-56.305121794866999</c:v>
                </c:pt>
                <c:pt idx="321">
                  <c:v>-55.905085470080998</c:v>
                </c:pt>
                <c:pt idx="322">
                  <c:v>-55.505049145294997</c:v>
                </c:pt>
                <c:pt idx="323">
                  <c:v>-55.105012820508001</c:v>
                </c:pt>
                <c:pt idx="324">
                  <c:v>-54.704976495722001</c:v>
                </c:pt>
                <c:pt idx="325">
                  <c:v>-54.304940170936</c:v>
                </c:pt>
                <c:pt idx="326">
                  <c:v>-53.904903846148997</c:v>
                </c:pt>
                <c:pt idx="327">
                  <c:v>-53.504867521363003</c:v>
                </c:pt>
                <c:pt idx="328">
                  <c:v>-53.104831196577003</c:v>
                </c:pt>
                <c:pt idx="329">
                  <c:v>-52.70479487179</c:v>
                </c:pt>
                <c:pt idx="330">
                  <c:v>-52.304758547003999</c:v>
                </c:pt>
                <c:pt idx="331">
                  <c:v>-51.904722222217998</c:v>
                </c:pt>
                <c:pt idx="332">
                  <c:v>-51.504685897431003</c:v>
                </c:pt>
                <c:pt idx="333">
                  <c:v>-51.104649572645002</c:v>
                </c:pt>
                <c:pt idx="334">
                  <c:v>-50.704613247859001</c:v>
                </c:pt>
                <c:pt idx="335">
                  <c:v>-50.304576923071998</c:v>
                </c:pt>
                <c:pt idx="336">
                  <c:v>-49.904540598285998</c:v>
                </c:pt>
                <c:pt idx="337">
                  <c:v>-49.504504273499997</c:v>
                </c:pt>
                <c:pt idx="338">
                  <c:v>-49.104467948713001</c:v>
                </c:pt>
                <c:pt idx="339">
                  <c:v>-48.704431623927</c:v>
                </c:pt>
                <c:pt idx="340">
                  <c:v>-48.304395299140999</c:v>
                </c:pt>
                <c:pt idx="341">
                  <c:v>-47.904358974353997</c:v>
                </c:pt>
                <c:pt idx="342">
                  <c:v>-47.504322649568003</c:v>
                </c:pt>
                <c:pt idx="343">
                  <c:v>-47.104286324782002</c:v>
                </c:pt>
                <c:pt idx="344">
                  <c:v>-46.704249999995</c:v>
                </c:pt>
                <c:pt idx="345">
                  <c:v>-46.304213675208999</c:v>
                </c:pt>
                <c:pt idx="346">
                  <c:v>-45.904177350422998</c:v>
                </c:pt>
                <c:pt idx="347">
                  <c:v>-45.504141025636002</c:v>
                </c:pt>
                <c:pt idx="348">
                  <c:v>-45.104104700850002</c:v>
                </c:pt>
                <c:pt idx="349">
                  <c:v>-44.704068376064001</c:v>
                </c:pt>
                <c:pt idx="350">
                  <c:v>-44.304032051276998</c:v>
                </c:pt>
                <c:pt idx="351">
                  <c:v>-43.903995726490997</c:v>
                </c:pt>
                <c:pt idx="352">
                  <c:v>-43.503959401705004</c:v>
                </c:pt>
                <c:pt idx="353">
                  <c:v>-43.103923076918001</c:v>
                </c:pt>
                <c:pt idx="354">
                  <c:v>-42.703886752132</c:v>
                </c:pt>
                <c:pt idx="355">
                  <c:v>-42.303850427345999</c:v>
                </c:pt>
                <c:pt idx="356">
                  <c:v>-41.903814102558997</c:v>
                </c:pt>
                <c:pt idx="357">
                  <c:v>-41.503777777773003</c:v>
                </c:pt>
                <c:pt idx="358">
                  <c:v>-41.103741452987002</c:v>
                </c:pt>
                <c:pt idx="359">
                  <c:v>-40.703705128199999</c:v>
                </c:pt>
                <c:pt idx="360">
                  <c:v>-40.303668803413998</c:v>
                </c:pt>
                <c:pt idx="361">
                  <c:v>-39.903632478627998</c:v>
                </c:pt>
                <c:pt idx="362">
                  <c:v>-39.503596153841002</c:v>
                </c:pt>
                <c:pt idx="363">
                  <c:v>-39.103559829055001</c:v>
                </c:pt>
                <c:pt idx="364">
                  <c:v>-38.703523504269</c:v>
                </c:pt>
                <c:pt idx="365">
                  <c:v>-38.303487179481998</c:v>
                </c:pt>
                <c:pt idx="366">
                  <c:v>-37.903450854695997</c:v>
                </c:pt>
                <c:pt idx="367">
                  <c:v>-37.503414529910003</c:v>
                </c:pt>
                <c:pt idx="368">
                  <c:v>-37.103378205123001</c:v>
                </c:pt>
                <c:pt idx="369">
                  <c:v>-36.703341880337</c:v>
                </c:pt>
                <c:pt idx="370">
                  <c:v>-36.303305555550999</c:v>
                </c:pt>
                <c:pt idx="371">
                  <c:v>-35.903269230764003</c:v>
                </c:pt>
                <c:pt idx="372">
                  <c:v>-35.503232905978003</c:v>
                </c:pt>
                <c:pt idx="373">
                  <c:v>-35.103196581192002</c:v>
                </c:pt>
                <c:pt idx="374">
                  <c:v>-34.703160256404999</c:v>
                </c:pt>
                <c:pt idx="375">
                  <c:v>-34.303123931618998</c:v>
                </c:pt>
                <c:pt idx="376">
                  <c:v>-33.903087606832997</c:v>
                </c:pt>
                <c:pt idx="377">
                  <c:v>-33.503051282046002</c:v>
                </c:pt>
                <c:pt idx="378">
                  <c:v>-33.103014957260001</c:v>
                </c:pt>
                <c:pt idx="379">
                  <c:v>-32.702978632474</c:v>
                </c:pt>
                <c:pt idx="380">
                  <c:v>-32.302942307686997</c:v>
                </c:pt>
                <c:pt idx="381">
                  <c:v>-31.902905982901</c:v>
                </c:pt>
                <c:pt idx="382">
                  <c:v>-31.502869658114001</c:v>
                </c:pt>
                <c:pt idx="383">
                  <c:v>-31.102833333328</c:v>
                </c:pt>
                <c:pt idx="384">
                  <c:v>-30.702797008541999</c:v>
                </c:pt>
                <c:pt idx="385">
                  <c:v>-30.302760683755</c:v>
                </c:pt>
                <c:pt idx="386">
                  <c:v>-29.902724358968999</c:v>
                </c:pt>
                <c:pt idx="387">
                  <c:v>-29.502688034182999</c:v>
                </c:pt>
                <c:pt idx="388">
                  <c:v>-29.102651709396</c:v>
                </c:pt>
                <c:pt idx="389">
                  <c:v>-28.702615384609999</c:v>
                </c:pt>
                <c:pt idx="390">
                  <c:v>-28.302579059824001</c:v>
                </c:pt>
                <c:pt idx="391">
                  <c:v>-27.902542735036999</c:v>
                </c:pt>
                <c:pt idx="392">
                  <c:v>-27.502506410251002</c:v>
                </c:pt>
                <c:pt idx="393">
                  <c:v>-27.102470085465001</c:v>
                </c:pt>
                <c:pt idx="394">
                  <c:v>-26.702433760678002</c:v>
                </c:pt>
                <c:pt idx="395">
                  <c:v>-26.302397435892001</c:v>
                </c:pt>
                <c:pt idx="396">
                  <c:v>-25.902361111106</c:v>
                </c:pt>
                <c:pt idx="397">
                  <c:v>-25.502324786319001</c:v>
                </c:pt>
                <c:pt idx="398">
                  <c:v>-25.102288461533</c:v>
                </c:pt>
                <c:pt idx="399">
                  <c:v>-24.702252136746999</c:v>
                </c:pt>
                <c:pt idx="400">
                  <c:v>-24.30221581196</c:v>
                </c:pt>
                <c:pt idx="401">
                  <c:v>-23.902179487173999</c:v>
                </c:pt>
                <c:pt idx="402">
                  <c:v>-23.502143162387998</c:v>
                </c:pt>
                <c:pt idx="403">
                  <c:v>-23.102106837600999</c:v>
                </c:pt>
                <c:pt idx="404">
                  <c:v>-22.702070512814998</c:v>
                </c:pt>
                <c:pt idx="405">
                  <c:v>-22.302034188029001</c:v>
                </c:pt>
                <c:pt idx="406">
                  <c:v>-21.901997863241998</c:v>
                </c:pt>
                <c:pt idx="407">
                  <c:v>-21.501961538456001</c:v>
                </c:pt>
                <c:pt idx="408">
                  <c:v>-21.10192521367</c:v>
                </c:pt>
                <c:pt idx="409">
                  <c:v>-20.701888888883001</c:v>
                </c:pt>
                <c:pt idx="410">
                  <c:v>-20.301852564097</c:v>
                </c:pt>
                <c:pt idx="411">
                  <c:v>-19.901816239311</c:v>
                </c:pt>
                <c:pt idx="412">
                  <c:v>-19.501779914524001</c:v>
                </c:pt>
                <c:pt idx="413">
                  <c:v>-19.101743589738</c:v>
                </c:pt>
                <c:pt idx="414">
                  <c:v>-18.701707264951999</c:v>
                </c:pt>
                <c:pt idx="415">
                  <c:v>-18.301670940165</c:v>
                </c:pt>
                <c:pt idx="416">
                  <c:v>-17.901634615378999</c:v>
                </c:pt>
                <c:pt idx="417">
                  <c:v>-17.501598290593002</c:v>
                </c:pt>
                <c:pt idx="418">
                  <c:v>-17.101561965805999</c:v>
                </c:pt>
                <c:pt idx="419">
                  <c:v>-16.701525641020002</c:v>
                </c:pt>
                <c:pt idx="420">
                  <c:v>-16.301489316234001</c:v>
                </c:pt>
                <c:pt idx="421">
                  <c:v>-15.901452991447</c:v>
                </c:pt>
                <c:pt idx="422">
                  <c:v>-15.501416666660999</c:v>
                </c:pt>
                <c:pt idx="423">
                  <c:v>-15.101380341875</c:v>
                </c:pt>
                <c:pt idx="424">
                  <c:v>-14.701344017087999</c:v>
                </c:pt>
                <c:pt idx="425">
                  <c:v>-14.301307692302</c:v>
                </c:pt>
                <c:pt idx="426">
                  <c:v>-13.901271367515999</c:v>
                </c:pt>
                <c:pt idx="427">
                  <c:v>-13.501235042729</c:v>
                </c:pt>
                <c:pt idx="428">
                  <c:v>-13.101198717942999</c:v>
                </c:pt>
                <c:pt idx="429">
                  <c:v>-12.701162393157</c:v>
                </c:pt>
                <c:pt idx="430">
                  <c:v>-12.301126068369999</c:v>
                </c:pt>
                <c:pt idx="431">
                  <c:v>-11.901089743584</c:v>
                </c:pt>
                <c:pt idx="432">
                  <c:v>-11.501053418798</c:v>
                </c:pt>
                <c:pt idx="433">
                  <c:v>-11.101017094011</c:v>
                </c:pt>
                <c:pt idx="434">
                  <c:v>-10.700980769225</c:v>
                </c:pt>
                <c:pt idx="435">
                  <c:v>-10.300944444439001</c:v>
                </c:pt>
                <c:pt idx="436">
                  <c:v>-9.9009081196522004</c:v>
                </c:pt>
                <c:pt idx="437">
                  <c:v>-9.5008717948658994</c:v>
                </c:pt>
                <c:pt idx="438">
                  <c:v>-9.1008354700796001</c:v>
                </c:pt>
                <c:pt idx="439">
                  <c:v>-8.7007991452931996</c:v>
                </c:pt>
                <c:pt idx="440">
                  <c:v>-8.3007628205069004</c:v>
                </c:pt>
                <c:pt idx="441">
                  <c:v>-7.9007264957206003</c:v>
                </c:pt>
                <c:pt idx="442">
                  <c:v>-7.5006901709341998</c:v>
                </c:pt>
                <c:pt idx="443">
                  <c:v>-7.1006538461478996</c:v>
                </c:pt>
                <c:pt idx="444">
                  <c:v>-6.7006175213615</c:v>
                </c:pt>
                <c:pt idx="445">
                  <c:v>-6.3005811965751999</c:v>
                </c:pt>
                <c:pt idx="446">
                  <c:v>-5.9005448717888997</c:v>
                </c:pt>
                <c:pt idx="447">
                  <c:v>-5.5005085470025001</c:v>
                </c:pt>
                <c:pt idx="448">
                  <c:v>-5.1004722222162</c:v>
                </c:pt>
                <c:pt idx="449">
                  <c:v>-4.7004358974298999</c:v>
                </c:pt>
                <c:pt idx="450">
                  <c:v>-4.3003995726435003</c:v>
                </c:pt>
                <c:pt idx="451">
                  <c:v>-3.9003632478572001</c:v>
                </c:pt>
                <c:pt idx="452">
                  <c:v>-3.5003269230708001</c:v>
                </c:pt>
                <c:pt idx="453">
                  <c:v>-3.1002905982844999</c:v>
                </c:pt>
                <c:pt idx="454">
                  <c:v>-2.7002542734981998</c:v>
                </c:pt>
                <c:pt idx="455">
                  <c:v>-2.3002179487118002</c:v>
                </c:pt>
                <c:pt idx="456">
                  <c:v>-1.9001816239255001</c:v>
                </c:pt>
                <c:pt idx="457">
                  <c:v>-1.5001452991391</c:v>
                </c:pt>
                <c:pt idx="458">
                  <c:v>-1.1001089743528001</c:v>
                </c:pt>
                <c:pt idx="459">
                  <c:v>-0.70007264956646997</c:v>
                </c:pt>
                <c:pt idx="460">
                  <c:v>-0.30003632478013997</c:v>
                </c:pt>
                <c:pt idx="461">
                  <c:v>0.10000000000622</c:v>
                </c:pt>
                <c:pt idx="462">
                  <c:v>0.50003632479255</c:v>
                </c:pt>
                <c:pt idx="463">
                  <c:v>0.90007264957889999</c:v>
                </c:pt>
                <c:pt idx="464">
                  <c:v>1.3001089743651999</c:v>
                </c:pt>
                <c:pt idx="465">
                  <c:v>1.7001452991516</c:v>
                </c:pt>
                <c:pt idx="466">
                  <c:v>2.1001816239379001</c:v>
                </c:pt>
                <c:pt idx="467">
                  <c:v>2.5002179487241998</c:v>
                </c:pt>
                <c:pt idx="468">
                  <c:v>2.9002542735105998</c:v>
                </c:pt>
                <c:pt idx="469">
                  <c:v>3.3002905982969</c:v>
                </c:pt>
                <c:pt idx="470">
                  <c:v>3.7003269230833</c:v>
                </c:pt>
                <c:pt idx="471">
                  <c:v>4.1003632478696002</c:v>
                </c:pt>
                <c:pt idx="472">
                  <c:v>4.5003995726559003</c:v>
                </c:pt>
                <c:pt idx="473">
                  <c:v>4.9004358974422999</c:v>
                </c:pt>
                <c:pt idx="474">
                  <c:v>5.3004722222286</c:v>
                </c:pt>
                <c:pt idx="475">
                  <c:v>5.7005085470149002</c:v>
                </c:pt>
                <c:pt idx="476">
                  <c:v>6.1005448718012998</c:v>
                </c:pt>
                <c:pt idx="477">
                  <c:v>6.5005811965875999</c:v>
                </c:pt>
                <c:pt idx="478">
                  <c:v>6.9006175213740004</c:v>
                </c:pt>
                <c:pt idx="479">
                  <c:v>7.3006538461602997</c:v>
                </c:pt>
                <c:pt idx="480">
                  <c:v>7.7006901709465998</c:v>
                </c:pt>
                <c:pt idx="481">
                  <c:v>8.1007264957329994</c:v>
                </c:pt>
                <c:pt idx="482">
                  <c:v>8.5007628205193004</c:v>
                </c:pt>
                <c:pt idx="483">
                  <c:v>8.9007991453056992</c:v>
                </c:pt>
                <c:pt idx="484">
                  <c:v>9.3008354700920002</c:v>
                </c:pt>
                <c:pt idx="485">
                  <c:v>9.7008717948782994</c:v>
                </c:pt>
                <c:pt idx="486">
                  <c:v>10.100908119665</c:v>
                </c:pt>
                <c:pt idx="487">
                  <c:v>10.500944444450999</c:v>
                </c:pt>
                <c:pt idx="488">
                  <c:v>10.900980769237</c:v>
                </c:pt>
                <c:pt idx="489">
                  <c:v>11.301017094023999</c:v>
                </c:pt>
                <c:pt idx="490">
                  <c:v>11.70105341881</c:v>
                </c:pt>
                <c:pt idx="491">
                  <c:v>12.101089743596001</c:v>
                </c:pt>
                <c:pt idx="492">
                  <c:v>12.501126068383</c:v>
                </c:pt>
                <c:pt idx="493">
                  <c:v>12.901162393169001</c:v>
                </c:pt>
                <c:pt idx="494">
                  <c:v>13.301198717955</c:v>
                </c:pt>
                <c:pt idx="495">
                  <c:v>13.701235042742001</c:v>
                </c:pt>
                <c:pt idx="496">
                  <c:v>14.101271367528</c:v>
                </c:pt>
                <c:pt idx="497">
                  <c:v>14.501307692314001</c:v>
                </c:pt>
                <c:pt idx="498">
                  <c:v>14.901344017101</c:v>
                </c:pt>
                <c:pt idx="499">
                  <c:v>15.301380341887</c:v>
                </c:pt>
                <c:pt idx="500">
                  <c:v>15.701416666673</c:v>
                </c:pt>
                <c:pt idx="501">
                  <c:v>16.10145299146</c:v>
                </c:pt>
                <c:pt idx="502">
                  <c:v>16.501489316246001</c:v>
                </c:pt>
                <c:pt idx="503">
                  <c:v>16.901525641031999</c:v>
                </c:pt>
                <c:pt idx="504">
                  <c:v>17.301561965819001</c:v>
                </c:pt>
                <c:pt idx="505">
                  <c:v>17.701598290604998</c:v>
                </c:pt>
                <c:pt idx="506">
                  <c:v>18.101634615390999</c:v>
                </c:pt>
                <c:pt idx="507">
                  <c:v>18.501670940177998</c:v>
                </c:pt>
                <c:pt idx="508">
                  <c:v>18.901707264963999</c:v>
                </c:pt>
                <c:pt idx="509">
                  <c:v>19.30174358975</c:v>
                </c:pt>
                <c:pt idx="510">
                  <c:v>19.701779914536999</c:v>
                </c:pt>
                <c:pt idx="511">
                  <c:v>20.101816239323</c:v>
                </c:pt>
                <c:pt idx="512">
                  <c:v>20.501852564109001</c:v>
                </c:pt>
                <c:pt idx="513">
                  <c:v>20.901888888896</c:v>
                </c:pt>
                <c:pt idx="514">
                  <c:v>21.301925213682001</c:v>
                </c:pt>
                <c:pt idx="515">
                  <c:v>21.701961538468002</c:v>
                </c:pt>
                <c:pt idx="516">
                  <c:v>22.101997863255001</c:v>
                </c:pt>
                <c:pt idx="517">
                  <c:v>22.502034188041002</c:v>
                </c:pt>
                <c:pt idx="518">
                  <c:v>22.902070512826999</c:v>
                </c:pt>
                <c:pt idx="519">
                  <c:v>23.302106837614001</c:v>
                </c:pt>
                <c:pt idx="520">
                  <c:v>23.702143162399999</c:v>
                </c:pt>
                <c:pt idx="521">
                  <c:v>24.102179487187001</c:v>
                </c:pt>
                <c:pt idx="522">
                  <c:v>24.502215811972999</c:v>
                </c:pt>
                <c:pt idx="523">
                  <c:v>24.902252136759</c:v>
                </c:pt>
                <c:pt idx="524">
                  <c:v>25.302288461545999</c:v>
                </c:pt>
                <c:pt idx="525">
                  <c:v>25.702324786331999</c:v>
                </c:pt>
                <c:pt idx="526">
                  <c:v>26.102361111118</c:v>
                </c:pt>
                <c:pt idx="527">
                  <c:v>26.502397435904999</c:v>
                </c:pt>
                <c:pt idx="528">
                  <c:v>26.902433760691</c:v>
                </c:pt>
                <c:pt idx="529">
                  <c:v>27.302470085477001</c:v>
                </c:pt>
                <c:pt idx="530">
                  <c:v>27.702506410264</c:v>
                </c:pt>
                <c:pt idx="531">
                  <c:v>28.102542735050001</c:v>
                </c:pt>
                <c:pt idx="532">
                  <c:v>28.502579059835998</c:v>
                </c:pt>
                <c:pt idx="533">
                  <c:v>28.902615384623001</c:v>
                </c:pt>
                <c:pt idx="534">
                  <c:v>29.302651709409002</c:v>
                </c:pt>
                <c:pt idx="535">
                  <c:v>29.702688034194999</c:v>
                </c:pt>
                <c:pt idx="536">
                  <c:v>30.102724358982002</c:v>
                </c:pt>
                <c:pt idx="537">
                  <c:v>30.502760683767999</c:v>
                </c:pt>
                <c:pt idx="538">
                  <c:v>30.902797008554</c:v>
                </c:pt>
                <c:pt idx="539">
                  <c:v>31.302833333340999</c:v>
                </c:pt>
                <c:pt idx="540">
                  <c:v>31.702869658127</c:v>
                </c:pt>
                <c:pt idx="541">
                  <c:v>32.102905982913001</c:v>
                </c:pt>
                <c:pt idx="542">
                  <c:v>32.502942307700003</c:v>
                </c:pt>
                <c:pt idx="543">
                  <c:v>32.902978632485997</c:v>
                </c:pt>
                <c:pt idx="544">
                  <c:v>33.303014957271998</c:v>
                </c:pt>
                <c:pt idx="545">
                  <c:v>33.703051282059</c:v>
                </c:pt>
                <c:pt idx="546">
                  <c:v>34.103087606845001</c:v>
                </c:pt>
                <c:pt idx="547">
                  <c:v>34.503123931631002</c:v>
                </c:pt>
                <c:pt idx="548">
                  <c:v>34.903160256417998</c:v>
                </c:pt>
                <c:pt idx="549">
                  <c:v>35.303196581203999</c:v>
                </c:pt>
                <c:pt idx="550">
                  <c:v>35.703232905989999</c:v>
                </c:pt>
                <c:pt idx="551">
                  <c:v>36.103269230777002</c:v>
                </c:pt>
                <c:pt idx="552">
                  <c:v>36.503305555563003</c:v>
                </c:pt>
                <c:pt idx="553">
                  <c:v>36.903341880348997</c:v>
                </c:pt>
                <c:pt idx="554">
                  <c:v>37.303378205135999</c:v>
                </c:pt>
                <c:pt idx="555">
                  <c:v>37.703414529922</c:v>
                </c:pt>
                <c:pt idx="556">
                  <c:v>38.103450854708001</c:v>
                </c:pt>
                <c:pt idx="557">
                  <c:v>38.503487179495004</c:v>
                </c:pt>
                <c:pt idx="558">
                  <c:v>38.903523504280997</c:v>
                </c:pt>
                <c:pt idx="559">
                  <c:v>39.303559829066998</c:v>
                </c:pt>
                <c:pt idx="560">
                  <c:v>39.703596153854001</c:v>
                </c:pt>
                <c:pt idx="561">
                  <c:v>40.103632478640002</c:v>
                </c:pt>
                <c:pt idx="562">
                  <c:v>40.503668803426002</c:v>
                </c:pt>
                <c:pt idx="563">
                  <c:v>40.903705128212998</c:v>
                </c:pt>
                <c:pt idx="564">
                  <c:v>41.303741452998999</c:v>
                </c:pt>
                <c:pt idx="565">
                  <c:v>41.703777777785</c:v>
                </c:pt>
                <c:pt idx="566">
                  <c:v>42.103814102572002</c:v>
                </c:pt>
                <c:pt idx="567">
                  <c:v>42.503850427358003</c:v>
                </c:pt>
                <c:pt idx="568">
                  <c:v>42.903886752143997</c:v>
                </c:pt>
                <c:pt idx="569">
                  <c:v>43.303923076931</c:v>
                </c:pt>
                <c:pt idx="570">
                  <c:v>43.703959401717</c:v>
                </c:pt>
                <c:pt idx="571">
                  <c:v>44.103995726503001</c:v>
                </c:pt>
                <c:pt idx="572">
                  <c:v>44.504032051289997</c:v>
                </c:pt>
                <c:pt idx="573">
                  <c:v>44.904068376075998</c:v>
                </c:pt>
                <c:pt idx="574">
                  <c:v>45.304104700861998</c:v>
                </c:pt>
                <c:pt idx="575">
                  <c:v>45.704141025649001</c:v>
                </c:pt>
                <c:pt idx="576">
                  <c:v>46.104177350435002</c:v>
                </c:pt>
                <c:pt idx="577">
                  <c:v>46.504213675221003</c:v>
                </c:pt>
                <c:pt idx="578">
                  <c:v>46.904250000007998</c:v>
                </c:pt>
                <c:pt idx="579">
                  <c:v>47.304286324793999</c:v>
                </c:pt>
                <c:pt idx="580">
                  <c:v>47.70432264958</c:v>
                </c:pt>
                <c:pt idx="581">
                  <c:v>48.104358974367003</c:v>
                </c:pt>
                <c:pt idx="582">
                  <c:v>48.504395299153003</c:v>
                </c:pt>
                <c:pt idx="583">
                  <c:v>48.904431623938997</c:v>
                </c:pt>
                <c:pt idx="584">
                  <c:v>49.304467948726</c:v>
                </c:pt>
                <c:pt idx="585">
                  <c:v>49.704504273512001</c:v>
                </c:pt>
                <c:pt idx="586">
                  <c:v>50.104540598298001</c:v>
                </c:pt>
                <c:pt idx="587">
                  <c:v>50.504576923084997</c:v>
                </c:pt>
                <c:pt idx="588">
                  <c:v>50.904613247870998</c:v>
                </c:pt>
                <c:pt idx="589">
                  <c:v>51.304649572656999</c:v>
                </c:pt>
                <c:pt idx="590">
                  <c:v>51.704685897444001</c:v>
                </c:pt>
                <c:pt idx="591">
                  <c:v>52.104722222230002</c:v>
                </c:pt>
                <c:pt idx="592">
                  <c:v>52.504758547016998</c:v>
                </c:pt>
                <c:pt idx="593">
                  <c:v>52.904794871802999</c:v>
                </c:pt>
                <c:pt idx="594">
                  <c:v>53.304831196588999</c:v>
                </c:pt>
                <c:pt idx="595">
                  <c:v>53.704867521376002</c:v>
                </c:pt>
                <c:pt idx="596">
                  <c:v>54.104903846162003</c:v>
                </c:pt>
                <c:pt idx="597">
                  <c:v>54.504940170947997</c:v>
                </c:pt>
                <c:pt idx="598">
                  <c:v>54.904976495734999</c:v>
                </c:pt>
                <c:pt idx="599">
                  <c:v>55.305012820521</c:v>
                </c:pt>
                <c:pt idx="600">
                  <c:v>55.705049145307001</c:v>
                </c:pt>
                <c:pt idx="601">
                  <c:v>56.105085470093996</c:v>
                </c:pt>
                <c:pt idx="602">
                  <c:v>56.505121794879997</c:v>
                </c:pt>
                <c:pt idx="603">
                  <c:v>56.905158119665998</c:v>
                </c:pt>
                <c:pt idx="604">
                  <c:v>57.305194444453001</c:v>
                </c:pt>
                <c:pt idx="605">
                  <c:v>57.705230769239002</c:v>
                </c:pt>
                <c:pt idx="606">
                  <c:v>58.105267094025002</c:v>
                </c:pt>
                <c:pt idx="607">
                  <c:v>58.505303418811998</c:v>
                </c:pt>
                <c:pt idx="608">
                  <c:v>58.905339743597999</c:v>
                </c:pt>
                <c:pt idx="609">
                  <c:v>59.305376068384</c:v>
                </c:pt>
                <c:pt idx="610">
                  <c:v>59.705412393171002</c:v>
                </c:pt>
                <c:pt idx="611">
                  <c:v>60.105448717957003</c:v>
                </c:pt>
                <c:pt idx="612">
                  <c:v>60.505485042742997</c:v>
                </c:pt>
                <c:pt idx="613">
                  <c:v>60.90552136753</c:v>
                </c:pt>
                <c:pt idx="614">
                  <c:v>61.305557692316</c:v>
                </c:pt>
                <c:pt idx="615">
                  <c:v>61.705594017102001</c:v>
                </c:pt>
                <c:pt idx="616">
                  <c:v>62.105630341888997</c:v>
                </c:pt>
                <c:pt idx="617">
                  <c:v>62.505666666674998</c:v>
                </c:pt>
                <c:pt idx="618">
                  <c:v>62.905702991460998</c:v>
                </c:pt>
                <c:pt idx="619">
                  <c:v>63.305739316248001</c:v>
                </c:pt>
                <c:pt idx="620">
                  <c:v>63.705775641034002</c:v>
                </c:pt>
                <c:pt idx="621">
                  <c:v>64.105811965819996</c:v>
                </c:pt>
                <c:pt idx="622">
                  <c:v>64.505848290607005</c:v>
                </c:pt>
                <c:pt idx="623">
                  <c:v>64.905884615393006</c:v>
                </c:pt>
                <c:pt idx="624">
                  <c:v>65.305920940179007</c:v>
                </c:pt>
                <c:pt idx="625">
                  <c:v>65.705957264966003</c:v>
                </c:pt>
                <c:pt idx="626">
                  <c:v>66.105993589752003</c:v>
                </c:pt>
                <c:pt idx="627">
                  <c:v>66.506029914538004</c:v>
                </c:pt>
                <c:pt idx="628">
                  <c:v>66.906066239325</c:v>
                </c:pt>
                <c:pt idx="629">
                  <c:v>67.306102564111001</c:v>
                </c:pt>
                <c:pt idx="630">
                  <c:v>67.706138888897001</c:v>
                </c:pt>
                <c:pt idx="631">
                  <c:v>68.106175213683997</c:v>
                </c:pt>
                <c:pt idx="632">
                  <c:v>68.506211538469998</c:v>
                </c:pt>
                <c:pt idx="633">
                  <c:v>68.906247863255999</c:v>
                </c:pt>
                <c:pt idx="634">
                  <c:v>69.306284188042994</c:v>
                </c:pt>
                <c:pt idx="635">
                  <c:v>69.706320512828995</c:v>
                </c:pt>
                <c:pt idx="636">
                  <c:v>70.106356837614996</c:v>
                </c:pt>
                <c:pt idx="637">
                  <c:v>70.506393162402006</c:v>
                </c:pt>
                <c:pt idx="638">
                  <c:v>70.906429487188007</c:v>
                </c:pt>
                <c:pt idx="639">
                  <c:v>71.306465811973993</c:v>
                </c:pt>
                <c:pt idx="640">
                  <c:v>71.706502136761003</c:v>
                </c:pt>
                <c:pt idx="641">
                  <c:v>72.106538461547004</c:v>
                </c:pt>
                <c:pt idx="642">
                  <c:v>72.506574786333005</c:v>
                </c:pt>
                <c:pt idx="643">
                  <c:v>72.90661111112</c:v>
                </c:pt>
                <c:pt idx="644">
                  <c:v>73.306647435906001</c:v>
                </c:pt>
                <c:pt idx="645">
                  <c:v>73.706683760692002</c:v>
                </c:pt>
                <c:pt idx="646">
                  <c:v>74.106720085478997</c:v>
                </c:pt>
                <c:pt idx="647">
                  <c:v>74.506756410264998</c:v>
                </c:pt>
                <c:pt idx="648">
                  <c:v>74.906792735050999</c:v>
                </c:pt>
                <c:pt idx="649">
                  <c:v>75.306829059837995</c:v>
                </c:pt>
                <c:pt idx="650">
                  <c:v>75.706865384623995</c:v>
                </c:pt>
                <c:pt idx="651">
                  <c:v>76.106901709409996</c:v>
                </c:pt>
                <c:pt idx="652">
                  <c:v>76.506938034197006</c:v>
                </c:pt>
                <c:pt idx="653">
                  <c:v>76.906974358983007</c:v>
                </c:pt>
                <c:pt idx="654">
                  <c:v>77.307010683768993</c:v>
                </c:pt>
                <c:pt idx="655">
                  <c:v>77.707047008556003</c:v>
                </c:pt>
                <c:pt idx="656">
                  <c:v>78.107083333342004</c:v>
                </c:pt>
                <c:pt idx="657">
                  <c:v>78.507119658128005</c:v>
                </c:pt>
                <c:pt idx="658">
                  <c:v>78.907155982915</c:v>
                </c:pt>
                <c:pt idx="659">
                  <c:v>79.307192307701001</c:v>
                </c:pt>
                <c:pt idx="660">
                  <c:v>79.707228632487002</c:v>
                </c:pt>
                <c:pt idx="661">
                  <c:v>80.107264957273998</c:v>
                </c:pt>
                <c:pt idx="662">
                  <c:v>80.507301282059998</c:v>
                </c:pt>
                <c:pt idx="663">
                  <c:v>80.907337606846994</c:v>
                </c:pt>
                <c:pt idx="664">
                  <c:v>81.307373931632995</c:v>
                </c:pt>
                <c:pt idx="665">
                  <c:v>81.707410256418996</c:v>
                </c:pt>
                <c:pt idx="666">
                  <c:v>82.107446581206005</c:v>
                </c:pt>
                <c:pt idx="667">
                  <c:v>82.507482905992006</c:v>
                </c:pt>
                <c:pt idx="668">
                  <c:v>82.907519230777993</c:v>
                </c:pt>
                <c:pt idx="669">
                  <c:v>83.307555555565003</c:v>
                </c:pt>
                <c:pt idx="670">
                  <c:v>83.707591880351004</c:v>
                </c:pt>
                <c:pt idx="671">
                  <c:v>84.107628205137004</c:v>
                </c:pt>
                <c:pt idx="672">
                  <c:v>84.507664529924</c:v>
                </c:pt>
                <c:pt idx="673">
                  <c:v>84.907700854710001</c:v>
                </c:pt>
                <c:pt idx="674">
                  <c:v>85.307737179496002</c:v>
                </c:pt>
                <c:pt idx="675">
                  <c:v>85.707773504282997</c:v>
                </c:pt>
                <c:pt idx="676">
                  <c:v>86.107809829068998</c:v>
                </c:pt>
                <c:pt idx="677">
                  <c:v>86.507846153854999</c:v>
                </c:pt>
                <c:pt idx="678">
                  <c:v>86.907882478641994</c:v>
                </c:pt>
                <c:pt idx="679">
                  <c:v>87.307918803427995</c:v>
                </c:pt>
                <c:pt idx="680">
                  <c:v>87.707955128213996</c:v>
                </c:pt>
                <c:pt idx="681">
                  <c:v>88.107991453001006</c:v>
                </c:pt>
                <c:pt idx="682">
                  <c:v>88.508027777787007</c:v>
                </c:pt>
                <c:pt idx="683">
                  <c:v>88.908064102572993</c:v>
                </c:pt>
                <c:pt idx="684">
                  <c:v>89.308100427360003</c:v>
                </c:pt>
                <c:pt idx="685">
                  <c:v>89.708136752146004</c:v>
                </c:pt>
                <c:pt idx="686">
                  <c:v>90.108173076932005</c:v>
                </c:pt>
                <c:pt idx="687">
                  <c:v>90.508209401719</c:v>
                </c:pt>
                <c:pt idx="688">
                  <c:v>90.908245726505001</c:v>
                </c:pt>
                <c:pt idx="689">
                  <c:v>91.308282051291002</c:v>
                </c:pt>
                <c:pt idx="690">
                  <c:v>91.708318376077997</c:v>
                </c:pt>
                <c:pt idx="691">
                  <c:v>92.108354700863998</c:v>
                </c:pt>
                <c:pt idx="692">
                  <c:v>92.508391025649999</c:v>
                </c:pt>
                <c:pt idx="693">
                  <c:v>92.908427350436995</c:v>
                </c:pt>
                <c:pt idx="694">
                  <c:v>93.308463675222995</c:v>
                </c:pt>
                <c:pt idx="695">
                  <c:v>93.708500000008996</c:v>
                </c:pt>
                <c:pt idx="696">
                  <c:v>94.108536324796006</c:v>
                </c:pt>
                <c:pt idx="697">
                  <c:v>94.508572649582007</c:v>
                </c:pt>
                <c:pt idx="698">
                  <c:v>94.908608974367993</c:v>
                </c:pt>
                <c:pt idx="699">
                  <c:v>95.308645299155003</c:v>
                </c:pt>
                <c:pt idx="700">
                  <c:v>95.708681623941004</c:v>
                </c:pt>
                <c:pt idx="701">
                  <c:v>96.108717948727005</c:v>
                </c:pt>
                <c:pt idx="702">
                  <c:v>96.508754273514</c:v>
                </c:pt>
                <c:pt idx="703">
                  <c:v>96.908790598300001</c:v>
                </c:pt>
                <c:pt idx="704">
                  <c:v>97.308826923086002</c:v>
                </c:pt>
                <c:pt idx="705">
                  <c:v>97.708863247872998</c:v>
                </c:pt>
                <c:pt idx="706">
                  <c:v>98.108899572658999</c:v>
                </c:pt>
                <c:pt idx="707">
                  <c:v>98.508935897444999</c:v>
                </c:pt>
                <c:pt idx="708">
                  <c:v>98.908972222231995</c:v>
                </c:pt>
                <c:pt idx="709">
                  <c:v>99.309008547017996</c:v>
                </c:pt>
                <c:pt idx="710">
                  <c:v>99.709044871803997</c:v>
                </c:pt>
                <c:pt idx="711">
                  <c:v>100.10908119659</c:v>
                </c:pt>
                <c:pt idx="712">
                  <c:v>100.50911752138001</c:v>
                </c:pt>
                <c:pt idx="713">
                  <c:v>100.90915384616</c:v>
                </c:pt>
                <c:pt idx="714">
                  <c:v>101.30919017095</c:v>
                </c:pt>
                <c:pt idx="715">
                  <c:v>101.70922649574</c:v>
                </c:pt>
                <c:pt idx="716">
                  <c:v>102.10926282052</c:v>
                </c:pt>
                <c:pt idx="717">
                  <c:v>102.50929914531</c:v>
                </c:pt>
                <c:pt idx="718">
                  <c:v>102.9093354701</c:v>
                </c:pt>
                <c:pt idx="719">
                  <c:v>103.30937179487999</c:v>
                </c:pt>
                <c:pt idx="720">
                  <c:v>103.70940811967</c:v>
                </c:pt>
                <c:pt idx="721">
                  <c:v>104.10944444445001</c:v>
                </c:pt>
                <c:pt idx="722">
                  <c:v>104.50948076924</c:v>
                </c:pt>
                <c:pt idx="723">
                  <c:v>104.90951709402999</c:v>
                </c:pt>
                <c:pt idx="724">
                  <c:v>105.30955341881</c:v>
                </c:pt>
                <c:pt idx="725">
                  <c:v>105.70958974360001</c:v>
                </c:pt>
                <c:pt idx="726">
                  <c:v>106.10962606839</c:v>
                </c:pt>
                <c:pt idx="727">
                  <c:v>106.50966239317</c:v>
                </c:pt>
                <c:pt idx="728">
                  <c:v>106.90969871796</c:v>
                </c:pt>
                <c:pt idx="729">
                  <c:v>107.30973504274</c:v>
                </c:pt>
                <c:pt idx="730">
                  <c:v>107.70977136753</c:v>
                </c:pt>
                <c:pt idx="731">
                  <c:v>108.10980769232</c:v>
                </c:pt>
                <c:pt idx="732">
                  <c:v>108.50984401709999</c:v>
                </c:pt>
                <c:pt idx="733">
                  <c:v>108.90988034189</c:v>
                </c:pt>
                <c:pt idx="734">
                  <c:v>109.30991666668</c:v>
                </c:pt>
                <c:pt idx="735">
                  <c:v>109.70995299146</c:v>
                </c:pt>
                <c:pt idx="736">
                  <c:v>110.10998931624999</c:v>
                </c:pt>
                <c:pt idx="737">
                  <c:v>110.51002564104</c:v>
                </c:pt>
                <c:pt idx="738">
                  <c:v>110.91006196582001</c:v>
                </c:pt>
                <c:pt idx="739">
                  <c:v>111.31009829061</c:v>
                </c:pt>
                <c:pt idx="740">
                  <c:v>111.71013461539</c:v>
                </c:pt>
                <c:pt idx="741">
                  <c:v>112.11017094018</c:v>
                </c:pt>
                <c:pt idx="742">
                  <c:v>112.51020726497001</c:v>
                </c:pt>
                <c:pt idx="743">
                  <c:v>112.91024358975</c:v>
                </c:pt>
                <c:pt idx="744">
                  <c:v>113.31027991454</c:v>
                </c:pt>
                <c:pt idx="745">
                  <c:v>113.71031623933</c:v>
                </c:pt>
                <c:pt idx="746">
                  <c:v>114.11035256411</c:v>
                </c:pt>
                <c:pt idx="747">
                  <c:v>114.5103888889</c:v>
                </c:pt>
                <c:pt idx="748">
                  <c:v>114.91042521369</c:v>
                </c:pt>
                <c:pt idx="749">
                  <c:v>115.31046153846999</c:v>
                </c:pt>
                <c:pt idx="750">
                  <c:v>115.71049786326</c:v>
                </c:pt>
                <c:pt idx="751">
                  <c:v>116.11053418804001</c:v>
                </c:pt>
                <c:pt idx="752">
                  <c:v>116.51057051283</c:v>
                </c:pt>
                <c:pt idx="753">
                  <c:v>116.91060683761999</c:v>
                </c:pt>
                <c:pt idx="754">
                  <c:v>117.3106431624</c:v>
                </c:pt>
                <c:pt idx="755">
                  <c:v>117.71067948719001</c:v>
                </c:pt>
                <c:pt idx="756">
                  <c:v>118.11071581198</c:v>
                </c:pt>
                <c:pt idx="757">
                  <c:v>118.51075213676</c:v>
                </c:pt>
                <c:pt idx="758">
                  <c:v>118.91078846155</c:v>
                </c:pt>
                <c:pt idx="759">
                  <c:v>119.31082478633</c:v>
                </c:pt>
                <c:pt idx="760">
                  <c:v>119.71086111112</c:v>
                </c:pt>
                <c:pt idx="761">
                  <c:v>120.11089743591</c:v>
                </c:pt>
                <c:pt idx="762">
                  <c:v>120.51093376068999</c:v>
                </c:pt>
                <c:pt idx="763">
                  <c:v>120.91097008548</c:v>
                </c:pt>
                <c:pt idx="764">
                  <c:v>121.31100641027</c:v>
                </c:pt>
                <c:pt idx="765">
                  <c:v>121.71104273505</c:v>
                </c:pt>
                <c:pt idx="766">
                  <c:v>122.11107905983999</c:v>
                </c:pt>
                <c:pt idx="767">
                  <c:v>122.51111538463</c:v>
                </c:pt>
                <c:pt idx="768">
                  <c:v>122.91115170941001</c:v>
                </c:pt>
                <c:pt idx="769">
                  <c:v>123.3111880342</c:v>
                </c:pt>
                <c:pt idx="770">
                  <c:v>123.71122435898</c:v>
                </c:pt>
                <c:pt idx="771">
                  <c:v>124.11126068377</c:v>
                </c:pt>
                <c:pt idx="772">
                  <c:v>124.51129700856001</c:v>
                </c:pt>
                <c:pt idx="773">
                  <c:v>124.91133333334</c:v>
                </c:pt>
                <c:pt idx="774">
                  <c:v>125.31136965813</c:v>
                </c:pt>
                <c:pt idx="775">
                  <c:v>125.71140598292</c:v>
                </c:pt>
                <c:pt idx="776">
                  <c:v>126.1114423077</c:v>
                </c:pt>
                <c:pt idx="777">
                  <c:v>126.51147863249</c:v>
                </c:pt>
                <c:pt idx="778">
                  <c:v>126.91151495728</c:v>
                </c:pt>
                <c:pt idx="779">
                  <c:v>127.31155128205999</c:v>
                </c:pt>
                <c:pt idx="780">
                  <c:v>127.71158760685</c:v>
                </c:pt>
                <c:pt idx="781">
                  <c:v>128.11162393162999</c:v>
                </c:pt>
                <c:pt idx="782">
                  <c:v>128.51166025641999</c:v>
                </c:pt>
                <c:pt idx="783">
                  <c:v>128.91169658121001</c:v>
                </c:pt>
                <c:pt idx="784">
                  <c:v>129.31173290599</c:v>
                </c:pt>
                <c:pt idx="785">
                  <c:v>129.71176923077999</c:v>
                </c:pt>
                <c:pt idx="786">
                  <c:v>130.11180555556999</c:v>
                </c:pt>
                <c:pt idx="787">
                  <c:v>130.51184188035</c:v>
                </c:pt>
                <c:pt idx="788">
                  <c:v>130.91187820514</c:v>
                </c:pt>
                <c:pt idx="789">
                  <c:v>131.31191452992999</c:v>
                </c:pt>
                <c:pt idx="790">
                  <c:v>131.71195085471001</c:v>
                </c:pt>
                <c:pt idx="791">
                  <c:v>132.11198717950001</c:v>
                </c:pt>
                <c:pt idx="792">
                  <c:v>132.51202350427999</c:v>
                </c:pt>
                <c:pt idx="793">
                  <c:v>132.91205982906999</c:v>
                </c:pt>
                <c:pt idx="794">
                  <c:v>133.31209615386001</c:v>
                </c:pt>
                <c:pt idx="795">
                  <c:v>133.71213247864</c:v>
                </c:pt>
                <c:pt idx="796">
                  <c:v>134.11216880343</c:v>
                </c:pt>
                <c:pt idx="797">
                  <c:v>134.51220512821999</c:v>
                </c:pt>
                <c:pt idx="798">
                  <c:v>134.91224145300001</c:v>
                </c:pt>
                <c:pt idx="799">
                  <c:v>135.31227777779</c:v>
                </c:pt>
                <c:pt idx="800">
                  <c:v>135.71231410256999</c:v>
                </c:pt>
                <c:pt idx="801">
                  <c:v>136.11235042736001</c:v>
                </c:pt>
                <c:pt idx="802">
                  <c:v>136.51238675215001</c:v>
                </c:pt>
                <c:pt idx="803">
                  <c:v>136.91242307693</c:v>
                </c:pt>
                <c:pt idx="804">
                  <c:v>137.31245940171999</c:v>
                </c:pt>
                <c:pt idx="805">
                  <c:v>137.71249572651001</c:v>
                </c:pt>
                <c:pt idx="806">
                  <c:v>138.11253205129</c:v>
                </c:pt>
                <c:pt idx="807">
                  <c:v>138.51256837608</c:v>
                </c:pt>
                <c:pt idx="808">
                  <c:v>138.91260470086999</c:v>
                </c:pt>
                <c:pt idx="809">
                  <c:v>139.31264102565001</c:v>
                </c:pt>
                <c:pt idx="810">
                  <c:v>139.71267735044</c:v>
                </c:pt>
                <c:pt idx="811">
                  <c:v>140.11271367521999</c:v>
                </c:pt>
                <c:pt idx="812">
                  <c:v>140.51275000000999</c:v>
                </c:pt>
                <c:pt idx="813">
                  <c:v>140.91278632480001</c:v>
                </c:pt>
                <c:pt idx="814">
                  <c:v>141.31282264958</c:v>
                </c:pt>
                <c:pt idx="815">
                  <c:v>141.71285897436999</c:v>
                </c:pt>
                <c:pt idx="816">
                  <c:v>142.11289529915999</c:v>
                </c:pt>
                <c:pt idx="817">
                  <c:v>142.51293162394001</c:v>
                </c:pt>
                <c:pt idx="818">
                  <c:v>142.91296794873</c:v>
                </c:pt>
                <c:pt idx="819">
                  <c:v>143.31300427351999</c:v>
                </c:pt>
                <c:pt idx="820">
                  <c:v>143.71304059830001</c:v>
                </c:pt>
                <c:pt idx="821">
                  <c:v>144.11307692309001</c:v>
                </c:pt>
                <c:pt idx="822">
                  <c:v>144.51311324787</c:v>
                </c:pt>
                <c:pt idx="823">
                  <c:v>144.91314957265999</c:v>
                </c:pt>
                <c:pt idx="824">
                  <c:v>145.31318589745001</c:v>
                </c:pt>
                <c:pt idx="825">
                  <c:v>145.71322222223</c:v>
                </c:pt>
                <c:pt idx="826">
                  <c:v>146.11325854702</c:v>
                </c:pt>
                <c:pt idx="827">
                  <c:v>146.51329487180999</c:v>
                </c:pt>
                <c:pt idx="828">
                  <c:v>146.91333119659001</c:v>
                </c:pt>
                <c:pt idx="829">
                  <c:v>147.31336752138</c:v>
                </c:pt>
                <c:pt idx="830">
                  <c:v>147.71340384615999</c:v>
                </c:pt>
                <c:pt idx="831">
                  <c:v>148.11344017095001</c:v>
                </c:pt>
                <c:pt idx="832">
                  <c:v>148.51347649574001</c:v>
                </c:pt>
                <c:pt idx="833">
                  <c:v>148.91351282052</c:v>
                </c:pt>
                <c:pt idx="834">
                  <c:v>149.31354914530999</c:v>
                </c:pt>
                <c:pt idx="835">
                  <c:v>149.71358547010001</c:v>
                </c:pt>
                <c:pt idx="836">
                  <c:v>150.11362179488</c:v>
                </c:pt>
                <c:pt idx="837">
                  <c:v>150.51365811967</c:v>
                </c:pt>
                <c:pt idx="838">
                  <c:v>150.91369444445999</c:v>
                </c:pt>
                <c:pt idx="839">
                  <c:v>151.31373076924001</c:v>
                </c:pt>
                <c:pt idx="840">
                  <c:v>151.71376709403</c:v>
                </c:pt>
                <c:pt idx="841">
                  <c:v>152.11380341880999</c:v>
                </c:pt>
                <c:pt idx="842">
                  <c:v>152.51383974359999</c:v>
                </c:pt>
                <c:pt idx="843">
                  <c:v>152.91387606839001</c:v>
                </c:pt>
                <c:pt idx="844">
                  <c:v>153.31391239317</c:v>
                </c:pt>
                <c:pt idx="845">
                  <c:v>153.71394871795999</c:v>
                </c:pt>
                <c:pt idx="846">
                  <c:v>154.11398504274999</c:v>
                </c:pt>
                <c:pt idx="847">
                  <c:v>154.51402136753001</c:v>
                </c:pt>
                <c:pt idx="848">
                  <c:v>154.91405769232</c:v>
                </c:pt>
                <c:pt idx="849">
                  <c:v>155.31409401710999</c:v>
                </c:pt>
                <c:pt idx="850">
                  <c:v>155.71413034189001</c:v>
                </c:pt>
                <c:pt idx="851">
                  <c:v>156.11416666668001</c:v>
                </c:pt>
                <c:pt idx="852">
                  <c:v>156.51420299146</c:v>
                </c:pt>
                <c:pt idx="853">
                  <c:v>156.91423931624999</c:v>
                </c:pt>
                <c:pt idx="854">
                  <c:v>157.31427564104001</c:v>
                </c:pt>
                <c:pt idx="855">
                  <c:v>157.71431196582</c:v>
                </c:pt>
                <c:pt idx="856">
                  <c:v>158.11434829061</c:v>
                </c:pt>
                <c:pt idx="857">
                  <c:v>158.51438461539999</c:v>
                </c:pt>
                <c:pt idx="858">
                  <c:v>158.91442094018001</c:v>
                </c:pt>
                <c:pt idx="859">
                  <c:v>159.31445726497</c:v>
                </c:pt>
                <c:pt idx="860">
                  <c:v>159.71449358976</c:v>
                </c:pt>
                <c:pt idx="861">
                  <c:v>160.11452991453999</c:v>
                </c:pt>
                <c:pt idx="862">
                  <c:v>160.51456623933001</c:v>
                </c:pt>
                <c:pt idx="863">
                  <c:v>160.91460256411</c:v>
                </c:pt>
                <c:pt idx="864">
                  <c:v>161.31463888889999</c:v>
                </c:pt>
                <c:pt idx="865">
                  <c:v>161.71467521368999</c:v>
                </c:pt>
                <c:pt idx="866">
                  <c:v>162.11471153847</c:v>
                </c:pt>
                <c:pt idx="867">
                  <c:v>162.51474786326</c:v>
                </c:pt>
                <c:pt idx="868">
                  <c:v>162.91478418804999</c:v>
                </c:pt>
                <c:pt idx="869">
                  <c:v>163.31482051283001</c:v>
                </c:pt>
                <c:pt idx="870">
                  <c:v>163.71485683762</c:v>
                </c:pt>
                <c:pt idx="871">
                  <c:v>164.11489316239999</c:v>
                </c:pt>
                <c:pt idx="872">
                  <c:v>164.51492948718999</c:v>
                </c:pt>
                <c:pt idx="873">
                  <c:v>164.91496581198001</c:v>
                </c:pt>
                <c:pt idx="874">
                  <c:v>165.31500213676</c:v>
                </c:pt>
                <c:pt idx="875">
                  <c:v>165.71503846154999</c:v>
                </c:pt>
                <c:pt idx="876">
                  <c:v>166.11507478633999</c:v>
                </c:pt>
                <c:pt idx="877">
                  <c:v>166.51511111112001</c:v>
                </c:pt>
                <c:pt idx="878">
                  <c:v>166.91514743591</c:v>
                </c:pt>
                <c:pt idx="879">
                  <c:v>167.31518376069999</c:v>
                </c:pt>
                <c:pt idx="880">
                  <c:v>167.71522008548001</c:v>
                </c:pt>
                <c:pt idx="881">
                  <c:v>168.11525641027001</c:v>
                </c:pt>
                <c:pt idx="882">
                  <c:v>168.51529273505</c:v>
                </c:pt>
                <c:pt idx="883">
                  <c:v>168.91532905983999</c:v>
                </c:pt>
                <c:pt idx="884">
                  <c:v>169.31536538463001</c:v>
                </c:pt>
                <c:pt idx="885">
                  <c:v>169.71540170941</c:v>
                </c:pt>
                <c:pt idx="886">
                  <c:v>170.1154380342</c:v>
                </c:pt>
                <c:pt idx="887">
                  <c:v>170.51547435898999</c:v>
                </c:pt>
                <c:pt idx="888">
                  <c:v>170.91551068377001</c:v>
                </c:pt>
                <c:pt idx="889">
                  <c:v>171.31554700856</c:v>
                </c:pt>
                <c:pt idx="890">
                  <c:v>171.71558333335</c:v>
                </c:pt>
                <c:pt idx="891">
                  <c:v>172.11561965812999</c:v>
                </c:pt>
                <c:pt idx="892">
                  <c:v>172.51565598292001</c:v>
                </c:pt>
                <c:pt idx="893">
                  <c:v>172.9156923077</c:v>
                </c:pt>
                <c:pt idx="894">
                  <c:v>173.31572863248999</c:v>
                </c:pt>
                <c:pt idx="895">
                  <c:v>173.71576495727999</c:v>
                </c:pt>
                <c:pt idx="896">
                  <c:v>174.11580128206</c:v>
                </c:pt>
                <c:pt idx="897">
                  <c:v>174.51583760685</c:v>
                </c:pt>
                <c:pt idx="898">
                  <c:v>174.91587393163999</c:v>
                </c:pt>
                <c:pt idx="899">
                  <c:v>175.31591025642001</c:v>
                </c:pt>
                <c:pt idx="900">
                  <c:v>175.71594658121001</c:v>
                </c:pt>
                <c:pt idx="901">
                  <c:v>176.11598290598999</c:v>
                </c:pt>
                <c:pt idx="902">
                  <c:v>176.51601923077999</c:v>
                </c:pt>
                <c:pt idx="903">
                  <c:v>176.91605555557001</c:v>
                </c:pt>
                <c:pt idx="904">
                  <c:v>177.31609188035</c:v>
                </c:pt>
                <c:pt idx="905">
                  <c:v>177.71612820514</c:v>
                </c:pt>
                <c:pt idx="906">
                  <c:v>178.11616452992999</c:v>
                </c:pt>
                <c:pt idx="907">
                  <c:v>178.51620085471001</c:v>
                </c:pt>
                <c:pt idx="908">
                  <c:v>178.9162371795</c:v>
                </c:pt>
                <c:pt idx="909">
                  <c:v>179.31627350429</c:v>
                </c:pt>
                <c:pt idx="910">
                  <c:v>179.71630982907001</c:v>
                </c:pt>
                <c:pt idx="911">
                  <c:v>180.11634615386001</c:v>
                </c:pt>
                <c:pt idx="912">
                  <c:v>180.51638247864</c:v>
                </c:pt>
                <c:pt idx="913">
                  <c:v>180.91641880342999</c:v>
                </c:pt>
                <c:pt idx="914">
                  <c:v>181.31645512822001</c:v>
                </c:pt>
                <c:pt idx="915">
                  <c:v>181.716491453</c:v>
                </c:pt>
                <c:pt idx="916">
                  <c:v>182.11652777779</c:v>
                </c:pt>
                <c:pt idx="917">
                  <c:v>182.51656410257999</c:v>
                </c:pt>
                <c:pt idx="918">
                  <c:v>182.91660042736001</c:v>
                </c:pt>
                <c:pt idx="919">
                  <c:v>183.31663675215</c:v>
                </c:pt>
                <c:pt idx="920">
                  <c:v>183.71667307694</c:v>
                </c:pt>
                <c:pt idx="921">
                  <c:v>184.11670940171999</c:v>
                </c:pt>
              </c:numCache>
            </c:numRef>
          </c:xVal>
          <c:yVal>
            <c:numRef>
              <c:f>'Auto tune_Dipole_1st (3)'!$K$16:$K$937</c:f>
              <c:numCache>
                <c:formatCode>0.00E+00</c:formatCode>
                <c:ptCount val="922"/>
                <c:pt idx="0">
                  <c:v>50.737567115661747</c:v>
                </c:pt>
                <c:pt idx="1">
                  <c:v>45.151224044173915</c:v>
                </c:pt>
                <c:pt idx="2">
                  <c:v>55.427187004307797</c:v>
                </c:pt>
                <c:pt idx="3">
                  <c:v>108.78221638339984</c:v>
                </c:pt>
                <c:pt idx="4">
                  <c:v>148.2501543092921</c:v>
                </c:pt>
                <c:pt idx="5">
                  <c:v>173.24934250122206</c:v>
                </c:pt>
                <c:pt idx="6">
                  <c:v>184.73709354627729</c:v>
                </c:pt>
                <c:pt idx="7">
                  <c:v>185.96099951204818</c:v>
                </c:pt>
                <c:pt idx="8">
                  <c:v>184.97945116326181</c:v>
                </c:pt>
                <c:pt idx="9">
                  <c:v>180.13229882357615</c:v>
                </c:pt>
                <c:pt idx="10">
                  <c:v>173.89159018623042</c:v>
                </c:pt>
                <c:pt idx="11">
                  <c:v>167.09345902982091</c:v>
                </c:pt>
                <c:pt idx="12">
                  <c:v>160.53768549039594</c:v>
                </c:pt>
                <c:pt idx="13">
                  <c:v>152.97612784048584</c:v>
                </c:pt>
                <c:pt idx="14">
                  <c:v>144.68749733962315</c:v>
                </c:pt>
                <c:pt idx="15">
                  <c:v>138.0711343959517</c:v>
                </c:pt>
                <c:pt idx="16">
                  <c:v>132.69079529890072</c:v>
                </c:pt>
                <c:pt idx="17">
                  <c:v>127.46798865288903</c:v>
                </c:pt>
                <c:pt idx="18">
                  <c:v>121.53022703677397</c:v>
                </c:pt>
                <c:pt idx="19">
                  <c:v>119.11876874778019</c:v>
                </c:pt>
                <c:pt idx="20">
                  <c:v>120.28208530930495</c:v>
                </c:pt>
                <c:pt idx="21">
                  <c:v>122.41483233876652</c:v>
                </c:pt>
                <c:pt idx="22">
                  <c:v>125.34735950427637</c:v>
                </c:pt>
                <c:pt idx="23">
                  <c:v>127.12868798911069</c:v>
                </c:pt>
                <c:pt idx="24">
                  <c:v>129.78250389508901</c:v>
                </c:pt>
                <c:pt idx="25">
                  <c:v>134.7750708049654</c:v>
                </c:pt>
                <c:pt idx="26">
                  <c:v>137.41676883009413</c:v>
                </c:pt>
                <c:pt idx="27">
                  <c:v>136.54428140895081</c:v>
                </c:pt>
                <c:pt idx="28">
                  <c:v>134.64177411562423</c:v>
                </c:pt>
                <c:pt idx="29">
                  <c:v>134.35094497524312</c:v>
                </c:pt>
                <c:pt idx="30">
                  <c:v>134.24188404759974</c:v>
                </c:pt>
                <c:pt idx="31">
                  <c:v>132.93315291588493</c:v>
                </c:pt>
                <c:pt idx="32">
                  <c:v>131.09123502680413</c:v>
                </c:pt>
                <c:pt idx="33">
                  <c:v>129.00695952073914</c:v>
                </c:pt>
                <c:pt idx="34">
                  <c:v>126.46220454240422</c:v>
                </c:pt>
                <c:pt idx="35">
                  <c:v>125.91689990418935</c:v>
                </c:pt>
                <c:pt idx="36">
                  <c:v>125.39583102767327</c:v>
                </c:pt>
                <c:pt idx="37">
                  <c:v>121.55446279847209</c:v>
                </c:pt>
                <c:pt idx="38">
                  <c:v>117.95545218625543</c:v>
                </c:pt>
                <c:pt idx="39">
                  <c:v>113.95655150601463</c:v>
                </c:pt>
                <c:pt idx="40">
                  <c:v>111.35120712343355</c:v>
                </c:pt>
                <c:pt idx="41">
                  <c:v>108.85492366849553</c:v>
                </c:pt>
                <c:pt idx="42">
                  <c:v>106.22534352421602</c:v>
                </c:pt>
                <c:pt idx="43">
                  <c:v>104.45613292023025</c:v>
                </c:pt>
                <c:pt idx="44">
                  <c:v>102.3718574141656</c:v>
                </c:pt>
                <c:pt idx="45">
                  <c:v>98.19118852118639</c:v>
                </c:pt>
                <c:pt idx="46">
                  <c:v>95.682787185399135</c:v>
                </c:pt>
                <c:pt idx="47">
                  <c:v>93.101678564516192</c:v>
                </c:pt>
                <c:pt idx="48">
                  <c:v>90.532687824482466</c:v>
                </c:pt>
                <c:pt idx="49">
                  <c:v>89.587493118244126</c:v>
                </c:pt>
                <c:pt idx="50">
                  <c:v>87.51533549302836</c:v>
                </c:pt>
                <c:pt idx="51">
                  <c:v>84.158682497795567</c:v>
                </c:pt>
                <c:pt idx="52">
                  <c:v>80.07495665161052</c:v>
                </c:pt>
                <c:pt idx="53">
                  <c:v>77.978563264696305</c:v>
                </c:pt>
                <c:pt idx="54">
                  <c:v>75.773108950139388</c:v>
                </c:pt>
                <c:pt idx="55">
                  <c:v>72.74363873783571</c:v>
                </c:pt>
                <c:pt idx="56">
                  <c:v>70.017115546762383</c:v>
                </c:pt>
                <c:pt idx="57">
                  <c:v>66.272690364355</c:v>
                </c:pt>
                <c:pt idx="58">
                  <c:v>62.370732730908017</c:v>
                </c:pt>
                <c:pt idx="59">
                  <c:v>58.747486356992574</c:v>
                </c:pt>
                <c:pt idx="60">
                  <c:v>54.809175080997903</c:v>
                </c:pt>
                <c:pt idx="61">
                  <c:v>52.385598911155242</c:v>
                </c:pt>
                <c:pt idx="62">
                  <c:v>49.416718103097367</c:v>
                </c:pt>
                <c:pt idx="63">
                  <c:v>46.084300869563371</c:v>
                </c:pt>
                <c:pt idx="64">
                  <c:v>43.842492912458432</c:v>
                </c:pt>
                <c:pt idx="65">
                  <c:v>41.503741908560357</c:v>
                </c:pt>
                <c:pt idx="66">
                  <c:v>37.662373679359163</c:v>
                </c:pt>
                <c:pt idx="67">
                  <c:v>34.911614726587374</c:v>
                </c:pt>
                <c:pt idx="68">
                  <c:v>31.215661067576907</c:v>
                </c:pt>
                <c:pt idx="69">
                  <c:v>27.034992174598042</c:v>
                </c:pt>
                <c:pt idx="70">
                  <c:v>24.865891502588802</c:v>
                </c:pt>
                <c:pt idx="71">
                  <c:v>21.872774932832478</c:v>
                </c:pt>
                <c:pt idx="72">
                  <c:v>19.655202737426333</c:v>
                </c:pt>
                <c:pt idx="73">
                  <c:v>14.662635827549606</c:v>
                </c:pt>
                <c:pt idx="74">
                  <c:v>8.6521669263391772</c:v>
                </c:pt>
                <c:pt idx="75">
                  <c:v>1.2360238466197864</c:v>
                </c:pt>
                <c:pt idx="76">
                  <c:v>-5.6832861182816421</c:v>
                </c:pt>
                <c:pt idx="77">
                  <c:v>-15.0382901338753</c:v>
                </c:pt>
                <c:pt idx="78">
                  <c:v>-26.404862370438586</c:v>
                </c:pt>
                <c:pt idx="79">
                  <c:v>-35.747748505183353</c:v>
                </c:pt>
                <c:pt idx="80">
                  <c:v>-45.987357822769553</c:v>
                </c:pt>
                <c:pt idx="81">
                  <c:v>-59.159494305865948</c:v>
                </c:pt>
                <c:pt idx="82">
                  <c:v>-68.684148653348785</c:v>
                </c:pt>
                <c:pt idx="83">
                  <c:v>-74.912739409845287</c:v>
                </c:pt>
                <c:pt idx="84">
                  <c:v>-78.366335451871223</c:v>
                </c:pt>
                <c:pt idx="85">
                  <c:v>-78.69351823480001</c:v>
                </c:pt>
                <c:pt idx="86">
                  <c:v>-77.021250677608393</c:v>
                </c:pt>
                <c:pt idx="87">
                  <c:v>-73.664597682375941</c:v>
                </c:pt>
                <c:pt idx="88">
                  <c:v>-70.211001640349679</c:v>
                </c:pt>
                <c:pt idx="89">
                  <c:v>-68.223669181078492</c:v>
                </c:pt>
                <c:pt idx="90">
                  <c:v>-66.175747317561189</c:v>
                </c:pt>
                <c:pt idx="91">
                  <c:v>-63.740053266869296</c:v>
                </c:pt>
                <c:pt idx="92">
                  <c:v>-60.649993650319495</c:v>
                </c:pt>
                <c:pt idx="93">
                  <c:v>-60.213749939747672</c:v>
                </c:pt>
                <c:pt idx="94">
                  <c:v>-62.261671803264974</c:v>
                </c:pt>
                <c:pt idx="95">
                  <c:v>-62.18896451816962</c:v>
                </c:pt>
                <c:pt idx="96">
                  <c:v>-65.036666517735213</c:v>
                </c:pt>
                <c:pt idx="97">
                  <c:v>-66.914938049363357</c:v>
                </c:pt>
                <c:pt idx="98">
                  <c:v>-69.217335410714426</c:v>
                </c:pt>
                <c:pt idx="99">
                  <c:v>-72.695167214438811</c:v>
                </c:pt>
                <c:pt idx="100">
                  <c:v>-76.827364584020771</c:v>
                </c:pt>
                <c:pt idx="101">
                  <c:v>-81.080740762095331</c:v>
                </c:pt>
                <c:pt idx="102">
                  <c:v>-84.207154021192821</c:v>
                </c:pt>
                <c:pt idx="103">
                  <c:v>-88.763477220497379</c:v>
                </c:pt>
                <c:pt idx="104">
                  <c:v>-91.841418956197955</c:v>
                </c:pt>
                <c:pt idx="105">
                  <c:v>-94.90724281104896</c:v>
                </c:pt>
                <c:pt idx="106">
                  <c:v>-98.869789848742414</c:v>
                </c:pt>
                <c:pt idx="107">
                  <c:v>-103.09893026511853</c:v>
                </c:pt>
                <c:pt idx="108">
                  <c:v>-106.01933954977916</c:v>
                </c:pt>
                <c:pt idx="109">
                  <c:v>-110.55142698738527</c:v>
                </c:pt>
                <c:pt idx="110">
                  <c:v>-115.14410382923785</c:v>
                </c:pt>
                <c:pt idx="111">
                  <c:v>-117.44650119058824</c:v>
                </c:pt>
                <c:pt idx="112">
                  <c:v>-121.46963763252784</c:v>
                </c:pt>
                <c:pt idx="113">
                  <c:v>-124.83840850860918</c:v>
                </c:pt>
                <c:pt idx="114">
                  <c:v>-130.14604032056548</c:v>
                </c:pt>
                <c:pt idx="115">
                  <c:v>-133.52692907749636</c:v>
                </c:pt>
                <c:pt idx="116">
                  <c:v>-136.45945624300623</c:v>
                </c:pt>
                <c:pt idx="117">
                  <c:v>-140.38564963815199</c:v>
                </c:pt>
                <c:pt idx="118">
                  <c:v>-144.84502979066275</c:v>
                </c:pt>
                <c:pt idx="119">
                  <c:v>-147.43825629239493</c:v>
                </c:pt>
                <c:pt idx="120">
                  <c:v>-152.37023379802517</c:v>
                </c:pt>
                <c:pt idx="121">
                  <c:v>-154.50298082748708</c:v>
                </c:pt>
                <c:pt idx="122">
                  <c:v>-157.5324510397904</c:v>
                </c:pt>
                <c:pt idx="123">
                  <c:v>-159.51978349906159</c:v>
                </c:pt>
                <c:pt idx="124">
                  <c:v>-162.52501794966713</c:v>
                </c:pt>
                <c:pt idx="125">
                  <c:v>-165.21518749819279</c:v>
                </c:pt>
                <c:pt idx="126">
                  <c:v>-166.18461796612991</c:v>
                </c:pt>
                <c:pt idx="127">
                  <c:v>-166.01496763424075</c:v>
                </c:pt>
                <c:pt idx="128">
                  <c:v>-165.6877848513123</c:v>
                </c:pt>
                <c:pt idx="129">
                  <c:v>-163.37326960911199</c:v>
                </c:pt>
                <c:pt idx="130">
                  <c:v>-159.132011311887</c:v>
                </c:pt>
                <c:pt idx="131">
                  <c:v>-155.48452917627344</c:v>
                </c:pt>
                <c:pt idx="132">
                  <c:v>-150.8676165727224</c:v>
                </c:pt>
                <c:pt idx="133">
                  <c:v>-145.53574899906835</c:v>
                </c:pt>
                <c:pt idx="134">
                  <c:v>-141.00366156146157</c:v>
                </c:pt>
                <c:pt idx="135">
                  <c:v>-138.13172380019785</c:v>
                </c:pt>
                <c:pt idx="136">
                  <c:v>-138.20443108529321</c:v>
                </c:pt>
                <c:pt idx="137">
                  <c:v>-140.04634897437398</c:v>
                </c:pt>
                <c:pt idx="138">
                  <c:v>-144.20278210565439</c:v>
                </c:pt>
                <c:pt idx="139">
                  <c:v>-150.10419007922178</c:v>
                </c:pt>
                <c:pt idx="140">
                  <c:v>-159.02295038424396</c:v>
                </c:pt>
                <c:pt idx="141">
                  <c:v>-167.16616631491627</c:v>
                </c:pt>
                <c:pt idx="142">
                  <c:v>-176.76352794749414</c:v>
                </c:pt>
                <c:pt idx="143">
                  <c:v>-187.80291740112864</c:v>
                </c:pt>
                <c:pt idx="144">
                  <c:v>-196.66108830190501</c:v>
                </c:pt>
                <c:pt idx="145">
                  <c:v>-205.72526317711723</c:v>
                </c:pt>
                <c:pt idx="146">
                  <c:v>-215.84369368621182</c:v>
                </c:pt>
                <c:pt idx="147">
                  <c:v>-223.97479173603458</c:v>
                </c:pt>
                <c:pt idx="148">
                  <c:v>-231.31822753065862</c:v>
                </c:pt>
                <c:pt idx="149">
                  <c:v>-237.52258252545633</c:v>
                </c:pt>
                <c:pt idx="150">
                  <c:v>-241.78807658438012</c:v>
                </c:pt>
                <c:pt idx="151">
                  <c:v>-243.41187261817484</c:v>
                </c:pt>
                <c:pt idx="152">
                  <c:v>-247.04723687293918</c:v>
                </c:pt>
                <c:pt idx="153">
                  <c:v>-251.14308059997379</c:v>
                </c:pt>
                <c:pt idx="154">
                  <c:v>-252.31851504234743</c:v>
                </c:pt>
                <c:pt idx="155">
                  <c:v>-254.51185147605545</c:v>
                </c:pt>
                <c:pt idx="156">
                  <c:v>-258.92276010516963</c:v>
                </c:pt>
                <c:pt idx="157">
                  <c:v>-261.80681574728294</c:v>
                </c:pt>
                <c:pt idx="158">
                  <c:v>-264.94534688722928</c:v>
                </c:pt>
                <c:pt idx="159">
                  <c:v>-268.28988200161285</c:v>
                </c:pt>
                <c:pt idx="160">
                  <c:v>-271.86465685213108</c:v>
                </c:pt>
                <c:pt idx="161">
                  <c:v>-275.29401713245852</c:v>
                </c:pt>
                <c:pt idx="162">
                  <c:v>-277.92359727673841</c:v>
                </c:pt>
                <c:pt idx="163">
                  <c:v>-278.75973105533404</c:v>
                </c:pt>
                <c:pt idx="164">
                  <c:v>-281.57107941235193</c:v>
                </c:pt>
                <c:pt idx="165">
                  <c:v>-285.82445559042617</c:v>
                </c:pt>
                <c:pt idx="166">
                  <c:v>-287.86025957309425</c:v>
                </c:pt>
                <c:pt idx="167">
                  <c:v>-288.2601496411184</c:v>
                </c:pt>
                <c:pt idx="168">
                  <c:v>-291.6895099214459</c:v>
                </c:pt>
                <c:pt idx="169">
                  <c:v>-293.38601324033596</c:v>
                </c:pt>
                <c:pt idx="170">
                  <c:v>-294.81592318054339</c:v>
                </c:pt>
                <c:pt idx="171">
                  <c:v>-297.4091496822752</c:v>
                </c:pt>
                <c:pt idx="172">
                  <c:v>-300.51132717967459</c:v>
                </c:pt>
                <c:pt idx="173">
                  <c:v>-303.95280534085163</c:v>
                </c:pt>
                <c:pt idx="174">
                  <c:v>-307.93958814024285</c:v>
                </c:pt>
                <c:pt idx="175">
                  <c:v>-310.58128616537198</c:v>
                </c:pt>
                <c:pt idx="176">
                  <c:v>-312.16872855661899</c:v>
                </c:pt>
                <c:pt idx="177">
                  <c:v>-314.07123584994554</c:v>
                </c:pt>
                <c:pt idx="178">
                  <c:v>-317.50059613027338</c:v>
                </c:pt>
                <c:pt idx="179">
                  <c:v>-318.65179481094856</c:v>
                </c:pt>
                <c:pt idx="180">
                  <c:v>-321.64491138070457</c:v>
                </c:pt>
                <c:pt idx="181">
                  <c:v>-322.37198423165785</c:v>
                </c:pt>
                <c:pt idx="182">
                  <c:v>-324.38355245262744</c:v>
                </c:pt>
                <c:pt idx="183">
                  <c:v>-326.56477100548591</c:v>
                </c:pt>
                <c:pt idx="184">
                  <c:v>-329.3034120774085</c:v>
                </c:pt>
                <c:pt idx="185">
                  <c:v>-333.03571937896663</c:v>
                </c:pt>
                <c:pt idx="186">
                  <c:v>-335.58047435730157</c:v>
                </c:pt>
                <c:pt idx="187">
                  <c:v>-336.35601873165143</c:v>
                </c:pt>
                <c:pt idx="188">
                  <c:v>-335.9197750210796</c:v>
                </c:pt>
                <c:pt idx="189">
                  <c:v>-335.07152336163472</c:v>
                </c:pt>
                <c:pt idx="190">
                  <c:v>-332.23593924291868</c:v>
                </c:pt>
                <c:pt idx="191">
                  <c:v>-326.79501074162124</c:v>
                </c:pt>
                <c:pt idx="192">
                  <c:v>-321.46314316796685</c:v>
                </c:pt>
                <c:pt idx="193">
                  <c:v>-313.22298419050071</c:v>
                </c:pt>
                <c:pt idx="194">
                  <c:v>-303.28632189414446</c:v>
                </c:pt>
                <c:pt idx="195">
                  <c:v>-293.03459469570907</c:v>
                </c:pt>
                <c:pt idx="196">
                  <c:v>-281.4499006038597</c:v>
                </c:pt>
                <c:pt idx="197">
                  <c:v>-267.41739458046885</c:v>
                </c:pt>
                <c:pt idx="198">
                  <c:v>-252.36698656574467</c:v>
                </c:pt>
                <c:pt idx="199">
                  <c:v>-239.17061432094951</c:v>
                </c:pt>
                <c:pt idx="200">
                  <c:v>-230.28820765847536</c:v>
                </c:pt>
                <c:pt idx="201">
                  <c:v>-227.05273347173517</c:v>
                </c:pt>
                <c:pt idx="202">
                  <c:v>-228.50687917364104</c:v>
                </c:pt>
                <c:pt idx="203">
                  <c:v>-234.16592953022388</c:v>
                </c:pt>
                <c:pt idx="204">
                  <c:v>-245.01143289027144</c:v>
                </c:pt>
                <c:pt idx="205">
                  <c:v>-257.32319983307337</c:v>
                </c:pt>
                <c:pt idx="206">
                  <c:v>-269.88944227370911</c:v>
                </c:pt>
                <c:pt idx="207">
                  <c:v>-283.89771253540113</c:v>
                </c:pt>
                <c:pt idx="208">
                  <c:v>-298.09986889068045</c:v>
                </c:pt>
                <c:pt idx="209">
                  <c:v>-312.99274445436572</c:v>
                </c:pt>
                <c:pt idx="210">
                  <c:v>-323.0869392017612</c:v>
                </c:pt>
                <c:pt idx="211">
                  <c:v>-332.89030480877591</c:v>
                </c:pt>
                <c:pt idx="212">
                  <c:v>-343.83275121561661</c:v>
                </c:pt>
                <c:pt idx="213">
                  <c:v>-351.33371946128091</c:v>
                </c:pt>
                <c:pt idx="214">
                  <c:v>-356.98065193701456</c:v>
                </c:pt>
                <c:pt idx="215">
                  <c:v>-360.77354864281881</c:v>
                </c:pt>
                <c:pt idx="216">
                  <c:v>-364.0817301146547</c:v>
                </c:pt>
                <c:pt idx="217">
                  <c:v>-367.66862284602212</c:v>
                </c:pt>
                <c:pt idx="218">
                  <c:v>-369.86195927973017</c:v>
                </c:pt>
                <c:pt idx="219">
                  <c:v>-373.50944141534342</c:v>
                </c:pt>
                <c:pt idx="220">
                  <c:v>-377.38716328709228</c:v>
                </c:pt>
                <c:pt idx="221">
                  <c:v>-378.85342686984734</c:v>
                </c:pt>
                <c:pt idx="222">
                  <c:v>-381.30123880138848</c:v>
                </c:pt>
                <c:pt idx="223">
                  <c:v>-384.46400570303365</c:v>
                </c:pt>
                <c:pt idx="224">
                  <c:v>-385.25166795823236</c:v>
                </c:pt>
                <c:pt idx="225">
                  <c:v>-383.2522176181123</c:v>
                </c:pt>
                <c:pt idx="226">
                  <c:v>-379.81073945693527</c:v>
                </c:pt>
                <c:pt idx="227">
                  <c:v>-377.29022024029842</c:v>
                </c:pt>
                <c:pt idx="228">
                  <c:v>-376.04207851282945</c:v>
                </c:pt>
                <c:pt idx="229">
                  <c:v>-374.24863214714588</c:v>
                </c:pt>
                <c:pt idx="230">
                  <c:v>-372.1401208793821</c:v>
                </c:pt>
                <c:pt idx="231">
                  <c:v>-371.75234869220753</c:v>
                </c:pt>
                <c:pt idx="232">
                  <c:v>-371.65540564541374</c:v>
                </c:pt>
                <c:pt idx="233">
                  <c:v>-371.0252758412546</c:v>
                </c:pt>
                <c:pt idx="234">
                  <c:v>-370.87986127106421</c:v>
                </c:pt>
                <c:pt idx="235">
                  <c:v>-370.5042069647385</c:v>
                </c:pt>
                <c:pt idx="236">
                  <c:v>-370.79503610511961</c:v>
                </c:pt>
                <c:pt idx="237">
                  <c:v>-373.00049041967657</c:v>
                </c:pt>
                <c:pt idx="238">
                  <c:v>-374.28498578969322</c:v>
                </c:pt>
                <c:pt idx="239">
                  <c:v>-376.59950103189317</c:v>
                </c:pt>
                <c:pt idx="240">
                  <c:v>-376.87821229142509</c:v>
                </c:pt>
                <c:pt idx="241">
                  <c:v>-377.13268778925885</c:v>
                </c:pt>
                <c:pt idx="242">
                  <c:v>-375.87242818094023</c:v>
                </c:pt>
                <c:pt idx="243">
                  <c:v>-374.01839241101055</c:v>
                </c:pt>
                <c:pt idx="244">
                  <c:v>-371.35245862418338</c:v>
                </c:pt>
                <c:pt idx="245">
                  <c:v>-366.59013145044196</c:v>
                </c:pt>
                <c:pt idx="246">
                  <c:v>-361.77933275330395</c:v>
                </c:pt>
                <c:pt idx="247">
                  <c:v>-357.63501750287247</c:v>
                </c:pt>
                <c:pt idx="248">
                  <c:v>-349.60086249984283</c:v>
                </c:pt>
                <c:pt idx="249">
                  <c:v>-338.48876576111331</c:v>
                </c:pt>
                <c:pt idx="250">
                  <c:v>-327.41302266493079</c:v>
                </c:pt>
                <c:pt idx="251">
                  <c:v>-316.37363321129629</c:v>
                </c:pt>
                <c:pt idx="252">
                  <c:v>-304.42540269397045</c:v>
                </c:pt>
                <c:pt idx="253">
                  <c:v>-293.2890701935425</c:v>
                </c:pt>
                <c:pt idx="254">
                  <c:v>-285.43668340325161</c:v>
                </c:pt>
                <c:pt idx="255">
                  <c:v>-280.46835225507334</c:v>
                </c:pt>
                <c:pt idx="256">
                  <c:v>-279.46256814458854</c:v>
                </c:pt>
                <c:pt idx="257">
                  <c:v>-280.48047013592259</c:v>
                </c:pt>
                <c:pt idx="258">
                  <c:v>-285.99410592231538</c:v>
                </c:pt>
                <c:pt idx="259">
                  <c:v>-293.94343575940007</c:v>
                </c:pt>
                <c:pt idx="260">
                  <c:v>-303.57715103452591</c:v>
                </c:pt>
                <c:pt idx="261">
                  <c:v>-311.89001729708707</c:v>
                </c:pt>
                <c:pt idx="262">
                  <c:v>-318.97897759387735</c:v>
                </c:pt>
                <c:pt idx="263">
                  <c:v>-327.25549021389116</c:v>
                </c:pt>
                <c:pt idx="264">
                  <c:v>-333.71432070652264</c:v>
                </c:pt>
                <c:pt idx="265">
                  <c:v>-338.31911542922415</c:v>
                </c:pt>
                <c:pt idx="266">
                  <c:v>-342.93602803277514</c:v>
                </c:pt>
                <c:pt idx="267">
                  <c:v>-346.55927440669029</c:v>
                </c:pt>
                <c:pt idx="268">
                  <c:v>-348.7647287212472</c:v>
                </c:pt>
                <c:pt idx="269">
                  <c:v>-348.95861481483485</c:v>
                </c:pt>
                <c:pt idx="270">
                  <c:v>-348.26789560642959</c:v>
                </c:pt>
                <c:pt idx="271">
                  <c:v>-349.56450885729549</c:v>
                </c:pt>
                <c:pt idx="272">
                  <c:v>-349.4675658105017</c:v>
                </c:pt>
                <c:pt idx="273">
                  <c:v>-348.70413931700108</c:v>
                </c:pt>
                <c:pt idx="274">
                  <c:v>-349.57662673814474</c:v>
                </c:pt>
                <c:pt idx="275">
                  <c:v>-348.6677856744534</c:v>
                </c:pt>
                <c:pt idx="276">
                  <c:v>-346.55927440669029</c:v>
                </c:pt>
                <c:pt idx="277">
                  <c:v>-344.83853532610175</c:v>
                </c:pt>
                <c:pt idx="278">
                  <c:v>-343.17838564975938</c:v>
                </c:pt>
                <c:pt idx="279">
                  <c:v>-339.43396046735199</c:v>
                </c:pt>
                <c:pt idx="280">
                  <c:v>-337.16791674854858</c:v>
                </c:pt>
                <c:pt idx="281">
                  <c:v>-334.52621872341984</c:v>
                </c:pt>
                <c:pt idx="282">
                  <c:v>-332.00569950678306</c:v>
                </c:pt>
                <c:pt idx="283">
                  <c:v>-332.06628891102918</c:v>
                </c:pt>
                <c:pt idx="284">
                  <c:v>-331.27862665583046</c:v>
                </c:pt>
                <c:pt idx="285">
                  <c:v>-329.99413128581375</c:v>
                </c:pt>
                <c:pt idx="286">
                  <c:v>-327.40090478408189</c:v>
                </c:pt>
                <c:pt idx="287">
                  <c:v>-324.23813788243672</c:v>
                </c:pt>
                <c:pt idx="288">
                  <c:v>-320.990545814847</c:v>
                </c:pt>
                <c:pt idx="289">
                  <c:v>-319.80299349162414</c:v>
                </c:pt>
                <c:pt idx="290">
                  <c:v>-317.58542129621799</c:v>
                </c:pt>
                <c:pt idx="291">
                  <c:v>-316.22821864110591</c:v>
                </c:pt>
                <c:pt idx="292">
                  <c:v>-314.39841863287432</c:v>
                </c:pt>
                <c:pt idx="293">
                  <c:v>-311.24776961207874</c:v>
                </c:pt>
                <c:pt idx="294">
                  <c:v>-309.47855900809333</c:v>
                </c:pt>
                <c:pt idx="295">
                  <c:v>-308.24253516147354</c:v>
                </c:pt>
                <c:pt idx="296">
                  <c:v>-307.01862919570266</c:v>
                </c:pt>
                <c:pt idx="297">
                  <c:v>-303.96492322170053</c:v>
                </c:pt>
                <c:pt idx="298">
                  <c:v>-301.49287552846096</c:v>
                </c:pt>
                <c:pt idx="299">
                  <c:v>-297.85751127369662</c:v>
                </c:pt>
                <c:pt idx="300">
                  <c:v>-296.23371523990158</c:v>
                </c:pt>
                <c:pt idx="301">
                  <c:v>-291.04726223643758</c:v>
                </c:pt>
                <c:pt idx="302">
                  <c:v>-286.23646353929956</c:v>
                </c:pt>
                <c:pt idx="303">
                  <c:v>-280.85612444224824</c:v>
                </c:pt>
                <c:pt idx="304">
                  <c:v>-277.75394694484959</c:v>
                </c:pt>
                <c:pt idx="305">
                  <c:v>-275.37884229840313</c:v>
                </c:pt>
                <c:pt idx="306">
                  <c:v>-271.16181976287658</c:v>
                </c:pt>
                <c:pt idx="307">
                  <c:v>-265.62394821478534</c:v>
                </c:pt>
                <c:pt idx="308">
                  <c:v>-259.63771507527338</c:v>
                </c:pt>
                <c:pt idx="309">
                  <c:v>-257.55343956920836</c:v>
                </c:pt>
                <c:pt idx="310">
                  <c:v>-251.84591768922826</c:v>
                </c:pt>
                <c:pt idx="311">
                  <c:v>-250.25847529798125</c:v>
                </c:pt>
                <c:pt idx="312">
                  <c:v>-247.22900508567724</c:v>
                </c:pt>
                <c:pt idx="313">
                  <c:v>-245.30226203065254</c:v>
                </c:pt>
                <c:pt idx="314">
                  <c:v>-243.86023420959589</c:v>
                </c:pt>
                <c:pt idx="315">
                  <c:v>-243.01198255015069</c:v>
                </c:pt>
                <c:pt idx="316">
                  <c:v>-243.69058387770673</c:v>
                </c:pt>
                <c:pt idx="317">
                  <c:v>-245.76274150292281</c:v>
                </c:pt>
                <c:pt idx="318">
                  <c:v>-246.27169249858932</c:v>
                </c:pt>
                <c:pt idx="319">
                  <c:v>-246.76852561340763</c:v>
                </c:pt>
                <c:pt idx="320">
                  <c:v>-249.49504880448063</c:v>
                </c:pt>
                <c:pt idx="321">
                  <c:v>-250.02823556184626</c:v>
                </c:pt>
                <c:pt idx="322">
                  <c:v>-249.83434946825864</c:v>
                </c:pt>
                <c:pt idx="323">
                  <c:v>-248.46502893229737</c:v>
                </c:pt>
                <c:pt idx="324">
                  <c:v>-246.45346071132772</c:v>
                </c:pt>
                <c:pt idx="325">
                  <c:v>-244.57518917969961</c:v>
                </c:pt>
                <c:pt idx="326">
                  <c:v>-242.97562890760335</c:v>
                </c:pt>
                <c:pt idx="327">
                  <c:v>-240.9155891632368</c:v>
                </c:pt>
                <c:pt idx="328">
                  <c:v>-238.77072425292567</c:v>
                </c:pt>
                <c:pt idx="329">
                  <c:v>-235.69278251722511</c:v>
                </c:pt>
                <c:pt idx="330">
                  <c:v>-232.11800766670657</c:v>
                </c:pt>
                <c:pt idx="331">
                  <c:v>-231.63329243273819</c:v>
                </c:pt>
                <c:pt idx="332">
                  <c:v>-231.56058514764283</c:v>
                </c:pt>
                <c:pt idx="333">
                  <c:v>-228.97947652676021</c:v>
                </c:pt>
                <c:pt idx="334">
                  <c:v>-225.08963677416244</c:v>
                </c:pt>
                <c:pt idx="335">
                  <c:v>-221.69663013638231</c:v>
                </c:pt>
                <c:pt idx="336">
                  <c:v>-219.78200496220614</c:v>
                </c:pt>
                <c:pt idx="337">
                  <c:v>-218.13397316671299</c:v>
                </c:pt>
                <c:pt idx="338">
                  <c:v>-216.87371355839508</c:v>
                </c:pt>
                <c:pt idx="339">
                  <c:v>-213.50494268231307</c:v>
                </c:pt>
                <c:pt idx="340">
                  <c:v>-211.11772015501808</c:v>
                </c:pt>
                <c:pt idx="341">
                  <c:v>-207.94283537252369</c:v>
                </c:pt>
                <c:pt idx="342">
                  <c:v>-206.19786053023674</c:v>
                </c:pt>
                <c:pt idx="343">
                  <c:v>-203.24109760302809</c:v>
                </c:pt>
                <c:pt idx="344">
                  <c:v>-200.12680222477982</c:v>
                </c:pt>
                <c:pt idx="345">
                  <c:v>-197.99405519531825</c:v>
                </c:pt>
                <c:pt idx="346">
                  <c:v>-194.3465730597047</c:v>
                </c:pt>
                <c:pt idx="347">
                  <c:v>-192.11688298344933</c:v>
                </c:pt>
                <c:pt idx="348">
                  <c:v>-188.27551475424849</c:v>
                </c:pt>
                <c:pt idx="349">
                  <c:v>-186.02158891629432</c:v>
                </c:pt>
                <c:pt idx="350">
                  <c:v>-183.06482598908568</c:v>
                </c:pt>
                <c:pt idx="351">
                  <c:v>-182.44681406577612</c:v>
                </c:pt>
                <c:pt idx="352">
                  <c:v>-179.8414696831947</c:v>
                </c:pt>
                <c:pt idx="353">
                  <c:v>-176.30304847522419</c:v>
                </c:pt>
                <c:pt idx="354">
                  <c:v>-171.45589613553852</c:v>
                </c:pt>
                <c:pt idx="355">
                  <c:v>-169.85633586344193</c:v>
                </c:pt>
                <c:pt idx="356">
                  <c:v>-167.40852393190048</c:v>
                </c:pt>
                <c:pt idx="357">
                  <c:v>-167.84476764247231</c:v>
                </c:pt>
                <c:pt idx="358">
                  <c:v>-167.56605638294042</c:v>
                </c:pt>
                <c:pt idx="359">
                  <c:v>-166.08767491933611</c:v>
                </c:pt>
                <c:pt idx="360">
                  <c:v>-162.8400828517467</c:v>
                </c:pt>
                <c:pt idx="361">
                  <c:v>-159.62884442670463</c:v>
                </c:pt>
                <c:pt idx="362">
                  <c:v>-153.93344042757374</c:v>
                </c:pt>
                <c:pt idx="363">
                  <c:v>-148.03203245400636</c:v>
                </c:pt>
                <c:pt idx="364">
                  <c:v>-142.33662845487549</c:v>
                </c:pt>
                <c:pt idx="365">
                  <c:v>-135.12648934959262</c:v>
                </c:pt>
                <c:pt idx="366">
                  <c:v>-127.35892772524599</c:v>
                </c:pt>
                <c:pt idx="367">
                  <c:v>-119.1430045094783</c:v>
                </c:pt>
                <c:pt idx="368">
                  <c:v>-107.72796074951846</c:v>
                </c:pt>
                <c:pt idx="369">
                  <c:v>-96.955164674566603</c:v>
                </c:pt>
                <c:pt idx="370">
                  <c:v>-86.352018931503594</c:v>
                </c:pt>
                <c:pt idx="371">
                  <c:v>-71.968094363485875</c:v>
                </c:pt>
                <c:pt idx="372">
                  <c:v>-58.832311522937161</c:v>
                </c:pt>
                <c:pt idx="373">
                  <c:v>-48.944120749977863</c:v>
                </c:pt>
                <c:pt idx="374">
                  <c:v>-40.655490249115154</c:v>
                </c:pt>
                <c:pt idx="375">
                  <c:v>-33.627119356570681</c:v>
                </c:pt>
                <c:pt idx="376">
                  <c:v>-31.142953782481548</c:v>
                </c:pt>
                <c:pt idx="377">
                  <c:v>-32.403213390800126</c:v>
                </c:pt>
                <c:pt idx="378">
                  <c:v>-35.687159100937215</c:v>
                </c:pt>
                <c:pt idx="379">
                  <c:v>-41.055380317139303</c:v>
                </c:pt>
                <c:pt idx="380">
                  <c:v>-47.562682333167352</c:v>
                </c:pt>
                <c:pt idx="381">
                  <c:v>-52.894549906822093</c:v>
                </c:pt>
                <c:pt idx="382">
                  <c:v>-57.063100918951733</c:v>
                </c:pt>
                <c:pt idx="383">
                  <c:v>-61.54671683316127</c:v>
                </c:pt>
                <c:pt idx="384">
                  <c:v>-65.194198968774828</c:v>
                </c:pt>
                <c:pt idx="385">
                  <c:v>-68.684148653348785</c:v>
                </c:pt>
                <c:pt idx="386">
                  <c:v>-70.114058593556194</c:v>
                </c:pt>
                <c:pt idx="387">
                  <c:v>-70.441241376484982</c:v>
                </c:pt>
                <c:pt idx="388">
                  <c:v>-70.138294355254317</c:v>
                </c:pt>
                <c:pt idx="389">
                  <c:v>-69.217335410714085</c:v>
                </c:pt>
                <c:pt idx="390">
                  <c:v>-67.266356593990594</c:v>
                </c:pt>
                <c:pt idx="391">
                  <c:v>-64.854898304996823</c:v>
                </c:pt>
                <c:pt idx="392">
                  <c:v>-62.649443990439899</c:v>
                </c:pt>
                <c:pt idx="393">
                  <c:v>-59.523030731342416</c:v>
                </c:pt>
                <c:pt idx="394">
                  <c:v>-56.25120290205421</c:v>
                </c:pt>
                <c:pt idx="395">
                  <c:v>-55.524130051101615</c:v>
                </c:pt>
                <c:pt idx="396">
                  <c:v>-53.985159183251497</c:v>
                </c:pt>
                <c:pt idx="397">
                  <c:v>-51.028396256042853</c:v>
                </c:pt>
                <c:pt idx="398">
                  <c:v>-47.562682333167693</c:v>
                </c:pt>
                <c:pt idx="399">
                  <c:v>-44.642273048507064</c:v>
                </c:pt>
                <c:pt idx="400">
                  <c:v>-41.746099525544551</c:v>
                </c:pt>
                <c:pt idx="401">
                  <c:v>-36.256699500850203</c:v>
                </c:pt>
                <c:pt idx="402">
                  <c:v>-31.966969680228296</c:v>
                </c:pt>
                <c:pt idx="403">
                  <c:v>-29.822104769917509</c:v>
                </c:pt>
                <c:pt idx="404">
                  <c:v>-25.968618659867094</c:v>
                </c:pt>
                <c:pt idx="405">
                  <c:v>-21.533474269054462</c:v>
                </c:pt>
                <c:pt idx="406">
                  <c:v>-18.249528558917369</c:v>
                </c:pt>
                <c:pt idx="407">
                  <c:v>-15.220058346613701</c:v>
                </c:pt>
                <c:pt idx="408">
                  <c:v>-11.790698066285886</c:v>
                </c:pt>
                <c:pt idx="409">
                  <c:v>-9.0884106369110036</c:v>
                </c:pt>
                <c:pt idx="410">
                  <c:v>-7.4282609605686174</c:v>
                </c:pt>
                <c:pt idx="411">
                  <c:v>-3.6596000164627882</c:v>
                </c:pt>
                <c:pt idx="412">
                  <c:v>0.47259735311950812</c:v>
                </c:pt>
                <c:pt idx="413">
                  <c:v>4.9077417439318012</c:v>
                </c:pt>
                <c:pt idx="414">
                  <c:v>8.8945245433233762</c:v>
                </c:pt>
                <c:pt idx="415">
                  <c:v>12.529888798088047</c:v>
                </c:pt>
                <c:pt idx="416">
                  <c:v>16.080427886907795</c:v>
                </c:pt>
                <c:pt idx="417">
                  <c:v>18.455532533353889</c:v>
                </c:pt>
                <c:pt idx="418">
                  <c:v>22.890676924166517</c:v>
                </c:pt>
                <c:pt idx="419">
                  <c:v>27.277349791581905</c:v>
                </c:pt>
                <c:pt idx="420">
                  <c:v>32.936400148165426</c:v>
                </c:pt>
                <c:pt idx="421">
                  <c:v>37.916849177192589</c:v>
                </c:pt>
                <c:pt idx="422">
                  <c:v>43.890964435855338</c:v>
                </c:pt>
                <c:pt idx="423">
                  <c:v>50.895099566701354</c:v>
                </c:pt>
                <c:pt idx="424">
                  <c:v>57.196397608292891</c:v>
                </c:pt>
                <c:pt idx="425">
                  <c:v>63.134159224408293</c:v>
                </c:pt>
                <c:pt idx="426">
                  <c:v>66.127275794164618</c:v>
                </c:pt>
                <c:pt idx="427">
                  <c:v>72.901171188875324</c:v>
                </c:pt>
                <c:pt idx="428">
                  <c:v>77.942209622148965</c:v>
                </c:pt>
                <c:pt idx="429">
                  <c:v>80.814147383412347</c:v>
                </c:pt>
                <c:pt idx="430">
                  <c:v>83.673967263827166</c:v>
                </c:pt>
                <c:pt idx="431">
                  <c:v>87.442628207932998</c:v>
                </c:pt>
                <c:pt idx="432">
                  <c:v>90.956813654205405</c:v>
                </c:pt>
                <c:pt idx="433">
                  <c:v>93.949930223961388</c:v>
                </c:pt>
                <c:pt idx="434">
                  <c:v>96.688571295883619</c:v>
                </c:pt>
                <c:pt idx="435">
                  <c:v>97.997302427599095</c:v>
                </c:pt>
                <c:pt idx="436">
                  <c:v>100.00887064856839</c:v>
                </c:pt>
                <c:pt idx="437">
                  <c:v>100.46935012083901</c:v>
                </c:pt>
                <c:pt idx="438">
                  <c:v>99.172736869973093</c:v>
                </c:pt>
                <c:pt idx="439">
                  <c:v>99.524155414599988</c:v>
                </c:pt>
                <c:pt idx="440">
                  <c:v>99.560509057147669</c:v>
                </c:pt>
                <c:pt idx="441">
                  <c:v>99.136383227425071</c:v>
                </c:pt>
                <c:pt idx="442">
                  <c:v>100.78441502291824</c:v>
                </c:pt>
                <c:pt idx="443">
                  <c:v>102.11738191633216</c:v>
                </c:pt>
                <c:pt idx="444">
                  <c:v>103.17163755021356</c:v>
                </c:pt>
                <c:pt idx="445">
                  <c:v>106.64946935393827</c:v>
                </c:pt>
                <c:pt idx="446">
                  <c:v>110.16365480021034</c:v>
                </c:pt>
                <c:pt idx="447">
                  <c:v>113.39912898695087</c:v>
                </c:pt>
                <c:pt idx="448">
                  <c:v>116.0771806546273</c:v>
                </c:pt>
                <c:pt idx="449">
                  <c:v>119.31265484136749</c:v>
                </c:pt>
                <c:pt idx="450">
                  <c:v>123.21461247481447</c:v>
                </c:pt>
                <c:pt idx="451">
                  <c:v>124.17192506190271</c:v>
                </c:pt>
                <c:pt idx="452">
                  <c:v>126.58338335089648</c:v>
                </c:pt>
                <c:pt idx="453">
                  <c:v>128.06176481450046</c:v>
                </c:pt>
                <c:pt idx="454">
                  <c:v>131.11547078850259</c:v>
                </c:pt>
                <c:pt idx="455">
                  <c:v>134.023762192314</c:v>
                </c:pt>
                <c:pt idx="456">
                  <c:v>138.79820724690464</c:v>
                </c:pt>
                <c:pt idx="457">
                  <c:v>141.83979534005752</c:v>
                </c:pt>
                <c:pt idx="458">
                  <c:v>146.00834635218752</c:v>
                </c:pt>
                <c:pt idx="459">
                  <c:v>149.60735696440418</c:v>
                </c:pt>
                <c:pt idx="460">
                  <c:v>153.715318572288</c:v>
                </c:pt>
                <c:pt idx="461">
                  <c:v>155.90865500599602</c:v>
                </c:pt>
                <c:pt idx="462">
                  <c:v>158.53823515027557</c:v>
                </c:pt>
                <c:pt idx="463">
                  <c:v>161.44652655408694</c:v>
                </c:pt>
                <c:pt idx="464">
                  <c:v>164.42752524299405</c:v>
                </c:pt>
                <c:pt idx="465">
                  <c:v>167.91747492756767</c:v>
                </c:pt>
                <c:pt idx="466">
                  <c:v>170.45011202505339</c:v>
                </c:pt>
                <c:pt idx="467">
                  <c:v>173.4674643565078</c:v>
                </c:pt>
                <c:pt idx="468">
                  <c:v>176.43634516456535</c:v>
                </c:pt>
                <c:pt idx="469">
                  <c:v>180.31406703631387</c:v>
                </c:pt>
                <c:pt idx="470">
                  <c:v>182.96788294229219</c:v>
                </c:pt>
                <c:pt idx="471">
                  <c:v>185.88829222695315</c:v>
                </c:pt>
                <c:pt idx="472">
                  <c:v>189.86295714549516</c:v>
                </c:pt>
                <c:pt idx="473">
                  <c:v>193.20749225987839</c:v>
                </c:pt>
                <c:pt idx="474">
                  <c:v>195.29176776594372</c:v>
                </c:pt>
                <c:pt idx="475">
                  <c:v>198.03040883786593</c:v>
                </c:pt>
                <c:pt idx="476">
                  <c:v>201.27800090545537</c:v>
                </c:pt>
                <c:pt idx="477">
                  <c:v>204.74371482833087</c:v>
                </c:pt>
                <c:pt idx="478">
                  <c:v>206.88857973864197</c:v>
                </c:pt>
                <c:pt idx="479">
                  <c:v>209.57874928716762</c:v>
                </c:pt>
                <c:pt idx="480">
                  <c:v>210.47547247000975</c:v>
                </c:pt>
                <c:pt idx="481">
                  <c:v>212.22044731229639</c:v>
                </c:pt>
                <c:pt idx="482">
                  <c:v>212.88693075900318</c:v>
                </c:pt>
                <c:pt idx="483">
                  <c:v>211.67514267408185</c:v>
                </c:pt>
                <c:pt idx="484">
                  <c:v>207.76106715978531</c:v>
                </c:pt>
                <c:pt idx="485">
                  <c:v>203.02297574774232</c:v>
                </c:pt>
                <c:pt idx="486">
                  <c:v>197.94558367192136</c:v>
                </c:pt>
                <c:pt idx="487">
                  <c:v>192.55312669402082</c:v>
                </c:pt>
                <c:pt idx="488">
                  <c:v>190.46885118795583</c:v>
                </c:pt>
                <c:pt idx="489">
                  <c:v>190.10531476247971</c:v>
                </c:pt>
                <c:pt idx="490">
                  <c:v>191.42616377504373</c:v>
                </c:pt>
                <c:pt idx="491">
                  <c:v>195.63106842972141</c:v>
                </c:pt>
                <c:pt idx="492">
                  <c:v>202.34437442018631</c:v>
                </c:pt>
                <c:pt idx="493">
                  <c:v>208.48814001073822</c:v>
                </c:pt>
                <c:pt idx="494">
                  <c:v>215.7588685202669</c:v>
                </c:pt>
                <c:pt idx="495">
                  <c:v>223.74455199989927</c:v>
                </c:pt>
                <c:pt idx="496">
                  <c:v>231.3061096498094</c:v>
                </c:pt>
                <c:pt idx="497">
                  <c:v>237.48622888290899</c:v>
                </c:pt>
                <c:pt idx="498">
                  <c:v>243.4239904990244</c:v>
                </c:pt>
                <c:pt idx="499">
                  <c:v>248.7195044301308</c:v>
                </c:pt>
                <c:pt idx="500">
                  <c:v>251.97921437856976</c:v>
                </c:pt>
                <c:pt idx="501">
                  <c:v>256.43859453108053</c:v>
                </c:pt>
                <c:pt idx="502">
                  <c:v>259.72254024121793</c:v>
                </c:pt>
                <c:pt idx="503">
                  <c:v>262.70353893012469</c:v>
                </c:pt>
                <c:pt idx="504">
                  <c:v>264.71510715109434</c:v>
                </c:pt>
                <c:pt idx="505">
                  <c:v>266.02383828280949</c:v>
                </c:pt>
                <c:pt idx="506">
                  <c:v>268.36258928670787</c:v>
                </c:pt>
                <c:pt idx="507">
                  <c:v>271.48900254580536</c:v>
                </c:pt>
                <c:pt idx="508">
                  <c:v>275.56061051114119</c:v>
                </c:pt>
                <c:pt idx="509">
                  <c:v>278.8566741021275</c:v>
                </c:pt>
                <c:pt idx="510">
                  <c:v>281.11059994008167</c:v>
                </c:pt>
                <c:pt idx="511">
                  <c:v>282.39509531009838</c:v>
                </c:pt>
                <c:pt idx="512">
                  <c:v>283.08581451850364</c:v>
                </c:pt>
                <c:pt idx="513">
                  <c:v>285.21856154796552</c:v>
                </c:pt>
                <c:pt idx="514">
                  <c:v>285.55786221174355</c:v>
                </c:pt>
                <c:pt idx="515">
                  <c:v>286.2728171818469</c:v>
                </c:pt>
                <c:pt idx="516">
                  <c:v>288.52674301980107</c:v>
                </c:pt>
                <c:pt idx="517">
                  <c:v>291.16844104492981</c:v>
                </c:pt>
                <c:pt idx="518">
                  <c:v>293.22848078929633</c:v>
                </c:pt>
                <c:pt idx="519">
                  <c:v>294.10096821043999</c:v>
                </c:pt>
                <c:pt idx="520">
                  <c:v>295.5914675548932</c:v>
                </c:pt>
                <c:pt idx="521">
                  <c:v>297.094084780196</c:v>
                </c:pt>
                <c:pt idx="522">
                  <c:v>299.37224637984826</c:v>
                </c:pt>
                <c:pt idx="523">
                  <c:v>300.97180665194452</c:v>
                </c:pt>
                <c:pt idx="524">
                  <c:v>301.68676162204827</c:v>
                </c:pt>
                <c:pt idx="525">
                  <c:v>304.35269540887543</c:v>
                </c:pt>
                <c:pt idx="526">
                  <c:v>306.47332455748779</c:v>
                </c:pt>
                <c:pt idx="527">
                  <c:v>306.78838945956767</c:v>
                </c:pt>
                <c:pt idx="528">
                  <c:v>308.2425351614732</c:v>
                </c:pt>
                <c:pt idx="529">
                  <c:v>310.50857888027662</c:v>
                </c:pt>
                <c:pt idx="530">
                  <c:v>313.2714557138973</c:v>
                </c:pt>
                <c:pt idx="531">
                  <c:v>316.19186499855823</c:v>
                </c:pt>
                <c:pt idx="532">
                  <c:v>318.91838818963157</c:v>
                </c:pt>
                <c:pt idx="533">
                  <c:v>321.23290343183152</c:v>
                </c:pt>
                <c:pt idx="534">
                  <c:v>323.68071536337266</c:v>
                </c:pt>
                <c:pt idx="535">
                  <c:v>326.00734848642185</c:v>
                </c:pt>
                <c:pt idx="536">
                  <c:v>327.29184385643885</c:v>
                </c:pt>
                <c:pt idx="537">
                  <c:v>329.63059486033728</c:v>
                </c:pt>
                <c:pt idx="538">
                  <c:v>332.50253262160135</c:v>
                </c:pt>
                <c:pt idx="539">
                  <c:v>335.3987061445635</c:v>
                </c:pt>
                <c:pt idx="540">
                  <c:v>338.07675781223958</c:v>
                </c:pt>
                <c:pt idx="541">
                  <c:v>341.00928497774947</c:v>
                </c:pt>
                <c:pt idx="542">
                  <c:v>344.620413470816</c:v>
                </c:pt>
                <c:pt idx="543">
                  <c:v>347.08034328320599</c:v>
                </c:pt>
                <c:pt idx="544">
                  <c:v>349.9522810444704</c:v>
                </c:pt>
                <c:pt idx="545">
                  <c:v>353.99965324810813</c:v>
                </c:pt>
                <c:pt idx="546">
                  <c:v>355.62344928190282</c:v>
                </c:pt>
                <c:pt idx="547">
                  <c:v>356.16875392011735</c:v>
                </c:pt>
                <c:pt idx="548">
                  <c:v>355.84157113718857</c:v>
                </c:pt>
                <c:pt idx="549">
                  <c:v>356.12028239672043</c:v>
                </c:pt>
                <c:pt idx="550">
                  <c:v>356.45958306049846</c:v>
                </c:pt>
                <c:pt idx="551">
                  <c:v>355.17508769048209</c:v>
                </c:pt>
                <c:pt idx="552">
                  <c:v>354.53284000547342</c:v>
                </c:pt>
                <c:pt idx="553">
                  <c:v>356.04757511162506</c:v>
                </c:pt>
                <c:pt idx="554">
                  <c:v>356.52017246474423</c:v>
                </c:pt>
                <c:pt idx="555">
                  <c:v>356.54440822644307</c:v>
                </c:pt>
                <c:pt idx="556">
                  <c:v>354.78731550330684</c:v>
                </c:pt>
                <c:pt idx="557">
                  <c:v>354.7751976224576</c:v>
                </c:pt>
                <c:pt idx="558">
                  <c:v>355.82945325633898</c:v>
                </c:pt>
                <c:pt idx="559">
                  <c:v>356.14451815841926</c:v>
                </c:pt>
                <c:pt idx="560">
                  <c:v>357.76831419221395</c:v>
                </c:pt>
                <c:pt idx="561">
                  <c:v>360.54330890668388</c:v>
                </c:pt>
                <c:pt idx="562">
                  <c:v>362.3004016298197</c:v>
                </c:pt>
                <c:pt idx="563">
                  <c:v>363.65760428493178</c:v>
                </c:pt>
                <c:pt idx="564">
                  <c:v>363.74242945087639</c:v>
                </c:pt>
                <c:pt idx="565">
                  <c:v>364.9905711783457</c:v>
                </c:pt>
                <c:pt idx="566">
                  <c:v>365.36622548467142</c:v>
                </c:pt>
                <c:pt idx="567">
                  <c:v>365.96000164628282</c:v>
                </c:pt>
                <c:pt idx="568">
                  <c:v>366.17812350156856</c:v>
                </c:pt>
                <c:pt idx="569">
                  <c:v>367.15967185035493</c:v>
                </c:pt>
                <c:pt idx="570">
                  <c:v>368.52899238631659</c:v>
                </c:pt>
                <c:pt idx="571">
                  <c:v>368.78346788415001</c:v>
                </c:pt>
                <c:pt idx="572">
                  <c:v>370.49208908388931</c:v>
                </c:pt>
                <c:pt idx="573">
                  <c:v>371.9341169049456</c:v>
                </c:pt>
                <c:pt idx="574">
                  <c:v>373.83662419827249</c:v>
                </c:pt>
                <c:pt idx="575">
                  <c:v>374.52734340667774</c:v>
                </c:pt>
                <c:pt idx="576">
                  <c:v>375.44830235121765</c:v>
                </c:pt>
                <c:pt idx="577">
                  <c:v>377.01150898076656</c:v>
                </c:pt>
                <c:pt idx="578">
                  <c:v>378.51412620606936</c:v>
                </c:pt>
                <c:pt idx="579">
                  <c:v>379.77438581438793</c:v>
                </c:pt>
                <c:pt idx="580">
                  <c:v>381.25276727799189</c:v>
                </c:pt>
                <c:pt idx="581">
                  <c:v>381.78595403535724</c:v>
                </c:pt>
                <c:pt idx="582">
                  <c:v>380.07733283561828</c:v>
                </c:pt>
                <c:pt idx="583">
                  <c:v>380.44086926109441</c:v>
                </c:pt>
                <c:pt idx="584">
                  <c:v>382.08890105658787</c:v>
                </c:pt>
                <c:pt idx="585">
                  <c:v>381.95560436724571</c:v>
                </c:pt>
                <c:pt idx="586">
                  <c:v>382.02831165234142</c:v>
                </c:pt>
                <c:pt idx="587">
                  <c:v>383.09468516707238</c:v>
                </c:pt>
                <c:pt idx="588">
                  <c:v>384.74271696256517</c:v>
                </c:pt>
                <c:pt idx="589">
                  <c:v>386.57251697079676</c:v>
                </c:pt>
                <c:pt idx="590">
                  <c:v>386.80275670693203</c:v>
                </c:pt>
                <c:pt idx="591">
                  <c:v>387.54194743873421</c:v>
                </c:pt>
                <c:pt idx="592">
                  <c:v>387.31170770259922</c:v>
                </c:pt>
                <c:pt idx="593">
                  <c:v>384.48824146473208</c:v>
                </c:pt>
                <c:pt idx="594">
                  <c:v>383.31280702235813</c:v>
                </c:pt>
                <c:pt idx="595">
                  <c:v>383.28857126065964</c:v>
                </c:pt>
                <c:pt idx="596">
                  <c:v>383.38551430745349</c:v>
                </c:pt>
                <c:pt idx="597">
                  <c:v>384.6578917966209</c:v>
                </c:pt>
                <c:pt idx="598">
                  <c:v>385.95450504748686</c:v>
                </c:pt>
                <c:pt idx="599">
                  <c:v>384.77907060511353</c:v>
                </c:pt>
                <c:pt idx="600">
                  <c:v>383.05833152452436</c:v>
                </c:pt>
                <c:pt idx="601">
                  <c:v>379.65320700589496</c:v>
                </c:pt>
                <c:pt idx="602">
                  <c:v>377.07209838501234</c:v>
                </c:pt>
                <c:pt idx="603">
                  <c:v>373.71544538978026</c:v>
                </c:pt>
                <c:pt idx="604">
                  <c:v>369.59536590104716</c:v>
                </c:pt>
                <c:pt idx="605">
                  <c:v>362.73664534039187</c:v>
                </c:pt>
                <c:pt idx="606">
                  <c:v>357.5744280986263</c:v>
                </c:pt>
                <c:pt idx="607">
                  <c:v>354.06024265235425</c:v>
                </c:pt>
                <c:pt idx="608">
                  <c:v>348.99496845738219</c:v>
                </c:pt>
                <c:pt idx="609">
                  <c:v>346.11091281526922</c:v>
                </c:pt>
                <c:pt idx="610">
                  <c:v>346.29268102800728</c:v>
                </c:pt>
                <c:pt idx="611">
                  <c:v>347.28634725764289</c:v>
                </c:pt>
                <c:pt idx="612">
                  <c:v>350.04922409126391</c:v>
                </c:pt>
                <c:pt idx="613">
                  <c:v>354.76307974160875</c:v>
                </c:pt>
                <c:pt idx="614">
                  <c:v>357.00488769871299</c:v>
                </c:pt>
                <c:pt idx="615">
                  <c:v>360.88260957046151</c:v>
                </c:pt>
                <c:pt idx="616">
                  <c:v>366.44471688025158</c:v>
                </c:pt>
                <c:pt idx="617">
                  <c:v>369.1470043096258</c:v>
                </c:pt>
                <c:pt idx="618">
                  <c:v>372.17647452193012</c:v>
                </c:pt>
                <c:pt idx="619">
                  <c:v>372.52789306655734</c:v>
                </c:pt>
                <c:pt idx="620">
                  <c:v>372.98837253882698</c:v>
                </c:pt>
                <c:pt idx="621">
                  <c:v>372.0431778325883</c:v>
                </c:pt>
                <c:pt idx="622">
                  <c:v>371.4130480284295</c:v>
                </c:pt>
                <c:pt idx="623">
                  <c:v>371.35245862418304</c:v>
                </c:pt>
                <c:pt idx="624">
                  <c:v>370.71021093917506</c:v>
                </c:pt>
                <c:pt idx="625">
                  <c:v>370.16490630096052</c:v>
                </c:pt>
                <c:pt idx="626">
                  <c:v>369.20759371387226</c:v>
                </c:pt>
                <c:pt idx="627">
                  <c:v>367.12331820780759</c:v>
                </c:pt>
                <c:pt idx="628">
                  <c:v>365.68129038675062</c:v>
                </c:pt>
                <c:pt idx="629">
                  <c:v>363.74242945087639</c:v>
                </c:pt>
                <c:pt idx="630">
                  <c:v>362.14286917878042</c:v>
                </c:pt>
                <c:pt idx="631">
                  <c:v>363.07594600416957</c:v>
                </c:pt>
                <c:pt idx="632">
                  <c:v>363.71819368917789</c:v>
                </c:pt>
                <c:pt idx="633">
                  <c:v>363.01535659992345</c:v>
                </c:pt>
                <c:pt idx="634">
                  <c:v>361.16132082999405</c:v>
                </c:pt>
                <c:pt idx="635">
                  <c:v>359.79200029403211</c:v>
                </c:pt>
                <c:pt idx="636">
                  <c:v>359.85258969827862</c:v>
                </c:pt>
                <c:pt idx="637">
                  <c:v>358.43479763892043</c:v>
                </c:pt>
                <c:pt idx="638">
                  <c:v>356.38687577540344</c:v>
                </c:pt>
                <c:pt idx="639">
                  <c:v>355.47803471171176</c:v>
                </c:pt>
                <c:pt idx="640">
                  <c:v>353.73305986942546</c:v>
                </c:pt>
                <c:pt idx="641">
                  <c:v>351.97596714628895</c:v>
                </c:pt>
                <c:pt idx="642">
                  <c:v>348.80108236379522</c:v>
                </c:pt>
                <c:pt idx="643">
                  <c:v>347.55294063632584</c:v>
                </c:pt>
                <c:pt idx="644">
                  <c:v>345.02030353884015</c:v>
                </c:pt>
                <c:pt idx="645">
                  <c:v>344.76582804100673</c:v>
                </c:pt>
                <c:pt idx="646">
                  <c:v>344.62041347081566</c:v>
                </c:pt>
                <c:pt idx="647">
                  <c:v>343.3480359816482</c:v>
                </c:pt>
                <c:pt idx="648">
                  <c:v>340.99716709690057</c:v>
                </c:pt>
                <c:pt idx="649">
                  <c:v>338.40394059516836</c:v>
                </c:pt>
                <c:pt idx="650">
                  <c:v>335.58047435730191</c:v>
                </c:pt>
                <c:pt idx="651">
                  <c:v>333.66584918312577</c:v>
                </c:pt>
                <c:pt idx="652">
                  <c:v>331.92087434083913</c:v>
                </c:pt>
                <c:pt idx="653">
                  <c:v>329.42459088590044</c:v>
                </c:pt>
                <c:pt idx="654">
                  <c:v>327.12219352454969</c:v>
                </c:pt>
                <c:pt idx="655">
                  <c:v>325.12274318442928</c:v>
                </c:pt>
                <c:pt idx="656">
                  <c:v>323.05058555921352</c:v>
                </c:pt>
                <c:pt idx="657">
                  <c:v>322.02056568703057</c:v>
                </c:pt>
                <c:pt idx="658">
                  <c:v>317.6702464621622</c:v>
                </c:pt>
                <c:pt idx="659">
                  <c:v>313.97429280315174</c:v>
                </c:pt>
                <c:pt idx="660">
                  <c:v>309.97539212291093</c:v>
                </c:pt>
                <c:pt idx="661">
                  <c:v>306.46120667663888</c:v>
                </c:pt>
                <c:pt idx="662">
                  <c:v>302.5228954006439</c:v>
                </c:pt>
                <c:pt idx="663">
                  <c:v>298.74211657568918</c:v>
                </c:pt>
                <c:pt idx="664">
                  <c:v>295.47028874640063</c:v>
                </c:pt>
                <c:pt idx="665">
                  <c:v>293.37389535948705</c:v>
                </c:pt>
                <c:pt idx="666">
                  <c:v>292.92553376806603</c:v>
                </c:pt>
                <c:pt idx="667">
                  <c:v>293.22848078929633</c:v>
                </c:pt>
                <c:pt idx="668">
                  <c:v>293.19212714674836</c:v>
                </c:pt>
                <c:pt idx="669">
                  <c:v>294.04037880619387</c:v>
                </c:pt>
                <c:pt idx="670">
                  <c:v>293.87072847430471</c:v>
                </c:pt>
                <c:pt idx="671">
                  <c:v>292.35599336815335</c:v>
                </c:pt>
                <c:pt idx="672">
                  <c:v>291.66527415974775</c:v>
                </c:pt>
                <c:pt idx="673">
                  <c:v>288.86604368357911</c:v>
                </c:pt>
                <c:pt idx="674">
                  <c:v>286.38187810948995</c:v>
                </c:pt>
                <c:pt idx="675">
                  <c:v>284.57631386295753</c:v>
                </c:pt>
                <c:pt idx="676">
                  <c:v>282.35874166755036</c:v>
                </c:pt>
                <c:pt idx="677">
                  <c:v>279.7655151658185</c:v>
                </c:pt>
                <c:pt idx="678">
                  <c:v>277.07534561729318</c:v>
                </c:pt>
                <c:pt idx="679">
                  <c:v>274.17917209433102</c:v>
                </c:pt>
                <c:pt idx="680">
                  <c:v>270.82251909909854</c:v>
                </c:pt>
                <c:pt idx="681">
                  <c:v>269.41684492058926</c:v>
                </c:pt>
                <c:pt idx="682">
                  <c:v>265.86630583176986</c:v>
                </c:pt>
                <c:pt idx="683">
                  <c:v>263.37002237683151</c:v>
                </c:pt>
                <c:pt idx="684">
                  <c:v>260.92221044529037</c:v>
                </c:pt>
                <c:pt idx="685">
                  <c:v>258.57134156054241</c:v>
                </c:pt>
                <c:pt idx="686">
                  <c:v>255.23892432700873</c:v>
                </c:pt>
                <c:pt idx="687">
                  <c:v>253.0940594166976</c:v>
                </c:pt>
                <c:pt idx="688">
                  <c:v>251.39755609780721</c:v>
                </c:pt>
                <c:pt idx="689">
                  <c:v>248.75585807267814</c:v>
                </c:pt>
                <c:pt idx="690">
                  <c:v>245.08414017536612</c:v>
                </c:pt>
                <c:pt idx="691">
                  <c:v>241.20641830361791</c:v>
                </c:pt>
                <c:pt idx="692">
                  <c:v>239.25543948689443</c:v>
                </c:pt>
                <c:pt idx="693">
                  <c:v>236.26232291713811</c:v>
                </c:pt>
                <c:pt idx="694">
                  <c:v>232.74813747086603</c:v>
                </c:pt>
                <c:pt idx="695">
                  <c:v>230.4942116329122</c:v>
                </c:pt>
                <c:pt idx="696">
                  <c:v>228.08275334391843</c:v>
                </c:pt>
                <c:pt idx="697">
                  <c:v>224.55645001679679</c:v>
                </c:pt>
                <c:pt idx="698">
                  <c:v>221.19979702156468</c:v>
                </c:pt>
                <c:pt idx="699">
                  <c:v>218.3884486645471</c:v>
                </c:pt>
                <c:pt idx="700">
                  <c:v>213.21411354193162</c:v>
                </c:pt>
                <c:pt idx="701">
                  <c:v>209.25156650423853</c:v>
                </c:pt>
                <c:pt idx="702">
                  <c:v>206.85222609609397</c:v>
                </c:pt>
                <c:pt idx="703">
                  <c:v>203.25321548387799</c:v>
                </c:pt>
                <c:pt idx="704">
                  <c:v>200.30857043751823</c:v>
                </c:pt>
                <c:pt idx="705">
                  <c:v>198.24853069315202</c:v>
                </c:pt>
                <c:pt idx="706">
                  <c:v>194.78281677027653</c:v>
                </c:pt>
                <c:pt idx="707">
                  <c:v>192.32288695788586</c:v>
                </c:pt>
                <c:pt idx="708">
                  <c:v>191.25651344315523</c:v>
                </c:pt>
                <c:pt idx="709">
                  <c:v>188.62693329887537</c:v>
                </c:pt>
                <c:pt idx="710">
                  <c:v>187.20914123951721</c:v>
                </c:pt>
                <c:pt idx="711">
                  <c:v>184.9188617590157</c:v>
                </c:pt>
                <c:pt idx="712">
                  <c:v>183.61013062730055</c:v>
                </c:pt>
                <c:pt idx="713">
                  <c:v>183.86460612513432</c:v>
                </c:pt>
                <c:pt idx="714">
                  <c:v>183.75554519749127</c:v>
                </c:pt>
                <c:pt idx="715">
                  <c:v>183.13753327418104</c:v>
                </c:pt>
                <c:pt idx="716">
                  <c:v>184.43414652504728</c:v>
                </c:pt>
                <c:pt idx="717">
                  <c:v>187.89986044792278</c:v>
                </c:pt>
                <c:pt idx="718">
                  <c:v>192.00782205580629</c:v>
                </c:pt>
                <c:pt idx="719">
                  <c:v>194.7464631277285</c:v>
                </c:pt>
                <c:pt idx="720">
                  <c:v>198.12735188465976</c:v>
                </c:pt>
                <c:pt idx="721">
                  <c:v>201.1204684544154</c:v>
                </c:pt>
                <c:pt idx="722">
                  <c:v>203.21686184132963</c:v>
                </c:pt>
                <c:pt idx="723">
                  <c:v>203.59251614765532</c:v>
                </c:pt>
                <c:pt idx="724">
                  <c:v>202.80485389245658</c:v>
                </c:pt>
                <c:pt idx="725">
                  <c:v>198.87866049731082</c:v>
                </c:pt>
                <c:pt idx="726">
                  <c:v>193.29231742582297</c:v>
                </c:pt>
                <c:pt idx="727">
                  <c:v>187.23337700121564</c:v>
                </c:pt>
                <c:pt idx="728">
                  <c:v>178.15708424515421</c:v>
                </c:pt>
                <c:pt idx="729">
                  <c:v>169.77151069749769</c:v>
                </c:pt>
                <c:pt idx="730">
                  <c:v>161.8706523838099</c:v>
                </c:pt>
                <c:pt idx="731">
                  <c:v>153.56990400209727</c:v>
                </c:pt>
                <c:pt idx="732">
                  <c:v>145.46304171397298</c:v>
                </c:pt>
                <c:pt idx="733">
                  <c:v>139.45257281276221</c:v>
                </c:pt>
                <c:pt idx="734">
                  <c:v>133.39363238815488</c:v>
                </c:pt>
                <c:pt idx="735">
                  <c:v>127.72246415072246</c:v>
                </c:pt>
                <c:pt idx="736">
                  <c:v>122.26941776857613</c:v>
                </c:pt>
                <c:pt idx="737">
                  <c:v>119.09453298608173</c:v>
                </c:pt>
                <c:pt idx="738">
                  <c:v>115.87117668019044</c:v>
                </c:pt>
                <c:pt idx="739">
                  <c:v>114.00502302941153</c:v>
                </c:pt>
                <c:pt idx="740">
                  <c:v>111.98133692759268</c:v>
                </c:pt>
                <c:pt idx="741">
                  <c:v>109.86070777898034</c:v>
                </c:pt>
                <c:pt idx="742">
                  <c:v>108.39444419622491</c:v>
                </c:pt>
                <c:pt idx="743">
                  <c:v>105.86180709873921</c:v>
                </c:pt>
                <c:pt idx="744">
                  <c:v>103.3291700012535</c:v>
                </c:pt>
                <c:pt idx="745">
                  <c:v>101.65690244406188</c:v>
                </c:pt>
                <c:pt idx="746">
                  <c:v>99.221208393369665</c:v>
                </c:pt>
                <c:pt idx="747">
                  <c:v>95.731258708795707</c:v>
                </c:pt>
                <c:pt idx="748">
                  <c:v>93.271328896405365</c:v>
                </c:pt>
                <c:pt idx="749">
                  <c:v>89.781379211831421</c:v>
                </c:pt>
                <c:pt idx="750">
                  <c:v>84.825165944502714</c:v>
                </c:pt>
                <c:pt idx="751">
                  <c:v>79.178233468768411</c:v>
                </c:pt>
                <c:pt idx="752">
                  <c:v>74.00389834615396</c:v>
                </c:pt>
                <c:pt idx="753">
                  <c:v>69.144628125619064</c:v>
                </c:pt>
                <c:pt idx="754">
                  <c:v>64.33382942848074</c:v>
                </c:pt>
                <c:pt idx="755">
                  <c:v>57.366047940182405</c:v>
                </c:pt>
                <c:pt idx="756">
                  <c:v>52.094769770773794</c:v>
                </c:pt>
                <c:pt idx="757">
                  <c:v>47.780804188453438</c:v>
                </c:pt>
                <c:pt idx="758">
                  <c:v>43.733431984815731</c:v>
                </c:pt>
                <c:pt idx="759">
                  <c:v>39.043812096169674</c:v>
                </c:pt>
                <c:pt idx="760">
                  <c:v>34.257249160729799</c:v>
                </c:pt>
                <c:pt idx="761">
                  <c:v>29.713043842274132</c:v>
                </c:pt>
                <c:pt idx="762">
                  <c:v>24.817419979191559</c:v>
                </c:pt>
                <c:pt idx="763">
                  <c:v>21.327470294617946</c:v>
                </c:pt>
                <c:pt idx="764">
                  <c:v>18.40706100995698</c:v>
                </c:pt>
                <c:pt idx="765">
                  <c:v>13.984034499993916</c:v>
                </c:pt>
                <c:pt idx="766">
                  <c:v>11.160568262126766</c:v>
                </c:pt>
                <c:pt idx="767">
                  <c:v>9.8881907729589624</c:v>
                </c:pt>
                <c:pt idx="768">
                  <c:v>8.8339351390775782</c:v>
                </c:pt>
                <c:pt idx="769">
                  <c:v>11.839169589682793</c:v>
                </c:pt>
                <c:pt idx="770">
                  <c:v>12.687421249127659</c:v>
                </c:pt>
                <c:pt idx="771">
                  <c:v>14.75957887434342</c:v>
                </c:pt>
                <c:pt idx="772">
                  <c:v>20.418629230926609</c:v>
                </c:pt>
                <c:pt idx="773">
                  <c:v>26.61086634487544</c:v>
                </c:pt>
                <c:pt idx="774">
                  <c:v>32.366859748252445</c:v>
                </c:pt>
                <c:pt idx="775">
                  <c:v>38.946869049375856</c:v>
                </c:pt>
                <c:pt idx="776">
                  <c:v>45.369345899460001</c:v>
                </c:pt>
                <c:pt idx="777">
                  <c:v>49.586368434986547</c:v>
                </c:pt>
                <c:pt idx="778">
                  <c:v>51.573700894257719</c:v>
                </c:pt>
                <c:pt idx="779">
                  <c:v>50.470973736978756</c:v>
                </c:pt>
                <c:pt idx="780">
                  <c:v>45.30875649521353</c:v>
                </c:pt>
                <c:pt idx="781">
                  <c:v>38.3894465303121</c:v>
                </c:pt>
                <c:pt idx="782">
                  <c:v>29.652454438028336</c:v>
                </c:pt>
                <c:pt idx="783">
                  <c:v>19.582495452330971</c:v>
                </c:pt>
                <c:pt idx="784">
                  <c:v>8.0583907647277364</c:v>
                </c:pt>
                <c:pt idx="785">
                  <c:v>-3.2718278292878673</c:v>
                </c:pt>
                <c:pt idx="786">
                  <c:v>-15.207940465764475</c:v>
                </c:pt>
                <c:pt idx="787">
                  <c:v>-25.944382898168641</c:v>
                </c:pt>
                <c:pt idx="788">
                  <c:v>-35.86892731367562</c:v>
                </c:pt>
                <c:pt idx="789">
                  <c:v>-44.424151193220979</c:v>
                </c:pt>
                <c:pt idx="790">
                  <c:v>-51.731233345297667</c:v>
                </c:pt>
                <c:pt idx="791">
                  <c:v>-58.287006884722629</c:v>
                </c:pt>
                <c:pt idx="792">
                  <c:v>-62.625208228741442</c:v>
                </c:pt>
                <c:pt idx="793">
                  <c:v>-66.066686389918488</c:v>
                </c:pt>
                <c:pt idx="794">
                  <c:v>-69.096156602222152</c:v>
                </c:pt>
                <c:pt idx="795">
                  <c:v>-71.398553963572894</c:v>
                </c:pt>
                <c:pt idx="796">
                  <c:v>-74.634028150313071</c:v>
                </c:pt>
                <c:pt idx="797">
                  <c:v>-79.12976194537184</c:v>
                </c:pt>
                <c:pt idx="798">
                  <c:v>-81.783577851349477</c:v>
                </c:pt>
                <c:pt idx="799">
                  <c:v>-85.867303697534865</c:v>
                </c:pt>
                <c:pt idx="800">
                  <c:v>-88.969481194934232</c:v>
                </c:pt>
                <c:pt idx="801">
                  <c:v>-91.780829551952152</c:v>
                </c:pt>
                <c:pt idx="802">
                  <c:v>-94.49523486217592</c:v>
                </c:pt>
                <c:pt idx="803">
                  <c:v>-96.943046793717045</c:v>
                </c:pt>
                <c:pt idx="804">
                  <c:v>-98.591078589210539</c:v>
                </c:pt>
                <c:pt idx="805">
                  <c:v>-101.09947992499779</c:v>
                </c:pt>
                <c:pt idx="806">
                  <c:v>-103.9471819245634</c:v>
                </c:pt>
                <c:pt idx="807">
                  <c:v>-106.2859329284618</c:v>
                </c:pt>
                <c:pt idx="808">
                  <c:v>-109.50928923435278</c:v>
                </c:pt>
                <c:pt idx="809">
                  <c:v>-112.89017799128368</c:v>
                </c:pt>
                <c:pt idx="810">
                  <c:v>-114.51397402507838</c:v>
                </c:pt>
                <c:pt idx="811">
                  <c:v>-115.73787999084962</c:v>
                </c:pt>
                <c:pt idx="812">
                  <c:v>-117.30108662039785</c:v>
                </c:pt>
                <c:pt idx="813">
                  <c:v>-119.78525219448699</c:v>
                </c:pt>
                <c:pt idx="814">
                  <c:v>-122.41483233876617</c:v>
                </c:pt>
                <c:pt idx="815">
                  <c:v>-122.81472240679066</c:v>
                </c:pt>
                <c:pt idx="816">
                  <c:v>-126.19561116372157</c:v>
                </c:pt>
                <c:pt idx="817">
                  <c:v>-129.3099065419695</c:v>
                </c:pt>
                <c:pt idx="818">
                  <c:v>-132.07278337559018</c:v>
                </c:pt>
                <c:pt idx="819">
                  <c:v>-134.52059530713197</c:v>
                </c:pt>
                <c:pt idx="820">
                  <c:v>-136.3625131962124</c:v>
                </c:pt>
                <c:pt idx="821">
                  <c:v>-138.45890658312663</c:v>
                </c:pt>
                <c:pt idx="822">
                  <c:v>-140.49471056579503</c:v>
                </c:pt>
                <c:pt idx="823">
                  <c:v>-142.16697812298631</c:v>
                </c:pt>
                <c:pt idx="824">
                  <c:v>-144.86926555236121</c:v>
                </c:pt>
                <c:pt idx="825">
                  <c:v>-147.08683774776767</c:v>
                </c:pt>
                <c:pt idx="826">
                  <c:v>-149.0499344453404</c:v>
                </c:pt>
                <c:pt idx="827">
                  <c:v>-151.24327087904842</c:v>
                </c:pt>
                <c:pt idx="828">
                  <c:v>-153.64261128719232</c:v>
                </c:pt>
                <c:pt idx="829">
                  <c:v>-155.38758612947962</c:v>
                </c:pt>
                <c:pt idx="830">
                  <c:v>-156.82961395053627</c:v>
                </c:pt>
                <c:pt idx="831">
                  <c:v>-158.97447886084706</c:v>
                </c:pt>
                <c:pt idx="832">
                  <c:v>-161.10722589030928</c:v>
                </c:pt>
                <c:pt idx="833">
                  <c:v>-162.64619675815939</c:v>
                </c:pt>
                <c:pt idx="834">
                  <c:v>-164.18516762600953</c:v>
                </c:pt>
                <c:pt idx="835">
                  <c:v>-164.9970656429067</c:v>
                </c:pt>
                <c:pt idx="836">
                  <c:v>-167.12981267236859</c:v>
                </c:pt>
                <c:pt idx="837">
                  <c:v>-168.28101135304414</c:v>
                </c:pt>
                <c:pt idx="838">
                  <c:v>-171.83155044186356</c:v>
                </c:pt>
                <c:pt idx="839">
                  <c:v>-174.61866303718369</c:v>
                </c:pt>
                <c:pt idx="840">
                  <c:v>-175.29726436473939</c:v>
                </c:pt>
                <c:pt idx="841">
                  <c:v>-178.53273855147989</c:v>
                </c:pt>
                <c:pt idx="842">
                  <c:v>-181.90150942756159</c:v>
                </c:pt>
                <c:pt idx="843">
                  <c:v>-183.31930148691944</c:v>
                </c:pt>
                <c:pt idx="844">
                  <c:v>-183.62224850814943</c:v>
                </c:pt>
                <c:pt idx="845">
                  <c:v>-184.60379685693613</c:v>
                </c:pt>
                <c:pt idx="846">
                  <c:v>-184.25237831230922</c:v>
                </c:pt>
                <c:pt idx="847">
                  <c:v>-186.13064984393702</c:v>
                </c:pt>
                <c:pt idx="848">
                  <c:v>-189.45094919662179</c:v>
                </c:pt>
                <c:pt idx="849">
                  <c:v>-191.23227768145679</c:v>
                </c:pt>
                <c:pt idx="850">
                  <c:v>-192.22594391109237</c:v>
                </c:pt>
                <c:pt idx="851">
                  <c:v>-194.96458498301428</c:v>
                </c:pt>
                <c:pt idx="852">
                  <c:v>-196.39449492322203</c:v>
                </c:pt>
                <c:pt idx="853">
                  <c:v>-199.61785122911331</c:v>
                </c:pt>
                <c:pt idx="854">
                  <c:v>-202.25954925424205</c:v>
                </c:pt>
                <c:pt idx="855">
                  <c:v>-204.99819032616463</c:v>
                </c:pt>
                <c:pt idx="856">
                  <c:v>-207.32482344921348</c:v>
                </c:pt>
                <c:pt idx="857">
                  <c:v>-210.40276518491405</c:v>
                </c:pt>
                <c:pt idx="858">
                  <c:v>-214.0987188439245</c:v>
                </c:pt>
                <c:pt idx="859">
                  <c:v>-216.15875858829105</c:v>
                </c:pt>
                <c:pt idx="860">
                  <c:v>-216.47382349037062</c:v>
                </c:pt>
                <c:pt idx="861">
                  <c:v>-218.44903806879222</c:v>
                </c:pt>
                <c:pt idx="862">
                  <c:v>-220.04859834088947</c:v>
                </c:pt>
                <c:pt idx="863">
                  <c:v>-220.78778907269097</c:v>
                </c:pt>
                <c:pt idx="864">
                  <c:v>-221.87839834912037</c:v>
                </c:pt>
                <c:pt idx="865">
                  <c:v>-224.31409239981295</c:v>
                </c:pt>
                <c:pt idx="866">
                  <c:v>-227.28297320786979</c:v>
                </c:pt>
                <c:pt idx="867">
                  <c:v>-228.24028579495806</c:v>
                </c:pt>
                <c:pt idx="868">
                  <c:v>-230.08220368403883</c:v>
                </c:pt>
                <c:pt idx="869">
                  <c:v>-232.99049508785023</c:v>
                </c:pt>
                <c:pt idx="870">
                  <c:v>-234.35981562381184</c:v>
                </c:pt>
                <c:pt idx="871">
                  <c:v>-235.72913615977279</c:v>
                </c:pt>
                <c:pt idx="872">
                  <c:v>-238.87978518056872</c:v>
                </c:pt>
                <c:pt idx="873">
                  <c:v>-242.17584877155539</c:v>
                </c:pt>
                <c:pt idx="874">
                  <c:v>-243.581522950064</c:v>
                </c:pt>
                <c:pt idx="875">
                  <c:v>-245.0114328902711</c:v>
                </c:pt>
                <c:pt idx="876">
                  <c:v>-246.97452958784416</c:v>
                </c:pt>
                <c:pt idx="877">
                  <c:v>-248.29537860040853</c:v>
                </c:pt>
                <c:pt idx="878">
                  <c:v>-249.28904483004445</c:v>
                </c:pt>
                <c:pt idx="879">
                  <c:v>-251.26425940846639</c:v>
                </c:pt>
                <c:pt idx="880">
                  <c:v>-252.22157199555397</c:v>
                </c:pt>
                <c:pt idx="881">
                  <c:v>-254.53608723775392</c:v>
                </c:pt>
                <c:pt idx="882">
                  <c:v>-256.09929386730249</c:v>
                </c:pt>
                <c:pt idx="883">
                  <c:v>-256.89907400335079</c:v>
                </c:pt>
                <c:pt idx="884">
                  <c:v>-257.7836793053437</c:v>
                </c:pt>
                <c:pt idx="885">
                  <c:v>-259.32265017319344</c:v>
                </c:pt>
                <c:pt idx="886">
                  <c:v>-260.0860766666944</c:v>
                </c:pt>
                <c:pt idx="887">
                  <c:v>-258.59557732224084</c:v>
                </c:pt>
                <c:pt idx="888">
                  <c:v>-255.62669651418298</c:v>
                </c:pt>
                <c:pt idx="889">
                  <c:v>-252.70628722952236</c:v>
                </c:pt>
                <c:pt idx="890">
                  <c:v>-249.27692694919523</c:v>
                </c:pt>
                <c:pt idx="891">
                  <c:v>-242.79386069486495</c:v>
                </c:pt>
                <c:pt idx="892">
                  <c:v>-234.27499045786692</c:v>
                </c:pt>
                <c:pt idx="893">
                  <c:v>-224.21714935301844</c:v>
                </c:pt>
                <c:pt idx="894">
                  <c:v>-214.87426321827402</c:v>
                </c:pt>
                <c:pt idx="895">
                  <c:v>-206.76740093014971</c:v>
                </c:pt>
                <c:pt idx="896">
                  <c:v>-200.59939957789967</c:v>
                </c:pt>
                <c:pt idx="897">
                  <c:v>-193.69220749384681</c:v>
                </c:pt>
                <c:pt idx="898">
                  <c:v>-190.25072933267009</c:v>
                </c:pt>
                <c:pt idx="899">
                  <c:v>-192.05629357920319</c:v>
                </c:pt>
                <c:pt idx="900">
                  <c:v>-198.00617307616716</c:v>
                </c:pt>
                <c:pt idx="901">
                  <c:v>-207.68835987468961</c:v>
                </c:pt>
                <c:pt idx="902">
                  <c:v>-220.46060628976252</c:v>
                </c:pt>
                <c:pt idx="903">
                  <c:v>-232.91778780275487</c:v>
                </c:pt>
                <c:pt idx="904">
                  <c:v>-245.25379050725562</c:v>
                </c:pt>
                <c:pt idx="905">
                  <c:v>-258.46228063289936</c:v>
                </c:pt>
                <c:pt idx="906">
                  <c:v>-271.82830320958305</c:v>
                </c:pt>
                <c:pt idx="907">
                  <c:v>-281.37719331876434</c:v>
                </c:pt>
                <c:pt idx="908">
                  <c:v>-293.79802118920969</c:v>
                </c:pt>
                <c:pt idx="909">
                  <c:v>-304.04974838764508</c:v>
                </c:pt>
                <c:pt idx="910">
                  <c:v>-311.92637093963413</c:v>
                </c:pt>
                <c:pt idx="911">
                  <c:v>-324.54108490366741</c:v>
                </c:pt>
                <c:pt idx="912">
                  <c:v>-339.6520823226374</c:v>
                </c:pt>
                <c:pt idx="913">
                  <c:v>-349.92804528277162</c:v>
                </c:pt>
                <c:pt idx="914">
                  <c:v>-358.32573671127739</c:v>
                </c:pt>
                <c:pt idx="915">
                  <c:v>-363.69395792747912</c:v>
                </c:pt>
                <c:pt idx="916">
                  <c:v>-345.43231148771355</c:v>
                </c:pt>
                <c:pt idx="917">
                  <c:v>-319.05168487897271</c:v>
                </c:pt>
                <c:pt idx="918">
                  <c:v>-299.7236649244752</c:v>
                </c:pt>
                <c:pt idx="919">
                  <c:v>-284.18854167578189</c:v>
                </c:pt>
                <c:pt idx="920">
                  <c:v>-283.07369663765473</c:v>
                </c:pt>
                <c:pt idx="921">
                  <c:v>-280.5652953018668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711-4D8B-8CE4-55E61A013EFF}"/>
            </c:ext>
          </c:extLst>
        </c:ser>
        <c:ser>
          <c:idx val="1"/>
          <c:order val="1"/>
          <c:tx>
            <c:strRef>
              <c:f>'Auto tune_Dipole_1st (3)'!$L$15</c:f>
              <c:strCache>
                <c:ptCount val="1"/>
                <c:pt idx="0">
                  <c:v>D24_m*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'Auto tune_Dipole_1st (3)'!$A$16:$A$937</c:f>
              <c:numCache>
                <c:formatCode>General</c:formatCode>
                <c:ptCount val="922"/>
                <c:pt idx="0">
                  <c:v>-184.31674572649999</c:v>
                </c:pt>
                <c:pt idx="1">
                  <c:v>-183.91670940170999</c:v>
                </c:pt>
                <c:pt idx="2">
                  <c:v>-183.51667307692</c:v>
                </c:pt>
                <c:pt idx="3">
                  <c:v>-183.11663675214001</c:v>
                </c:pt>
                <c:pt idx="4">
                  <c:v>-182.71660042734999</c:v>
                </c:pt>
                <c:pt idx="5">
                  <c:v>-182.31656410255999</c:v>
                </c:pt>
                <c:pt idx="6">
                  <c:v>-181.91652777778</c:v>
                </c:pt>
                <c:pt idx="7">
                  <c:v>-181.51649145299001</c:v>
                </c:pt>
                <c:pt idx="8">
                  <c:v>-181.11645512819999</c:v>
                </c:pt>
                <c:pt idx="9">
                  <c:v>-180.71641880342</c:v>
                </c:pt>
                <c:pt idx="10">
                  <c:v>-180.31638247863</c:v>
                </c:pt>
                <c:pt idx="11">
                  <c:v>-179.91634615384999</c:v>
                </c:pt>
                <c:pt idx="12">
                  <c:v>-179.51630982905999</c:v>
                </c:pt>
                <c:pt idx="13">
                  <c:v>-179.11627350427</c:v>
                </c:pt>
                <c:pt idx="14">
                  <c:v>-178.71623717949001</c:v>
                </c:pt>
                <c:pt idx="15">
                  <c:v>-178.31620085470001</c:v>
                </c:pt>
                <c:pt idx="16">
                  <c:v>-177.91616452990999</c:v>
                </c:pt>
                <c:pt idx="17">
                  <c:v>-177.51612820513</c:v>
                </c:pt>
                <c:pt idx="18">
                  <c:v>-177.11609188034001</c:v>
                </c:pt>
                <c:pt idx="19">
                  <c:v>-176.71605555555999</c:v>
                </c:pt>
                <c:pt idx="20">
                  <c:v>-176.31601923077</c:v>
                </c:pt>
                <c:pt idx="21">
                  <c:v>-175.91598290598</c:v>
                </c:pt>
                <c:pt idx="22">
                  <c:v>-175.51594658120001</c:v>
                </c:pt>
                <c:pt idx="23">
                  <c:v>-175.11591025640999</c:v>
                </c:pt>
                <c:pt idx="24">
                  <c:v>-174.71587393162</c:v>
                </c:pt>
                <c:pt idx="25">
                  <c:v>-174.31583760684001</c:v>
                </c:pt>
                <c:pt idx="26">
                  <c:v>-173.91580128205001</c:v>
                </c:pt>
                <c:pt idx="27">
                  <c:v>-173.51576495725999</c:v>
                </c:pt>
                <c:pt idx="28">
                  <c:v>-173.11572863248</c:v>
                </c:pt>
                <c:pt idx="29">
                  <c:v>-172.71569230769001</c:v>
                </c:pt>
                <c:pt idx="30">
                  <c:v>-172.31565598290999</c:v>
                </c:pt>
                <c:pt idx="31">
                  <c:v>-171.91561965811999</c:v>
                </c:pt>
                <c:pt idx="32">
                  <c:v>-171.51558333333</c:v>
                </c:pt>
                <c:pt idx="33">
                  <c:v>-171.11554700855001</c:v>
                </c:pt>
                <c:pt idx="34">
                  <c:v>-170.71551068375999</c:v>
                </c:pt>
                <c:pt idx="35">
                  <c:v>-170.31547435896999</c:v>
                </c:pt>
                <c:pt idx="36">
                  <c:v>-169.91543803419</c:v>
                </c:pt>
                <c:pt idx="37">
                  <c:v>-169.51540170940001</c:v>
                </c:pt>
                <c:pt idx="38">
                  <c:v>-169.11536538460999</c:v>
                </c:pt>
                <c:pt idx="39">
                  <c:v>-168.71532905983</c:v>
                </c:pt>
                <c:pt idx="40">
                  <c:v>-168.31529273504</c:v>
                </c:pt>
                <c:pt idx="41">
                  <c:v>-167.91525641026001</c:v>
                </c:pt>
                <c:pt idx="42">
                  <c:v>-167.51522008546999</c:v>
                </c:pt>
                <c:pt idx="43">
                  <c:v>-167.11518376068</c:v>
                </c:pt>
                <c:pt idx="44">
                  <c:v>-166.71514743590001</c:v>
                </c:pt>
                <c:pt idx="45">
                  <c:v>-166.31511111111001</c:v>
                </c:pt>
                <c:pt idx="46">
                  <c:v>-165.91507478631999</c:v>
                </c:pt>
                <c:pt idx="47">
                  <c:v>-165.51503846154</c:v>
                </c:pt>
                <c:pt idx="48">
                  <c:v>-165.11500213675001</c:v>
                </c:pt>
                <c:pt idx="49">
                  <c:v>-164.71496581196999</c:v>
                </c:pt>
                <c:pt idx="50">
                  <c:v>-164.31492948718</c:v>
                </c:pt>
                <c:pt idx="51">
                  <c:v>-163.91489316239</c:v>
                </c:pt>
                <c:pt idx="52">
                  <c:v>-163.51485683761001</c:v>
                </c:pt>
                <c:pt idx="53">
                  <c:v>-163.11482051281999</c:v>
                </c:pt>
                <c:pt idx="54">
                  <c:v>-162.71478418802999</c:v>
                </c:pt>
                <c:pt idx="55">
                  <c:v>-162.31474786325001</c:v>
                </c:pt>
                <c:pt idx="56">
                  <c:v>-161.91471153846001</c:v>
                </c:pt>
                <c:pt idx="57">
                  <c:v>-161.51467521366999</c:v>
                </c:pt>
                <c:pt idx="58">
                  <c:v>-161.11463888889</c:v>
                </c:pt>
                <c:pt idx="59">
                  <c:v>-160.71460256410001</c:v>
                </c:pt>
                <c:pt idx="60">
                  <c:v>-160.31456623931999</c:v>
                </c:pt>
                <c:pt idx="61">
                  <c:v>-159.91452991452999</c:v>
                </c:pt>
                <c:pt idx="62">
                  <c:v>-159.51449358974</c:v>
                </c:pt>
                <c:pt idx="63">
                  <c:v>-159.11445726496001</c:v>
                </c:pt>
                <c:pt idx="64">
                  <c:v>-158.71442094016999</c:v>
                </c:pt>
                <c:pt idx="65">
                  <c:v>-158.31438461537999</c:v>
                </c:pt>
                <c:pt idx="66">
                  <c:v>-157.9143482906</c:v>
                </c:pt>
                <c:pt idx="67">
                  <c:v>-157.51431196581001</c:v>
                </c:pt>
                <c:pt idx="68">
                  <c:v>-157.11427564101999</c:v>
                </c:pt>
                <c:pt idx="69">
                  <c:v>-156.71423931624</c:v>
                </c:pt>
                <c:pt idx="70">
                  <c:v>-156.31420299145</c:v>
                </c:pt>
                <c:pt idx="71">
                  <c:v>-155.91416666667001</c:v>
                </c:pt>
                <c:pt idx="72">
                  <c:v>-155.51413034187999</c:v>
                </c:pt>
                <c:pt idx="73">
                  <c:v>-155.11409401709</c:v>
                </c:pt>
                <c:pt idx="74">
                  <c:v>-154.71405769231001</c:v>
                </c:pt>
                <c:pt idx="75">
                  <c:v>-154.31402136752001</c:v>
                </c:pt>
                <c:pt idx="76">
                  <c:v>-153.91398504272999</c:v>
                </c:pt>
                <c:pt idx="77">
                  <c:v>-153.51394871795</c:v>
                </c:pt>
                <c:pt idx="78">
                  <c:v>-153.11391239316001</c:v>
                </c:pt>
                <c:pt idx="79">
                  <c:v>-152.71387606837001</c:v>
                </c:pt>
                <c:pt idx="80">
                  <c:v>-152.31383974358999</c:v>
                </c:pt>
                <c:pt idx="81">
                  <c:v>-151.9138034188</c:v>
                </c:pt>
                <c:pt idx="82">
                  <c:v>-151.51376709402001</c:v>
                </c:pt>
                <c:pt idx="83">
                  <c:v>-151.11373076922999</c:v>
                </c:pt>
                <c:pt idx="84">
                  <c:v>-150.71369444443999</c:v>
                </c:pt>
                <c:pt idx="85">
                  <c:v>-150.31365811966</c:v>
                </c:pt>
                <c:pt idx="86">
                  <c:v>-149.91362179487001</c:v>
                </c:pt>
                <c:pt idx="87">
                  <c:v>-149.51358547007999</c:v>
                </c:pt>
                <c:pt idx="88">
                  <c:v>-149.1135491453</c:v>
                </c:pt>
                <c:pt idx="89">
                  <c:v>-148.71351282051</c:v>
                </c:pt>
                <c:pt idx="90">
                  <c:v>-148.31347649572999</c:v>
                </c:pt>
                <c:pt idx="91">
                  <c:v>-147.91344017093999</c:v>
                </c:pt>
                <c:pt idx="92">
                  <c:v>-147.51340384615</c:v>
                </c:pt>
                <c:pt idx="93">
                  <c:v>-147.11336752137001</c:v>
                </c:pt>
                <c:pt idx="94">
                  <c:v>-146.71333119657999</c:v>
                </c:pt>
                <c:pt idx="95">
                  <c:v>-146.31329487178999</c:v>
                </c:pt>
                <c:pt idx="96">
                  <c:v>-145.91325854701</c:v>
                </c:pt>
                <c:pt idx="97">
                  <c:v>-145.51322222222001</c:v>
                </c:pt>
                <c:pt idx="98">
                  <c:v>-145.11318589742999</c:v>
                </c:pt>
                <c:pt idx="99">
                  <c:v>-144.71314957265</c:v>
                </c:pt>
                <c:pt idx="100">
                  <c:v>-144.31311324786</c:v>
                </c:pt>
                <c:pt idx="101">
                  <c:v>-143.91307692308001</c:v>
                </c:pt>
                <c:pt idx="102">
                  <c:v>-143.51304059828999</c:v>
                </c:pt>
                <c:pt idx="103">
                  <c:v>-143.1130042735</c:v>
                </c:pt>
                <c:pt idx="104">
                  <c:v>-142.71296794872001</c:v>
                </c:pt>
                <c:pt idx="105">
                  <c:v>-142.31293162393001</c:v>
                </c:pt>
                <c:pt idx="106">
                  <c:v>-141.91289529913999</c:v>
                </c:pt>
                <c:pt idx="107">
                  <c:v>-141.51285897436</c:v>
                </c:pt>
                <c:pt idx="108">
                  <c:v>-141.11282264957001</c:v>
                </c:pt>
                <c:pt idx="109">
                  <c:v>-140.71278632478001</c:v>
                </c:pt>
                <c:pt idx="110">
                  <c:v>-140.31274999999999</c:v>
                </c:pt>
                <c:pt idx="111">
                  <c:v>-139.91271367521</c:v>
                </c:pt>
                <c:pt idx="112">
                  <c:v>-139.51267735043001</c:v>
                </c:pt>
                <c:pt idx="113">
                  <c:v>-139.11264102563999</c:v>
                </c:pt>
                <c:pt idx="114">
                  <c:v>-138.71260470084999</c:v>
                </c:pt>
                <c:pt idx="115">
                  <c:v>-138.31256837607</c:v>
                </c:pt>
                <c:pt idx="116">
                  <c:v>-137.91253205128001</c:v>
                </c:pt>
                <c:pt idx="117">
                  <c:v>-137.51249572648999</c:v>
                </c:pt>
                <c:pt idx="118">
                  <c:v>-137.11245940171</c:v>
                </c:pt>
                <c:pt idx="119">
                  <c:v>-136.71242307692</c:v>
                </c:pt>
                <c:pt idx="120">
                  <c:v>-136.31238675213999</c:v>
                </c:pt>
                <c:pt idx="121">
                  <c:v>-135.91235042734999</c:v>
                </c:pt>
                <c:pt idx="122">
                  <c:v>-135.51231410256</c:v>
                </c:pt>
                <c:pt idx="123">
                  <c:v>-135.11227777778001</c:v>
                </c:pt>
                <c:pt idx="124">
                  <c:v>-134.71224145299001</c:v>
                </c:pt>
                <c:pt idx="125">
                  <c:v>-134.31220512819999</c:v>
                </c:pt>
                <c:pt idx="126">
                  <c:v>-133.91216880342</c:v>
                </c:pt>
                <c:pt idx="127">
                  <c:v>-133.51213247863001</c:v>
                </c:pt>
                <c:pt idx="128">
                  <c:v>-133.11209615384001</c:v>
                </c:pt>
                <c:pt idx="129">
                  <c:v>-132.71205982906</c:v>
                </c:pt>
                <c:pt idx="130">
                  <c:v>-132.31202350427</c:v>
                </c:pt>
                <c:pt idx="131">
                  <c:v>-131.91198717949001</c:v>
                </c:pt>
                <c:pt idx="132">
                  <c:v>-131.51195085469999</c:v>
                </c:pt>
                <c:pt idx="133">
                  <c:v>-131.11191452991</c:v>
                </c:pt>
                <c:pt idx="134">
                  <c:v>-130.71187820513001</c:v>
                </c:pt>
                <c:pt idx="135">
                  <c:v>-130.31184188034001</c:v>
                </c:pt>
                <c:pt idx="136">
                  <c:v>-129.91180555554999</c:v>
                </c:pt>
                <c:pt idx="137">
                  <c:v>-129.51176923077</c:v>
                </c:pt>
                <c:pt idx="138">
                  <c:v>-129.11173290598001</c:v>
                </c:pt>
                <c:pt idx="139">
                  <c:v>-128.71169658119001</c:v>
                </c:pt>
                <c:pt idx="140">
                  <c:v>-128.31166025640999</c:v>
                </c:pt>
                <c:pt idx="141">
                  <c:v>-127.91162393162</c:v>
                </c:pt>
                <c:pt idx="142">
                  <c:v>-127.51158760684</c:v>
                </c:pt>
                <c:pt idx="143">
                  <c:v>-127.11155128205</c:v>
                </c:pt>
                <c:pt idx="144">
                  <c:v>-126.71151495725999</c:v>
                </c:pt>
                <c:pt idx="145">
                  <c:v>-126.31147863248</c:v>
                </c:pt>
                <c:pt idx="146">
                  <c:v>-125.91144230769</c:v>
                </c:pt>
                <c:pt idx="147">
                  <c:v>-125.5114059829</c:v>
                </c:pt>
                <c:pt idx="148">
                  <c:v>-125.11136965812</c:v>
                </c:pt>
                <c:pt idx="149">
                  <c:v>-124.71133333333</c:v>
                </c:pt>
                <c:pt idx="150">
                  <c:v>-124.31129700854</c:v>
                </c:pt>
                <c:pt idx="151">
                  <c:v>-123.91126068376001</c:v>
                </c:pt>
                <c:pt idx="152">
                  <c:v>-123.51122435897</c:v>
                </c:pt>
                <c:pt idx="153">
                  <c:v>-123.11118803418999</c:v>
                </c:pt>
                <c:pt idx="154">
                  <c:v>-122.7111517094</c:v>
                </c:pt>
                <c:pt idx="155">
                  <c:v>-122.31111538461001</c:v>
                </c:pt>
                <c:pt idx="156">
                  <c:v>-121.91107905983</c:v>
                </c:pt>
                <c:pt idx="157">
                  <c:v>-121.51104273503999</c:v>
                </c:pt>
                <c:pt idx="158">
                  <c:v>-121.11100641025</c:v>
                </c:pt>
                <c:pt idx="159">
                  <c:v>-120.71097008547</c:v>
                </c:pt>
                <c:pt idx="160">
                  <c:v>-120.31093376068</c:v>
                </c:pt>
                <c:pt idx="161">
                  <c:v>-119.9108974359</c:v>
                </c:pt>
                <c:pt idx="162">
                  <c:v>-119.51086111111</c:v>
                </c:pt>
                <c:pt idx="163">
                  <c:v>-119.11082478631999</c:v>
                </c:pt>
                <c:pt idx="164">
                  <c:v>-118.71078846154001</c:v>
                </c:pt>
                <c:pt idx="165">
                  <c:v>-118.31075213675</c:v>
                </c:pt>
                <c:pt idx="166">
                  <c:v>-117.91071581196</c:v>
                </c:pt>
                <c:pt idx="167">
                  <c:v>-117.51067948718</c:v>
                </c:pt>
                <c:pt idx="168">
                  <c:v>-117.11064316239001</c:v>
                </c:pt>
                <c:pt idx="169">
                  <c:v>-116.7106068376</c:v>
                </c:pt>
                <c:pt idx="170">
                  <c:v>-116.31057051281999</c:v>
                </c:pt>
                <c:pt idx="171">
                  <c:v>-115.91053418803</c:v>
                </c:pt>
                <c:pt idx="172">
                  <c:v>-115.51049786325</c:v>
                </c:pt>
                <c:pt idx="173">
                  <c:v>-115.11046153846</c:v>
                </c:pt>
                <c:pt idx="174">
                  <c:v>-114.71042521367001</c:v>
                </c:pt>
                <c:pt idx="175">
                  <c:v>-114.31038888889</c:v>
                </c:pt>
                <c:pt idx="176">
                  <c:v>-113.91035256409999</c:v>
                </c:pt>
                <c:pt idx="177">
                  <c:v>-113.51031623931</c:v>
                </c:pt>
                <c:pt idx="178">
                  <c:v>-113.11027991453</c:v>
                </c:pt>
                <c:pt idx="179">
                  <c:v>-112.71024358974</c:v>
                </c:pt>
                <c:pt idx="180">
                  <c:v>-112.31020726494999</c:v>
                </c:pt>
                <c:pt idx="181">
                  <c:v>-111.91017094017</c:v>
                </c:pt>
                <c:pt idx="182">
                  <c:v>-111.51013461538</c:v>
                </c:pt>
                <c:pt idx="183">
                  <c:v>-111.11009829060001</c:v>
                </c:pt>
                <c:pt idx="184">
                  <c:v>-110.71006196581</c:v>
                </c:pt>
                <c:pt idx="185">
                  <c:v>-110.31002564102</c:v>
                </c:pt>
                <c:pt idx="186">
                  <c:v>-109.90998931624</c:v>
                </c:pt>
                <c:pt idx="187">
                  <c:v>-109.50995299145001</c:v>
                </c:pt>
                <c:pt idx="188">
                  <c:v>-109.10991666666</c:v>
                </c:pt>
                <c:pt idx="189">
                  <c:v>-108.70988034187999</c:v>
                </c:pt>
                <c:pt idx="190">
                  <c:v>-108.30984401709</c:v>
                </c:pt>
                <c:pt idx="191">
                  <c:v>-107.90980769231</c:v>
                </c:pt>
                <c:pt idx="192">
                  <c:v>-107.50977136752</c:v>
                </c:pt>
                <c:pt idx="193">
                  <c:v>-107.10973504272999</c:v>
                </c:pt>
                <c:pt idx="194">
                  <c:v>-106.70969871795</c:v>
                </c:pt>
                <c:pt idx="195">
                  <c:v>-106.30966239316</c:v>
                </c:pt>
                <c:pt idx="196">
                  <c:v>-105.90962606837</c:v>
                </c:pt>
                <c:pt idx="197">
                  <c:v>-105.50958974359</c:v>
                </c:pt>
                <c:pt idx="198">
                  <c:v>-105.1095534188</c:v>
                </c:pt>
                <c:pt idx="199">
                  <c:v>-104.70951709401</c:v>
                </c:pt>
                <c:pt idx="200">
                  <c:v>-104.30948076923001</c:v>
                </c:pt>
                <c:pt idx="201">
                  <c:v>-103.90944444444</c:v>
                </c:pt>
                <c:pt idx="202">
                  <c:v>-103.50940811965999</c:v>
                </c:pt>
                <c:pt idx="203">
                  <c:v>-103.10937179487</c:v>
                </c:pt>
                <c:pt idx="204">
                  <c:v>-102.70933547008001</c:v>
                </c:pt>
                <c:pt idx="205">
                  <c:v>-102.3092991453</c:v>
                </c:pt>
                <c:pt idx="206">
                  <c:v>-101.90926282050999</c:v>
                </c:pt>
                <c:pt idx="207">
                  <c:v>-101.50922649572</c:v>
                </c:pt>
                <c:pt idx="208">
                  <c:v>-101.10919017094</c:v>
                </c:pt>
                <c:pt idx="209">
                  <c:v>-100.70915384615</c:v>
                </c:pt>
                <c:pt idx="210">
                  <c:v>-100.30911752135999</c:v>
                </c:pt>
                <c:pt idx="211">
                  <c:v>-99.909081196578001</c:v>
                </c:pt>
                <c:pt idx="212">
                  <c:v>-99.509044871792</c:v>
                </c:pt>
                <c:pt idx="213">
                  <c:v>-99.109008547005999</c:v>
                </c:pt>
                <c:pt idx="214">
                  <c:v>-98.708972222219003</c:v>
                </c:pt>
                <c:pt idx="215">
                  <c:v>-98.308935897433003</c:v>
                </c:pt>
                <c:pt idx="216">
                  <c:v>-97.908899572647002</c:v>
                </c:pt>
                <c:pt idx="217">
                  <c:v>-97.508863247860006</c:v>
                </c:pt>
                <c:pt idx="218">
                  <c:v>-97.108826923074005</c:v>
                </c:pt>
                <c:pt idx="219">
                  <c:v>-96.708790598288005</c:v>
                </c:pt>
                <c:pt idx="220">
                  <c:v>-96.308754273500995</c:v>
                </c:pt>
                <c:pt idx="221">
                  <c:v>-95.908717948714994</c:v>
                </c:pt>
                <c:pt idx="222">
                  <c:v>-95.508681623928993</c:v>
                </c:pt>
                <c:pt idx="223">
                  <c:v>-95.108645299141997</c:v>
                </c:pt>
                <c:pt idx="224">
                  <c:v>-94.708608974355997</c:v>
                </c:pt>
                <c:pt idx="225">
                  <c:v>-94.308572649569996</c:v>
                </c:pt>
                <c:pt idx="226">
                  <c:v>-93.908536324783</c:v>
                </c:pt>
                <c:pt idx="227">
                  <c:v>-93.508499999996999</c:v>
                </c:pt>
                <c:pt idx="228">
                  <c:v>-93.108463675210999</c:v>
                </c:pt>
                <c:pt idx="229">
                  <c:v>-92.708427350424003</c:v>
                </c:pt>
                <c:pt idx="230">
                  <c:v>-92.308391025638002</c:v>
                </c:pt>
                <c:pt idx="231">
                  <c:v>-91.908354700852001</c:v>
                </c:pt>
                <c:pt idx="232">
                  <c:v>-91.508318376065006</c:v>
                </c:pt>
                <c:pt idx="233">
                  <c:v>-91.108282051279005</c:v>
                </c:pt>
                <c:pt idx="234">
                  <c:v>-90.708245726493004</c:v>
                </c:pt>
                <c:pt idx="235">
                  <c:v>-90.308209401705994</c:v>
                </c:pt>
                <c:pt idx="236">
                  <c:v>-89.908173076919994</c:v>
                </c:pt>
                <c:pt idx="237">
                  <c:v>-89.508136752134007</c:v>
                </c:pt>
                <c:pt idx="238">
                  <c:v>-89.108100427346997</c:v>
                </c:pt>
                <c:pt idx="239">
                  <c:v>-88.708064102560996</c:v>
                </c:pt>
                <c:pt idx="240">
                  <c:v>-88.308027777774996</c:v>
                </c:pt>
                <c:pt idx="241">
                  <c:v>-87.907991452988</c:v>
                </c:pt>
                <c:pt idx="242">
                  <c:v>-87.507955128201999</c:v>
                </c:pt>
                <c:pt idx="243">
                  <c:v>-87.107918803415004</c:v>
                </c:pt>
                <c:pt idx="244">
                  <c:v>-86.707882478629003</c:v>
                </c:pt>
                <c:pt idx="245">
                  <c:v>-86.307846153843002</c:v>
                </c:pt>
                <c:pt idx="246">
                  <c:v>-85.907809829056006</c:v>
                </c:pt>
                <c:pt idx="247">
                  <c:v>-85.507773504270006</c:v>
                </c:pt>
                <c:pt idx="248">
                  <c:v>-85.107737179484005</c:v>
                </c:pt>
                <c:pt idx="249">
                  <c:v>-84.707700854696995</c:v>
                </c:pt>
                <c:pt idx="250">
                  <c:v>-84.307664529910994</c:v>
                </c:pt>
                <c:pt idx="251">
                  <c:v>-83.907628205124993</c:v>
                </c:pt>
                <c:pt idx="252">
                  <c:v>-83.507591880337998</c:v>
                </c:pt>
                <c:pt idx="253">
                  <c:v>-83.107555555551997</c:v>
                </c:pt>
                <c:pt idx="254">
                  <c:v>-82.707519230765996</c:v>
                </c:pt>
                <c:pt idx="255">
                  <c:v>-82.307482905979001</c:v>
                </c:pt>
                <c:pt idx="256">
                  <c:v>-81.907446581193</c:v>
                </c:pt>
                <c:pt idx="257">
                  <c:v>-81.507410256406999</c:v>
                </c:pt>
                <c:pt idx="258">
                  <c:v>-81.107373931620003</c:v>
                </c:pt>
                <c:pt idx="259">
                  <c:v>-80.707337606834002</c:v>
                </c:pt>
                <c:pt idx="260">
                  <c:v>-80.307301282048002</c:v>
                </c:pt>
                <c:pt idx="261">
                  <c:v>-79.907264957261006</c:v>
                </c:pt>
                <c:pt idx="262">
                  <c:v>-79.507228632475005</c:v>
                </c:pt>
                <c:pt idx="263">
                  <c:v>-79.107192307689004</c:v>
                </c:pt>
                <c:pt idx="264">
                  <c:v>-78.707155982901995</c:v>
                </c:pt>
                <c:pt idx="265">
                  <c:v>-78.307119658115994</c:v>
                </c:pt>
                <c:pt idx="266">
                  <c:v>-77.907083333329993</c:v>
                </c:pt>
                <c:pt idx="267">
                  <c:v>-77.507047008542997</c:v>
                </c:pt>
                <c:pt idx="268">
                  <c:v>-77.107010683756997</c:v>
                </c:pt>
                <c:pt idx="269">
                  <c:v>-76.706974358970996</c:v>
                </c:pt>
                <c:pt idx="270">
                  <c:v>-76.306938034184</c:v>
                </c:pt>
                <c:pt idx="271">
                  <c:v>-75.906901709397999</c:v>
                </c:pt>
                <c:pt idx="272">
                  <c:v>-75.506865384611999</c:v>
                </c:pt>
                <c:pt idx="273">
                  <c:v>-75.106829059825003</c:v>
                </c:pt>
                <c:pt idx="274">
                  <c:v>-74.706792735039002</c:v>
                </c:pt>
                <c:pt idx="275">
                  <c:v>-74.306756410253001</c:v>
                </c:pt>
                <c:pt idx="276">
                  <c:v>-73.906720085466006</c:v>
                </c:pt>
                <c:pt idx="277">
                  <c:v>-73.506683760680005</c:v>
                </c:pt>
                <c:pt idx="278">
                  <c:v>-73.106647435894004</c:v>
                </c:pt>
                <c:pt idx="279">
                  <c:v>-72.706611111106994</c:v>
                </c:pt>
                <c:pt idx="280">
                  <c:v>-72.306574786320994</c:v>
                </c:pt>
                <c:pt idx="281">
                  <c:v>-71.906538461535007</c:v>
                </c:pt>
                <c:pt idx="282">
                  <c:v>-71.506502136747997</c:v>
                </c:pt>
                <c:pt idx="283">
                  <c:v>-71.106465811961996</c:v>
                </c:pt>
                <c:pt idx="284">
                  <c:v>-70.706429487175996</c:v>
                </c:pt>
                <c:pt idx="285">
                  <c:v>-70.306393162389</c:v>
                </c:pt>
                <c:pt idx="286">
                  <c:v>-69.906356837602999</c:v>
                </c:pt>
                <c:pt idx="287">
                  <c:v>-69.506320512816998</c:v>
                </c:pt>
                <c:pt idx="288">
                  <c:v>-69.106284188030003</c:v>
                </c:pt>
                <c:pt idx="289">
                  <c:v>-68.706247863244002</c:v>
                </c:pt>
                <c:pt idx="290">
                  <c:v>-68.306211538458001</c:v>
                </c:pt>
                <c:pt idx="291">
                  <c:v>-67.906175213671006</c:v>
                </c:pt>
                <c:pt idx="292">
                  <c:v>-67.506138888885005</c:v>
                </c:pt>
                <c:pt idx="293">
                  <c:v>-67.106102564099004</c:v>
                </c:pt>
                <c:pt idx="294">
                  <c:v>-66.706066239311994</c:v>
                </c:pt>
                <c:pt idx="295">
                  <c:v>-66.306029914525993</c:v>
                </c:pt>
                <c:pt idx="296">
                  <c:v>-65.905993589740007</c:v>
                </c:pt>
                <c:pt idx="297">
                  <c:v>-65.505957264952997</c:v>
                </c:pt>
                <c:pt idx="298">
                  <c:v>-65.105920940166996</c:v>
                </c:pt>
                <c:pt idx="299">
                  <c:v>-64.705884615380995</c:v>
                </c:pt>
                <c:pt idx="300">
                  <c:v>-64.305848290594</c:v>
                </c:pt>
                <c:pt idx="301">
                  <c:v>-63.905811965807999</c:v>
                </c:pt>
                <c:pt idx="302">
                  <c:v>-63.505775641021998</c:v>
                </c:pt>
                <c:pt idx="303">
                  <c:v>-63.105739316235002</c:v>
                </c:pt>
                <c:pt idx="304">
                  <c:v>-62.705702991449002</c:v>
                </c:pt>
                <c:pt idx="305">
                  <c:v>-62.305666666663001</c:v>
                </c:pt>
                <c:pt idx="306">
                  <c:v>-61.905630341875998</c:v>
                </c:pt>
                <c:pt idx="307">
                  <c:v>-61.505594017089997</c:v>
                </c:pt>
                <c:pt idx="308">
                  <c:v>-61.105557692303996</c:v>
                </c:pt>
                <c:pt idx="309">
                  <c:v>-60.705521367517001</c:v>
                </c:pt>
                <c:pt idx="310">
                  <c:v>-60.305485042731</c:v>
                </c:pt>
                <c:pt idx="311">
                  <c:v>-59.905448717943997</c:v>
                </c:pt>
                <c:pt idx="312">
                  <c:v>-59.505412393157997</c:v>
                </c:pt>
                <c:pt idx="313">
                  <c:v>-59.105376068372003</c:v>
                </c:pt>
                <c:pt idx="314">
                  <c:v>-58.705339743585</c:v>
                </c:pt>
                <c:pt idx="315">
                  <c:v>-58.305303418798999</c:v>
                </c:pt>
                <c:pt idx="316">
                  <c:v>-57.905267094012999</c:v>
                </c:pt>
                <c:pt idx="317">
                  <c:v>-57.505230769226003</c:v>
                </c:pt>
                <c:pt idx="318">
                  <c:v>-57.105194444440002</c:v>
                </c:pt>
                <c:pt idx="319">
                  <c:v>-56.705158119654001</c:v>
                </c:pt>
                <c:pt idx="320">
                  <c:v>-56.305121794866999</c:v>
                </c:pt>
                <c:pt idx="321">
                  <c:v>-55.905085470080998</c:v>
                </c:pt>
                <c:pt idx="322">
                  <c:v>-55.505049145294997</c:v>
                </c:pt>
                <c:pt idx="323">
                  <c:v>-55.105012820508001</c:v>
                </c:pt>
                <c:pt idx="324">
                  <c:v>-54.704976495722001</c:v>
                </c:pt>
                <c:pt idx="325">
                  <c:v>-54.304940170936</c:v>
                </c:pt>
                <c:pt idx="326">
                  <c:v>-53.904903846148997</c:v>
                </c:pt>
                <c:pt idx="327">
                  <c:v>-53.504867521363003</c:v>
                </c:pt>
                <c:pt idx="328">
                  <c:v>-53.104831196577003</c:v>
                </c:pt>
                <c:pt idx="329">
                  <c:v>-52.70479487179</c:v>
                </c:pt>
                <c:pt idx="330">
                  <c:v>-52.304758547003999</c:v>
                </c:pt>
                <c:pt idx="331">
                  <c:v>-51.904722222217998</c:v>
                </c:pt>
                <c:pt idx="332">
                  <c:v>-51.504685897431003</c:v>
                </c:pt>
                <c:pt idx="333">
                  <c:v>-51.104649572645002</c:v>
                </c:pt>
                <c:pt idx="334">
                  <c:v>-50.704613247859001</c:v>
                </c:pt>
                <c:pt idx="335">
                  <c:v>-50.304576923071998</c:v>
                </c:pt>
                <c:pt idx="336">
                  <c:v>-49.904540598285998</c:v>
                </c:pt>
                <c:pt idx="337">
                  <c:v>-49.504504273499997</c:v>
                </c:pt>
                <c:pt idx="338">
                  <c:v>-49.104467948713001</c:v>
                </c:pt>
                <c:pt idx="339">
                  <c:v>-48.704431623927</c:v>
                </c:pt>
                <c:pt idx="340">
                  <c:v>-48.304395299140999</c:v>
                </c:pt>
                <c:pt idx="341">
                  <c:v>-47.904358974353997</c:v>
                </c:pt>
                <c:pt idx="342">
                  <c:v>-47.504322649568003</c:v>
                </c:pt>
                <c:pt idx="343">
                  <c:v>-47.104286324782002</c:v>
                </c:pt>
                <c:pt idx="344">
                  <c:v>-46.704249999995</c:v>
                </c:pt>
                <c:pt idx="345">
                  <c:v>-46.304213675208999</c:v>
                </c:pt>
                <c:pt idx="346">
                  <c:v>-45.904177350422998</c:v>
                </c:pt>
                <c:pt idx="347">
                  <c:v>-45.504141025636002</c:v>
                </c:pt>
                <c:pt idx="348">
                  <c:v>-45.104104700850002</c:v>
                </c:pt>
                <c:pt idx="349">
                  <c:v>-44.704068376064001</c:v>
                </c:pt>
                <c:pt idx="350">
                  <c:v>-44.304032051276998</c:v>
                </c:pt>
                <c:pt idx="351">
                  <c:v>-43.903995726490997</c:v>
                </c:pt>
                <c:pt idx="352">
                  <c:v>-43.503959401705004</c:v>
                </c:pt>
                <c:pt idx="353">
                  <c:v>-43.103923076918001</c:v>
                </c:pt>
                <c:pt idx="354">
                  <c:v>-42.703886752132</c:v>
                </c:pt>
                <c:pt idx="355">
                  <c:v>-42.303850427345999</c:v>
                </c:pt>
                <c:pt idx="356">
                  <c:v>-41.903814102558997</c:v>
                </c:pt>
                <c:pt idx="357">
                  <c:v>-41.503777777773003</c:v>
                </c:pt>
                <c:pt idx="358">
                  <c:v>-41.103741452987002</c:v>
                </c:pt>
                <c:pt idx="359">
                  <c:v>-40.703705128199999</c:v>
                </c:pt>
                <c:pt idx="360">
                  <c:v>-40.303668803413998</c:v>
                </c:pt>
                <c:pt idx="361">
                  <c:v>-39.903632478627998</c:v>
                </c:pt>
                <c:pt idx="362">
                  <c:v>-39.503596153841002</c:v>
                </c:pt>
                <c:pt idx="363">
                  <c:v>-39.103559829055001</c:v>
                </c:pt>
                <c:pt idx="364">
                  <c:v>-38.703523504269</c:v>
                </c:pt>
                <c:pt idx="365">
                  <c:v>-38.303487179481998</c:v>
                </c:pt>
                <c:pt idx="366">
                  <c:v>-37.903450854695997</c:v>
                </c:pt>
                <c:pt idx="367">
                  <c:v>-37.503414529910003</c:v>
                </c:pt>
                <c:pt idx="368">
                  <c:v>-37.103378205123001</c:v>
                </c:pt>
                <c:pt idx="369">
                  <c:v>-36.703341880337</c:v>
                </c:pt>
                <c:pt idx="370">
                  <c:v>-36.303305555550999</c:v>
                </c:pt>
                <c:pt idx="371">
                  <c:v>-35.903269230764003</c:v>
                </c:pt>
                <c:pt idx="372">
                  <c:v>-35.503232905978003</c:v>
                </c:pt>
                <c:pt idx="373">
                  <c:v>-35.103196581192002</c:v>
                </c:pt>
                <c:pt idx="374">
                  <c:v>-34.703160256404999</c:v>
                </c:pt>
                <c:pt idx="375">
                  <c:v>-34.303123931618998</c:v>
                </c:pt>
                <c:pt idx="376">
                  <c:v>-33.903087606832997</c:v>
                </c:pt>
                <c:pt idx="377">
                  <c:v>-33.503051282046002</c:v>
                </c:pt>
                <c:pt idx="378">
                  <c:v>-33.103014957260001</c:v>
                </c:pt>
                <c:pt idx="379">
                  <c:v>-32.702978632474</c:v>
                </c:pt>
                <c:pt idx="380">
                  <c:v>-32.302942307686997</c:v>
                </c:pt>
                <c:pt idx="381">
                  <c:v>-31.902905982901</c:v>
                </c:pt>
                <c:pt idx="382">
                  <c:v>-31.502869658114001</c:v>
                </c:pt>
                <c:pt idx="383">
                  <c:v>-31.102833333328</c:v>
                </c:pt>
                <c:pt idx="384">
                  <c:v>-30.702797008541999</c:v>
                </c:pt>
                <c:pt idx="385">
                  <c:v>-30.302760683755</c:v>
                </c:pt>
                <c:pt idx="386">
                  <c:v>-29.902724358968999</c:v>
                </c:pt>
                <c:pt idx="387">
                  <c:v>-29.502688034182999</c:v>
                </c:pt>
                <c:pt idx="388">
                  <c:v>-29.102651709396</c:v>
                </c:pt>
                <c:pt idx="389">
                  <c:v>-28.702615384609999</c:v>
                </c:pt>
                <c:pt idx="390">
                  <c:v>-28.302579059824001</c:v>
                </c:pt>
                <c:pt idx="391">
                  <c:v>-27.902542735036999</c:v>
                </c:pt>
                <c:pt idx="392">
                  <c:v>-27.502506410251002</c:v>
                </c:pt>
                <c:pt idx="393">
                  <c:v>-27.102470085465001</c:v>
                </c:pt>
                <c:pt idx="394">
                  <c:v>-26.702433760678002</c:v>
                </c:pt>
                <c:pt idx="395">
                  <c:v>-26.302397435892001</c:v>
                </c:pt>
                <c:pt idx="396">
                  <c:v>-25.902361111106</c:v>
                </c:pt>
                <c:pt idx="397">
                  <c:v>-25.502324786319001</c:v>
                </c:pt>
                <c:pt idx="398">
                  <c:v>-25.102288461533</c:v>
                </c:pt>
                <c:pt idx="399">
                  <c:v>-24.702252136746999</c:v>
                </c:pt>
                <c:pt idx="400">
                  <c:v>-24.30221581196</c:v>
                </c:pt>
                <c:pt idx="401">
                  <c:v>-23.902179487173999</c:v>
                </c:pt>
                <c:pt idx="402">
                  <c:v>-23.502143162387998</c:v>
                </c:pt>
                <c:pt idx="403">
                  <c:v>-23.102106837600999</c:v>
                </c:pt>
                <c:pt idx="404">
                  <c:v>-22.702070512814998</c:v>
                </c:pt>
                <c:pt idx="405">
                  <c:v>-22.302034188029001</c:v>
                </c:pt>
                <c:pt idx="406">
                  <c:v>-21.901997863241998</c:v>
                </c:pt>
                <c:pt idx="407">
                  <c:v>-21.501961538456001</c:v>
                </c:pt>
                <c:pt idx="408">
                  <c:v>-21.10192521367</c:v>
                </c:pt>
                <c:pt idx="409">
                  <c:v>-20.701888888883001</c:v>
                </c:pt>
                <c:pt idx="410">
                  <c:v>-20.301852564097</c:v>
                </c:pt>
                <c:pt idx="411">
                  <c:v>-19.901816239311</c:v>
                </c:pt>
                <c:pt idx="412">
                  <c:v>-19.501779914524001</c:v>
                </c:pt>
                <c:pt idx="413">
                  <c:v>-19.101743589738</c:v>
                </c:pt>
                <c:pt idx="414">
                  <c:v>-18.701707264951999</c:v>
                </c:pt>
                <c:pt idx="415">
                  <c:v>-18.301670940165</c:v>
                </c:pt>
                <c:pt idx="416">
                  <c:v>-17.901634615378999</c:v>
                </c:pt>
                <c:pt idx="417">
                  <c:v>-17.501598290593002</c:v>
                </c:pt>
                <c:pt idx="418">
                  <c:v>-17.101561965805999</c:v>
                </c:pt>
                <c:pt idx="419">
                  <c:v>-16.701525641020002</c:v>
                </c:pt>
                <c:pt idx="420">
                  <c:v>-16.301489316234001</c:v>
                </c:pt>
                <c:pt idx="421">
                  <c:v>-15.901452991447</c:v>
                </c:pt>
                <c:pt idx="422">
                  <c:v>-15.501416666660999</c:v>
                </c:pt>
                <c:pt idx="423">
                  <c:v>-15.101380341875</c:v>
                </c:pt>
                <c:pt idx="424">
                  <c:v>-14.701344017087999</c:v>
                </c:pt>
                <c:pt idx="425">
                  <c:v>-14.301307692302</c:v>
                </c:pt>
                <c:pt idx="426">
                  <c:v>-13.901271367515999</c:v>
                </c:pt>
                <c:pt idx="427">
                  <c:v>-13.501235042729</c:v>
                </c:pt>
                <c:pt idx="428">
                  <c:v>-13.101198717942999</c:v>
                </c:pt>
                <c:pt idx="429">
                  <c:v>-12.701162393157</c:v>
                </c:pt>
                <c:pt idx="430">
                  <c:v>-12.301126068369999</c:v>
                </c:pt>
                <c:pt idx="431">
                  <c:v>-11.901089743584</c:v>
                </c:pt>
                <c:pt idx="432">
                  <c:v>-11.501053418798</c:v>
                </c:pt>
                <c:pt idx="433">
                  <c:v>-11.101017094011</c:v>
                </c:pt>
                <c:pt idx="434">
                  <c:v>-10.700980769225</c:v>
                </c:pt>
                <c:pt idx="435">
                  <c:v>-10.300944444439001</c:v>
                </c:pt>
                <c:pt idx="436">
                  <c:v>-9.9009081196522004</c:v>
                </c:pt>
                <c:pt idx="437">
                  <c:v>-9.5008717948658994</c:v>
                </c:pt>
                <c:pt idx="438">
                  <c:v>-9.1008354700796001</c:v>
                </c:pt>
                <c:pt idx="439">
                  <c:v>-8.7007991452931996</c:v>
                </c:pt>
                <c:pt idx="440">
                  <c:v>-8.3007628205069004</c:v>
                </c:pt>
                <c:pt idx="441">
                  <c:v>-7.9007264957206003</c:v>
                </c:pt>
                <c:pt idx="442">
                  <c:v>-7.5006901709341998</c:v>
                </c:pt>
                <c:pt idx="443">
                  <c:v>-7.1006538461478996</c:v>
                </c:pt>
                <c:pt idx="444">
                  <c:v>-6.7006175213615</c:v>
                </c:pt>
                <c:pt idx="445">
                  <c:v>-6.3005811965751999</c:v>
                </c:pt>
                <c:pt idx="446">
                  <c:v>-5.9005448717888997</c:v>
                </c:pt>
                <c:pt idx="447">
                  <c:v>-5.5005085470025001</c:v>
                </c:pt>
                <c:pt idx="448">
                  <c:v>-5.1004722222162</c:v>
                </c:pt>
                <c:pt idx="449">
                  <c:v>-4.7004358974298999</c:v>
                </c:pt>
                <c:pt idx="450">
                  <c:v>-4.3003995726435003</c:v>
                </c:pt>
                <c:pt idx="451">
                  <c:v>-3.9003632478572001</c:v>
                </c:pt>
                <c:pt idx="452">
                  <c:v>-3.5003269230708001</c:v>
                </c:pt>
                <c:pt idx="453">
                  <c:v>-3.1002905982844999</c:v>
                </c:pt>
                <c:pt idx="454">
                  <c:v>-2.7002542734981998</c:v>
                </c:pt>
                <c:pt idx="455">
                  <c:v>-2.3002179487118002</c:v>
                </c:pt>
                <c:pt idx="456">
                  <c:v>-1.9001816239255001</c:v>
                </c:pt>
                <c:pt idx="457">
                  <c:v>-1.5001452991391</c:v>
                </c:pt>
                <c:pt idx="458">
                  <c:v>-1.1001089743528001</c:v>
                </c:pt>
                <c:pt idx="459">
                  <c:v>-0.70007264956646997</c:v>
                </c:pt>
                <c:pt idx="460">
                  <c:v>-0.30003632478013997</c:v>
                </c:pt>
                <c:pt idx="461">
                  <c:v>0.10000000000622</c:v>
                </c:pt>
                <c:pt idx="462">
                  <c:v>0.50003632479255</c:v>
                </c:pt>
                <c:pt idx="463">
                  <c:v>0.90007264957889999</c:v>
                </c:pt>
                <c:pt idx="464">
                  <c:v>1.3001089743651999</c:v>
                </c:pt>
                <c:pt idx="465">
                  <c:v>1.7001452991516</c:v>
                </c:pt>
                <c:pt idx="466">
                  <c:v>2.1001816239379001</c:v>
                </c:pt>
                <c:pt idx="467">
                  <c:v>2.5002179487241998</c:v>
                </c:pt>
                <c:pt idx="468">
                  <c:v>2.9002542735105998</c:v>
                </c:pt>
                <c:pt idx="469">
                  <c:v>3.3002905982969</c:v>
                </c:pt>
                <c:pt idx="470">
                  <c:v>3.7003269230833</c:v>
                </c:pt>
                <c:pt idx="471">
                  <c:v>4.1003632478696002</c:v>
                </c:pt>
                <c:pt idx="472">
                  <c:v>4.5003995726559003</c:v>
                </c:pt>
                <c:pt idx="473">
                  <c:v>4.9004358974422999</c:v>
                </c:pt>
                <c:pt idx="474">
                  <c:v>5.3004722222286</c:v>
                </c:pt>
                <c:pt idx="475">
                  <c:v>5.7005085470149002</c:v>
                </c:pt>
                <c:pt idx="476">
                  <c:v>6.1005448718012998</c:v>
                </c:pt>
                <c:pt idx="477">
                  <c:v>6.5005811965875999</c:v>
                </c:pt>
                <c:pt idx="478">
                  <c:v>6.9006175213740004</c:v>
                </c:pt>
                <c:pt idx="479">
                  <c:v>7.3006538461602997</c:v>
                </c:pt>
                <c:pt idx="480">
                  <c:v>7.7006901709465998</c:v>
                </c:pt>
                <c:pt idx="481">
                  <c:v>8.1007264957329994</c:v>
                </c:pt>
                <c:pt idx="482">
                  <c:v>8.5007628205193004</c:v>
                </c:pt>
                <c:pt idx="483">
                  <c:v>8.9007991453056992</c:v>
                </c:pt>
                <c:pt idx="484">
                  <c:v>9.3008354700920002</c:v>
                </c:pt>
                <c:pt idx="485">
                  <c:v>9.7008717948782994</c:v>
                </c:pt>
                <c:pt idx="486">
                  <c:v>10.100908119665</c:v>
                </c:pt>
                <c:pt idx="487">
                  <c:v>10.500944444450999</c:v>
                </c:pt>
                <c:pt idx="488">
                  <c:v>10.900980769237</c:v>
                </c:pt>
                <c:pt idx="489">
                  <c:v>11.301017094023999</c:v>
                </c:pt>
                <c:pt idx="490">
                  <c:v>11.70105341881</c:v>
                </c:pt>
                <c:pt idx="491">
                  <c:v>12.101089743596001</c:v>
                </c:pt>
                <c:pt idx="492">
                  <c:v>12.501126068383</c:v>
                </c:pt>
                <c:pt idx="493">
                  <c:v>12.901162393169001</c:v>
                </c:pt>
                <c:pt idx="494">
                  <c:v>13.301198717955</c:v>
                </c:pt>
                <c:pt idx="495">
                  <c:v>13.701235042742001</c:v>
                </c:pt>
                <c:pt idx="496">
                  <c:v>14.101271367528</c:v>
                </c:pt>
                <c:pt idx="497">
                  <c:v>14.501307692314001</c:v>
                </c:pt>
                <c:pt idx="498">
                  <c:v>14.901344017101</c:v>
                </c:pt>
                <c:pt idx="499">
                  <c:v>15.301380341887</c:v>
                </c:pt>
                <c:pt idx="500">
                  <c:v>15.701416666673</c:v>
                </c:pt>
                <c:pt idx="501">
                  <c:v>16.10145299146</c:v>
                </c:pt>
                <c:pt idx="502">
                  <c:v>16.501489316246001</c:v>
                </c:pt>
                <c:pt idx="503">
                  <c:v>16.901525641031999</c:v>
                </c:pt>
                <c:pt idx="504">
                  <c:v>17.301561965819001</c:v>
                </c:pt>
                <c:pt idx="505">
                  <c:v>17.701598290604998</c:v>
                </c:pt>
                <c:pt idx="506">
                  <c:v>18.101634615390999</c:v>
                </c:pt>
                <c:pt idx="507">
                  <c:v>18.501670940177998</c:v>
                </c:pt>
                <c:pt idx="508">
                  <c:v>18.901707264963999</c:v>
                </c:pt>
                <c:pt idx="509">
                  <c:v>19.30174358975</c:v>
                </c:pt>
                <c:pt idx="510">
                  <c:v>19.701779914536999</c:v>
                </c:pt>
                <c:pt idx="511">
                  <c:v>20.101816239323</c:v>
                </c:pt>
                <c:pt idx="512">
                  <c:v>20.501852564109001</c:v>
                </c:pt>
                <c:pt idx="513">
                  <c:v>20.901888888896</c:v>
                </c:pt>
                <c:pt idx="514">
                  <c:v>21.301925213682001</c:v>
                </c:pt>
                <c:pt idx="515">
                  <c:v>21.701961538468002</c:v>
                </c:pt>
                <c:pt idx="516">
                  <c:v>22.101997863255001</c:v>
                </c:pt>
                <c:pt idx="517">
                  <c:v>22.502034188041002</c:v>
                </c:pt>
                <c:pt idx="518">
                  <c:v>22.902070512826999</c:v>
                </c:pt>
                <c:pt idx="519">
                  <c:v>23.302106837614001</c:v>
                </c:pt>
                <c:pt idx="520">
                  <c:v>23.702143162399999</c:v>
                </c:pt>
                <c:pt idx="521">
                  <c:v>24.102179487187001</c:v>
                </c:pt>
                <c:pt idx="522">
                  <c:v>24.502215811972999</c:v>
                </c:pt>
                <c:pt idx="523">
                  <c:v>24.902252136759</c:v>
                </c:pt>
                <c:pt idx="524">
                  <c:v>25.302288461545999</c:v>
                </c:pt>
                <c:pt idx="525">
                  <c:v>25.702324786331999</c:v>
                </c:pt>
                <c:pt idx="526">
                  <c:v>26.102361111118</c:v>
                </c:pt>
                <c:pt idx="527">
                  <c:v>26.502397435904999</c:v>
                </c:pt>
                <c:pt idx="528">
                  <c:v>26.902433760691</c:v>
                </c:pt>
                <c:pt idx="529">
                  <c:v>27.302470085477001</c:v>
                </c:pt>
                <c:pt idx="530">
                  <c:v>27.702506410264</c:v>
                </c:pt>
                <c:pt idx="531">
                  <c:v>28.102542735050001</c:v>
                </c:pt>
                <c:pt idx="532">
                  <c:v>28.502579059835998</c:v>
                </c:pt>
                <c:pt idx="533">
                  <c:v>28.902615384623001</c:v>
                </c:pt>
                <c:pt idx="534">
                  <c:v>29.302651709409002</c:v>
                </c:pt>
                <c:pt idx="535">
                  <c:v>29.702688034194999</c:v>
                </c:pt>
                <c:pt idx="536">
                  <c:v>30.102724358982002</c:v>
                </c:pt>
                <c:pt idx="537">
                  <c:v>30.502760683767999</c:v>
                </c:pt>
                <c:pt idx="538">
                  <c:v>30.902797008554</c:v>
                </c:pt>
                <c:pt idx="539">
                  <c:v>31.302833333340999</c:v>
                </c:pt>
                <c:pt idx="540">
                  <c:v>31.702869658127</c:v>
                </c:pt>
                <c:pt idx="541">
                  <c:v>32.102905982913001</c:v>
                </c:pt>
                <c:pt idx="542">
                  <c:v>32.502942307700003</c:v>
                </c:pt>
                <c:pt idx="543">
                  <c:v>32.902978632485997</c:v>
                </c:pt>
                <c:pt idx="544">
                  <c:v>33.303014957271998</c:v>
                </c:pt>
                <c:pt idx="545">
                  <c:v>33.703051282059</c:v>
                </c:pt>
                <c:pt idx="546">
                  <c:v>34.103087606845001</c:v>
                </c:pt>
                <c:pt idx="547">
                  <c:v>34.503123931631002</c:v>
                </c:pt>
                <c:pt idx="548">
                  <c:v>34.903160256417998</c:v>
                </c:pt>
                <c:pt idx="549">
                  <c:v>35.303196581203999</c:v>
                </c:pt>
                <c:pt idx="550">
                  <c:v>35.703232905989999</c:v>
                </c:pt>
                <c:pt idx="551">
                  <c:v>36.103269230777002</c:v>
                </c:pt>
                <c:pt idx="552">
                  <c:v>36.503305555563003</c:v>
                </c:pt>
                <c:pt idx="553">
                  <c:v>36.903341880348997</c:v>
                </c:pt>
                <c:pt idx="554">
                  <c:v>37.303378205135999</c:v>
                </c:pt>
                <c:pt idx="555">
                  <c:v>37.703414529922</c:v>
                </c:pt>
                <c:pt idx="556">
                  <c:v>38.103450854708001</c:v>
                </c:pt>
                <c:pt idx="557">
                  <c:v>38.503487179495004</c:v>
                </c:pt>
                <c:pt idx="558">
                  <c:v>38.903523504280997</c:v>
                </c:pt>
                <c:pt idx="559">
                  <c:v>39.303559829066998</c:v>
                </c:pt>
                <c:pt idx="560">
                  <c:v>39.703596153854001</c:v>
                </c:pt>
                <c:pt idx="561">
                  <c:v>40.103632478640002</c:v>
                </c:pt>
                <c:pt idx="562">
                  <c:v>40.503668803426002</c:v>
                </c:pt>
                <c:pt idx="563">
                  <c:v>40.903705128212998</c:v>
                </c:pt>
                <c:pt idx="564">
                  <c:v>41.303741452998999</c:v>
                </c:pt>
                <c:pt idx="565">
                  <c:v>41.703777777785</c:v>
                </c:pt>
                <c:pt idx="566">
                  <c:v>42.103814102572002</c:v>
                </c:pt>
                <c:pt idx="567">
                  <c:v>42.503850427358003</c:v>
                </c:pt>
                <c:pt idx="568">
                  <c:v>42.903886752143997</c:v>
                </c:pt>
                <c:pt idx="569">
                  <c:v>43.303923076931</c:v>
                </c:pt>
                <c:pt idx="570">
                  <c:v>43.703959401717</c:v>
                </c:pt>
                <c:pt idx="571">
                  <c:v>44.103995726503001</c:v>
                </c:pt>
                <c:pt idx="572">
                  <c:v>44.504032051289997</c:v>
                </c:pt>
                <c:pt idx="573">
                  <c:v>44.904068376075998</c:v>
                </c:pt>
                <c:pt idx="574">
                  <c:v>45.304104700861998</c:v>
                </c:pt>
                <c:pt idx="575">
                  <c:v>45.704141025649001</c:v>
                </c:pt>
                <c:pt idx="576">
                  <c:v>46.104177350435002</c:v>
                </c:pt>
                <c:pt idx="577">
                  <c:v>46.504213675221003</c:v>
                </c:pt>
                <c:pt idx="578">
                  <c:v>46.904250000007998</c:v>
                </c:pt>
                <c:pt idx="579">
                  <c:v>47.304286324793999</c:v>
                </c:pt>
                <c:pt idx="580">
                  <c:v>47.70432264958</c:v>
                </c:pt>
                <c:pt idx="581">
                  <c:v>48.104358974367003</c:v>
                </c:pt>
                <c:pt idx="582">
                  <c:v>48.504395299153003</c:v>
                </c:pt>
                <c:pt idx="583">
                  <c:v>48.904431623938997</c:v>
                </c:pt>
                <c:pt idx="584">
                  <c:v>49.304467948726</c:v>
                </c:pt>
                <c:pt idx="585">
                  <c:v>49.704504273512001</c:v>
                </c:pt>
                <c:pt idx="586">
                  <c:v>50.104540598298001</c:v>
                </c:pt>
                <c:pt idx="587">
                  <c:v>50.504576923084997</c:v>
                </c:pt>
                <c:pt idx="588">
                  <c:v>50.904613247870998</c:v>
                </c:pt>
                <c:pt idx="589">
                  <c:v>51.304649572656999</c:v>
                </c:pt>
                <c:pt idx="590">
                  <c:v>51.704685897444001</c:v>
                </c:pt>
                <c:pt idx="591">
                  <c:v>52.104722222230002</c:v>
                </c:pt>
                <c:pt idx="592">
                  <c:v>52.504758547016998</c:v>
                </c:pt>
                <c:pt idx="593">
                  <c:v>52.904794871802999</c:v>
                </c:pt>
                <c:pt idx="594">
                  <c:v>53.304831196588999</c:v>
                </c:pt>
                <c:pt idx="595">
                  <c:v>53.704867521376002</c:v>
                </c:pt>
                <c:pt idx="596">
                  <c:v>54.104903846162003</c:v>
                </c:pt>
                <c:pt idx="597">
                  <c:v>54.504940170947997</c:v>
                </c:pt>
                <c:pt idx="598">
                  <c:v>54.904976495734999</c:v>
                </c:pt>
                <c:pt idx="599">
                  <c:v>55.305012820521</c:v>
                </c:pt>
                <c:pt idx="600">
                  <c:v>55.705049145307001</c:v>
                </c:pt>
                <c:pt idx="601">
                  <c:v>56.105085470093996</c:v>
                </c:pt>
                <c:pt idx="602">
                  <c:v>56.505121794879997</c:v>
                </c:pt>
                <c:pt idx="603">
                  <c:v>56.905158119665998</c:v>
                </c:pt>
                <c:pt idx="604">
                  <c:v>57.305194444453001</c:v>
                </c:pt>
                <c:pt idx="605">
                  <c:v>57.705230769239002</c:v>
                </c:pt>
                <c:pt idx="606">
                  <c:v>58.105267094025002</c:v>
                </c:pt>
                <c:pt idx="607">
                  <c:v>58.505303418811998</c:v>
                </c:pt>
                <c:pt idx="608">
                  <c:v>58.905339743597999</c:v>
                </c:pt>
                <c:pt idx="609">
                  <c:v>59.305376068384</c:v>
                </c:pt>
                <c:pt idx="610">
                  <c:v>59.705412393171002</c:v>
                </c:pt>
                <c:pt idx="611">
                  <c:v>60.105448717957003</c:v>
                </c:pt>
                <c:pt idx="612">
                  <c:v>60.505485042742997</c:v>
                </c:pt>
                <c:pt idx="613">
                  <c:v>60.90552136753</c:v>
                </c:pt>
                <c:pt idx="614">
                  <c:v>61.305557692316</c:v>
                </c:pt>
                <c:pt idx="615">
                  <c:v>61.705594017102001</c:v>
                </c:pt>
                <c:pt idx="616">
                  <c:v>62.105630341888997</c:v>
                </c:pt>
                <c:pt idx="617">
                  <c:v>62.505666666674998</c:v>
                </c:pt>
                <c:pt idx="618">
                  <c:v>62.905702991460998</c:v>
                </c:pt>
                <c:pt idx="619">
                  <c:v>63.305739316248001</c:v>
                </c:pt>
                <c:pt idx="620">
                  <c:v>63.705775641034002</c:v>
                </c:pt>
                <c:pt idx="621">
                  <c:v>64.105811965819996</c:v>
                </c:pt>
                <c:pt idx="622">
                  <c:v>64.505848290607005</c:v>
                </c:pt>
                <c:pt idx="623">
                  <c:v>64.905884615393006</c:v>
                </c:pt>
                <c:pt idx="624">
                  <c:v>65.305920940179007</c:v>
                </c:pt>
                <c:pt idx="625">
                  <c:v>65.705957264966003</c:v>
                </c:pt>
                <c:pt idx="626">
                  <c:v>66.105993589752003</c:v>
                </c:pt>
                <c:pt idx="627">
                  <c:v>66.506029914538004</c:v>
                </c:pt>
                <c:pt idx="628">
                  <c:v>66.906066239325</c:v>
                </c:pt>
                <c:pt idx="629">
                  <c:v>67.306102564111001</c:v>
                </c:pt>
                <c:pt idx="630">
                  <c:v>67.706138888897001</c:v>
                </c:pt>
                <c:pt idx="631">
                  <c:v>68.106175213683997</c:v>
                </c:pt>
                <c:pt idx="632">
                  <c:v>68.506211538469998</c:v>
                </c:pt>
                <c:pt idx="633">
                  <c:v>68.906247863255999</c:v>
                </c:pt>
                <c:pt idx="634">
                  <c:v>69.306284188042994</c:v>
                </c:pt>
                <c:pt idx="635">
                  <c:v>69.706320512828995</c:v>
                </c:pt>
                <c:pt idx="636">
                  <c:v>70.106356837614996</c:v>
                </c:pt>
                <c:pt idx="637">
                  <c:v>70.506393162402006</c:v>
                </c:pt>
                <c:pt idx="638">
                  <c:v>70.906429487188007</c:v>
                </c:pt>
                <c:pt idx="639">
                  <c:v>71.306465811973993</c:v>
                </c:pt>
                <c:pt idx="640">
                  <c:v>71.706502136761003</c:v>
                </c:pt>
                <c:pt idx="641">
                  <c:v>72.106538461547004</c:v>
                </c:pt>
                <c:pt idx="642">
                  <c:v>72.506574786333005</c:v>
                </c:pt>
                <c:pt idx="643">
                  <c:v>72.90661111112</c:v>
                </c:pt>
                <c:pt idx="644">
                  <c:v>73.306647435906001</c:v>
                </c:pt>
                <c:pt idx="645">
                  <c:v>73.706683760692002</c:v>
                </c:pt>
                <c:pt idx="646">
                  <c:v>74.106720085478997</c:v>
                </c:pt>
                <c:pt idx="647">
                  <c:v>74.506756410264998</c:v>
                </c:pt>
                <c:pt idx="648">
                  <c:v>74.906792735050999</c:v>
                </c:pt>
                <c:pt idx="649">
                  <c:v>75.306829059837995</c:v>
                </c:pt>
                <c:pt idx="650">
                  <c:v>75.706865384623995</c:v>
                </c:pt>
                <c:pt idx="651">
                  <c:v>76.106901709409996</c:v>
                </c:pt>
                <c:pt idx="652">
                  <c:v>76.506938034197006</c:v>
                </c:pt>
                <c:pt idx="653">
                  <c:v>76.906974358983007</c:v>
                </c:pt>
                <c:pt idx="654">
                  <c:v>77.307010683768993</c:v>
                </c:pt>
                <c:pt idx="655">
                  <c:v>77.707047008556003</c:v>
                </c:pt>
                <c:pt idx="656">
                  <c:v>78.107083333342004</c:v>
                </c:pt>
                <c:pt idx="657">
                  <c:v>78.507119658128005</c:v>
                </c:pt>
                <c:pt idx="658">
                  <c:v>78.907155982915</c:v>
                </c:pt>
                <c:pt idx="659">
                  <c:v>79.307192307701001</c:v>
                </c:pt>
                <c:pt idx="660">
                  <c:v>79.707228632487002</c:v>
                </c:pt>
                <c:pt idx="661">
                  <c:v>80.107264957273998</c:v>
                </c:pt>
                <c:pt idx="662">
                  <c:v>80.507301282059998</c:v>
                </c:pt>
                <c:pt idx="663">
                  <c:v>80.907337606846994</c:v>
                </c:pt>
                <c:pt idx="664">
                  <c:v>81.307373931632995</c:v>
                </c:pt>
                <c:pt idx="665">
                  <c:v>81.707410256418996</c:v>
                </c:pt>
                <c:pt idx="666">
                  <c:v>82.107446581206005</c:v>
                </c:pt>
                <c:pt idx="667">
                  <c:v>82.507482905992006</c:v>
                </c:pt>
                <c:pt idx="668">
                  <c:v>82.907519230777993</c:v>
                </c:pt>
                <c:pt idx="669">
                  <c:v>83.307555555565003</c:v>
                </c:pt>
                <c:pt idx="670">
                  <c:v>83.707591880351004</c:v>
                </c:pt>
                <c:pt idx="671">
                  <c:v>84.107628205137004</c:v>
                </c:pt>
                <c:pt idx="672">
                  <c:v>84.507664529924</c:v>
                </c:pt>
                <c:pt idx="673">
                  <c:v>84.907700854710001</c:v>
                </c:pt>
                <c:pt idx="674">
                  <c:v>85.307737179496002</c:v>
                </c:pt>
                <c:pt idx="675">
                  <c:v>85.707773504282997</c:v>
                </c:pt>
                <c:pt idx="676">
                  <c:v>86.107809829068998</c:v>
                </c:pt>
                <c:pt idx="677">
                  <c:v>86.507846153854999</c:v>
                </c:pt>
                <c:pt idx="678">
                  <c:v>86.907882478641994</c:v>
                </c:pt>
                <c:pt idx="679">
                  <c:v>87.307918803427995</c:v>
                </c:pt>
                <c:pt idx="680">
                  <c:v>87.707955128213996</c:v>
                </c:pt>
                <c:pt idx="681">
                  <c:v>88.107991453001006</c:v>
                </c:pt>
                <c:pt idx="682">
                  <c:v>88.508027777787007</c:v>
                </c:pt>
                <c:pt idx="683">
                  <c:v>88.908064102572993</c:v>
                </c:pt>
                <c:pt idx="684">
                  <c:v>89.308100427360003</c:v>
                </c:pt>
                <c:pt idx="685">
                  <c:v>89.708136752146004</c:v>
                </c:pt>
                <c:pt idx="686">
                  <c:v>90.108173076932005</c:v>
                </c:pt>
                <c:pt idx="687">
                  <c:v>90.508209401719</c:v>
                </c:pt>
                <c:pt idx="688">
                  <c:v>90.908245726505001</c:v>
                </c:pt>
                <c:pt idx="689">
                  <c:v>91.308282051291002</c:v>
                </c:pt>
                <c:pt idx="690">
                  <c:v>91.708318376077997</c:v>
                </c:pt>
                <c:pt idx="691">
                  <c:v>92.108354700863998</c:v>
                </c:pt>
                <c:pt idx="692">
                  <c:v>92.508391025649999</c:v>
                </c:pt>
                <c:pt idx="693">
                  <c:v>92.908427350436995</c:v>
                </c:pt>
                <c:pt idx="694">
                  <c:v>93.308463675222995</c:v>
                </c:pt>
                <c:pt idx="695">
                  <c:v>93.708500000008996</c:v>
                </c:pt>
                <c:pt idx="696">
                  <c:v>94.108536324796006</c:v>
                </c:pt>
                <c:pt idx="697">
                  <c:v>94.508572649582007</c:v>
                </c:pt>
                <c:pt idx="698">
                  <c:v>94.908608974367993</c:v>
                </c:pt>
                <c:pt idx="699">
                  <c:v>95.308645299155003</c:v>
                </c:pt>
                <c:pt idx="700">
                  <c:v>95.708681623941004</c:v>
                </c:pt>
                <c:pt idx="701">
                  <c:v>96.108717948727005</c:v>
                </c:pt>
                <c:pt idx="702">
                  <c:v>96.508754273514</c:v>
                </c:pt>
                <c:pt idx="703">
                  <c:v>96.908790598300001</c:v>
                </c:pt>
                <c:pt idx="704">
                  <c:v>97.308826923086002</c:v>
                </c:pt>
                <c:pt idx="705">
                  <c:v>97.708863247872998</c:v>
                </c:pt>
                <c:pt idx="706">
                  <c:v>98.108899572658999</c:v>
                </c:pt>
                <c:pt idx="707">
                  <c:v>98.508935897444999</c:v>
                </c:pt>
                <c:pt idx="708">
                  <c:v>98.908972222231995</c:v>
                </c:pt>
                <c:pt idx="709">
                  <c:v>99.309008547017996</c:v>
                </c:pt>
                <c:pt idx="710">
                  <c:v>99.709044871803997</c:v>
                </c:pt>
                <c:pt idx="711">
                  <c:v>100.10908119659</c:v>
                </c:pt>
                <c:pt idx="712">
                  <c:v>100.50911752138001</c:v>
                </c:pt>
                <c:pt idx="713">
                  <c:v>100.90915384616</c:v>
                </c:pt>
                <c:pt idx="714">
                  <c:v>101.30919017095</c:v>
                </c:pt>
                <c:pt idx="715">
                  <c:v>101.70922649574</c:v>
                </c:pt>
                <c:pt idx="716">
                  <c:v>102.10926282052</c:v>
                </c:pt>
                <c:pt idx="717">
                  <c:v>102.50929914531</c:v>
                </c:pt>
                <c:pt idx="718">
                  <c:v>102.9093354701</c:v>
                </c:pt>
                <c:pt idx="719">
                  <c:v>103.30937179487999</c:v>
                </c:pt>
                <c:pt idx="720">
                  <c:v>103.70940811967</c:v>
                </c:pt>
                <c:pt idx="721">
                  <c:v>104.10944444445001</c:v>
                </c:pt>
                <c:pt idx="722">
                  <c:v>104.50948076924</c:v>
                </c:pt>
                <c:pt idx="723">
                  <c:v>104.90951709402999</c:v>
                </c:pt>
                <c:pt idx="724">
                  <c:v>105.30955341881</c:v>
                </c:pt>
                <c:pt idx="725">
                  <c:v>105.70958974360001</c:v>
                </c:pt>
                <c:pt idx="726">
                  <c:v>106.10962606839</c:v>
                </c:pt>
                <c:pt idx="727">
                  <c:v>106.50966239317</c:v>
                </c:pt>
                <c:pt idx="728">
                  <c:v>106.90969871796</c:v>
                </c:pt>
                <c:pt idx="729">
                  <c:v>107.30973504274</c:v>
                </c:pt>
                <c:pt idx="730">
                  <c:v>107.70977136753</c:v>
                </c:pt>
                <c:pt idx="731">
                  <c:v>108.10980769232</c:v>
                </c:pt>
                <c:pt idx="732">
                  <c:v>108.50984401709999</c:v>
                </c:pt>
                <c:pt idx="733">
                  <c:v>108.90988034189</c:v>
                </c:pt>
                <c:pt idx="734">
                  <c:v>109.30991666668</c:v>
                </c:pt>
                <c:pt idx="735">
                  <c:v>109.70995299146</c:v>
                </c:pt>
                <c:pt idx="736">
                  <c:v>110.10998931624999</c:v>
                </c:pt>
                <c:pt idx="737">
                  <c:v>110.51002564104</c:v>
                </c:pt>
                <c:pt idx="738">
                  <c:v>110.91006196582001</c:v>
                </c:pt>
                <c:pt idx="739">
                  <c:v>111.31009829061</c:v>
                </c:pt>
                <c:pt idx="740">
                  <c:v>111.71013461539</c:v>
                </c:pt>
                <c:pt idx="741">
                  <c:v>112.11017094018</c:v>
                </c:pt>
                <c:pt idx="742">
                  <c:v>112.51020726497001</c:v>
                </c:pt>
                <c:pt idx="743">
                  <c:v>112.91024358975</c:v>
                </c:pt>
                <c:pt idx="744">
                  <c:v>113.31027991454</c:v>
                </c:pt>
                <c:pt idx="745">
                  <c:v>113.71031623933</c:v>
                </c:pt>
                <c:pt idx="746">
                  <c:v>114.11035256411</c:v>
                </c:pt>
                <c:pt idx="747">
                  <c:v>114.5103888889</c:v>
                </c:pt>
                <c:pt idx="748">
                  <c:v>114.91042521369</c:v>
                </c:pt>
                <c:pt idx="749">
                  <c:v>115.31046153846999</c:v>
                </c:pt>
                <c:pt idx="750">
                  <c:v>115.71049786326</c:v>
                </c:pt>
                <c:pt idx="751">
                  <c:v>116.11053418804001</c:v>
                </c:pt>
                <c:pt idx="752">
                  <c:v>116.51057051283</c:v>
                </c:pt>
                <c:pt idx="753">
                  <c:v>116.91060683761999</c:v>
                </c:pt>
                <c:pt idx="754">
                  <c:v>117.3106431624</c:v>
                </c:pt>
                <c:pt idx="755">
                  <c:v>117.71067948719001</c:v>
                </c:pt>
                <c:pt idx="756">
                  <c:v>118.11071581198</c:v>
                </c:pt>
                <c:pt idx="757">
                  <c:v>118.51075213676</c:v>
                </c:pt>
                <c:pt idx="758">
                  <c:v>118.91078846155</c:v>
                </c:pt>
                <c:pt idx="759">
                  <c:v>119.31082478633</c:v>
                </c:pt>
                <c:pt idx="760">
                  <c:v>119.71086111112</c:v>
                </c:pt>
                <c:pt idx="761">
                  <c:v>120.11089743591</c:v>
                </c:pt>
                <c:pt idx="762">
                  <c:v>120.51093376068999</c:v>
                </c:pt>
                <c:pt idx="763">
                  <c:v>120.91097008548</c:v>
                </c:pt>
                <c:pt idx="764">
                  <c:v>121.31100641027</c:v>
                </c:pt>
                <c:pt idx="765">
                  <c:v>121.71104273505</c:v>
                </c:pt>
                <c:pt idx="766">
                  <c:v>122.11107905983999</c:v>
                </c:pt>
                <c:pt idx="767">
                  <c:v>122.51111538463</c:v>
                </c:pt>
                <c:pt idx="768">
                  <c:v>122.91115170941001</c:v>
                </c:pt>
                <c:pt idx="769">
                  <c:v>123.3111880342</c:v>
                </c:pt>
                <c:pt idx="770">
                  <c:v>123.71122435898</c:v>
                </c:pt>
                <c:pt idx="771">
                  <c:v>124.11126068377</c:v>
                </c:pt>
                <c:pt idx="772">
                  <c:v>124.51129700856001</c:v>
                </c:pt>
                <c:pt idx="773">
                  <c:v>124.91133333334</c:v>
                </c:pt>
                <c:pt idx="774">
                  <c:v>125.31136965813</c:v>
                </c:pt>
                <c:pt idx="775">
                  <c:v>125.71140598292</c:v>
                </c:pt>
                <c:pt idx="776">
                  <c:v>126.1114423077</c:v>
                </c:pt>
                <c:pt idx="777">
                  <c:v>126.51147863249</c:v>
                </c:pt>
                <c:pt idx="778">
                  <c:v>126.91151495728</c:v>
                </c:pt>
                <c:pt idx="779">
                  <c:v>127.31155128205999</c:v>
                </c:pt>
                <c:pt idx="780">
                  <c:v>127.71158760685</c:v>
                </c:pt>
                <c:pt idx="781">
                  <c:v>128.11162393162999</c:v>
                </c:pt>
                <c:pt idx="782">
                  <c:v>128.51166025641999</c:v>
                </c:pt>
                <c:pt idx="783">
                  <c:v>128.91169658121001</c:v>
                </c:pt>
                <c:pt idx="784">
                  <c:v>129.31173290599</c:v>
                </c:pt>
                <c:pt idx="785">
                  <c:v>129.71176923077999</c:v>
                </c:pt>
                <c:pt idx="786">
                  <c:v>130.11180555556999</c:v>
                </c:pt>
                <c:pt idx="787">
                  <c:v>130.51184188035</c:v>
                </c:pt>
                <c:pt idx="788">
                  <c:v>130.91187820514</c:v>
                </c:pt>
                <c:pt idx="789">
                  <c:v>131.31191452992999</c:v>
                </c:pt>
                <c:pt idx="790">
                  <c:v>131.71195085471001</c:v>
                </c:pt>
                <c:pt idx="791">
                  <c:v>132.11198717950001</c:v>
                </c:pt>
                <c:pt idx="792">
                  <c:v>132.51202350427999</c:v>
                </c:pt>
                <c:pt idx="793">
                  <c:v>132.91205982906999</c:v>
                </c:pt>
                <c:pt idx="794">
                  <c:v>133.31209615386001</c:v>
                </c:pt>
                <c:pt idx="795">
                  <c:v>133.71213247864</c:v>
                </c:pt>
                <c:pt idx="796">
                  <c:v>134.11216880343</c:v>
                </c:pt>
                <c:pt idx="797">
                  <c:v>134.51220512821999</c:v>
                </c:pt>
                <c:pt idx="798">
                  <c:v>134.91224145300001</c:v>
                </c:pt>
                <c:pt idx="799">
                  <c:v>135.31227777779</c:v>
                </c:pt>
                <c:pt idx="800">
                  <c:v>135.71231410256999</c:v>
                </c:pt>
                <c:pt idx="801">
                  <c:v>136.11235042736001</c:v>
                </c:pt>
                <c:pt idx="802">
                  <c:v>136.51238675215001</c:v>
                </c:pt>
                <c:pt idx="803">
                  <c:v>136.91242307693</c:v>
                </c:pt>
                <c:pt idx="804">
                  <c:v>137.31245940171999</c:v>
                </c:pt>
                <c:pt idx="805">
                  <c:v>137.71249572651001</c:v>
                </c:pt>
                <c:pt idx="806">
                  <c:v>138.11253205129</c:v>
                </c:pt>
                <c:pt idx="807">
                  <c:v>138.51256837608</c:v>
                </c:pt>
                <c:pt idx="808">
                  <c:v>138.91260470086999</c:v>
                </c:pt>
                <c:pt idx="809">
                  <c:v>139.31264102565001</c:v>
                </c:pt>
                <c:pt idx="810">
                  <c:v>139.71267735044</c:v>
                </c:pt>
                <c:pt idx="811">
                  <c:v>140.11271367521999</c:v>
                </c:pt>
                <c:pt idx="812">
                  <c:v>140.51275000000999</c:v>
                </c:pt>
                <c:pt idx="813">
                  <c:v>140.91278632480001</c:v>
                </c:pt>
                <c:pt idx="814">
                  <c:v>141.31282264958</c:v>
                </c:pt>
                <c:pt idx="815">
                  <c:v>141.71285897436999</c:v>
                </c:pt>
                <c:pt idx="816">
                  <c:v>142.11289529915999</c:v>
                </c:pt>
                <c:pt idx="817">
                  <c:v>142.51293162394001</c:v>
                </c:pt>
                <c:pt idx="818">
                  <c:v>142.91296794873</c:v>
                </c:pt>
                <c:pt idx="819">
                  <c:v>143.31300427351999</c:v>
                </c:pt>
                <c:pt idx="820">
                  <c:v>143.71304059830001</c:v>
                </c:pt>
                <c:pt idx="821">
                  <c:v>144.11307692309001</c:v>
                </c:pt>
                <c:pt idx="822">
                  <c:v>144.51311324787</c:v>
                </c:pt>
                <c:pt idx="823">
                  <c:v>144.91314957265999</c:v>
                </c:pt>
                <c:pt idx="824">
                  <c:v>145.31318589745001</c:v>
                </c:pt>
                <c:pt idx="825">
                  <c:v>145.71322222223</c:v>
                </c:pt>
                <c:pt idx="826">
                  <c:v>146.11325854702</c:v>
                </c:pt>
                <c:pt idx="827">
                  <c:v>146.51329487180999</c:v>
                </c:pt>
                <c:pt idx="828">
                  <c:v>146.91333119659001</c:v>
                </c:pt>
                <c:pt idx="829">
                  <c:v>147.31336752138</c:v>
                </c:pt>
                <c:pt idx="830">
                  <c:v>147.71340384615999</c:v>
                </c:pt>
                <c:pt idx="831">
                  <c:v>148.11344017095001</c:v>
                </c:pt>
                <c:pt idx="832">
                  <c:v>148.51347649574001</c:v>
                </c:pt>
                <c:pt idx="833">
                  <c:v>148.91351282052</c:v>
                </c:pt>
                <c:pt idx="834">
                  <c:v>149.31354914530999</c:v>
                </c:pt>
                <c:pt idx="835">
                  <c:v>149.71358547010001</c:v>
                </c:pt>
                <c:pt idx="836">
                  <c:v>150.11362179488</c:v>
                </c:pt>
                <c:pt idx="837">
                  <c:v>150.51365811967</c:v>
                </c:pt>
                <c:pt idx="838">
                  <c:v>150.91369444445999</c:v>
                </c:pt>
                <c:pt idx="839">
                  <c:v>151.31373076924001</c:v>
                </c:pt>
                <c:pt idx="840">
                  <c:v>151.71376709403</c:v>
                </c:pt>
                <c:pt idx="841">
                  <c:v>152.11380341880999</c:v>
                </c:pt>
                <c:pt idx="842">
                  <c:v>152.51383974359999</c:v>
                </c:pt>
                <c:pt idx="843">
                  <c:v>152.91387606839001</c:v>
                </c:pt>
                <c:pt idx="844">
                  <c:v>153.31391239317</c:v>
                </c:pt>
                <c:pt idx="845">
                  <c:v>153.71394871795999</c:v>
                </c:pt>
                <c:pt idx="846">
                  <c:v>154.11398504274999</c:v>
                </c:pt>
                <c:pt idx="847">
                  <c:v>154.51402136753001</c:v>
                </c:pt>
                <c:pt idx="848">
                  <c:v>154.91405769232</c:v>
                </c:pt>
                <c:pt idx="849">
                  <c:v>155.31409401710999</c:v>
                </c:pt>
                <c:pt idx="850">
                  <c:v>155.71413034189001</c:v>
                </c:pt>
                <c:pt idx="851">
                  <c:v>156.11416666668001</c:v>
                </c:pt>
                <c:pt idx="852">
                  <c:v>156.51420299146</c:v>
                </c:pt>
                <c:pt idx="853">
                  <c:v>156.91423931624999</c:v>
                </c:pt>
                <c:pt idx="854">
                  <c:v>157.31427564104001</c:v>
                </c:pt>
                <c:pt idx="855">
                  <c:v>157.71431196582</c:v>
                </c:pt>
                <c:pt idx="856">
                  <c:v>158.11434829061</c:v>
                </c:pt>
                <c:pt idx="857">
                  <c:v>158.51438461539999</c:v>
                </c:pt>
                <c:pt idx="858">
                  <c:v>158.91442094018001</c:v>
                </c:pt>
                <c:pt idx="859">
                  <c:v>159.31445726497</c:v>
                </c:pt>
                <c:pt idx="860">
                  <c:v>159.71449358976</c:v>
                </c:pt>
                <c:pt idx="861">
                  <c:v>160.11452991453999</c:v>
                </c:pt>
                <c:pt idx="862">
                  <c:v>160.51456623933001</c:v>
                </c:pt>
                <c:pt idx="863">
                  <c:v>160.91460256411</c:v>
                </c:pt>
                <c:pt idx="864">
                  <c:v>161.31463888889999</c:v>
                </c:pt>
                <c:pt idx="865">
                  <c:v>161.71467521368999</c:v>
                </c:pt>
                <c:pt idx="866">
                  <c:v>162.11471153847</c:v>
                </c:pt>
                <c:pt idx="867">
                  <c:v>162.51474786326</c:v>
                </c:pt>
                <c:pt idx="868">
                  <c:v>162.91478418804999</c:v>
                </c:pt>
                <c:pt idx="869">
                  <c:v>163.31482051283001</c:v>
                </c:pt>
                <c:pt idx="870">
                  <c:v>163.71485683762</c:v>
                </c:pt>
                <c:pt idx="871">
                  <c:v>164.11489316239999</c:v>
                </c:pt>
                <c:pt idx="872">
                  <c:v>164.51492948718999</c:v>
                </c:pt>
                <c:pt idx="873">
                  <c:v>164.91496581198001</c:v>
                </c:pt>
                <c:pt idx="874">
                  <c:v>165.31500213676</c:v>
                </c:pt>
                <c:pt idx="875">
                  <c:v>165.71503846154999</c:v>
                </c:pt>
                <c:pt idx="876">
                  <c:v>166.11507478633999</c:v>
                </c:pt>
                <c:pt idx="877">
                  <c:v>166.51511111112001</c:v>
                </c:pt>
                <c:pt idx="878">
                  <c:v>166.91514743591</c:v>
                </c:pt>
                <c:pt idx="879">
                  <c:v>167.31518376069999</c:v>
                </c:pt>
                <c:pt idx="880">
                  <c:v>167.71522008548001</c:v>
                </c:pt>
                <c:pt idx="881">
                  <c:v>168.11525641027001</c:v>
                </c:pt>
                <c:pt idx="882">
                  <c:v>168.51529273505</c:v>
                </c:pt>
                <c:pt idx="883">
                  <c:v>168.91532905983999</c:v>
                </c:pt>
                <c:pt idx="884">
                  <c:v>169.31536538463001</c:v>
                </c:pt>
                <c:pt idx="885">
                  <c:v>169.71540170941</c:v>
                </c:pt>
                <c:pt idx="886">
                  <c:v>170.1154380342</c:v>
                </c:pt>
                <c:pt idx="887">
                  <c:v>170.51547435898999</c:v>
                </c:pt>
                <c:pt idx="888">
                  <c:v>170.91551068377001</c:v>
                </c:pt>
                <c:pt idx="889">
                  <c:v>171.31554700856</c:v>
                </c:pt>
                <c:pt idx="890">
                  <c:v>171.71558333335</c:v>
                </c:pt>
                <c:pt idx="891">
                  <c:v>172.11561965812999</c:v>
                </c:pt>
                <c:pt idx="892">
                  <c:v>172.51565598292001</c:v>
                </c:pt>
                <c:pt idx="893">
                  <c:v>172.9156923077</c:v>
                </c:pt>
                <c:pt idx="894">
                  <c:v>173.31572863248999</c:v>
                </c:pt>
                <c:pt idx="895">
                  <c:v>173.71576495727999</c:v>
                </c:pt>
                <c:pt idx="896">
                  <c:v>174.11580128206</c:v>
                </c:pt>
                <c:pt idx="897">
                  <c:v>174.51583760685</c:v>
                </c:pt>
                <c:pt idx="898">
                  <c:v>174.91587393163999</c:v>
                </c:pt>
                <c:pt idx="899">
                  <c:v>175.31591025642001</c:v>
                </c:pt>
                <c:pt idx="900">
                  <c:v>175.71594658121001</c:v>
                </c:pt>
                <c:pt idx="901">
                  <c:v>176.11598290598999</c:v>
                </c:pt>
                <c:pt idx="902">
                  <c:v>176.51601923077999</c:v>
                </c:pt>
                <c:pt idx="903">
                  <c:v>176.91605555557001</c:v>
                </c:pt>
                <c:pt idx="904">
                  <c:v>177.31609188035</c:v>
                </c:pt>
                <c:pt idx="905">
                  <c:v>177.71612820514</c:v>
                </c:pt>
                <c:pt idx="906">
                  <c:v>178.11616452992999</c:v>
                </c:pt>
                <c:pt idx="907">
                  <c:v>178.51620085471001</c:v>
                </c:pt>
                <c:pt idx="908">
                  <c:v>178.9162371795</c:v>
                </c:pt>
                <c:pt idx="909">
                  <c:v>179.31627350429</c:v>
                </c:pt>
                <c:pt idx="910">
                  <c:v>179.71630982907001</c:v>
                </c:pt>
                <c:pt idx="911">
                  <c:v>180.11634615386001</c:v>
                </c:pt>
                <c:pt idx="912">
                  <c:v>180.51638247864</c:v>
                </c:pt>
                <c:pt idx="913">
                  <c:v>180.91641880342999</c:v>
                </c:pt>
                <c:pt idx="914">
                  <c:v>181.31645512822001</c:v>
                </c:pt>
                <c:pt idx="915">
                  <c:v>181.716491453</c:v>
                </c:pt>
                <c:pt idx="916">
                  <c:v>182.11652777779</c:v>
                </c:pt>
                <c:pt idx="917">
                  <c:v>182.51656410257999</c:v>
                </c:pt>
                <c:pt idx="918">
                  <c:v>182.91660042736001</c:v>
                </c:pt>
                <c:pt idx="919">
                  <c:v>183.31663675215</c:v>
                </c:pt>
                <c:pt idx="920">
                  <c:v>183.71667307694</c:v>
                </c:pt>
                <c:pt idx="921">
                  <c:v>184.11670940171999</c:v>
                </c:pt>
              </c:numCache>
            </c:numRef>
          </c:xVal>
          <c:yVal>
            <c:numRef>
              <c:f>'Auto tune_Dipole_1st (3)'!$L$16:$L$937</c:f>
              <c:numCache>
                <c:formatCode>0.00E+00</c:formatCode>
                <c:ptCount val="922"/>
                <c:pt idx="0">
                  <c:v>209.59086716801687</c:v>
                </c:pt>
                <c:pt idx="1">
                  <c:v>209.08191617234968</c:v>
                </c:pt>
                <c:pt idx="2">
                  <c:v>173.9885332330239</c:v>
                </c:pt>
                <c:pt idx="3">
                  <c:v>161.53135172003121</c:v>
                </c:pt>
                <c:pt idx="4">
                  <c:v>154.24850532965331</c:v>
                </c:pt>
                <c:pt idx="5">
                  <c:v>159.65308018840307</c:v>
                </c:pt>
                <c:pt idx="6">
                  <c:v>150.27384041111097</c:v>
                </c:pt>
                <c:pt idx="7">
                  <c:v>136.47157412385579</c:v>
                </c:pt>
                <c:pt idx="8">
                  <c:v>118.9854720584387</c:v>
                </c:pt>
                <c:pt idx="9">
                  <c:v>102.40821105671327</c:v>
                </c:pt>
                <c:pt idx="10">
                  <c:v>85.406824225264927</c:v>
                </c:pt>
                <c:pt idx="11">
                  <c:v>67.605657257768613</c:v>
                </c:pt>
                <c:pt idx="12">
                  <c:v>46.532662460984085</c:v>
                </c:pt>
                <c:pt idx="13">
                  <c:v>23.314802753888781</c:v>
                </c:pt>
                <c:pt idx="14">
                  <c:v>0.71495497010370734</c:v>
                </c:pt>
                <c:pt idx="15">
                  <c:v>-24.708359051548854</c:v>
                </c:pt>
                <c:pt idx="16">
                  <c:v>-46.932552529008568</c:v>
                </c:pt>
                <c:pt idx="17">
                  <c:v>-66.963409572760256</c:v>
                </c:pt>
                <c:pt idx="18">
                  <c:v>-81.371569902476438</c:v>
                </c:pt>
                <c:pt idx="19">
                  <c:v>-90.26609444580015</c:v>
                </c:pt>
                <c:pt idx="20">
                  <c:v>-93.344036181500726</c:v>
                </c:pt>
                <c:pt idx="21">
                  <c:v>-88.327233509925549</c:v>
                </c:pt>
                <c:pt idx="22">
                  <c:v>-75.664048022496345</c:v>
                </c:pt>
                <c:pt idx="23">
                  <c:v>-60.734818816264081</c:v>
                </c:pt>
                <c:pt idx="24">
                  <c:v>-43.612253176323463</c:v>
                </c:pt>
                <c:pt idx="25">
                  <c:v>-28.416430591408549</c:v>
                </c:pt>
                <c:pt idx="26">
                  <c:v>-13.475083504326726</c:v>
                </c:pt>
                <c:pt idx="27">
                  <c:v>1.3329668934136005</c:v>
                </c:pt>
                <c:pt idx="28">
                  <c:v>14.48086761481154</c:v>
                </c:pt>
                <c:pt idx="29">
                  <c:v>24.744712694096197</c:v>
                </c:pt>
                <c:pt idx="30">
                  <c:v>33.045461075808468</c:v>
                </c:pt>
                <c:pt idx="31">
                  <c:v>41.019026674591622</c:v>
                </c:pt>
                <c:pt idx="32">
                  <c:v>47.199145907691225</c:v>
                </c:pt>
                <c:pt idx="33">
                  <c:v>50.216498239145331</c:v>
                </c:pt>
                <c:pt idx="34">
                  <c:v>52.858196264274412</c:v>
                </c:pt>
                <c:pt idx="35">
                  <c:v>56.432971114792615</c:v>
                </c:pt>
                <c:pt idx="36">
                  <c:v>58.335478408119201</c:v>
                </c:pt>
                <c:pt idx="37">
                  <c:v>59.510912850493192</c:v>
                </c:pt>
                <c:pt idx="38">
                  <c:v>62.213200279868069</c:v>
                </c:pt>
                <c:pt idx="39">
                  <c:v>63.521931411583552</c:v>
                </c:pt>
                <c:pt idx="40">
                  <c:v>62.673679752138348</c:v>
                </c:pt>
                <c:pt idx="41">
                  <c:v>61.195298288534026</c:v>
                </c:pt>
                <c:pt idx="42">
                  <c:v>60.395518152486069</c:v>
                </c:pt>
                <c:pt idx="43">
                  <c:v>59.825977752572747</c:v>
                </c:pt>
                <c:pt idx="44">
                  <c:v>60.686347292866841</c:v>
                </c:pt>
                <c:pt idx="45">
                  <c:v>60.480343318430322</c:v>
                </c:pt>
                <c:pt idx="46">
                  <c:v>58.747486356992574</c:v>
                </c:pt>
                <c:pt idx="47">
                  <c:v>58.420303574063787</c:v>
                </c:pt>
                <c:pt idx="48">
                  <c:v>57.026747276404052</c:v>
                </c:pt>
                <c:pt idx="49">
                  <c:v>57.717466484809307</c:v>
                </c:pt>
                <c:pt idx="50">
                  <c:v>58.832311522937161</c:v>
                </c:pt>
                <c:pt idx="51">
                  <c:v>58.953490331429428</c:v>
                </c:pt>
                <c:pt idx="52">
                  <c:v>58.38394993151644</c:v>
                </c:pt>
                <c:pt idx="53">
                  <c:v>58.602071786802192</c:v>
                </c:pt>
                <c:pt idx="54">
                  <c:v>58.747486356992574</c:v>
                </c:pt>
                <c:pt idx="55">
                  <c:v>59.583620135588546</c:v>
                </c:pt>
                <c:pt idx="56">
                  <c:v>60.989294314097172</c:v>
                </c:pt>
                <c:pt idx="57">
                  <c:v>60.480343318430322</c:v>
                </c:pt>
                <c:pt idx="58">
                  <c:v>59.619973778136227</c:v>
                </c:pt>
                <c:pt idx="59">
                  <c:v>58.941372450579863</c:v>
                </c:pt>
                <c:pt idx="60">
                  <c:v>58.52936450170683</c:v>
                </c:pt>
                <c:pt idx="61">
                  <c:v>57.269104893388253</c:v>
                </c:pt>
                <c:pt idx="62">
                  <c:v>58.674779071897547</c:v>
                </c:pt>
                <c:pt idx="63">
                  <c:v>60.031981727009601</c:v>
                </c:pt>
                <c:pt idx="64">
                  <c:v>60.262221463144243</c:v>
                </c:pt>
                <c:pt idx="65">
                  <c:v>62.007196305431215</c:v>
                </c:pt>
                <c:pt idx="66">
                  <c:v>62.49191153939995</c:v>
                </c:pt>
                <c:pt idx="67">
                  <c:v>64.430772475274551</c:v>
                </c:pt>
                <c:pt idx="68">
                  <c:v>65.073020160282567</c:v>
                </c:pt>
                <c:pt idx="69">
                  <c:v>63.933939360456591</c:v>
                </c:pt>
                <c:pt idx="70">
                  <c:v>63.012980415916367</c:v>
                </c:pt>
                <c:pt idx="71">
                  <c:v>61.643659879954747</c:v>
                </c:pt>
                <c:pt idx="72">
                  <c:v>59.111022782469043</c:v>
                </c:pt>
                <c:pt idx="73">
                  <c:v>55.53624793195084</c:v>
                </c:pt>
                <c:pt idx="74">
                  <c:v>53.100553881258612</c:v>
                </c:pt>
                <c:pt idx="75">
                  <c:v>47.45362140552465</c:v>
                </c:pt>
                <c:pt idx="76">
                  <c:v>41.552213431956922</c:v>
                </c:pt>
                <c:pt idx="77">
                  <c:v>32.112384250418678</c:v>
                </c:pt>
                <c:pt idx="78">
                  <c:v>22.357490166800876</c:v>
                </c:pt>
                <c:pt idx="79">
                  <c:v>11.257511308920581</c:v>
                </c:pt>
                <c:pt idx="80">
                  <c:v>-0.90884106369133588</c:v>
                </c:pt>
                <c:pt idx="81">
                  <c:v>-11.996702040722742</c:v>
                </c:pt>
                <c:pt idx="82">
                  <c:v>-23.50868884747641</c:v>
                </c:pt>
                <c:pt idx="83">
                  <c:v>-29.700925961424904</c:v>
                </c:pt>
                <c:pt idx="84">
                  <c:v>-31.118718020783092</c:v>
                </c:pt>
                <c:pt idx="85">
                  <c:v>-29.422214701893363</c:v>
                </c:pt>
                <c:pt idx="86">
                  <c:v>-23.30268487303989</c:v>
                </c:pt>
                <c:pt idx="87">
                  <c:v>-14.892875563684914</c:v>
                </c:pt>
                <c:pt idx="88">
                  <c:v>-3.780778824955056</c:v>
                </c:pt>
                <c:pt idx="89">
                  <c:v>7.767561624346631</c:v>
                </c:pt>
                <c:pt idx="90">
                  <c:v>16.649968286821117</c:v>
                </c:pt>
                <c:pt idx="91">
                  <c:v>25.944382898168303</c:v>
                </c:pt>
                <c:pt idx="92">
                  <c:v>35.359976318008094</c:v>
                </c:pt>
                <c:pt idx="93">
                  <c:v>44.533212120864022</c:v>
                </c:pt>
                <c:pt idx="94">
                  <c:v>51.937237319733853</c:v>
                </c:pt>
                <c:pt idx="95">
                  <c:v>58.093120791135</c:v>
                </c:pt>
                <c:pt idx="96">
                  <c:v>62.431322135153813</c:v>
                </c:pt>
                <c:pt idx="97">
                  <c:v>66.575637385585338</c:v>
                </c:pt>
                <c:pt idx="98">
                  <c:v>69.023449317126463</c:v>
                </c:pt>
                <c:pt idx="99">
                  <c:v>71.737854627350572</c:v>
                </c:pt>
                <c:pt idx="100">
                  <c:v>74.852150005599157</c:v>
                </c:pt>
                <c:pt idx="101">
                  <c:v>73.579772516431348</c:v>
                </c:pt>
                <c:pt idx="102">
                  <c:v>74.476495699273457</c:v>
                </c:pt>
                <c:pt idx="103">
                  <c:v>74.961210933241858</c:v>
                </c:pt>
                <c:pt idx="104">
                  <c:v>75.288393716170646</c:v>
                </c:pt>
                <c:pt idx="105">
                  <c:v>74.755206958805346</c:v>
                </c:pt>
                <c:pt idx="106">
                  <c:v>74.112959273797003</c:v>
                </c:pt>
                <c:pt idx="107">
                  <c:v>73.62824403982826</c:v>
                </c:pt>
                <c:pt idx="108">
                  <c:v>75.106625503432241</c:v>
                </c:pt>
                <c:pt idx="109">
                  <c:v>76.00334868627435</c:v>
                </c:pt>
                <c:pt idx="110">
                  <c:v>76.063938090520494</c:v>
                </c:pt>
                <c:pt idx="111">
                  <c:v>74.573438746066941</c:v>
                </c:pt>
                <c:pt idx="112">
                  <c:v>73.482829469637537</c:v>
                </c:pt>
                <c:pt idx="113">
                  <c:v>72.840581784629535</c:v>
                </c:pt>
                <c:pt idx="114">
                  <c:v>71.737854627350572</c:v>
                </c:pt>
                <c:pt idx="115">
                  <c:v>70.623009589223045</c:v>
                </c:pt>
                <c:pt idx="116">
                  <c:v>69.544518193642872</c:v>
                </c:pt>
                <c:pt idx="117">
                  <c:v>70.562420184976915</c:v>
                </c:pt>
                <c:pt idx="118">
                  <c:v>71.907504959239745</c:v>
                </c:pt>
                <c:pt idx="119">
                  <c:v>72.016565886882788</c:v>
                </c:pt>
                <c:pt idx="120">
                  <c:v>72.598224167645</c:v>
                </c:pt>
                <c:pt idx="121">
                  <c:v>72.089273171977808</c:v>
                </c:pt>
                <c:pt idx="122">
                  <c:v>71.216785750834489</c:v>
                </c:pt>
                <c:pt idx="123">
                  <c:v>72.549752644248088</c:v>
                </c:pt>
                <c:pt idx="124">
                  <c:v>74.270491724836603</c:v>
                </c:pt>
                <c:pt idx="125">
                  <c:v>74.900621528995728</c:v>
                </c:pt>
                <c:pt idx="126">
                  <c:v>72.961760593121468</c:v>
                </c:pt>
                <c:pt idx="127">
                  <c:v>73.870601656812795</c:v>
                </c:pt>
                <c:pt idx="128">
                  <c:v>73.882719537662027</c:v>
                </c:pt>
                <c:pt idx="129">
                  <c:v>74.088723512098539</c:v>
                </c:pt>
                <c:pt idx="130">
                  <c:v>71.192549989136026</c:v>
                </c:pt>
                <c:pt idx="131">
                  <c:v>69.290042695809447</c:v>
                </c:pt>
                <c:pt idx="132">
                  <c:v>70.647245350921494</c:v>
                </c:pt>
                <c:pt idx="133">
                  <c:v>68.768973819293365</c:v>
                </c:pt>
                <c:pt idx="134">
                  <c:v>68.696266534198003</c:v>
                </c:pt>
                <c:pt idx="135">
                  <c:v>68.272140704475405</c:v>
                </c:pt>
                <c:pt idx="136">
                  <c:v>65.012430756036764</c:v>
                </c:pt>
                <c:pt idx="137">
                  <c:v>64.86701618584604</c:v>
                </c:pt>
                <c:pt idx="138">
                  <c:v>65.581971155949745</c:v>
                </c:pt>
                <c:pt idx="139">
                  <c:v>64.127825454043887</c:v>
                </c:pt>
                <c:pt idx="140">
                  <c:v>64.939723470941402</c:v>
                </c:pt>
                <c:pt idx="141">
                  <c:v>65.109373802830248</c:v>
                </c:pt>
                <c:pt idx="142">
                  <c:v>66.478694338791527</c:v>
                </c:pt>
                <c:pt idx="143">
                  <c:v>68.138844015133913</c:v>
                </c:pt>
                <c:pt idx="144">
                  <c:v>67.811661232205466</c:v>
                </c:pt>
                <c:pt idx="145">
                  <c:v>67.508714210974787</c:v>
                </c:pt>
                <c:pt idx="146">
                  <c:v>66.878584406815676</c:v>
                </c:pt>
                <c:pt idx="147">
                  <c:v>67.835896993903575</c:v>
                </c:pt>
                <c:pt idx="148">
                  <c:v>68.466026798063041</c:v>
                </c:pt>
                <c:pt idx="149">
                  <c:v>68.017665206641979</c:v>
                </c:pt>
                <c:pt idx="150">
                  <c:v>68.453908917213809</c:v>
                </c:pt>
                <c:pt idx="151">
                  <c:v>69.568753955341322</c:v>
                </c:pt>
                <c:pt idx="152">
                  <c:v>69.059802959674144</c:v>
                </c:pt>
                <c:pt idx="153">
                  <c:v>68.453908917213809</c:v>
                </c:pt>
                <c:pt idx="154">
                  <c:v>71.035017538096426</c:v>
                </c:pt>
                <c:pt idx="155">
                  <c:v>71.119842704040678</c:v>
                </c:pt>
                <c:pt idx="156">
                  <c:v>69.447575146849388</c:v>
                </c:pt>
                <c:pt idx="157">
                  <c:v>68.163079776832362</c:v>
                </c:pt>
                <c:pt idx="158">
                  <c:v>68.078254610887782</c:v>
                </c:pt>
                <c:pt idx="159">
                  <c:v>68.332730108721535</c:v>
                </c:pt>
                <c:pt idx="160">
                  <c:v>67.67836454286396</c:v>
                </c:pt>
                <c:pt idx="161">
                  <c:v>66.575637385585338</c:v>
                </c:pt>
                <c:pt idx="162">
                  <c:v>67.363299640784405</c:v>
                </c:pt>
                <c:pt idx="163">
                  <c:v>66.248454602656551</c:v>
                </c:pt>
                <c:pt idx="164">
                  <c:v>66.030332747370466</c:v>
                </c:pt>
                <c:pt idx="165">
                  <c:v>63.412870483940509</c:v>
                </c:pt>
                <c:pt idx="166">
                  <c:v>62.285907564963431</c:v>
                </c:pt>
                <c:pt idx="167">
                  <c:v>63.582520815829348</c:v>
                </c:pt>
                <c:pt idx="168">
                  <c:v>65.388085062362464</c:v>
                </c:pt>
                <c:pt idx="169">
                  <c:v>65.642560560195889</c:v>
                </c:pt>
                <c:pt idx="170">
                  <c:v>66.793759240871083</c:v>
                </c:pt>
                <c:pt idx="171">
                  <c:v>66.393869172847275</c:v>
                </c:pt>
                <c:pt idx="172">
                  <c:v>65.097255921981017</c:v>
                </c:pt>
                <c:pt idx="173">
                  <c:v>64.915487709242953</c:v>
                </c:pt>
                <c:pt idx="174">
                  <c:v>64.515597641218804</c:v>
                </c:pt>
                <c:pt idx="175">
                  <c:v>64.41865459442532</c:v>
                </c:pt>
                <c:pt idx="176">
                  <c:v>65.933389700576996</c:v>
                </c:pt>
                <c:pt idx="177">
                  <c:v>65.521381751703615</c:v>
                </c:pt>
                <c:pt idx="178">
                  <c:v>65.024548636885655</c:v>
                </c:pt>
                <c:pt idx="179">
                  <c:v>62.164728756471163</c:v>
                </c:pt>
                <c:pt idx="180">
                  <c:v>60.686347292867175</c:v>
                </c:pt>
                <c:pt idx="181">
                  <c:v>61.522481071462813</c:v>
                </c:pt>
                <c:pt idx="182">
                  <c:v>61.461891667216683</c:v>
                </c:pt>
                <c:pt idx="183">
                  <c:v>59.535148612191641</c:v>
                </c:pt>
                <c:pt idx="184">
                  <c:v>59.268555233508991</c:v>
                </c:pt>
                <c:pt idx="185">
                  <c:v>59.704798944080814</c:v>
                </c:pt>
                <c:pt idx="186">
                  <c:v>58.493010859159149</c:v>
                </c:pt>
                <c:pt idx="187">
                  <c:v>57.462990986976216</c:v>
                </c:pt>
                <c:pt idx="188">
                  <c:v>55.83919495318117</c:v>
                </c:pt>
                <c:pt idx="189">
                  <c:v>55.83919495318117</c:v>
                </c:pt>
                <c:pt idx="190">
                  <c:v>55.415069123458572</c:v>
                </c:pt>
                <c:pt idx="191">
                  <c:v>56.057316808467256</c:v>
                </c:pt>
                <c:pt idx="192">
                  <c:v>56.360263829697253</c:v>
                </c:pt>
                <c:pt idx="193">
                  <c:v>56.311792306300681</c:v>
                </c:pt>
                <c:pt idx="194">
                  <c:v>58.129474433682681</c:v>
                </c:pt>
                <c:pt idx="195">
                  <c:v>59.607855897287003</c:v>
                </c:pt>
                <c:pt idx="196">
                  <c:v>61.837545973542376</c:v>
                </c:pt>
                <c:pt idx="197">
                  <c:v>65.121491683679466</c:v>
                </c:pt>
                <c:pt idx="198">
                  <c:v>67.205767189744464</c:v>
                </c:pt>
                <c:pt idx="199">
                  <c:v>68.52661620230883</c:v>
                </c:pt>
                <c:pt idx="200">
                  <c:v>67.387535402482854</c:v>
                </c:pt>
                <c:pt idx="201">
                  <c:v>67.763189708808554</c:v>
                </c:pt>
                <c:pt idx="202">
                  <c:v>66.236336721807319</c:v>
                </c:pt>
                <c:pt idx="203">
                  <c:v>65.18208108792561</c:v>
                </c:pt>
                <c:pt idx="204">
                  <c:v>62.685797632987239</c:v>
                </c:pt>
                <c:pt idx="205">
                  <c:v>58.420303574064121</c:v>
                </c:pt>
                <c:pt idx="206">
                  <c:v>53.379265140790494</c:v>
                </c:pt>
                <c:pt idx="207">
                  <c:v>50.071083668954941</c:v>
                </c:pt>
                <c:pt idx="208">
                  <c:v>47.502092928921556</c:v>
                </c:pt>
                <c:pt idx="209">
                  <c:v>45.126988282475459</c:v>
                </c:pt>
                <c:pt idx="210">
                  <c:v>43.527428010379211</c:v>
                </c:pt>
                <c:pt idx="211">
                  <c:v>42.473172376497153</c:v>
                </c:pt>
                <c:pt idx="212">
                  <c:v>39.843592232217631</c:v>
                </c:pt>
                <c:pt idx="213">
                  <c:v>38.946869049375856</c:v>
                </c:pt>
                <c:pt idx="214">
                  <c:v>36.220345858302522</c:v>
                </c:pt>
                <c:pt idx="215">
                  <c:v>33.724062403364499</c:v>
                </c:pt>
                <c:pt idx="216">
                  <c:v>32.778867697125477</c:v>
                </c:pt>
                <c:pt idx="217">
                  <c:v>31.579197493053375</c:v>
                </c:pt>
                <c:pt idx="218">
                  <c:v>30.112933910298281</c:v>
                </c:pt>
                <c:pt idx="219">
                  <c:v>29.240446489154962</c:v>
                </c:pt>
                <c:pt idx="220">
                  <c:v>28.561845161598935</c:v>
                </c:pt>
                <c:pt idx="221">
                  <c:v>25.786850447128693</c:v>
                </c:pt>
                <c:pt idx="222">
                  <c:v>23.569278251722544</c:v>
                </c:pt>
                <c:pt idx="223">
                  <c:v>19.170487503457597</c:v>
                </c:pt>
                <c:pt idx="224">
                  <c:v>19.085662337513007</c:v>
                </c:pt>
                <c:pt idx="225">
                  <c:v>23.048209375206131</c:v>
                </c:pt>
                <c:pt idx="226">
                  <c:v>27.095581578844175</c:v>
                </c:pt>
                <c:pt idx="227">
                  <c:v>28.477019995654683</c:v>
                </c:pt>
                <c:pt idx="228">
                  <c:v>29.652454438028336</c:v>
                </c:pt>
                <c:pt idx="229">
                  <c:v>29.652454438028336</c:v>
                </c:pt>
                <c:pt idx="230">
                  <c:v>26.368508727891239</c:v>
                </c:pt>
                <c:pt idx="231">
                  <c:v>23.981286200595584</c:v>
                </c:pt>
                <c:pt idx="232">
                  <c:v>23.884343153802106</c:v>
                </c:pt>
                <c:pt idx="233">
                  <c:v>23.932814677199012</c:v>
                </c:pt>
                <c:pt idx="234">
                  <c:v>22.963384209261541</c:v>
                </c:pt>
                <c:pt idx="235">
                  <c:v>21.993953741324408</c:v>
                </c:pt>
                <c:pt idx="236">
                  <c:v>20.539808039418876</c:v>
                </c:pt>
                <c:pt idx="237">
                  <c:v>18.467650414203113</c:v>
                </c:pt>
                <c:pt idx="238">
                  <c:v>16.056192125209339</c:v>
                </c:pt>
                <c:pt idx="239">
                  <c:v>13.874973572350875</c:v>
                </c:pt>
                <c:pt idx="240">
                  <c:v>12.263295419405393</c:v>
                </c:pt>
                <c:pt idx="241">
                  <c:v>10.86973912174566</c:v>
                </c:pt>
                <c:pt idx="242">
                  <c:v>11.039389453634499</c:v>
                </c:pt>
                <c:pt idx="243">
                  <c:v>10.930328525991793</c:v>
                </c:pt>
                <c:pt idx="244">
                  <c:v>9.561007990030177</c:v>
                </c:pt>
                <c:pt idx="245">
                  <c:v>7.937211956235469</c:v>
                </c:pt>
                <c:pt idx="246">
                  <c:v>7.5736755307590018</c:v>
                </c:pt>
                <c:pt idx="247">
                  <c:v>6.2285907564961747</c:v>
                </c:pt>
                <c:pt idx="248">
                  <c:v>3.780778824955056</c:v>
                </c:pt>
                <c:pt idx="249">
                  <c:v>1.0300198721832674</c:v>
                </c:pt>
                <c:pt idx="250">
                  <c:v>1.1996702040724423</c:v>
                </c:pt>
                <c:pt idx="251">
                  <c:v>-0.65436556585757344</c:v>
                </c:pt>
                <c:pt idx="252">
                  <c:v>-2.7386410719225616</c:v>
                </c:pt>
                <c:pt idx="253">
                  <c:v>-3.986782799391575</c:v>
                </c:pt>
                <c:pt idx="254">
                  <c:v>-5.755993403377003</c:v>
                </c:pt>
                <c:pt idx="255">
                  <c:v>-9.0035854709664171</c:v>
                </c:pt>
                <c:pt idx="256">
                  <c:v>-10.057841104848137</c:v>
                </c:pt>
                <c:pt idx="257">
                  <c:v>-9.3186503730459762</c:v>
                </c:pt>
                <c:pt idx="258">
                  <c:v>-9.1853536837048182</c:v>
                </c:pt>
                <c:pt idx="259">
                  <c:v>-8.7612278539822182</c:v>
                </c:pt>
                <c:pt idx="260">
                  <c:v>-8.0826265264261909</c:v>
                </c:pt>
                <c:pt idx="261">
                  <c:v>-8.4461629519026573</c:v>
                </c:pt>
                <c:pt idx="262">
                  <c:v>-9.3671218964428835</c:v>
                </c:pt>
                <c:pt idx="263">
                  <c:v>-9.1490000411568015</c:v>
                </c:pt>
                <c:pt idx="264">
                  <c:v>-9.3428861347444307</c:v>
                </c:pt>
                <c:pt idx="265">
                  <c:v>-9.5488901091812863</c:v>
                </c:pt>
                <c:pt idx="266">
                  <c:v>-11.245393428071353</c:v>
                </c:pt>
                <c:pt idx="267">
                  <c:v>-12.093645087516219</c:v>
                </c:pt>
                <c:pt idx="268">
                  <c:v>-12.76012853422302</c:v>
                </c:pt>
                <c:pt idx="269">
                  <c:v>-14.153684831882417</c:v>
                </c:pt>
                <c:pt idx="270">
                  <c:v>-14.711107350946849</c:v>
                </c:pt>
                <c:pt idx="271">
                  <c:v>-15.353355035955197</c:v>
                </c:pt>
                <c:pt idx="272">
                  <c:v>-15.801716627375914</c:v>
                </c:pt>
                <c:pt idx="273">
                  <c:v>-17.364923256924488</c:v>
                </c:pt>
                <c:pt idx="274">
                  <c:v>-19.764263665069034</c:v>
                </c:pt>
                <c:pt idx="275">
                  <c:v>-20.49133651602197</c:v>
                </c:pt>
                <c:pt idx="276">
                  <c:v>-20.018739162902463</c:v>
                </c:pt>
                <c:pt idx="277">
                  <c:v>-20.60039744366501</c:v>
                </c:pt>
                <c:pt idx="278">
                  <c:v>-22.551376260388505</c:v>
                </c:pt>
                <c:pt idx="279">
                  <c:v>-23.36327427728569</c:v>
                </c:pt>
                <c:pt idx="280">
                  <c:v>-21.981835860475517</c:v>
                </c:pt>
                <c:pt idx="281">
                  <c:v>-19.097780218362235</c:v>
                </c:pt>
                <c:pt idx="282">
                  <c:v>-21.412295460562195</c:v>
                </c:pt>
                <c:pt idx="283">
                  <c:v>-24.163054413334322</c:v>
                </c:pt>
                <c:pt idx="284">
                  <c:v>-24.865891502588465</c:v>
                </c:pt>
                <c:pt idx="285">
                  <c:v>-24.841655740890012</c:v>
                </c:pt>
                <c:pt idx="286">
                  <c:v>-25.423314021652562</c:v>
                </c:pt>
                <c:pt idx="287">
                  <c:v>-26.210976276851291</c:v>
                </c:pt>
                <c:pt idx="288">
                  <c:v>-25.520257068446039</c:v>
                </c:pt>
                <c:pt idx="289">
                  <c:v>-25.290017332311066</c:v>
                </c:pt>
                <c:pt idx="290">
                  <c:v>-26.816870319312294</c:v>
                </c:pt>
                <c:pt idx="291">
                  <c:v>-29.216210727456506</c:v>
                </c:pt>
                <c:pt idx="292">
                  <c:v>-31.118718020783092</c:v>
                </c:pt>
                <c:pt idx="293">
                  <c:v>-30.512823978322427</c:v>
                </c:pt>
                <c:pt idx="294">
                  <c:v>-31.458018684561107</c:v>
                </c:pt>
                <c:pt idx="295">
                  <c:v>-32.172973654664816</c:v>
                </c:pt>
                <c:pt idx="296">
                  <c:v>-31.239896829275363</c:v>
                </c:pt>
                <c:pt idx="297">
                  <c:v>-33.930066377801019</c:v>
                </c:pt>
                <c:pt idx="298">
                  <c:v>-36.559646522080875</c:v>
                </c:pt>
                <c:pt idx="299">
                  <c:v>-38.607568385597844</c:v>
                </c:pt>
                <c:pt idx="300">
                  <c:v>-41.843042572338369</c:v>
                </c:pt>
                <c:pt idx="301">
                  <c:v>-46.520544580135194</c:v>
                </c:pt>
                <c:pt idx="302">
                  <c:v>-53.597386996076573</c:v>
                </c:pt>
                <c:pt idx="303">
                  <c:v>-58.917136688881413</c:v>
                </c:pt>
                <c:pt idx="304">
                  <c:v>-68.235787061927724</c:v>
                </c:pt>
                <c:pt idx="305">
                  <c:v>-79.735655987832502</c:v>
                </c:pt>
                <c:pt idx="306">
                  <c:v>-88.666534173703567</c:v>
                </c:pt>
                <c:pt idx="307">
                  <c:v>-96.700689176733178</c:v>
                </c:pt>
                <c:pt idx="308">
                  <c:v>-101.79019913340305</c:v>
                </c:pt>
                <c:pt idx="309">
                  <c:v>-106.57676206884291</c:v>
                </c:pt>
                <c:pt idx="310">
                  <c:v>-109.8122362555831</c:v>
                </c:pt>
                <c:pt idx="311">
                  <c:v>-109.2790494982178</c:v>
                </c:pt>
                <c:pt idx="312">
                  <c:v>-105.93451438383457</c:v>
                </c:pt>
                <c:pt idx="313">
                  <c:v>-100.40876071659254</c:v>
                </c:pt>
                <c:pt idx="314">
                  <c:v>-93.562158036786471</c:v>
                </c:pt>
                <c:pt idx="315">
                  <c:v>-86.95791297396427</c:v>
                </c:pt>
                <c:pt idx="316">
                  <c:v>-81.819931493897158</c:v>
                </c:pt>
                <c:pt idx="317">
                  <c:v>-73.446475827089856</c:v>
                </c:pt>
                <c:pt idx="318">
                  <c:v>-67.581421496070149</c:v>
                </c:pt>
                <c:pt idx="319">
                  <c:v>-63.800642671115433</c:v>
                </c:pt>
                <c:pt idx="320">
                  <c:v>-62.637326109590333</c:v>
                </c:pt>
                <c:pt idx="321">
                  <c:v>-60.565168484374908</c:v>
                </c:pt>
                <c:pt idx="322">
                  <c:v>-57.208515489142457</c:v>
                </c:pt>
                <c:pt idx="323">
                  <c:v>-57.402401582729745</c:v>
                </c:pt>
                <c:pt idx="324">
                  <c:v>-55.899784357427308</c:v>
                </c:pt>
                <c:pt idx="325">
                  <c:v>-54.797057200148679</c:v>
                </c:pt>
                <c:pt idx="326">
                  <c:v>-54.275988323632603</c:v>
                </c:pt>
                <c:pt idx="327">
                  <c:v>-53.270204213147451</c:v>
                </c:pt>
                <c:pt idx="328">
                  <c:v>-53.609504876925797</c:v>
                </c:pt>
                <c:pt idx="329">
                  <c:v>-53.888216136457679</c:v>
                </c:pt>
                <c:pt idx="330">
                  <c:v>-54.736467795902549</c:v>
                </c:pt>
                <c:pt idx="331">
                  <c:v>-56.081552570165371</c:v>
                </c:pt>
                <c:pt idx="332">
                  <c:v>-57.499344629523563</c:v>
                </c:pt>
                <c:pt idx="333">
                  <c:v>-58.129474433682681</c:v>
                </c:pt>
                <c:pt idx="334">
                  <c:v>-59.20796582926252</c:v>
                </c:pt>
                <c:pt idx="335">
                  <c:v>-62.588854586193762</c:v>
                </c:pt>
                <c:pt idx="336">
                  <c:v>-63.182630747805206</c:v>
                </c:pt>
                <c:pt idx="337">
                  <c:v>-64.358065190178849</c:v>
                </c:pt>
                <c:pt idx="338">
                  <c:v>-65.787975130386272</c:v>
                </c:pt>
                <c:pt idx="339">
                  <c:v>-67.133059904649429</c:v>
                </c:pt>
                <c:pt idx="340">
                  <c:v>-66.539283743037657</c:v>
                </c:pt>
                <c:pt idx="341">
                  <c:v>-65.375967181512891</c:v>
                </c:pt>
                <c:pt idx="342">
                  <c:v>-67.411771164180976</c:v>
                </c:pt>
                <c:pt idx="343">
                  <c:v>-70.211001640349679</c:v>
                </c:pt>
                <c:pt idx="344">
                  <c:v>-69.859583095722428</c:v>
                </c:pt>
                <c:pt idx="345">
                  <c:v>-68.708384415046893</c:v>
                </c:pt>
                <c:pt idx="346">
                  <c:v>-70.271591044595809</c:v>
                </c:pt>
                <c:pt idx="347">
                  <c:v>-71.81056191244592</c:v>
                </c:pt>
                <c:pt idx="348">
                  <c:v>-72.307395027263894</c:v>
                </c:pt>
                <c:pt idx="349">
                  <c:v>-72.65881357189113</c:v>
                </c:pt>
                <c:pt idx="350">
                  <c:v>-73.143528805859859</c:v>
                </c:pt>
                <c:pt idx="351">
                  <c:v>-73.737304967471303</c:v>
                </c:pt>
                <c:pt idx="352">
                  <c:v>-74.391670533328877</c:v>
                </c:pt>
                <c:pt idx="353">
                  <c:v>-75.046036099186452</c:v>
                </c:pt>
                <c:pt idx="354">
                  <c:v>-75.833698354385518</c:v>
                </c:pt>
                <c:pt idx="355">
                  <c:v>-76.972779154211494</c:v>
                </c:pt>
                <c:pt idx="356">
                  <c:v>-77.748323528560988</c:v>
                </c:pt>
                <c:pt idx="357">
                  <c:v>-80.474846719634328</c:v>
                </c:pt>
                <c:pt idx="358">
                  <c:v>-80.632379170674611</c:v>
                </c:pt>
                <c:pt idx="359">
                  <c:v>-82.571240106548885</c:v>
                </c:pt>
                <c:pt idx="360">
                  <c:v>-83.904206999962142</c:v>
                </c:pt>
                <c:pt idx="361">
                  <c:v>-84.655515612613527</c:v>
                </c:pt>
                <c:pt idx="362">
                  <c:v>-86.061189791122487</c:v>
                </c:pt>
                <c:pt idx="363">
                  <c:v>-87.660750063219083</c:v>
                </c:pt>
                <c:pt idx="364">
                  <c:v>-88.799830863045059</c:v>
                </c:pt>
                <c:pt idx="365">
                  <c:v>-92.229191143372873</c:v>
                </c:pt>
                <c:pt idx="366">
                  <c:v>-95.367722283319239</c:v>
                </c:pt>
                <c:pt idx="367">
                  <c:v>-99.705923627338066</c:v>
                </c:pt>
                <c:pt idx="368">
                  <c:v>-105.72851040939806</c:v>
                </c:pt>
                <c:pt idx="369">
                  <c:v>-111.79956871485427</c:v>
                </c:pt>
                <c:pt idx="370">
                  <c:v>-117.17990781190559</c:v>
                </c:pt>
                <c:pt idx="371">
                  <c:v>-122.88742969188603</c:v>
                </c:pt>
                <c:pt idx="372">
                  <c:v>-129.67344296744596</c:v>
                </c:pt>
                <c:pt idx="373">
                  <c:v>-136.43522048130777</c:v>
                </c:pt>
                <c:pt idx="374">
                  <c:v>-141.80344169750984</c:v>
                </c:pt>
                <c:pt idx="375">
                  <c:v>-143.75442051423335</c:v>
                </c:pt>
                <c:pt idx="376">
                  <c:v>-143.49994501639992</c:v>
                </c:pt>
                <c:pt idx="377">
                  <c:v>-140.37353175730243</c:v>
                </c:pt>
                <c:pt idx="378">
                  <c:v>-135.81720855799787</c:v>
                </c:pt>
                <c:pt idx="379">
                  <c:v>-131.07911714595491</c:v>
                </c:pt>
                <c:pt idx="380">
                  <c:v>-126.36526149561041</c:v>
                </c:pt>
                <c:pt idx="381">
                  <c:v>-121.21516213469407</c:v>
                </c:pt>
                <c:pt idx="382">
                  <c:v>-117.14355416935791</c:v>
                </c:pt>
                <c:pt idx="383">
                  <c:v>-113.70207600818119</c:v>
                </c:pt>
                <c:pt idx="384">
                  <c:v>-112.13886937863229</c:v>
                </c:pt>
                <c:pt idx="385">
                  <c:v>-110.07882963426576</c:v>
                </c:pt>
                <c:pt idx="386">
                  <c:v>-107.93396472395497</c:v>
                </c:pt>
                <c:pt idx="387">
                  <c:v>-105.40132762646893</c:v>
                </c:pt>
                <c:pt idx="388">
                  <c:v>-104.58942960957174</c:v>
                </c:pt>
                <c:pt idx="389">
                  <c:v>-104.27436470749218</c:v>
                </c:pt>
                <c:pt idx="390">
                  <c:v>-105.99510378808037</c:v>
                </c:pt>
                <c:pt idx="391">
                  <c:v>-105.86180709873921</c:v>
                </c:pt>
                <c:pt idx="392">
                  <c:v>-106.16475411996954</c:v>
                </c:pt>
                <c:pt idx="393">
                  <c:v>-105.83757133704076</c:v>
                </c:pt>
                <c:pt idx="394">
                  <c:v>-106.07992895402495</c:v>
                </c:pt>
                <c:pt idx="395">
                  <c:v>-107.35230644319242</c:v>
                </c:pt>
                <c:pt idx="396">
                  <c:v>-108.64891969405868</c:v>
                </c:pt>
                <c:pt idx="397">
                  <c:v>-108.9033951918921</c:v>
                </c:pt>
                <c:pt idx="398">
                  <c:v>-109.48505347265431</c:v>
                </c:pt>
                <c:pt idx="399">
                  <c:v>-109.36387466416238</c:v>
                </c:pt>
                <c:pt idx="400">
                  <c:v>-107.17053823045435</c:v>
                </c:pt>
                <c:pt idx="401">
                  <c:v>-104.89237663080208</c:v>
                </c:pt>
                <c:pt idx="402">
                  <c:v>-108.27326538773299</c:v>
                </c:pt>
                <c:pt idx="403">
                  <c:v>-109.83647201728155</c:v>
                </c:pt>
                <c:pt idx="404">
                  <c:v>-112.17522302118032</c:v>
                </c:pt>
                <c:pt idx="405">
                  <c:v>-112.97500315722827</c:v>
                </c:pt>
                <c:pt idx="406">
                  <c:v>-112.09039785523572</c:v>
                </c:pt>
                <c:pt idx="407">
                  <c:v>-112.44181639986263</c:v>
                </c:pt>
                <c:pt idx="408">
                  <c:v>-112.89017799128402</c:v>
                </c:pt>
                <c:pt idx="409">
                  <c:v>-112.58723097005334</c:v>
                </c:pt>
                <c:pt idx="410">
                  <c:v>-112.18734090202953</c:v>
                </c:pt>
                <c:pt idx="411">
                  <c:v>-111.81168659570351</c:v>
                </c:pt>
                <c:pt idx="412">
                  <c:v>-111.27849983833821</c:v>
                </c:pt>
                <c:pt idx="413">
                  <c:v>-112.5024058041091</c:v>
                </c:pt>
                <c:pt idx="414">
                  <c:v>-113.05982832317252</c:v>
                </c:pt>
                <c:pt idx="415">
                  <c:v>-113.87172634007004</c:v>
                </c:pt>
                <c:pt idx="416">
                  <c:v>-115.7015263483016</c:v>
                </c:pt>
                <c:pt idx="417">
                  <c:v>-116.39224555670685</c:v>
                </c:pt>
                <c:pt idx="418">
                  <c:v>-118.08874887559692</c:v>
                </c:pt>
                <c:pt idx="419">
                  <c:v>-120.47597140289224</c:v>
                </c:pt>
                <c:pt idx="420">
                  <c:v>-122.70566147914762</c:v>
                </c:pt>
                <c:pt idx="421">
                  <c:v>-125.52912771701477</c:v>
                </c:pt>
                <c:pt idx="422">
                  <c:v>-127.46798865288903</c:v>
                </c:pt>
                <c:pt idx="423">
                  <c:v>-131.06699926510569</c:v>
                </c:pt>
                <c:pt idx="424">
                  <c:v>-135.05378206449726</c:v>
                </c:pt>
                <c:pt idx="425">
                  <c:v>-138.65279267671426</c:v>
                </c:pt>
                <c:pt idx="426">
                  <c:v>-145.26915562038536</c:v>
                </c:pt>
                <c:pt idx="427">
                  <c:v>-148.56521921137167</c:v>
                </c:pt>
                <c:pt idx="428">
                  <c:v>-153.4850788361527</c:v>
                </c:pt>
                <c:pt idx="429">
                  <c:v>-155.3754682486304</c:v>
                </c:pt>
                <c:pt idx="430">
                  <c:v>-156.99926428242509</c:v>
                </c:pt>
                <c:pt idx="431">
                  <c:v>-155.08463910824895</c:v>
                </c:pt>
                <c:pt idx="432">
                  <c:v>-151.63104306622301</c:v>
                </c:pt>
                <c:pt idx="433">
                  <c:v>-146.45670794360856</c:v>
                </c:pt>
                <c:pt idx="434">
                  <c:v>-141.97309202939903</c:v>
                </c:pt>
                <c:pt idx="435">
                  <c:v>-139.29504036172261</c:v>
                </c:pt>
                <c:pt idx="436">
                  <c:v>-136.90781783442728</c:v>
                </c:pt>
                <c:pt idx="437">
                  <c:v>-132.39996615851928</c:v>
                </c:pt>
                <c:pt idx="438">
                  <c:v>-129.26143501857291</c:v>
                </c:pt>
                <c:pt idx="439">
                  <c:v>-128.25565090808777</c:v>
                </c:pt>
                <c:pt idx="440">
                  <c:v>-126.01384295098316</c:v>
                </c:pt>
                <c:pt idx="441">
                  <c:v>-124.4991078448315</c:v>
                </c:pt>
                <c:pt idx="442">
                  <c:v>-121.97858862819469</c:v>
                </c:pt>
                <c:pt idx="443">
                  <c:v>-120.43961776034456</c:v>
                </c:pt>
                <c:pt idx="444">
                  <c:v>-119.95490252637583</c:v>
                </c:pt>
                <c:pt idx="445">
                  <c:v>-117.90698066285886</c:v>
                </c:pt>
                <c:pt idx="446">
                  <c:v>-118.01604159050156</c:v>
                </c:pt>
                <c:pt idx="447">
                  <c:v>-118.57346410956532</c:v>
                </c:pt>
                <c:pt idx="448">
                  <c:v>-120.35479259439998</c:v>
                </c:pt>
                <c:pt idx="449">
                  <c:v>-119.73678067108975</c:v>
                </c:pt>
                <c:pt idx="450">
                  <c:v>-118.85217536909754</c:v>
                </c:pt>
                <c:pt idx="451">
                  <c:v>-118.48863894362107</c:v>
                </c:pt>
                <c:pt idx="452">
                  <c:v>-118.1251025181446</c:v>
                </c:pt>
                <c:pt idx="453">
                  <c:v>-119.80948795618545</c:v>
                </c:pt>
                <c:pt idx="454">
                  <c:v>-121.56658067932165</c:v>
                </c:pt>
                <c:pt idx="455">
                  <c:v>-123.3600270450052</c:v>
                </c:pt>
                <c:pt idx="456">
                  <c:v>-121.67564160696435</c:v>
                </c:pt>
                <c:pt idx="457">
                  <c:v>-117.48285483313626</c:v>
                </c:pt>
                <c:pt idx="458">
                  <c:v>-114.92598197395176</c:v>
                </c:pt>
                <c:pt idx="459">
                  <c:v>-112.64782037429949</c:v>
                </c:pt>
                <c:pt idx="460">
                  <c:v>-109.67893956624161</c:v>
                </c:pt>
                <c:pt idx="461">
                  <c:v>-108.49138724301906</c:v>
                </c:pt>
                <c:pt idx="462">
                  <c:v>-109.42446406840853</c:v>
                </c:pt>
                <c:pt idx="463">
                  <c:v>-110.11518327681378</c:v>
                </c:pt>
                <c:pt idx="464">
                  <c:v>-112.35699123391804</c:v>
                </c:pt>
                <c:pt idx="465">
                  <c:v>-112.70840977854562</c:v>
                </c:pt>
                <c:pt idx="466">
                  <c:v>-110.68472367672676</c:v>
                </c:pt>
                <c:pt idx="467">
                  <c:v>-111.01190645965555</c:v>
                </c:pt>
                <c:pt idx="468">
                  <c:v>-111.44815017022738</c:v>
                </c:pt>
                <c:pt idx="469">
                  <c:v>-110.6120163916314</c:v>
                </c:pt>
                <c:pt idx="470">
                  <c:v>-109.8122362555831</c:v>
                </c:pt>
                <c:pt idx="471">
                  <c:v>-109.48505347265431</c:v>
                </c:pt>
                <c:pt idx="472">
                  <c:v>-109.48505347265466</c:v>
                </c:pt>
                <c:pt idx="473">
                  <c:v>-109.54564287690044</c:v>
                </c:pt>
                <c:pt idx="474">
                  <c:v>-109.46081771095587</c:v>
                </c:pt>
                <c:pt idx="475">
                  <c:v>-110.32118725125029</c:v>
                </c:pt>
                <c:pt idx="476">
                  <c:v>-111.8965117616481</c:v>
                </c:pt>
                <c:pt idx="477">
                  <c:v>-111.99345480844191</c:v>
                </c:pt>
                <c:pt idx="478">
                  <c:v>-112.95076739552981</c:v>
                </c:pt>
                <c:pt idx="479">
                  <c:v>-113.68995812733164</c:v>
                </c:pt>
                <c:pt idx="480">
                  <c:v>-113.87172634007004</c:v>
                </c:pt>
                <c:pt idx="481">
                  <c:v>-114.38067733573723</c:v>
                </c:pt>
                <c:pt idx="482">
                  <c:v>-115.78635151424619</c:v>
                </c:pt>
                <c:pt idx="483">
                  <c:v>-118.71887867975605</c:v>
                </c:pt>
                <c:pt idx="484">
                  <c:v>-123.91744956406929</c:v>
                </c:pt>
                <c:pt idx="485">
                  <c:v>-126.09866811692775</c:v>
                </c:pt>
                <c:pt idx="486">
                  <c:v>-131.00640986085989</c:v>
                </c:pt>
                <c:pt idx="487">
                  <c:v>-134.65389199647311</c:v>
                </c:pt>
                <c:pt idx="488">
                  <c:v>-137.07746816631612</c:v>
                </c:pt>
                <c:pt idx="489">
                  <c:v>-139.40410128936531</c:v>
                </c:pt>
                <c:pt idx="490">
                  <c:v>-140.54318208919196</c:v>
                </c:pt>
                <c:pt idx="491">
                  <c:v>-141.11272248910461</c:v>
                </c:pt>
                <c:pt idx="492">
                  <c:v>-137.73183373217404</c:v>
                </c:pt>
                <c:pt idx="493">
                  <c:v>-135.36884696657683</c:v>
                </c:pt>
                <c:pt idx="494">
                  <c:v>-132.14549066068585</c:v>
                </c:pt>
                <c:pt idx="495">
                  <c:v>-129.12813832923143</c:v>
                </c:pt>
                <c:pt idx="496">
                  <c:v>-125.65030652550669</c:v>
                </c:pt>
                <c:pt idx="497">
                  <c:v>-122.57236478980613</c:v>
                </c:pt>
                <c:pt idx="498">
                  <c:v>-116.90119655237405</c:v>
                </c:pt>
                <c:pt idx="499">
                  <c:v>-113.47183627204589</c:v>
                </c:pt>
                <c:pt idx="500">
                  <c:v>-111.4602680510766</c:v>
                </c:pt>
                <c:pt idx="501">
                  <c:v>-109.38811042586084</c:v>
                </c:pt>
                <c:pt idx="502">
                  <c:v>-108.74586274085216</c:v>
                </c:pt>
                <c:pt idx="503">
                  <c:v>-107.50983889423237</c:v>
                </c:pt>
                <c:pt idx="504">
                  <c:v>-106.05569319232684</c:v>
                </c:pt>
                <c:pt idx="505">
                  <c:v>-104.6621368946671</c:v>
                </c:pt>
                <c:pt idx="506">
                  <c:v>-105.55886007750888</c:v>
                </c:pt>
                <c:pt idx="507">
                  <c:v>-104.34707199258754</c:v>
                </c:pt>
                <c:pt idx="508">
                  <c:v>-104.54095808617484</c:v>
                </c:pt>
                <c:pt idx="509">
                  <c:v>-105.51038855411197</c:v>
                </c:pt>
                <c:pt idx="510">
                  <c:v>-106.01933954977882</c:v>
                </c:pt>
                <c:pt idx="511">
                  <c:v>-106.35864021355717</c:v>
                </c:pt>
                <c:pt idx="512">
                  <c:v>-106.98877001771629</c:v>
                </c:pt>
                <c:pt idx="513">
                  <c:v>-107.53407465593082</c:v>
                </c:pt>
                <c:pt idx="514">
                  <c:v>-106.96453425601784</c:v>
                </c:pt>
                <c:pt idx="515">
                  <c:v>-104.92873027334976</c:v>
                </c:pt>
                <c:pt idx="516">
                  <c:v>-99.693805746488835</c:v>
                </c:pt>
                <c:pt idx="517">
                  <c:v>-99.47568389120309</c:v>
                </c:pt>
                <c:pt idx="518">
                  <c:v>-102.22644284397488</c:v>
                </c:pt>
                <c:pt idx="519">
                  <c:v>-103.91082828201571</c:v>
                </c:pt>
                <c:pt idx="520">
                  <c:v>-104.75907994146058</c:v>
                </c:pt>
                <c:pt idx="521">
                  <c:v>-104.38342563513523</c:v>
                </c:pt>
                <c:pt idx="522">
                  <c:v>-103.87447463946803</c:v>
                </c:pt>
                <c:pt idx="523">
                  <c:v>-104.3228362308891</c:v>
                </c:pt>
                <c:pt idx="524">
                  <c:v>-105.48615279241352</c:v>
                </c:pt>
                <c:pt idx="525">
                  <c:v>-104.37130775428567</c:v>
                </c:pt>
                <c:pt idx="526">
                  <c:v>-103.3897594054993</c:v>
                </c:pt>
                <c:pt idx="527">
                  <c:v>-104.00777132880953</c:v>
                </c:pt>
                <c:pt idx="528">
                  <c:v>-105.21955941373086</c:v>
                </c:pt>
                <c:pt idx="529">
                  <c:v>-105.44979914986617</c:v>
                </c:pt>
                <c:pt idx="530">
                  <c:v>-105.63156736260424</c:v>
                </c:pt>
                <c:pt idx="531">
                  <c:v>-105.31650246052467</c:v>
                </c:pt>
                <c:pt idx="532">
                  <c:v>-106.20110776251722</c:v>
                </c:pt>
                <c:pt idx="533">
                  <c:v>-105.70427464769926</c:v>
                </c:pt>
                <c:pt idx="534">
                  <c:v>-104.52884020532561</c:v>
                </c:pt>
                <c:pt idx="535">
                  <c:v>-102.9898693374755</c:v>
                </c:pt>
                <c:pt idx="536">
                  <c:v>-103.1474017885151</c:v>
                </c:pt>
                <c:pt idx="537">
                  <c:v>-100.73594349952133</c:v>
                </c:pt>
                <c:pt idx="538">
                  <c:v>-98.66378587430556</c:v>
                </c:pt>
                <c:pt idx="539">
                  <c:v>-96.155384538518319</c:v>
                </c:pt>
                <c:pt idx="540">
                  <c:v>-92.520020283753979</c:v>
                </c:pt>
                <c:pt idx="541">
                  <c:v>-91.114346105245019</c:v>
                </c:pt>
                <c:pt idx="542">
                  <c:v>-89.526903713997996</c:v>
                </c:pt>
                <c:pt idx="543">
                  <c:v>-86.98214873566306</c:v>
                </c:pt>
                <c:pt idx="544">
                  <c:v>-85.321999059320675</c:v>
                </c:pt>
                <c:pt idx="545">
                  <c:v>-85.237173893376081</c:v>
                </c:pt>
                <c:pt idx="546">
                  <c:v>-85.237173893376081</c:v>
                </c:pt>
                <c:pt idx="547">
                  <c:v>-86.55802290594012</c:v>
                </c:pt>
                <c:pt idx="548">
                  <c:v>-88.145465297187485</c:v>
                </c:pt>
                <c:pt idx="549">
                  <c:v>-90.144915637307889</c:v>
                </c:pt>
                <c:pt idx="550">
                  <c:v>-90.750809679768892</c:v>
                </c:pt>
                <c:pt idx="551">
                  <c:v>-90.956813654205064</c:v>
                </c:pt>
                <c:pt idx="552">
                  <c:v>-92.241309024222105</c:v>
                </c:pt>
                <c:pt idx="553">
                  <c:v>-92.847203066682425</c:v>
                </c:pt>
                <c:pt idx="554">
                  <c:v>-95.634315662002237</c:v>
                </c:pt>
                <c:pt idx="555">
                  <c:v>-96.106913015121407</c:v>
                </c:pt>
                <c:pt idx="556">
                  <c:v>-95.501018972660745</c:v>
                </c:pt>
                <c:pt idx="557">
                  <c:v>-96.797632223526662</c:v>
                </c:pt>
                <c:pt idx="558">
                  <c:v>-97.149050768153899</c:v>
                </c:pt>
                <c:pt idx="559">
                  <c:v>-96.167502419367537</c:v>
                </c:pt>
                <c:pt idx="560">
                  <c:v>-95.343486521621131</c:v>
                </c:pt>
                <c:pt idx="561">
                  <c:v>-95.004185857842771</c:v>
                </c:pt>
                <c:pt idx="562">
                  <c:v>-94.361938172834428</c:v>
                </c:pt>
                <c:pt idx="563">
                  <c:v>-95.416193806716151</c:v>
                </c:pt>
                <c:pt idx="564">
                  <c:v>-96.434095798050535</c:v>
                </c:pt>
                <c:pt idx="565">
                  <c:v>-95.28289711737466</c:v>
                </c:pt>
                <c:pt idx="566">
                  <c:v>-93.937812343112171</c:v>
                </c:pt>
                <c:pt idx="567">
                  <c:v>-92.435195117809386</c:v>
                </c:pt>
                <c:pt idx="568">
                  <c:v>-91.320350079681873</c:v>
                </c:pt>
                <c:pt idx="569">
                  <c:v>-91.683886505158341</c:v>
                </c:pt>
                <c:pt idx="570">
                  <c:v>-91.696004386007232</c:v>
                </c:pt>
                <c:pt idx="571">
                  <c:v>-91.368821603078786</c:v>
                </c:pt>
                <c:pt idx="572">
                  <c:v>-92.398841475261705</c:v>
                </c:pt>
                <c:pt idx="573">
                  <c:v>-91.73235802855524</c:v>
                </c:pt>
                <c:pt idx="574">
                  <c:v>-90.217622922403237</c:v>
                </c:pt>
                <c:pt idx="575">
                  <c:v>-88.83618450559274</c:v>
                </c:pt>
                <c:pt idx="576">
                  <c:v>-83.79514607231944</c:v>
                </c:pt>
                <c:pt idx="577">
                  <c:v>-83.85573547656557</c:v>
                </c:pt>
                <c:pt idx="578">
                  <c:v>-83.637613621279826</c:v>
                </c:pt>
                <c:pt idx="579">
                  <c:v>-84.388922233930884</c:v>
                </c:pt>
                <c:pt idx="580">
                  <c:v>-83.274077195803031</c:v>
                </c:pt>
                <c:pt idx="581">
                  <c:v>-82.534886464001204</c:v>
                </c:pt>
                <c:pt idx="582">
                  <c:v>-82.571240106548544</c:v>
                </c:pt>
                <c:pt idx="583">
                  <c:v>-82.486414940604291</c:v>
                </c:pt>
                <c:pt idx="584">
                  <c:v>-82.098642753429374</c:v>
                </c:pt>
                <c:pt idx="585">
                  <c:v>-81.359452021627206</c:v>
                </c:pt>
                <c:pt idx="586">
                  <c:v>-80.305196387745497</c:v>
                </c:pt>
                <c:pt idx="587">
                  <c:v>-78.681400353950778</c:v>
                </c:pt>
                <c:pt idx="588">
                  <c:v>-78.378453332720454</c:v>
                </c:pt>
                <c:pt idx="589">
                  <c:v>-78.329981809323542</c:v>
                </c:pt>
                <c:pt idx="590">
                  <c:v>-77.627144720069069</c:v>
                </c:pt>
                <c:pt idx="591">
                  <c:v>-76.718303656378069</c:v>
                </c:pt>
                <c:pt idx="592">
                  <c:v>-76.984897035061053</c:v>
                </c:pt>
                <c:pt idx="593">
                  <c:v>-77.203018890346797</c:v>
                </c:pt>
                <c:pt idx="594">
                  <c:v>-77.251490413743369</c:v>
                </c:pt>
                <c:pt idx="595">
                  <c:v>-76.706185775528496</c:v>
                </c:pt>
                <c:pt idx="596">
                  <c:v>-74.997564575789539</c:v>
                </c:pt>
                <c:pt idx="597">
                  <c:v>-74.137195035495452</c:v>
                </c:pt>
                <c:pt idx="598">
                  <c:v>-71.919622840088962</c:v>
                </c:pt>
                <c:pt idx="599">
                  <c:v>-70.671481112619958</c:v>
                </c:pt>
                <c:pt idx="600">
                  <c:v>-69.580871836190553</c:v>
                </c:pt>
                <c:pt idx="601">
                  <c:v>-69.386985742603258</c:v>
                </c:pt>
                <c:pt idx="602">
                  <c:v>-68.441791036364577</c:v>
                </c:pt>
                <c:pt idx="603">
                  <c:v>-66.672580432378822</c:v>
                </c:pt>
                <c:pt idx="604">
                  <c:v>-67.096706262101421</c:v>
                </c:pt>
                <c:pt idx="605">
                  <c:v>-67.484478449276338</c:v>
                </c:pt>
                <c:pt idx="606">
                  <c:v>-66.260572483505783</c:v>
                </c:pt>
                <c:pt idx="607">
                  <c:v>-64.879134066695272</c:v>
                </c:pt>
                <c:pt idx="608">
                  <c:v>-65.921271819727764</c:v>
                </c:pt>
                <c:pt idx="609">
                  <c:v>-66.515047981339208</c:v>
                </c:pt>
                <c:pt idx="610">
                  <c:v>-65.569853275100527</c:v>
                </c:pt>
                <c:pt idx="611">
                  <c:v>-64.394418832726529</c:v>
                </c:pt>
                <c:pt idx="612">
                  <c:v>-62.24955392241575</c:v>
                </c:pt>
                <c:pt idx="613">
                  <c:v>-60.516696960978003</c:v>
                </c:pt>
                <c:pt idx="614">
                  <c:v>-58.783839999540589</c:v>
                </c:pt>
                <c:pt idx="615">
                  <c:v>-56.869214825364438</c:v>
                </c:pt>
                <c:pt idx="616">
                  <c:v>-54.457756536370667</c:v>
                </c:pt>
                <c:pt idx="617">
                  <c:v>-52.228066460115294</c:v>
                </c:pt>
                <c:pt idx="618">
                  <c:v>-49.659075720081567</c:v>
                </c:pt>
                <c:pt idx="619">
                  <c:v>-48.556348562803279</c:v>
                </c:pt>
                <c:pt idx="620">
                  <c:v>-46.871963124762104</c:v>
                </c:pt>
                <c:pt idx="621">
                  <c:v>-46.326658486547906</c:v>
                </c:pt>
                <c:pt idx="622">
                  <c:v>-44.302972384729053</c:v>
                </c:pt>
                <c:pt idx="623">
                  <c:v>-43.709196223117274</c:v>
                </c:pt>
                <c:pt idx="624">
                  <c:v>-42.885180325370861</c:v>
                </c:pt>
                <c:pt idx="625">
                  <c:v>-41.867278334036818</c:v>
                </c:pt>
                <c:pt idx="626">
                  <c:v>-40.958437270345485</c:v>
                </c:pt>
                <c:pt idx="627">
                  <c:v>-39.419466402495367</c:v>
                </c:pt>
                <c:pt idx="628">
                  <c:v>-38.110735270780218</c:v>
                </c:pt>
                <c:pt idx="629">
                  <c:v>-37.165540564541203</c:v>
                </c:pt>
                <c:pt idx="630">
                  <c:v>-36.341524666794456</c:v>
                </c:pt>
                <c:pt idx="631">
                  <c:v>-35.178208105270031</c:v>
                </c:pt>
                <c:pt idx="632">
                  <c:v>-34.148188233086763</c:v>
                </c:pt>
                <c:pt idx="633">
                  <c:v>-34.560196181960137</c:v>
                </c:pt>
                <c:pt idx="634">
                  <c:v>-33.930066377801019</c:v>
                </c:pt>
                <c:pt idx="635">
                  <c:v>-31.48225444625956</c:v>
                </c:pt>
                <c:pt idx="636">
                  <c:v>-28.355841187162078</c:v>
                </c:pt>
                <c:pt idx="637">
                  <c:v>-27.422764361772963</c:v>
                </c:pt>
                <c:pt idx="638">
                  <c:v>-26.186740515152838</c:v>
                </c:pt>
                <c:pt idx="639">
                  <c:v>-25.14460276212068</c:v>
                </c:pt>
                <c:pt idx="640">
                  <c:v>-24.344822626072386</c:v>
                </c:pt>
                <c:pt idx="641">
                  <c:v>-23.545042490024091</c:v>
                </c:pt>
                <c:pt idx="642">
                  <c:v>-23.593514013421</c:v>
                </c:pt>
                <c:pt idx="643">
                  <c:v>-23.145152421999946</c:v>
                </c:pt>
                <c:pt idx="644">
                  <c:v>-22.478668975293481</c:v>
                </c:pt>
                <c:pt idx="645">
                  <c:v>-21.727360362641758</c:v>
                </c:pt>
                <c:pt idx="646">
                  <c:v>-21.121466320181089</c:v>
                </c:pt>
                <c:pt idx="647">
                  <c:v>-21.351706056316399</c:v>
                </c:pt>
                <c:pt idx="648">
                  <c:v>-20.297450422434679</c:v>
                </c:pt>
                <c:pt idx="649">
                  <c:v>-19.618849094878652</c:v>
                </c:pt>
                <c:pt idx="650">
                  <c:v>-18.661536507790743</c:v>
                </c:pt>
                <c:pt idx="651">
                  <c:v>-18.079878227028196</c:v>
                </c:pt>
                <c:pt idx="652">
                  <c:v>-16.940797427202224</c:v>
                </c:pt>
                <c:pt idx="653">
                  <c:v>-16.904443784654205</c:v>
                </c:pt>
                <c:pt idx="654">
                  <c:v>-16.553025240027303</c:v>
                </c:pt>
                <c:pt idx="655">
                  <c:v>-16.565143120876193</c:v>
                </c:pt>
                <c:pt idx="656">
                  <c:v>-16.274313980495087</c:v>
                </c:pt>
                <c:pt idx="657">
                  <c:v>-18.98871929071953</c:v>
                </c:pt>
                <c:pt idx="658">
                  <c:v>-20.757929894704624</c:v>
                </c:pt>
                <c:pt idx="659">
                  <c:v>-23.50868884747641</c:v>
                </c:pt>
                <c:pt idx="660">
                  <c:v>-26.538159059780416</c:v>
                </c:pt>
                <c:pt idx="661">
                  <c:v>-27.277349791582239</c:v>
                </c:pt>
                <c:pt idx="662">
                  <c:v>-30.367409408131707</c:v>
                </c:pt>
                <c:pt idx="663">
                  <c:v>-34.051245186292945</c:v>
                </c:pt>
                <c:pt idx="664">
                  <c:v>-33.518058428927638</c:v>
                </c:pt>
                <c:pt idx="665">
                  <c:v>-30.743063714457399</c:v>
                </c:pt>
                <c:pt idx="666">
                  <c:v>-30.258348480489001</c:v>
                </c:pt>
                <c:pt idx="667">
                  <c:v>-26.998638532050023</c:v>
                </c:pt>
                <c:pt idx="668">
                  <c:v>-24.841655740890012</c:v>
                </c:pt>
                <c:pt idx="669">
                  <c:v>-21.569827911602143</c:v>
                </c:pt>
                <c:pt idx="670">
                  <c:v>-15.656302057185529</c:v>
                </c:pt>
                <c:pt idx="671">
                  <c:v>-11.730108662039752</c:v>
                </c:pt>
                <c:pt idx="672">
                  <c:v>-9.9487801772054336</c:v>
                </c:pt>
                <c:pt idx="673">
                  <c:v>-6.3982410883853502</c:v>
                </c:pt>
                <c:pt idx="674">
                  <c:v>-2.9446450463590805</c:v>
                </c:pt>
                <c:pt idx="675">
                  <c:v>0.31506490207955995</c:v>
                </c:pt>
                <c:pt idx="676">
                  <c:v>1.9630966975730568</c:v>
                </c:pt>
                <c:pt idx="677">
                  <c:v>4.6411483652491485</c:v>
                </c:pt>
                <c:pt idx="678">
                  <c:v>5.0895099566702031</c:v>
                </c:pt>
                <c:pt idx="679">
                  <c:v>5.4651642629958967</c:v>
                </c:pt>
                <c:pt idx="680">
                  <c:v>6.519419896877281</c:v>
                </c:pt>
                <c:pt idx="681">
                  <c:v>7.4040251988701637</c:v>
                </c:pt>
                <c:pt idx="682">
                  <c:v>9.3065324921970873</c:v>
                </c:pt>
                <c:pt idx="683">
                  <c:v>10.28808084098311</c:v>
                </c:pt>
                <c:pt idx="684">
                  <c:v>10.239609317586202</c:v>
                </c:pt>
                <c:pt idx="685">
                  <c:v>10.481966934570739</c:v>
                </c:pt>
                <c:pt idx="686">
                  <c:v>11.863405351381246</c:v>
                </c:pt>
                <c:pt idx="687">
                  <c:v>12.166352372611243</c:v>
                </c:pt>
                <c:pt idx="688">
                  <c:v>13.050957674604126</c:v>
                </c:pt>
                <c:pt idx="689">
                  <c:v>13.329668934136006</c:v>
                </c:pt>
                <c:pt idx="690">
                  <c:v>13.959798738295126</c:v>
                </c:pt>
                <c:pt idx="691">
                  <c:v>15.123115299819887</c:v>
                </c:pt>
                <c:pt idx="692">
                  <c:v>17.122565639940287</c:v>
                </c:pt>
                <c:pt idx="693">
                  <c:v>18.806951077981129</c:v>
                </c:pt>
                <c:pt idx="694">
                  <c:v>20.45498287347429</c:v>
                </c:pt>
                <c:pt idx="695">
                  <c:v>20.370157707530037</c:v>
                </c:pt>
                <c:pt idx="696">
                  <c:v>19.218959026854503</c:v>
                </c:pt>
                <c:pt idx="697">
                  <c:v>16.250078218796968</c:v>
                </c:pt>
                <c:pt idx="698">
                  <c:v>13.971916619144352</c:v>
                </c:pt>
                <c:pt idx="699">
                  <c:v>13.293315291588325</c:v>
                </c:pt>
                <c:pt idx="700">
                  <c:v>14.008270261692369</c:v>
                </c:pt>
                <c:pt idx="701">
                  <c:v>13.244843768191418</c:v>
                </c:pt>
                <c:pt idx="702">
                  <c:v>12.929778866112194</c:v>
                </c:pt>
                <c:pt idx="703">
                  <c:v>12.772246415072246</c:v>
                </c:pt>
                <c:pt idx="704">
                  <c:v>13.572026551120205</c:v>
                </c:pt>
                <c:pt idx="705">
                  <c:v>14.614164304153036</c:v>
                </c:pt>
                <c:pt idx="706">
                  <c:v>14.468749733962314</c:v>
                </c:pt>
                <c:pt idx="707">
                  <c:v>13.790148406406287</c:v>
                </c:pt>
                <c:pt idx="708">
                  <c:v>16.007720601812434</c:v>
                </c:pt>
                <c:pt idx="709">
                  <c:v>17.013504712297248</c:v>
                </c:pt>
                <c:pt idx="710">
                  <c:v>17.35280537607526</c:v>
                </c:pt>
                <c:pt idx="711">
                  <c:v>18.067760346178968</c:v>
                </c:pt>
                <c:pt idx="712">
                  <c:v>19.012955052417983</c:v>
                </c:pt>
                <c:pt idx="713">
                  <c:v>18.007170941932834</c:v>
                </c:pt>
                <c:pt idx="714">
                  <c:v>15.377590797653314</c:v>
                </c:pt>
                <c:pt idx="715">
                  <c:v>14.359688806319273</c:v>
                </c:pt>
                <c:pt idx="716">
                  <c:v>13.002486151207219</c:v>
                </c:pt>
                <c:pt idx="717">
                  <c:v>10.978800049388365</c:v>
                </c:pt>
                <c:pt idx="718">
                  <c:v>6.1558834714011503</c:v>
                </c:pt>
                <c:pt idx="719">
                  <c:v>1.5026172253027754</c:v>
                </c:pt>
                <c:pt idx="720">
                  <c:v>-3.8898397525977604</c:v>
                </c:pt>
                <c:pt idx="721">
                  <c:v>-7.9978013604816027</c:v>
                </c:pt>
                <c:pt idx="722">
                  <c:v>-11.766462304587431</c:v>
                </c:pt>
                <c:pt idx="723">
                  <c:v>-14.941347087081821</c:v>
                </c:pt>
                <c:pt idx="724">
                  <c:v>-13.14790072139794</c:v>
                </c:pt>
                <c:pt idx="725">
                  <c:v>-10.457731172872286</c:v>
                </c:pt>
                <c:pt idx="726">
                  <c:v>-7.5857934116082291</c:v>
                </c:pt>
                <c:pt idx="727">
                  <c:v>-3.1627669016448263</c:v>
                </c:pt>
                <c:pt idx="728">
                  <c:v>6.0589404245797562E-2</c:v>
                </c:pt>
                <c:pt idx="729">
                  <c:v>6.3497695649884429</c:v>
                </c:pt>
                <c:pt idx="730">
                  <c:v>10.906092764293339</c:v>
                </c:pt>
                <c:pt idx="731">
                  <c:v>14.723225231795739</c:v>
                </c:pt>
                <c:pt idx="732">
                  <c:v>15.862306031622047</c:v>
                </c:pt>
                <c:pt idx="733">
                  <c:v>20.176271613942408</c:v>
                </c:pt>
                <c:pt idx="734">
                  <c:v>24.938598787683826</c:v>
                </c:pt>
                <c:pt idx="735">
                  <c:v>28.792084897733908</c:v>
                </c:pt>
                <c:pt idx="736">
                  <c:v>33.275700811943445</c:v>
                </c:pt>
                <c:pt idx="737">
                  <c:v>38.82569024088393</c:v>
                </c:pt>
                <c:pt idx="738">
                  <c:v>47.041613456651277</c:v>
                </c:pt>
                <c:pt idx="739">
                  <c:v>57.547816152920468</c:v>
                </c:pt>
                <c:pt idx="740">
                  <c:v>68.223669181078492</c:v>
                </c:pt>
                <c:pt idx="741">
                  <c:v>81.916874540690969</c:v>
                </c:pt>
                <c:pt idx="742">
                  <c:v>94.458881219628239</c:v>
                </c:pt>
                <c:pt idx="743">
                  <c:v>104.44401503938103</c:v>
                </c:pt>
                <c:pt idx="744">
                  <c:v>108.87915943019365</c:v>
                </c:pt>
                <c:pt idx="745">
                  <c:v>105.5225064349612</c:v>
                </c:pt>
                <c:pt idx="746">
                  <c:v>96.531038844844005</c:v>
                </c:pt>
                <c:pt idx="747">
                  <c:v>85.855185816685974</c:v>
                </c:pt>
                <c:pt idx="748">
                  <c:v>75.930641401179003</c:v>
                </c:pt>
                <c:pt idx="749">
                  <c:v>67.593539376919381</c:v>
                </c:pt>
                <c:pt idx="750">
                  <c:v>60.334928748239939</c:v>
                </c:pt>
                <c:pt idx="751">
                  <c:v>52.72489957493292</c:v>
                </c:pt>
                <c:pt idx="752">
                  <c:v>48.204930018176036</c:v>
                </c:pt>
                <c:pt idx="753">
                  <c:v>44.969455831435852</c:v>
                </c:pt>
                <c:pt idx="754">
                  <c:v>44.012143244347605</c:v>
                </c:pt>
                <c:pt idx="755">
                  <c:v>44.424151193220979</c:v>
                </c:pt>
                <c:pt idx="756">
                  <c:v>44.884630665491265</c:v>
                </c:pt>
                <c:pt idx="757">
                  <c:v>45.914650537674532</c:v>
                </c:pt>
                <c:pt idx="758">
                  <c:v>47.065849218349726</c:v>
                </c:pt>
                <c:pt idx="759">
                  <c:v>48.289755184120288</c:v>
                </c:pt>
                <c:pt idx="760">
                  <c:v>50.143790954050303</c:v>
                </c:pt>
                <c:pt idx="761">
                  <c:v>50.882981685852464</c:v>
                </c:pt>
                <c:pt idx="762">
                  <c:v>53.294439974846242</c:v>
                </c:pt>
                <c:pt idx="763">
                  <c:v>56.020963165919241</c:v>
                </c:pt>
                <c:pt idx="764">
                  <c:v>57.862881055000031</c:v>
                </c:pt>
                <c:pt idx="765">
                  <c:v>59.135258544167492</c:v>
                </c:pt>
                <c:pt idx="766">
                  <c:v>61.31647709702596</c:v>
                </c:pt>
                <c:pt idx="767">
                  <c:v>64.467126117822232</c:v>
                </c:pt>
                <c:pt idx="768">
                  <c:v>66.393869172846934</c:v>
                </c:pt>
                <c:pt idx="769">
                  <c:v>67.581421496070149</c:v>
                </c:pt>
                <c:pt idx="770">
                  <c:v>68.296376466173854</c:v>
                </c:pt>
                <c:pt idx="771">
                  <c:v>72.101391052827367</c:v>
                </c:pt>
                <c:pt idx="772">
                  <c:v>73.470711588788319</c:v>
                </c:pt>
                <c:pt idx="773">
                  <c:v>75.312629477869109</c:v>
                </c:pt>
                <c:pt idx="774">
                  <c:v>76.294177826655456</c:v>
                </c:pt>
                <c:pt idx="775">
                  <c:v>77.22725465204492</c:v>
                </c:pt>
                <c:pt idx="776">
                  <c:v>77.84526657535514</c:v>
                </c:pt>
                <c:pt idx="777">
                  <c:v>78.729871877348032</c:v>
                </c:pt>
                <c:pt idx="778">
                  <c:v>80.608143408976161</c:v>
                </c:pt>
                <c:pt idx="779">
                  <c:v>81.674516923706776</c:v>
                </c:pt>
                <c:pt idx="780">
                  <c:v>83.492199051089102</c:v>
                </c:pt>
                <c:pt idx="781">
                  <c:v>87.321449399441065</c:v>
                </c:pt>
                <c:pt idx="782">
                  <c:v>88.387822914171679</c:v>
                </c:pt>
                <c:pt idx="783">
                  <c:v>87.636514301520634</c:v>
                </c:pt>
                <c:pt idx="784">
                  <c:v>88.702887816251248</c:v>
                </c:pt>
                <c:pt idx="785">
                  <c:v>90.229740803252469</c:v>
                </c:pt>
                <c:pt idx="786">
                  <c:v>90.799281203165123</c:v>
                </c:pt>
                <c:pt idx="787">
                  <c:v>90.278212326649381</c:v>
                </c:pt>
                <c:pt idx="788">
                  <c:v>91.526354054118059</c:v>
                </c:pt>
                <c:pt idx="789">
                  <c:v>93.186503730460771</c:v>
                </c:pt>
                <c:pt idx="790">
                  <c:v>94.022637509056423</c:v>
                </c:pt>
                <c:pt idx="791">
                  <c:v>95.84031963643875</c:v>
                </c:pt>
                <c:pt idx="792">
                  <c:v>96.264445466161348</c:v>
                </c:pt>
                <c:pt idx="793">
                  <c:v>97.670119644670308</c:v>
                </c:pt>
                <c:pt idx="794">
                  <c:v>98.469899780718279</c:v>
                </c:pt>
                <c:pt idx="795">
                  <c:v>99.318151440163135</c:v>
                </c:pt>
                <c:pt idx="796">
                  <c:v>98.433546138170598</c:v>
                </c:pt>
                <c:pt idx="797">
                  <c:v>98.942497133837776</c:v>
                </c:pt>
                <c:pt idx="798">
                  <c:v>101.47513423132382</c:v>
                </c:pt>
                <c:pt idx="799">
                  <c:v>102.97775145662627</c:v>
                </c:pt>
                <c:pt idx="800">
                  <c:v>103.88659252031727</c:v>
                </c:pt>
                <c:pt idx="801">
                  <c:v>104.05624285220644</c:v>
                </c:pt>
                <c:pt idx="802">
                  <c:v>105.13473424778661</c:v>
                </c:pt>
                <c:pt idx="803">
                  <c:v>106.38287597525563</c:v>
                </c:pt>
                <c:pt idx="804">
                  <c:v>107.25536339639895</c:v>
                </c:pt>
                <c:pt idx="805">
                  <c:v>108.9033951918921</c:v>
                </c:pt>
                <c:pt idx="806">
                  <c:v>109.58199651944847</c:v>
                </c:pt>
                <c:pt idx="807">
                  <c:v>109.13363492802708</c:v>
                </c:pt>
                <c:pt idx="808">
                  <c:v>109.48505347265431</c:v>
                </c:pt>
                <c:pt idx="809">
                  <c:v>111.19367467239395</c:v>
                </c:pt>
                <c:pt idx="810">
                  <c:v>114.45338462083259</c:v>
                </c:pt>
                <c:pt idx="811">
                  <c:v>115.74999787169817</c:v>
                </c:pt>
                <c:pt idx="812">
                  <c:v>115.74999787169851</c:v>
                </c:pt>
                <c:pt idx="813">
                  <c:v>115.56822965896011</c:v>
                </c:pt>
                <c:pt idx="814">
                  <c:v>115.96811972698391</c:v>
                </c:pt>
                <c:pt idx="815">
                  <c:v>116.68307469708796</c:v>
                </c:pt>
                <c:pt idx="816">
                  <c:v>117.79791973521549</c:v>
                </c:pt>
                <c:pt idx="817">
                  <c:v>118.2341634457873</c:v>
                </c:pt>
                <c:pt idx="818">
                  <c:v>120.01549193062196</c:v>
                </c:pt>
                <c:pt idx="819">
                  <c:v>122.35424293452071</c:v>
                </c:pt>
                <c:pt idx="820">
                  <c:v>123.02072638122718</c:v>
                </c:pt>
                <c:pt idx="821">
                  <c:v>122.4511859813142</c:v>
                </c:pt>
                <c:pt idx="822">
                  <c:v>123.14190518971911</c:v>
                </c:pt>
                <c:pt idx="823">
                  <c:v>123.759917113029</c:v>
                </c:pt>
                <c:pt idx="824">
                  <c:v>124.85052638945874</c:v>
                </c:pt>
                <c:pt idx="825">
                  <c:v>125.1050018872925</c:v>
                </c:pt>
                <c:pt idx="826">
                  <c:v>124.88688003200609</c:v>
                </c:pt>
                <c:pt idx="827">
                  <c:v>125.91689990418935</c:v>
                </c:pt>
                <c:pt idx="828">
                  <c:v>126.75303368278567</c:v>
                </c:pt>
                <c:pt idx="829">
                  <c:v>126.19561116372122</c:v>
                </c:pt>
                <c:pt idx="830">
                  <c:v>126.03807871268128</c:v>
                </c:pt>
                <c:pt idx="831">
                  <c:v>124.92323367455377</c:v>
                </c:pt>
                <c:pt idx="832">
                  <c:v>126.24408268711848</c:v>
                </c:pt>
                <c:pt idx="833">
                  <c:v>126.47432242325345</c:v>
                </c:pt>
                <c:pt idx="834">
                  <c:v>126.64397275514229</c:v>
                </c:pt>
                <c:pt idx="835">
                  <c:v>127.4073992486429</c:v>
                </c:pt>
                <c:pt idx="836">
                  <c:v>127.06809858486456</c:v>
                </c:pt>
                <c:pt idx="837">
                  <c:v>128.13447209959583</c:v>
                </c:pt>
                <c:pt idx="838">
                  <c:v>127.89211448261163</c:v>
                </c:pt>
                <c:pt idx="839">
                  <c:v>127.4558707720398</c:v>
                </c:pt>
                <c:pt idx="840">
                  <c:v>128.01329329110357</c:v>
                </c:pt>
                <c:pt idx="841">
                  <c:v>125.97748930843582</c:v>
                </c:pt>
                <c:pt idx="842">
                  <c:v>127.10445222741291</c:v>
                </c:pt>
                <c:pt idx="843">
                  <c:v>127.08021646571412</c:v>
                </c:pt>
                <c:pt idx="844">
                  <c:v>128.13447209959617</c:v>
                </c:pt>
                <c:pt idx="845">
                  <c:v>129.22508137602489</c:v>
                </c:pt>
                <c:pt idx="846">
                  <c:v>129.62497144404938</c:v>
                </c:pt>
                <c:pt idx="847">
                  <c:v>128.93425223564412</c:v>
                </c:pt>
                <c:pt idx="848">
                  <c:v>129.40684958876363</c:v>
                </c:pt>
                <c:pt idx="849">
                  <c:v>131.46688933312984</c:v>
                </c:pt>
                <c:pt idx="850">
                  <c:v>131.6971290692648</c:v>
                </c:pt>
                <c:pt idx="851">
                  <c:v>132.83620986909111</c:v>
                </c:pt>
                <c:pt idx="852">
                  <c:v>133.01797808182951</c:v>
                </c:pt>
                <c:pt idx="853">
                  <c:v>132.13337277983698</c:v>
                </c:pt>
                <c:pt idx="854">
                  <c:v>132.65444165635304</c:v>
                </c:pt>
                <c:pt idx="855">
                  <c:v>133.95105490721863</c:v>
                </c:pt>
                <c:pt idx="856">
                  <c:v>133.2482178179645</c:v>
                </c:pt>
                <c:pt idx="857">
                  <c:v>133.13915689032146</c:v>
                </c:pt>
                <c:pt idx="858">
                  <c:v>134.16917676250472</c:v>
                </c:pt>
                <c:pt idx="859">
                  <c:v>134.78718868581495</c:v>
                </c:pt>
                <c:pt idx="860">
                  <c:v>135.27190391978334</c:v>
                </c:pt>
                <c:pt idx="861">
                  <c:v>135.2234323963861</c:v>
                </c:pt>
                <c:pt idx="862">
                  <c:v>134.44788802203692</c:v>
                </c:pt>
                <c:pt idx="863">
                  <c:v>134.79930656666417</c:v>
                </c:pt>
                <c:pt idx="864">
                  <c:v>135.36884696657683</c:v>
                </c:pt>
                <c:pt idx="865">
                  <c:v>135.25978603893378</c:v>
                </c:pt>
                <c:pt idx="866">
                  <c:v>136.04744829413286</c:v>
                </c:pt>
                <c:pt idx="867">
                  <c:v>137.21076485565794</c:v>
                </c:pt>
                <c:pt idx="868">
                  <c:v>137.22288273650719</c:v>
                </c:pt>
                <c:pt idx="869">
                  <c:v>137.47735823434027</c:v>
                </c:pt>
                <c:pt idx="870">
                  <c:v>138.70126420011115</c:v>
                </c:pt>
                <c:pt idx="871">
                  <c:v>137.19864697480838</c:v>
                </c:pt>
                <c:pt idx="872">
                  <c:v>136.22921650687093</c:v>
                </c:pt>
                <c:pt idx="873">
                  <c:v>136.75028538338768</c:v>
                </c:pt>
                <c:pt idx="874">
                  <c:v>135.78085491545019</c:v>
                </c:pt>
                <c:pt idx="875">
                  <c:v>134.14494100080591</c:v>
                </c:pt>
                <c:pt idx="876">
                  <c:v>133.47845755409912</c:v>
                </c:pt>
                <c:pt idx="877">
                  <c:v>134.41153437948924</c:v>
                </c:pt>
                <c:pt idx="878">
                  <c:v>134.67812775817157</c:v>
                </c:pt>
                <c:pt idx="879">
                  <c:v>133.96317278806785</c:v>
                </c:pt>
                <c:pt idx="880">
                  <c:v>132.75138470314687</c:v>
                </c:pt>
                <c:pt idx="881">
                  <c:v>134.32670921354466</c:v>
                </c:pt>
                <c:pt idx="882">
                  <c:v>133.95105490721897</c:v>
                </c:pt>
                <c:pt idx="883">
                  <c:v>133.95105490721897</c:v>
                </c:pt>
                <c:pt idx="884">
                  <c:v>134.41153437948924</c:v>
                </c:pt>
                <c:pt idx="885">
                  <c:v>133.75716881363135</c:v>
                </c:pt>
                <c:pt idx="886">
                  <c:v>132.77562046484533</c:v>
                </c:pt>
                <c:pt idx="887">
                  <c:v>134.44788802203661</c:v>
                </c:pt>
                <c:pt idx="888">
                  <c:v>137.52582975773683</c:v>
                </c:pt>
                <c:pt idx="889">
                  <c:v>138.531613868222</c:v>
                </c:pt>
                <c:pt idx="890">
                  <c:v>140.55529997004083</c:v>
                </c:pt>
                <c:pt idx="891">
                  <c:v>143.98466025036865</c:v>
                </c:pt>
                <c:pt idx="892">
                  <c:v>145.64480992671139</c:v>
                </c:pt>
                <c:pt idx="893">
                  <c:v>149.08628808788774</c:v>
                </c:pt>
                <c:pt idx="894">
                  <c:v>152.69741658095396</c:v>
                </c:pt>
                <c:pt idx="895">
                  <c:v>159.0714219076412</c:v>
                </c:pt>
                <c:pt idx="896">
                  <c:v>160.31956363510955</c:v>
                </c:pt>
                <c:pt idx="897">
                  <c:v>162.30689609438105</c:v>
                </c:pt>
                <c:pt idx="898">
                  <c:v>161.28899410304768</c:v>
                </c:pt>
                <c:pt idx="899">
                  <c:v>158.81694640980743</c:v>
                </c:pt>
                <c:pt idx="900">
                  <c:v>155.20581791674121</c:v>
                </c:pt>
                <c:pt idx="901">
                  <c:v>151.8491649215091</c:v>
                </c:pt>
                <c:pt idx="902">
                  <c:v>146.37188277766398</c:v>
                </c:pt>
                <c:pt idx="903">
                  <c:v>139.16174367238111</c:v>
                </c:pt>
                <c:pt idx="904">
                  <c:v>133.2482178179645</c:v>
                </c:pt>
                <c:pt idx="905">
                  <c:v>127.1650416316587</c:v>
                </c:pt>
                <c:pt idx="906">
                  <c:v>120.29420319015418</c:v>
                </c:pt>
                <c:pt idx="907">
                  <c:v>110.89072765116295</c:v>
                </c:pt>
                <c:pt idx="908">
                  <c:v>102.91716205237979</c:v>
                </c:pt>
                <c:pt idx="909">
                  <c:v>95.585844138605324</c:v>
                </c:pt>
                <c:pt idx="910">
                  <c:v>81.407923545024119</c:v>
                </c:pt>
                <c:pt idx="911">
                  <c:v>69.714168525532045</c:v>
                </c:pt>
                <c:pt idx="912">
                  <c:v>60.649993650319836</c:v>
                </c:pt>
                <c:pt idx="913">
                  <c:v>46.932552529008568</c:v>
                </c:pt>
                <c:pt idx="914">
                  <c:v>28.973853110472643</c:v>
                </c:pt>
                <c:pt idx="915">
                  <c:v>16.141017291153929</c:v>
                </c:pt>
                <c:pt idx="916">
                  <c:v>-4.2533761780742276</c:v>
                </c:pt>
                <c:pt idx="917">
                  <c:v>-41.988457142528752</c:v>
                </c:pt>
                <c:pt idx="918">
                  <c:v>-76.488063920243434</c:v>
                </c:pt>
                <c:pt idx="919">
                  <c:v>-72.828463903780303</c:v>
                </c:pt>
                <c:pt idx="920">
                  <c:v>-90.593277228728596</c:v>
                </c:pt>
                <c:pt idx="921">
                  <c:v>-110.23636208530604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711-4D8B-8CE4-55E61A013E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2788640"/>
        <c:axId val="823753104"/>
      </c:scatterChart>
      <c:valAx>
        <c:axId val="1032788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3753104"/>
        <c:crosses val="autoZero"/>
        <c:crossBetween val="midCat"/>
      </c:valAx>
      <c:valAx>
        <c:axId val="82375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27886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SNS RFQ2 Measured</a:t>
            </a:r>
            <a:r>
              <a:rPr lang="en-US" baseline="0"/>
              <a:t> H Field_before Tuning</a:t>
            </a:r>
            <a:endParaRPr lang="en-US"/>
          </a:p>
        </c:rich>
      </c:tx>
      <c:layout>
        <c:manualLayout>
          <c:xMode val="edge"/>
          <c:yMode val="edge"/>
          <c:x val="0.18540428872682663"/>
          <c:y val="3.754624914449245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4263189850562183E-2"/>
          <c:y val="0.10165334079098716"/>
          <c:w val="0.9401574803149606"/>
          <c:h val="0.75800313127850005"/>
        </c:manualLayout>
      </c:layout>
      <c:scatterChart>
        <c:scatterStyle val="lineMarker"/>
        <c:varyColors val="0"/>
        <c:ser>
          <c:idx val="0"/>
          <c:order val="0"/>
          <c:tx>
            <c:strRef>
              <c:f>'Measured H'!$L$1</c:f>
              <c:strCache>
                <c:ptCount val="1"/>
                <c:pt idx="0">
                  <c:v>H1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'Measured 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H'!$L$2:$L$936</c:f>
              <c:numCache>
                <c:formatCode>General</c:formatCode>
                <c:ptCount val="935"/>
                <c:pt idx="0">
                  <c:v>0.13415099999999999</c:v>
                </c:pt>
                <c:pt idx="1">
                  <c:v>0.15109700000000001</c:v>
                </c:pt>
                <c:pt idx="2">
                  <c:v>0.17016000000000001</c:v>
                </c:pt>
                <c:pt idx="3">
                  <c:v>0.18721199999999999</c:v>
                </c:pt>
                <c:pt idx="4">
                  <c:v>0.19989899999999999</c:v>
                </c:pt>
                <c:pt idx="5">
                  <c:v>0.20755100000000001</c:v>
                </c:pt>
                <c:pt idx="6">
                  <c:v>0.21077199999999999</c:v>
                </c:pt>
                <c:pt idx="7">
                  <c:v>0.21141199999999999</c:v>
                </c:pt>
                <c:pt idx="8">
                  <c:v>0.210867</c:v>
                </c:pt>
                <c:pt idx="9">
                  <c:v>0.20963300000000001</c:v>
                </c:pt>
                <c:pt idx="10">
                  <c:v>0.20846999999999999</c:v>
                </c:pt>
                <c:pt idx="11">
                  <c:v>0.207562</c:v>
                </c:pt>
                <c:pt idx="12">
                  <c:v>0.20696100000000001</c:v>
                </c:pt>
                <c:pt idx="13">
                  <c:v>0.206678</c:v>
                </c:pt>
                <c:pt idx="14">
                  <c:v>0.20668800000000001</c:v>
                </c:pt>
                <c:pt idx="15">
                  <c:v>0.20699999999999999</c:v>
                </c:pt>
                <c:pt idx="16">
                  <c:v>0.20752100000000001</c:v>
                </c:pt>
                <c:pt idx="17">
                  <c:v>0.20802499999999999</c:v>
                </c:pt>
                <c:pt idx="18">
                  <c:v>0.208202</c:v>
                </c:pt>
                <c:pt idx="19">
                  <c:v>0.20810300000000001</c:v>
                </c:pt>
                <c:pt idx="20">
                  <c:v>0.20768500000000001</c:v>
                </c:pt>
                <c:pt idx="21">
                  <c:v>0.20703099999999999</c:v>
                </c:pt>
                <c:pt idx="22">
                  <c:v>0.20600099999999999</c:v>
                </c:pt>
                <c:pt idx="23">
                  <c:v>0.20472099999999999</c:v>
                </c:pt>
                <c:pt idx="24">
                  <c:v>0.203426</c:v>
                </c:pt>
                <c:pt idx="25">
                  <c:v>0.20218</c:v>
                </c:pt>
                <c:pt idx="26">
                  <c:v>0.20086399999999999</c:v>
                </c:pt>
                <c:pt idx="27">
                  <c:v>0.19963500000000001</c:v>
                </c:pt>
                <c:pt idx="28">
                  <c:v>0.19863800000000001</c:v>
                </c:pt>
                <c:pt idx="29">
                  <c:v>0.19791600000000001</c:v>
                </c:pt>
                <c:pt idx="30">
                  <c:v>0.19731299999999999</c:v>
                </c:pt>
                <c:pt idx="31">
                  <c:v>0.196827</c:v>
                </c:pt>
                <c:pt idx="32">
                  <c:v>0.19645599999999999</c:v>
                </c:pt>
                <c:pt idx="33">
                  <c:v>0.19606199999999999</c:v>
                </c:pt>
                <c:pt idx="34">
                  <c:v>0.195603</c:v>
                </c:pt>
                <c:pt idx="35">
                  <c:v>0.195322</c:v>
                </c:pt>
                <c:pt idx="36">
                  <c:v>0.19501299999999999</c:v>
                </c:pt>
                <c:pt idx="37">
                  <c:v>0.19465199999999999</c:v>
                </c:pt>
                <c:pt idx="38">
                  <c:v>0.19437399999999999</c:v>
                </c:pt>
                <c:pt idx="39">
                  <c:v>0.19418199999999999</c:v>
                </c:pt>
                <c:pt idx="40">
                  <c:v>0.19401499999999999</c:v>
                </c:pt>
                <c:pt idx="41">
                  <c:v>0.19394600000000001</c:v>
                </c:pt>
                <c:pt idx="42">
                  <c:v>0.19397700000000001</c:v>
                </c:pt>
                <c:pt idx="43">
                  <c:v>0.19395299999999999</c:v>
                </c:pt>
                <c:pt idx="44">
                  <c:v>0.19394600000000001</c:v>
                </c:pt>
                <c:pt idx="45">
                  <c:v>0.193996</c:v>
                </c:pt>
                <c:pt idx="46">
                  <c:v>0.19395100000000001</c:v>
                </c:pt>
                <c:pt idx="47">
                  <c:v>0.19400100000000001</c:v>
                </c:pt>
                <c:pt idx="48">
                  <c:v>0.19395699999999999</c:v>
                </c:pt>
                <c:pt idx="49">
                  <c:v>0.19400400000000001</c:v>
                </c:pt>
                <c:pt idx="50">
                  <c:v>0.19398899999999999</c:v>
                </c:pt>
                <c:pt idx="51">
                  <c:v>0.19392999999999999</c:v>
                </c:pt>
                <c:pt idx="52">
                  <c:v>0.193886</c:v>
                </c:pt>
                <c:pt idx="53">
                  <c:v>0.19388</c:v>
                </c:pt>
                <c:pt idx="54">
                  <c:v>0.19392300000000001</c:v>
                </c:pt>
                <c:pt idx="55">
                  <c:v>0.193936</c:v>
                </c:pt>
                <c:pt idx="56">
                  <c:v>0.19386500000000001</c:v>
                </c:pt>
                <c:pt idx="57">
                  <c:v>0.19383</c:v>
                </c:pt>
                <c:pt idx="58">
                  <c:v>0.19383400000000001</c:v>
                </c:pt>
                <c:pt idx="59">
                  <c:v>0.19379299999999999</c:v>
                </c:pt>
                <c:pt idx="60">
                  <c:v>0.19361</c:v>
                </c:pt>
                <c:pt idx="61">
                  <c:v>0.19358800000000001</c:v>
                </c:pt>
                <c:pt idx="62">
                  <c:v>0.19356899999999999</c:v>
                </c:pt>
                <c:pt idx="63">
                  <c:v>0.19351599999999999</c:v>
                </c:pt>
                <c:pt idx="64">
                  <c:v>0.193573</c:v>
                </c:pt>
                <c:pt idx="65">
                  <c:v>0.193659</c:v>
                </c:pt>
                <c:pt idx="66">
                  <c:v>0.19377900000000001</c:v>
                </c:pt>
                <c:pt idx="67">
                  <c:v>0.19394400000000001</c:v>
                </c:pt>
                <c:pt idx="68">
                  <c:v>0.194081</c:v>
                </c:pt>
                <c:pt idx="69">
                  <c:v>0.19425000000000001</c:v>
                </c:pt>
                <c:pt idx="70">
                  <c:v>0.19450600000000001</c:v>
                </c:pt>
                <c:pt idx="71">
                  <c:v>0.19458400000000001</c:v>
                </c:pt>
                <c:pt idx="72">
                  <c:v>0.19469800000000001</c:v>
                </c:pt>
                <c:pt idx="73">
                  <c:v>0.194826</c:v>
                </c:pt>
                <c:pt idx="74">
                  <c:v>0.194879</c:v>
                </c:pt>
                <c:pt idx="75">
                  <c:v>0.195108</c:v>
                </c:pt>
                <c:pt idx="76">
                  <c:v>0.19550400000000001</c:v>
                </c:pt>
                <c:pt idx="77">
                  <c:v>0.19597600000000001</c:v>
                </c:pt>
                <c:pt idx="78">
                  <c:v>0.19653100000000001</c:v>
                </c:pt>
                <c:pt idx="79">
                  <c:v>0.19735800000000001</c:v>
                </c:pt>
                <c:pt idx="80">
                  <c:v>0.198209</c:v>
                </c:pt>
                <c:pt idx="81">
                  <c:v>0.19886400000000001</c:v>
                </c:pt>
                <c:pt idx="82">
                  <c:v>0.199547</c:v>
                </c:pt>
                <c:pt idx="83">
                  <c:v>0.20006199999999999</c:v>
                </c:pt>
                <c:pt idx="84">
                  <c:v>0.20036699999999999</c:v>
                </c:pt>
                <c:pt idx="85">
                  <c:v>0.200381</c:v>
                </c:pt>
                <c:pt idx="86">
                  <c:v>0.20008300000000001</c:v>
                </c:pt>
                <c:pt idx="87">
                  <c:v>0.199597</c:v>
                </c:pt>
                <c:pt idx="88">
                  <c:v>0.198961</c:v>
                </c:pt>
                <c:pt idx="89">
                  <c:v>0.19802700000000001</c:v>
                </c:pt>
                <c:pt idx="90">
                  <c:v>0.1973</c:v>
                </c:pt>
                <c:pt idx="91">
                  <c:v>0.19662499999999999</c:v>
                </c:pt>
                <c:pt idx="92">
                  <c:v>0.195994</c:v>
                </c:pt>
                <c:pt idx="93">
                  <c:v>0.19542200000000001</c:v>
                </c:pt>
                <c:pt idx="94">
                  <c:v>0.19487399999999999</c:v>
                </c:pt>
                <c:pt idx="95">
                  <c:v>0.194468</c:v>
                </c:pt>
                <c:pt idx="96">
                  <c:v>0.19412099999999999</c:v>
                </c:pt>
                <c:pt idx="97">
                  <c:v>0.19384299999999999</c:v>
                </c:pt>
                <c:pt idx="98">
                  <c:v>0.19370599999999999</c:v>
                </c:pt>
                <c:pt idx="99">
                  <c:v>0.19344700000000001</c:v>
                </c:pt>
                <c:pt idx="100">
                  <c:v>0.19317100000000001</c:v>
                </c:pt>
                <c:pt idx="101">
                  <c:v>0.19301299999999999</c:v>
                </c:pt>
                <c:pt idx="102">
                  <c:v>0.19296199999999999</c:v>
                </c:pt>
                <c:pt idx="103">
                  <c:v>0.19289700000000001</c:v>
                </c:pt>
                <c:pt idx="104">
                  <c:v>0.19273399999999999</c:v>
                </c:pt>
                <c:pt idx="105">
                  <c:v>0.19270200000000001</c:v>
                </c:pt>
                <c:pt idx="106">
                  <c:v>0.19269</c:v>
                </c:pt>
                <c:pt idx="107">
                  <c:v>0.19268099999999999</c:v>
                </c:pt>
                <c:pt idx="108">
                  <c:v>0.19276799999999999</c:v>
                </c:pt>
                <c:pt idx="109">
                  <c:v>0.192717</c:v>
                </c:pt>
                <c:pt idx="110">
                  <c:v>0.19265499999999999</c:v>
                </c:pt>
                <c:pt idx="111">
                  <c:v>0.19264700000000001</c:v>
                </c:pt>
                <c:pt idx="112">
                  <c:v>0.192635</c:v>
                </c:pt>
                <c:pt idx="113">
                  <c:v>0.19258900000000001</c:v>
                </c:pt>
                <c:pt idx="114">
                  <c:v>0.19252900000000001</c:v>
                </c:pt>
                <c:pt idx="115">
                  <c:v>0.192577</c:v>
                </c:pt>
                <c:pt idx="116">
                  <c:v>0.19257299999999999</c:v>
                </c:pt>
                <c:pt idx="117">
                  <c:v>0.19251299999999999</c:v>
                </c:pt>
                <c:pt idx="118">
                  <c:v>0.19250900000000001</c:v>
                </c:pt>
                <c:pt idx="119">
                  <c:v>0.19251199999999999</c:v>
                </c:pt>
                <c:pt idx="120">
                  <c:v>0.192494</c:v>
                </c:pt>
                <c:pt idx="121">
                  <c:v>0.192519</c:v>
                </c:pt>
                <c:pt idx="122">
                  <c:v>0.19247700000000001</c:v>
                </c:pt>
                <c:pt idx="123">
                  <c:v>0.19261500000000001</c:v>
                </c:pt>
                <c:pt idx="124">
                  <c:v>0.192743</c:v>
                </c:pt>
                <c:pt idx="125">
                  <c:v>0.192912</c:v>
                </c:pt>
                <c:pt idx="126">
                  <c:v>0.19320999999999999</c:v>
                </c:pt>
                <c:pt idx="127">
                  <c:v>0.193662</c:v>
                </c:pt>
                <c:pt idx="128">
                  <c:v>0.19426099999999999</c:v>
                </c:pt>
                <c:pt idx="129">
                  <c:v>0.19498699999999999</c:v>
                </c:pt>
                <c:pt idx="130">
                  <c:v>0.19597899999999999</c:v>
                </c:pt>
                <c:pt idx="131">
                  <c:v>0.197134</c:v>
                </c:pt>
                <c:pt idx="132">
                  <c:v>0.19841400000000001</c:v>
                </c:pt>
                <c:pt idx="133">
                  <c:v>0.19964599999999999</c:v>
                </c:pt>
                <c:pt idx="134">
                  <c:v>0.20075000000000001</c:v>
                </c:pt>
                <c:pt idx="135">
                  <c:v>0.201627</c:v>
                </c:pt>
                <c:pt idx="136">
                  <c:v>0.20205000000000001</c:v>
                </c:pt>
                <c:pt idx="137">
                  <c:v>0.202207</c:v>
                </c:pt>
                <c:pt idx="138">
                  <c:v>0.20179900000000001</c:v>
                </c:pt>
                <c:pt idx="139">
                  <c:v>0.20116400000000001</c:v>
                </c:pt>
                <c:pt idx="140">
                  <c:v>0.200269</c:v>
                </c:pt>
                <c:pt idx="141">
                  <c:v>0.199291</c:v>
                </c:pt>
                <c:pt idx="142">
                  <c:v>0.198213</c:v>
                </c:pt>
                <c:pt idx="143">
                  <c:v>0.19719800000000001</c:v>
                </c:pt>
                <c:pt idx="144">
                  <c:v>0.19639899999999999</c:v>
                </c:pt>
                <c:pt idx="145">
                  <c:v>0.195685</c:v>
                </c:pt>
                <c:pt idx="146">
                  <c:v>0.19492899999999999</c:v>
                </c:pt>
                <c:pt idx="147">
                  <c:v>0.194468</c:v>
                </c:pt>
                <c:pt idx="148">
                  <c:v>0.194136</c:v>
                </c:pt>
                <c:pt idx="149">
                  <c:v>0.19383800000000001</c:v>
                </c:pt>
                <c:pt idx="150">
                  <c:v>0.19356699999999999</c:v>
                </c:pt>
                <c:pt idx="151">
                  <c:v>0.193332</c:v>
                </c:pt>
                <c:pt idx="152">
                  <c:v>0.19309100000000001</c:v>
                </c:pt>
                <c:pt idx="153">
                  <c:v>0.192827</c:v>
                </c:pt>
                <c:pt idx="154">
                  <c:v>0.19272600000000001</c:v>
                </c:pt>
                <c:pt idx="155">
                  <c:v>0.192608</c:v>
                </c:pt>
                <c:pt idx="156">
                  <c:v>0.19242000000000001</c:v>
                </c:pt>
                <c:pt idx="157">
                  <c:v>0.19240699999999999</c:v>
                </c:pt>
                <c:pt idx="158">
                  <c:v>0.192352</c:v>
                </c:pt>
                <c:pt idx="159">
                  <c:v>0.19228999999999999</c:v>
                </c:pt>
                <c:pt idx="160">
                  <c:v>0.19229099999999999</c:v>
                </c:pt>
                <c:pt idx="161">
                  <c:v>0.19225100000000001</c:v>
                </c:pt>
                <c:pt idx="162">
                  <c:v>0.19223399999999999</c:v>
                </c:pt>
                <c:pt idx="163">
                  <c:v>0.19230800000000001</c:v>
                </c:pt>
                <c:pt idx="164">
                  <c:v>0.19228000000000001</c:v>
                </c:pt>
                <c:pt idx="165">
                  <c:v>0.19220200000000001</c:v>
                </c:pt>
                <c:pt idx="166">
                  <c:v>0.192248</c:v>
                </c:pt>
                <c:pt idx="167">
                  <c:v>0.19236600000000001</c:v>
                </c:pt>
                <c:pt idx="168">
                  <c:v>0.19236900000000001</c:v>
                </c:pt>
                <c:pt idx="169">
                  <c:v>0.19241900000000001</c:v>
                </c:pt>
                <c:pt idx="170">
                  <c:v>0.192438</c:v>
                </c:pt>
                <c:pt idx="171">
                  <c:v>0.19245000000000001</c:v>
                </c:pt>
                <c:pt idx="172">
                  <c:v>0.19248499999999999</c:v>
                </c:pt>
                <c:pt idx="173">
                  <c:v>0.19243099999999999</c:v>
                </c:pt>
                <c:pt idx="174">
                  <c:v>0.192277</c:v>
                </c:pt>
                <c:pt idx="175">
                  <c:v>0.192245</c:v>
                </c:pt>
                <c:pt idx="176">
                  <c:v>0.19228899999999999</c:v>
                </c:pt>
                <c:pt idx="177">
                  <c:v>0.192303</c:v>
                </c:pt>
                <c:pt idx="178">
                  <c:v>0.192303</c:v>
                </c:pt>
                <c:pt idx="179">
                  <c:v>0.19231000000000001</c:v>
                </c:pt>
                <c:pt idx="180">
                  <c:v>0.19225700000000001</c:v>
                </c:pt>
                <c:pt idx="181">
                  <c:v>0.19239999999999999</c:v>
                </c:pt>
                <c:pt idx="182">
                  <c:v>0.19254199999999999</c:v>
                </c:pt>
                <c:pt idx="183">
                  <c:v>0.192632</c:v>
                </c:pt>
                <c:pt idx="184">
                  <c:v>0.192805</c:v>
                </c:pt>
                <c:pt idx="185">
                  <c:v>0.192996</c:v>
                </c:pt>
                <c:pt idx="186">
                  <c:v>0.19322300000000001</c:v>
                </c:pt>
                <c:pt idx="187">
                  <c:v>0.19345899999999999</c:v>
                </c:pt>
                <c:pt idx="188">
                  <c:v>0.193662</c:v>
                </c:pt>
                <c:pt idx="189">
                  <c:v>0.19384899999999999</c:v>
                </c:pt>
                <c:pt idx="190">
                  <c:v>0.19412099999999999</c:v>
                </c:pt>
                <c:pt idx="191">
                  <c:v>0.19456399999999999</c:v>
                </c:pt>
                <c:pt idx="192">
                  <c:v>0.19514599999999999</c:v>
                </c:pt>
                <c:pt idx="193">
                  <c:v>0.19598699999999999</c:v>
                </c:pt>
                <c:pt idx="194">
                  <c:v>0.197017</c:v>
                </c:pt>
                <c:pt idx="195">
                  <c:v>0.198181</c:v>
                </c:pt>
                <c:pt idx="196">
                  <c:v>0.199573</c:v>
                </c:pt>
                <c:pt idx="197">
                  <c:v>0.20119500000000001</c:v>
                </c:pt>
                <c:pt idx="198">
                  <c:v>0.20279</c:v>
                </c:pt>
                <c:pt idx="199">
                  <c:v>0.20413700000000001</c:v>
                </c:pt>
                <c:pt idx="200">
                  <c:v>0.205238</c:v>
                </c:pt>
                <c:pt idx="201">
                  <c:v>0.20574799999999999</c:v>
                </c:pt>
                <c:pt idx="202">
                  <c:v>0.205734</c:v>
                </c:pt>
                <c:pt idx="203">
                  <c:v>0.20530000000000001</c:v>
                </c:pt>
                <c:pt idx="204">
                  <c:v>0.20441599999999999</c:v>
                </c:pt>
                <c:pt idx="205">
                  <c:v>0.20334199999999999</c:v>
                </c:pt>
                <c:pt idx="206">
                  <c:v>0.20217599999999999</c:v>
                </c:pt>
                <c:pt idx="207">
                  <c:v>0.20092299999999999</c:v>
                </c:pt>
                <c:pt idx="208">
                  <c:v>0.19969100000000001</c:v>
                </c:pt>
                <c:pt idx="209">
                  <c:v>0.19842699999999999</c:v>
                </c:pt>
                <c:pt idx="210">
                  <c:v>0.197606</c:v>
                </c:pt>
                <c:pt idx="211">
                  <c:v>0.1968</c:v>
                </c:pt>
                <c:pt idx="212">
                  <c:v>0.19602800000000001</c:v>
                </c:pt>
                <c:pt idx="213">
                  <c:v>0.19545999999999999</c:v>
                </c:pt>
                <c:pt idx="214">
                  <c:v>0.195078</c:v>
                </c:pt>
                <c:pt idx="215">
                  <c:v>0.194854</c:v>
                </c:pt>
                <c:pt idx="216">
                  <c:v>0.19468299999999999</c:v>
                </c:pt>
                <c:pt idx="217">
                  <c:v>0.19448699999999999</c:v>
                </c:pt>
                <c:pt idx="218">
                  <c:v>0.19440099999999999</c:v>
                </c:pt>
                <c:pt idx="219">
                  <c:v>0.19428200000000001</c:v>
                </c:pt>
                <c:pt idx="220">
                  <c:v>0.19426299999999999</c:v>
                </c:pt>
                <c:pt idx="221">
                  <c:v>0.19431399999999999</c:v>
                </c:pt>
                <c:pt idx="222">
                  <c:v>0.194324</c:v>
                </c:pt>
                <c:pt idx="223">
                  <c:v>0.19436300000000001</c:v>
                </c:pt>
                <c:pt idx="224">
                  <c:v>0.194552</c:v>
                </c:pt>
                <c:pt idx="225">
                  <c:v>0.19478899999999999</c:v>
                </c:pt>
                <c:pt idx="226">
                  <c:v>0.19503699999999999</c:v>
                </c:pt>
                <c:pt idx="227">
                  <c:v>0.19528899999999999</c:v>
                </c:pt>
                <c:pt idx="228">
                  <c:v>0.19555800000000001</c:v>
                </c:pt>
                <c:pt idx="229">
                  <c:v>0.19584099999999999</c:v>
                </c:pt>
                <c:pt idx="230">
                  <c:v>0.195996</c:v>
                </c:pt>
                <c:pt idx="231">
                  <c:v>0.19606399999999999</c:v>
                </c:pt>
                <c:pt idx="232">
                  <c:v>0.196136</c:v>
                </c:pt>
                <c:pt idx="233">
                  <c:v>0.19623399999999999</c:v>
                </c:pt>
                <c:pt idx="234">
                  <c:v>0.19634199999999999</c:v>
                </c:pt>
                <c:pt idx="235">
                  <c:v>0.19647999999999999</c:v>
                </c:pt>
                <c:pt idx="236">
                  <c:v>0.196573</c:v>
                </c:pt>
                <c:pt idx="237">
                  <c:v>0.19654099999999999</c:v>
                </c:pt>
                <c:pt idx="238">
                  <c:v>0.19656999999999999</c:v>
                </c:pt>
                <c:pt idx="239">
                  <c:v>0.196607</c:v>
                </c:pt>
                <c:pt idx="240">
                  <c:v>0.19678200000000001</c:v>
                </c:pt>
                <c:pt idx="241">
                  <c:v>0.19686999999999999</c:v>
                </c:pt>
                <c:pt idx="242">
                  <c:v>0.197046</c:v>
                </c:pt>
                <c:pt idx="243">
                  <c:v>0.19730300000000001</c:v>
                </c:pt>
                <c:pt idx="244">
                  <c:v>0.19765199999999999</c:v>
                </c:pt>
                <c:pt idx="245">
                  <c:v>0.19813</c:v>
                </c:pt>
                <c:pt idx="246">
                  <c:v>0.19870099999999999</c:v>
                </c:pt>
                <c:pt idx="247">
                  <c:v>0.19937099999999999</c:v>
                </c:pt>
                <c:pt idx="248">
                  <c:v>0.20033000000000001</c:v>
                </c:pt>
                <c:pt idx="249">
                  <c:v>0.20148199999999999</c:v>
                </c:pt>
                <c:pt idx="250">
                  <c:v>0.202657</c:v>
                </c:pt>
                <c:pt idx="251">
                  <c:v>0.20381299999999999</c:v>
                </c:pt>
                <c:pt idx="252">
                  <c:v>0.20499800000000001</c:v>
                </c:pt>
                <c:pt idx="253">
                  <c:v>0.206095</c:v>
                </c:pt>
                <c:pt idx="254">
                  <c:v>0.20691699999999999</c:v>
                </c:pt>
                <c:pt idx="255">
                  <c:v>0.20746000000000001</c:v>
                </c:pt>
                <c:pt idx="256">
                  <c:v>0.20750399999999999</c:v>
                </c:pt>
                <c:pt idx="257">
                  <c:v>0.20738400000000001</c:v>
                </c:pt>
                <c:pt idx="258">
                  <c:v>0.20685899999999999</c:v>
                </c:pt>
                <c:pt idx="259">
                  <c:v>0.20613699999999999</c:v>
                </c:pt>
                <c:pt idx="260">
                  <c:v>0.20525199999999999</c:v>
                </c:pt>
                <c:pt idx="261">
                  <c:v>0.20433799999999999</c:v>
                </c:pt>
                <c:pt idx="262">
                  <c:v>0.20352200000000001</c:v>
                </c:pt>
                <c:pt idx="263">
                  <c:v>0.202847</c:v>
                </c:pt>
                <c:pt idx="264">
                  <c:v>0.20214599999999999</c:v>
                </c:pt>
                <c:pt idx="265">
                  <c:v>0.20172200000000001</c:v>
                </c:pt>
                <c:pt idx="266">
                  <c:v>0.20133599999999999</c:v>
                </c:pt>
                <c:pt idx="267">
                  <c:v>0.20105899999999999</c:v>
                </c:pt>
                <c:pt idx="268">
                  <c:v>0.20088700000000001</c:v>
                </c:pt>
                <c:pt idx="269">
                  <c:v>0.20080799999999999</c:v>
                </c:pt>
                <c:pt idx="270">
                  <c:v>0.200792</c:v>
                </c:pt>
                <c:pt idx="271">
                  <c:v>0.20075499999999999</c:v>
                </c:pt>
                <c:pt idx="272">
                  <c:v>0.200769</c:v>
                </c:pt>
                <c:pt idx="273">
                  <c:v>0.20086100000000001</c:v>
                </c:pt>
                <c:pt idx="274">
                  <c:v>0.20094999999999999</c:v>
                </c:pt>
                <c:pt idx="275">
                  <c:v>0.201067</c:v>
                </c:pt>
                <c:pt idx="276">
                  <c:v>0.20122799999999999</c:v>
                </c:pt>
                <c:pt idx="277">
                  <c:v>0.20138</c:v>
                </c:pt>
                <c:pt idx="278">
                  <c:v>0.201542</c:v>
                </c:pt>
                <c:pt idx="279">
                  <c:v>0.20180699999999999</c:v>
                </c:pt>
                <c:pt idx="280">
                  <c:v>0.202015</c:v>
                </c:pt>
                <c:pt idx="281">
                  <c:v>0.202205</c:v>
                </c:pt>
                <c:pt idx="282">
                  <c:v>0.20236000000000001</c:v>
                </c:pt>
                <c:pt idx="283">
                  <c:v>0.20246400000000001</c:v>
                </c:pt>
                <c:pt idx="284">
                  <c:v>0.20261399999999999</c:v>
                </c:pt>
                <c:pt idx="285">
                  <c:v>0.202678</c:v>
                </c:pt>
                <c:pt idx="286">
                  <c:v>0.202844</c:v>
                </c:pt>
                <c:pt idx="287">
                  <c:v>0.20310500000000001</c:v>
                </c:pt>
                <c:pt idx="288">
                  <c:v>0.20338000000000001</c:v>
                </c:pt>
                <c:pt idx="289">
                  <c:v>0.20346800000000001</c:v>
                </c:pt>
                <c:pt idx="290">
                  <c:v>0.203567</c:v>
                </c:pt>
                <c:pt idx="291">
                  <c:v>0.203683</c:v>
                </c:pt>
                <c:pt idx="292">
                  <c:v>0.203877</c:v>
                </c:pt>
                <c:pt idx="293">
                  <c:v>0.204096</c:v>
                </c:pt>
                <c:pt idx="294">
                  <c:v>0.20432600000000001</c:v>
                </c:pt>
                <c:pt idx="295">
                  <c:v>0.20455699999999999</c:v>
                </c:pt>
                <c:pt idx="296">
                  <c:v>0.20472399999999999</c:v>
                </c:pt>
                <c:pt idx="297">
                  <c:v>0.205091</c:v>
                </c:pt>
                <c:pt idx="298">
                  <c:v>0.20541999999999999</c:v>
                </c:pt>
                <c:pt idx="299">
                  <c:v>0.20583899999999999</c:v>
                </c:pt>
                <c:pt idx="300">
                  <c:v>0.20619100000000001</c:v>
                </c:pt>
                <c:pt idx="301">
                  <c:v>0.20680100000000001</c:v>
                </c:pt>
                <c:pt idx="302">
                  <c:v>0.20757</c:v>
                </c:pt>
                <c:pt idx="303">
                  <c:v>0.20852899999999999</c:v>
                </c:pt>
                <c:pt idx="304">
                  <c:v>0.20946799999999999</c:v>
                </c:pt>
                <c:pt idx="305">
                  <c:v>0.210453</c:v>
                </c:pt>
                <c:pt idx="306">
                  <c:v>0.211586</c:v>
                </c:pt>
                <c:pt idx="307">
                  <c:v>0.212785</c:v>
                </c:pt>
                <c:pt idx="308">
                  <c:v>0.21399299999999999</c:v>
                </c:pt>
                <c:pt idx="309">
                  <c:v>0.21468000000000001</c:v>
                </c:pt>
                <c:pt idx="310">
                  <c:v>0.215252</c:v>
                </c:pt>
                <c:pt idx="311">
                  <c:v>0.21521499999999999</c:v>
                </c:pt>
                <c:pt idx="312">
                  <c:v>0.21512600000000001</c:v>
                </c:pt>
                <c:pt idx="313">
                  <c:v>0.21474099999999999</c:v>
                </c:pt>
                <c:pt idx="314">
                  <c:v>0.21420400000000001</c:v>
                </c:pt>
                <c:pt idx="315">
                  <c:v>0.213565</c:v>
                </c:pt>
                <c:pt idx="316">
                  <c:v>0.21285200000000001</c:v>
                </c:pt>
                <c:pt idx="317">
                  <c:v>0.21218699999999999</c:v>
                </c:pt>
                <c:pt idx="318">
                  <c:v>0.21168000000000001</c:v>
                </c:pt>
                <c:pt idx="319">
                  <c:v>0.21116099999999999</c:v>
                </c:pt>
                <c:pt idx="320">
                  <c:v>0.210784</c:v>
                </c:pt>
                <c:pt idx="321">
                  <c:v>0.210643</c:v>
                </c:pt>
                <c:pt idx="322">
                  <c:v>0.21065400000000001</c:v>
                </c:pt>
                <c:pt idx="323">
                  <c:v>0.21069599999999999</c:v>
                </c:pt>
                <c:pt idx="324">
                  <c:v>0.21069499999999999</c:v>
                </c:pt>
                <c:pt idx="325">
                  <c:v>0.21066199999999999</c:v>
                </c:pt>
                <c:pt idx="326">
                  <c:v>0.21057999999999999</c:v>
                </c:pt>
                <c:pt idx="327">
                  <c:v>0.210539</c:v>
                </c:pt>
                <c:pt idx="328">
                  <c:v>0.21057999999999999</c:v>
                </c:pt>
                <c:pt idx="329">
                  <c:v>0.210701</c:v>
                </c:pt>
                <c:pt idx="330">
                  <c:v>0.21082600000000001</c:v>
                </c:pt>
                <c:pt idx="331">
                  <c:v>0.210865</c:v>
                </c:pt>
                <c:pt idx="332">
                  <c:v>0.21090300000000001</c:v>
                </c:pt>
                <c:pt idx="333">
                  <c:v>0.21109900000000001</c:v>
                </c:pt>
                <c:pt idx="334">
                  <c:v>0.21138599999999999</c:v>
                </c:pt>
                <c:pt idx="335">
                  <c:v>0.21169299999999999</c:v>
                </c:pt>
                <c:pt idx="336">
                  <c:v>0.21187</c:v>
                </c:pt>
                <c:pt idx="337">
                  <c:v>0.21198700000000001</c:v>
                </c:pt>
                <c:pt idx="338">
                  <c:v>0.21213099999999999</c:v>
                </c:pt>
                <c:pt idx="339">
                  <c:v>0.21243200000000001</c:v>
                </c:pt>
                <c:pt idx="340">
                  <c:v>0.21260299999999999</c:v>
                </c:pt>
                <c:pt idx="341">
                  <c:v>0.21277199999999999</c:v>
                </c:pt>
                <c:pt idx="342">
                  <c:v>0.212973</c:v>
                </c:pt>
                <c:pt idx="343">
                  <c:v>0.21321300000000001</c:v>
                </c:pt>
                <c:pt idx="344">
                  <c:v>0.21346200000000001</c:v>
                </c:pt>
                <c:pt idx="345">
                  <c:v>0.21365500000000001</c:v>
                </c:pt>
                <c:pt idx="346">
                  <c:v>0.213972</c:v>
                </c:pt>
                <c:pt idx="347">
                  <c:v>0.21412</c:v>
                </c:pt>
                <c:pt idx="348">
                  <c:v>0.21435299999999999</c:v>
                </c:pt>
                <c:pt idx="349">
                  <c:v>0.21454100000000001</c:v>
                </c:pt>
                <c:pt idx="350">
                  <c:v>0.21465600000000001</c:v>
                </c:pt>
                <c:pt idx="351">
                  <c:v>0.21477499999999999</c:v>
                </c:pt>
                <c:pt idx="352">
                  <c:v>0.214948</c:v>
                </c:pt>
                <c:pt idx="353">
                  <c:v>0.215202</c:v>
                </c:pt>
                <c:pt idx="354">
                  <c:v>0.21551699999999999</c:v>
                </c:pt>
                <c:pt idx="355">
                  <c:v>0.21567600000000001</c:v>
                </c:pt>
                <c:pt idx="356">
                  <c:v>0.21598400000000001</c:v>
                </c:pt>
                <c:pt idx="357">
                  <c:v>0.216142</c:v>
                </c:pt>
                <c:pt idx="358">
                  <c:v>0.216503</c:v>
                </c:pt>
                <c:pt idx="359">
                  <c:v>0.216971</c:v>
                </c:pt>
                <c:pt idx="360">
                  <c:v>0.217441</c:v>
                </c:pt>
                <c:pt idx="361">
                  <c:v>0.217831</c:v>
                </c:pt>
                <c:pt idx="362">
                  <c:v>0.21817</c:v>
                </c:pt>
                <c:pt idx="363">
                  <c:v>0.21851599999999999</c:v>
                </c:pt>
                <c:pt idx="364">
                  <c:v>0.21893199999999999</c:v>
                </c:pt>
                <c:pt idx="365">
                  <c:v>0.21948100000000001</c:v>
                </c:pt>
                <c:pt idx="366">
                  <c:v>0.220107</c:v>
                </c:pt>
                <c:pt idx="367">
                  <c:v>0.22083800000000001</c:v>
                </c:pt>
                <c:pt idx="368">
                  <c:v>0.221944</c:v>
                </c:pt>
                <c:pt idx="369">
                  <c:v>0.223131</c:v>
                </c:pt>
                <c:pt idx="370">
                  <c:v>0.22445300000000001</c:v>
                </c:pt>
                <c:pt idx="371">
                  <c:v>0.22594600000000001</c:v>
                </c:pt>
                <c:pt idx="372">
                  <c:v>0.22734199999999999</c:v>
                </c:pt>
                <c:pt idx="373">
                  <c:v>0.22839000000000001</c:v>
                </c:pt>
                <c:pt idx="374">
                  <c:v>0.229214</c:v>
                </c:pt>
                <c:pt idx="375">
                  <c:v>0.22983400000000001</c:v>
                </c:pt>
                <c:pt idx="376">
                  <c:v>0.22991300000000001</c:v>
                </c:pt>
                <c:pt idx="377">
                  <c:v>0.229486</c:v>
                </c:pt>
                <c:pt idx="378">
                  <c:v>0.228826</c:v>
                </c:pt>
                <c:pt idx="379">
                  <c:v>0.22803000000000001</c:v>
                </c:pt>
                <c:pt idx="380">
                  <c:v>0.22714200000000001</c:v>
                </c:pt>
                <c:pt idx="381">
                  <c:v>0.22631699999999999</c:v>
                </c:pt>
                <c:pt idx="382">
                  <c:v>0.225578</c:v>
                </c:pt>
                <c:pt idx="383">
                  <c:v>0.22489400000000001</c:v>
                </c:pt>
                <c:pt idx="384">
                  <c:v>0.22439200000000001</c:v>
                </c:pt>
                <c:pt idx="385">
                  <c:v>0.22388</c:v>
                </c:pt>
                <c:pt idx="386">
                  <c:v>0.22354599999999999</c:v>
                </c:pt>
                <c:pt idx="387">
                  <c:v>0.22334999999999999</c:v>
                </c:pt>
                <c:pt idx="388">
                  <c:v>0.22322900000000001</c:v>
                </c:pt>
                <c:pt idx="389">
                  <c:v>0.223158</c:v>
                </c:pt>
                <c:pt idx="390">
                  <c:v>0.22315199999999999</c:v>
                </c:pt>
                <c:pt idx="391">
                  <c:v>0.22323899999999999</c:v>
                </c:pt>
                <c:pt idx="392">
                  <c:v>0.22338</c:v>
                </c:pt>
                <c:pt idx="393">
                  <c:v>0.22362699999999999</c:v>
                </c:pt>
                <c:pt idx="394">
                  <c:v>0.22384100000000001</c:v>
                </c:pt>
                <c:pt idx="395">
                  <c:v>0.22387599999999999</c:v>
                </c:pt>
                <c:pt idx="396">
                  <c:v>0.22400999999999999</c:v>
                </c:pt>
                <c:pt idx="397">
                  <c:v>0.22423100000000001</c:v>
                </c:pt>
                <c:pt idx="398">
                  <c:v>0.22445399999999999</c:v>
                </c:pt>
                <c:pt idx="399">
                  <c:v>0.22467599999999999</c:v>
                </c:pt>
                <c:pt idx="400">
                  <c:v>0.22495699999999999</c:v>
                </c:pt>
                <c:pt idx="401">
                  <c:v>0.22528400000000001</c:v>
                </c:pt>
                <c:pt idx="402">
                  <c:v>0.225471</c:v>
                </c:pt>
                <c:pt idx="403">
                  <c:v>0.22561999999999999</c:v>
                </c:pt>
                <c:pt idx="404">
                  <c:v>0.22583</c:v>
                </c:pt>
                <c:pt idx="405">
                  <c:v>0.226074</c:v>
                </c:pt>
                <c:pt idx="406">
                  <c:v>0.226274</c:v>
                </c:pt>
                <c:pt idx="407">
                  <c:v>0.226467</c:v>
                </c:pt>
                <c:pt idx="408">
                  <c:v>0.226659</c:v>
                </c:pt>
                <c:pt idx="409">
                  <c:v>0.226794</c:v>
                </c:pt>
                <c:pt idx="410">
                  <c:v>0.22691900000000001</c:v>
                </c:pt>
                <c:pt idx="411">
                  <c:v>0.227186</c:v>
                </c:pt>
                <c:pt idx="412">
                  <c:v>0.22749</c:v>
                </c:pt>
                <c:pt idx="413">
                  <c:v>0.22776399999999999</c:v>
                </c:pt>
                <c:pt idx="414">
                  <c:v>0.22798599999999999</c:v>
                </c:pt>
                <c:pt idx="415">
                  <c:v>0.228246</c:v>
                </c:pt>
                <c:pt idx="416">
                  <c:v>0.228571</c:v>
                </c:pt>
                <c:pt idx="417">
                  <c:v>0.228848</c:v>
                </c:pt>
                <c:pt idx="418">
                  <c:v>0.229264</c:v>
                </c:pt>
                <c:pt idx="419">
                  <c:v>0.22978199999999999</c:v>
                </c:pt>
                <c:pt idx="420">
                  <c:v>0.23047699999999999</c:v>
                </c:pt>
                <c:pt idx="421">
                  <c:v>0.231326</c:v>
                </c:pt>
                <c:pt idx="422">
                  <c:v>0.23228399999999999</c:v>
                </c:pt>
                <c:pt idx="423">
                  <c:v>0.23339799999999999</c:v>
                </c:pt>
                <c:pt idx="424">
                  <c:v>0.23469499999999999</c:v>
                </c:pt>
                <c:pt idx="425">
                  <c:v>0.236148</c:v>
                </c:pt>
                <c:pt idx="426">
                  <c:v>0.23737800000000001</c:v>
                </c:pt>
                <c:pt idx="427">
                  <c:v>0.23885799999999999</c:v>
                </c:pt>
                <c:pt idx="428">
                  <c:v>0.23996400000000001</c:v>
                </c:pt>
                <c:pt idx="429">
                  <c:v>0.24055799999999999</c:v>
                </c:pt>
                <c:pt idx="430">
                  <c:v>0.24083199999999999</c:v>
                </c:pt>
                <c:pt idx="431">
                  <c:v>0.240839</c:v>
                </c:pt>
                <c:pt idx="432">
                  <c:v>0.24052200000000001</c:v>
                </c:pt>
                <c:pt idx="433">
                  <c:v>0.23990400000000001</c:v>
                </c:pt>
                <c:pt idx="434">
                  <c:v>0.23914199999999999</c:v>
                </c:pt>
                <c:pt idx="435">
                  <c:v>0.238292</c:v>
                </c:pt>
                <c:pt idx="436">
                  <c:v>0.23758499999999999</c:v>
                </c:pt>
                <c:pt idx="437">
                  <c:v>0.23677000000000001</c:v>
                </c:pt>
                <c:pt idx="438">
                  <c:v>0.23602400000000001</c:v>
                </c:pt>
                <c:pt idx="439">
                  <c:v>0.235461</c:v>
                </c:pt>
                <c:pt idx="440">
                  <c:v>0.235066</c:v>
                </c:pt>
                <c:pt idx="441">
                  <c:v>0.234763</c:v>
                </c:pt>
                <c:pt idx="442">
                  <c:v>0.234599</c:v>
                </c:pt>
                <c:pt idx="443">
                  <c:v>0.23443800000000001</c:v>
                </c:pt>
                <c:pt idx="444">
                  <c:v>0.234351</c:v>
                </c:pt>
                <c:pt idx="445">
                  <c:v>0.234486</c:v>
                </c:pt>
                <c:pt idx="446">
                  <c:v>0.234624</c:v>
                </c:pt>
                <c:pt idx="447">
                  <c:v>0.234764</c:v>
                </c:pt>
                <c:pt idx="448">
                  <c:v>0.234953</c:v>
                </c:pt>
                <c:pt idx="449">
                  <c:v>0.23522299999999999</c:v>
                </c:pt>
                <c:pt idx="450">
                  <c:v>0.235481</c:v>
                </c:pt>
                <c:pt idx="451">
                  <c:v>0.235596</c:v>
                </c:pt>
                <c:pt idx="452">
                  <c:v>0.235844</c:v>
                </c:pt>
                <c:pt idx="453">
                  <c:v>0.235986</c:v>
                </c:pt>
                <c:pt idx="454">
                  <c:v>0.23625699999999999</c:v>
                </c:pt>
                <c:pt idx="455">
                  <c:v>0.23644899999999999</c:v>
                </c:pt>
                <c:pt idx="456">
                  <c:v>0.236648</c:v>
                </c:pt>
                <c:pt idx="457">
                  <c:v>0.23676</c:v>
                </c:pt>
                <c:pt idx="458">
                  <c:v>0.236793</c:v>
                </c:pt>
                <c:pt idx="459">
                  <c:v>0.23689399999999999</c:v>
                </c:pt>
                <c:pt idx="460">
                  <c:v>0.23708799999999999</c:v>
                </c:pt>
                <c:pt idx="461">
                  <c:v>0.23721700000000001</c:v>
                </c:pt>
                <c:pt idx="462">
                  <c:v>0.23738100000000001</c:v>
                </c:pt>
                <c:pt idx="463">
                  <c:v>0.23753199999999999</c:v>
                </c:pt>
                <c:pt idx="464">
                  <c:v>0.23771900000000001</c:v>
                </c:pt>
                <c:pt idx="465">
                  <c:v>0.23791000000000001</c:v>
                </c:pt>
                <c:pt idx="466">
                  <c:v>0.23815800000000001</c:v>
                </c:pt>
                <c:pt idx="467">
                  <c:v>0.23837700000000001</c:v>
                </c:pt>
                <c:pt idx="468">
                  <c:v>0.238569</c:v>
                </c:pt>
                <c:pt idx="469">
                  <c:v>0.23880199999999999</c:v>
                </c:pt>
                <c:pt idx="470">
                  <c:v>0.23890500000000001</c:v>
                </c:pt>
                <c:pt idx="471">
                  <c:v>0.23901700000000001</c:v>
                </c:pt>
                <c:pt idx="472">
                  <c:v>0.239228</c:v>
                </c:pt>
                <c:pt idx="473">
                  <c:v>0.23941799999999999</c:v>
                </c:pt>
                <c:pt idx="474">
                  <c:v>0.23957700000000001</c:v>
                </c:pt>
                <c:pt idx="475">
                  <c:v>0.23980899999999999</c:v>
                </c:pt>
                <c:pt idx="476">
                  <c:v>0.240062</c:v>
                </c:pt>
                <c:pt idx="477">
                  <c:v>0.24032100000000001</c:v>
                </c:pt>
                <c:pt idx="478">
                  <c:v>0.24063999999999999</c:v>
                </c:pt>
                <c:pt idx="479">
                  <c:v>0.24098800000000001</c:v>
                </c:pt>
                <c:pt idx="480">
                  <c:v>0.24121500000000001</c:v>
                </c:pt>
                <c:pt idx="481">
                  <c:v>0.241647</c:v>
                </c:pt>
                <c:pt idx="482">
                  <c:v>0.242142</c:v>
                </c:pt>
                <c:pt idx="483">
                  <c:v>0.24268000000000001</c:v>
                </c:pt>
                <c:pt idx="484">
                  <c:v>0.24318799999999999</c:v>
                </c:pt>
                <c:pt idx="485">
                  <c:v>0.243779</c:v>
                </c:pt>
                <c:pt idx="486">
                  <c:v>0.24440899999999999</c:v>
                </c:pt>
                <c:pt idx="487">
                  <c:v>0.24499699999999999</c:v>
                </c:pt>
                <c:pt idx="488">
                  <c:v>0.24563299999999999</c:v>
                </c:pt>
                <c:pt idx="489">
                  <c:v>0.24613699999999999</c:v>
                </c:pt>
                <c:pt idx="490">
                  <c:v>0.24651899999999999</c:v>
                </c:pt>
                <c:pt idx="491">
                  <c:v>0.246665</c:v>
                </c:pt>
                <c:pt idx="492">
                  <c:v>0.24669199999999999</c:v>
                </c:pt>
                <c:pt idx="493">
                  <c:v>0.24649299999999999</c:v>
                </c:pt>
                <c:pt idx="494">
                  <c:v>0.246226</c:v>
                </c:pt>
                <c:pt idx="495">
                  <c:v>0.24599699999999999</c:v>
                </c:pt>
                <c:pt idx="496">
                  <c:v>0.24571299999999999</c:v>
                </c:pt>
                <c:pt idx="497">
                  <c:v>0.245362</c:v>
                </c:pt>
                <c:pt idx="498">
                  <c:v>0.24524000000000001</c:v>
                </c:pt>
                <c:pt idx="499">
                  <c:v>0.24510499999999999</c:v>
                </c:pt>
                <c:pt idx="500">
                  <c:v>0.24490600000000001</c:v>
                </c:pt>
                <c:pt idx="501">
                  <c:v>0.24480099999999999</c:v>
                </c:pt>
                <c:pt idx="502">
                  <c:v>0.244754</c:v>
                </c:pt>
                <c:pt idx="503">
                  <c:v>0.24474599999999999</c:v>
                </c:pt>
                <c:pt idx="504">
                  <c:v>0.24479000000000001</c:v>
                </c:pt>
                <c:pt idx="505">
                  <c:v>0.24485799999999999</c:v>
                </c:pt>
                <c:pt idx="506">
                  <c:v>0.24498900000000001</c:v>
                </c:pt>
                <c:pt idx="507">
                  <c:v>0.245117</c:v>
                </c:pt>
                <c:pt idx="508">
                  <c:v>0.24527499999999999</c:v>
                </c:pt>
                <c:pt idx="509">
                  <c:v>0.24543899999999999</c:v>
                </c:pt>
                <c:pt idx="510">
                  <c:v>0.24563599999999999</c:v>
                </c:pt>
                <c:pt idx="511">
                  <c:v>0.245782</c:v>
                </c:pt>
                <c:pt idx="512">
                  <c:v>0.245897</c:v>
                </c:pt>
                <c:pt idx="513">
                  <c:v>0.24604200000000001</c:v>
                </c:pt>
                <c:pt idx="514">
                  <c:v>0.246224</c:v>
                </c:pt>
                <c:pt idx="515">
                  <c:v>0.24632599999999999</c:v>
                </c:pt>
                <c:pt idx="516">
                  <c:v>0.24645800000000001</c:v>
                </c:pt>
                <c:pt idx="517">
                  <c:v>0.246619</c:v>
                </c:pt>
                <c:pt idx="518">
                  <c:v>0.246754</c:v>
                </c:pt>
                <c:pt idx="519">
                  <c:v>0.246865</c:v>
                </c:pt>
                <c:pt idx="520">
                  <c:v>0.246976</c:v>
                </c:pt>
                <c:pt idx="521">
                  <c:v>0.24712100000000001</c:v>
                </c:pt>
                <c:pt idx="522">
                  <c:v>0.247303</c:v>
                </c:pt>
                <c:pt idx="523">
                  <c:v>0.24746199999999999</c:v>
                </c:pt>
                <c:pt idx="524">
                  <c:v>0.247555</c:v>
                </c:pt>
                <c:pt idx="525">
                  <c:v>0.24775800000000001</c:v>
                </c:pt>
                <c:pt idx="526">
                  <c:v>0.24804899999999999</c:v>
                </c:pt>
                <c:pt idx="527">
                  <c:v>0.24817800000000001</c:v>
                </c:pt>
                <c:pt idx="528">
                  <c:v>0.248305</c:v>
                </c:pt>
                <c:pt idx="529">
                  <c:v>0.248447</c:v>
                </c:pt>
                <c:pt idx="530">
                  <c:v>0.248608</c:v>
                </c:pt>
                <c:pt idx="531">
                  <c:v>0.248806</c:v>
                </c:pt>
                <c:pt idx="532">
                  <c:v>0.249053</c:v>
                </c:pt>
                <c:pt idx="533">
                  <c:v>0.249306</c:v>
                </c:pt>
                <c:pt idx="534">
                  <c:v>0.249526</c:v>
                </c:pt>
                <c:pt idx="535">
                  <c:v>0.24971699999999999</c:v>
                </c:pt>
                <c:pt idx="536">
                  <c:v>0.25004799999999999</c:v>
                </c:pt>
                <c:pt idx="537">
                  <c:v>0.25039800000000001</c:v>
                </c:pt>
                <c:pt idx="538">
                  <c:v>0.25083800000000001</c:v>
                </c:pt>
                <c:pt idx="539">
                  <c:v>0.251355</c:v>
                </c:pt>
                <c:pt idx="540">
                  <c:v>0.25187999999999999</c:v>
                </c:pt>
                <c:pt idx="541">
                  <c:v>0.25245099999999998</c:v>
                </c:pt>
                <c:pt idx="542">
                  <c:v>0.25309700000000002</c:v>
                </c:pt>
                <c:pt idx="543">
                  <c:v>0.25353799999999999</c:v>
                </c:pt>
                <c:pt idx="544">
                  <c:v>0.25387900000000002</c:v>
                </c:pt>
                <c:pt idx="545">
                  <c:v>0.25419900000000001</c:v>
                </c:pt>
                <c:pt idx="546">
                  <c:v>0.25437900000000002</c:v>
                </c:pt>
                <c:pt idx="547">
                  <c:v>0.25434200000000001</c:v>
                </c:pt>
                <c:pt idx="548">
                  <c:v>0.25411600000000001</c:v>
                </c:pt>
                <c:pt idx="549">
                  <c:v>0.25387799999999999</c:v>
                </c:pt>
                <c:pt idx="550">
                  <c:v>0.253639</c:v>
                </c:pt>
                <c:pt idx="551">
                  <c:v>0.25332700000000002</c:v>
                </c:pt>
                <c:pt idx="552">
                  <c:v>0.25307299999999999</c:v>
                </c:pt>
                <c:pt idx="553">
                  <c:v>0.25298399999999999</c:v>
                </c:pt>
                <c:pt idx="554">
                  <c:v>0.25296999999999997</c:v>
                </c:pt>
                <c:pt idx="555">
                  <c:v>0.252967</c:v>
                </c:pt>
                <c:pt idx="556">
                  <c:v>0.25293599999999999</c:v>
                </c:pt>
                <c:pt idx="557">
                  <c:v>0.253002</c:v>
                </c:pt>
                <c:pt idx="558">
                  <c:v>0.25308599999999998</c:v>
                </c:pt>
                <c:pt idx="559">
                  <c:v>0.25299300000000002</c:v>
                </c:pt>
                <c:pt idx="560">
                  <c:v>0.25289600000000001</c:v>
                </c:pt>
                <c:pt idx="561">
                  <c:v>0.252855</c:v>
                </c:pt>
                <c:pt idx="562">
                  <c:v>0.25273899999999999</c:v>
                </c:pt>
                <c:pt idx="563">
                  <c:v>0.25264599999999998</c:v>
                </c:pt>
                <c:pt idx="564">
                  <c:v>0.252579</c:v>
                </c:pt>
                <c:pt idx="565">
                  <c:v>0.25257200000000002</c:v>
                </c:pt>
                <c:pt idx="566">
                  <c:v>0.25258700000000001</c:v>
                </c:pt>
                <c:pt idx="567">
                  <c:v>0.252554</c:v>
                </c:pt>
                <c:pt idx="568">
                  <c:v>0.25254399999999999</c:v>
                </c:pt>
                <c:pt idx="569">
                  <c:v>0.25264599999999998</c:v>
                </c:pt>
                <c:pt idx="570">
                  <c:v>0.25279000000000001</c:v>
                </c:pt>
                <c:pt idx="571">
                  <c:v>0.25290600000000002</c:v>
                </c:pt>
                <c:pt idx="572">
                  <c:v>0.25298500000000002</c:v>
                </c:pt>
                <c:pt idx="573">
                  <c:v>0.253029</c:v>
                </c:pt>
                <c:pt idx="574">
                  <c:v>0.25311800000000001</c:v>
                </c:pt>
                <c:pt idx="575">
                  <c:v>0.25321700000000003</c:v>
                </c:pt>
                <c:pt idx="576">
                  <c:v>0.25330399999999997</c:v>
                </c:pt>
                <c:pt idx="577">
                  <c:v>0.25337799999999999</c:v>
                </c:pt>
                <c:pt idx="578">
                  <c:v>0.25348300000000001</c:v>
                </c:pt>
                <c:pt idx="579">
                  <c:v>0.25360300000000002</c:v>
                </c:pt>
                <c:pt idx="580">
                  <c:v>0.25371300000000002</c:v>
                </c:pt>
                <c:pt idx="581">
                  <c:v>0.25378000000000001</c:v>
                </c:pt>
                <c:pt idx="582">
                  <c:v>0.25382500000000002</c:v>
                </c:pt>
                <c:pt idx="583">
                  <c:v>0.25392100000000001</c:v>
                </c:pt>
                <c:pt idx="584">
                  <c:v>0.25399100000000002</c:v>
                </c:pt>
                <c:pt idx="585">
                  <c:v>0.25397199999999998</c:v>
                </c:pt>
                <c:pt idx="586">
                  <c:v>0.25390699999999999</c:v>
                </c:pt>
                <c:pt idx="587">
                  <c:v>0.253965</c:v>
                </c:pt>
                <c:pt idx="588">
                  <c:v>0.25405299999999997</c:v>
                </c:pt>
                <c:pt idx="589">
                  <c:v>0.254158</c:v>
                </c:pt>
                <c:pt idx="590">
                  <c:v>0.25423600000000002</c:v>
                </c:pt>
                <c:pt idx="591">
                  <c:v>0.25439600000000001</c:v>
                </c:pt>
                <c:pt idx="592">
                  <c:v>0.25456400000000001</c:v>
                </c:pt>
                <c:pt idx="593">
                  <c:v>0.254745</c:v>
                </c:pt>
                <c:pt idx="594">
                  <c:v>0.25498599999999999</c:v>
                </c:pt>
                <c:pt idx="595">
                  <c:v>0.255249</c:v>
                </c:pt>
                <c:pt idx="596">
                  <c:v>0.25545499999999999</c:v>
                </c:pt>
                <c:pt idx="597">
                  <c:v>0.255546</c:v>
                </c:pt>
                <c:pt idx="598">
                  <c:v>0.25561899999999999</c:v>
                </c:pt>
                <c:pt idx="599">
                  <c:v>0.25560100000000002</c:v>
                </c:pt>
                <c:pt idx="600">
                  <c:v>0.25572699999999998</c:v>
                </c:pt>
                <c:pt idx="601">
                  <c:v>0.25594099999999997</c:v>
                </c:pt>
                <c:pt idx="602">
                  <c:v>0.25630599999999998</c:v>
                </c:pt>
                <c:pt idx="603">
                  <c:v>0.256776</c:v>
                </c:pt>
                <c:pt idx="604">
                  <c:v>0.25725799999999999</c:v>
                </c:pt>
                <c:pt idx="605">
                  <c:v>0.25780500000000001</c:v>
                </c:pt>
                <c:pt idx="606">
                  <c:v>0.25845899999999999</c:v>
                </c:pt>
                <c:pt idx="607">
                  <c:v>0.25909100000000002</c:v>
                </c:pt>
                <c:pt idx="608">
                  <c:v>0.259573</c:v>
                </c:pt>
                <c:pt idx="609">
                  <c:v>0.25994</c:v>
                </c:pt>
                <c:pt idx="610">
                  <c:v>0.26011699999999999</c:v>
                </c:pt>
                <c:pt idx="611">
                  <c:v>0.26000899999999999</c:v>
                </c:pt>
                <c:pt idx="612">
                  <c:v>0.25972699999999999</c:v>
                </c:pt>
                <c:pt idx="613">
                  <c:v>0.25935200000000003</c:v>
                </c:pt>
                <c:pt idx="614">
                  <c:v>0.25870599999999999</c:v>
                </c:pt>
                <c:pt idx="615">
                  <c:v>0.25816099999999997</c:v>
                </c:pt>
                <c:pt idx="616">
                  <c:v>0.257637</c:v>
                </c:pt>
                <c:pt idx="617">
                  <c:v>0.25713599999999998</c:v>
                </c:pt>
                <c:pt idx="618">
                  <c:v>0.25667200000000001</c:v>
                </c:pt>
                <c:pt idx="619">
                  <c:v>0.25625900000000001</c:v>
                </c:pt>
                <c:pt idx="620">
                  <c:v>0.25591599999999998</c:v>
                </c:pt>
                <c:pt idx="621">
                  <c:v>0.25564399999999998</c:v>
                </c:pt>
                <c:pt idx="622">
                  <c:v>0.255388</c:v>
                </c:pt>
                <c:pt idx="623">
                  <c:v>0.25521899999999997</c:v>
                </c:pt>
                <c:pt idx="624">
                  <c:v>0.25508900000000001</c:v>
                </c:pt>
                <c:pt idx="625">
                  <c:v>0.25499100000000002</c:v>
                </c:pt>
                <c:pt idx="626">
                  <c:v>0.25491900000000001</c:v>
                </c:pt>
                <c:pt idx="627">
                  <c:v>0.25483800000000001</c:v>
                </c:pt>
                <c:pt idx="628">
                  <c:v>0.25477499999999997</c:v>
                </c:pt>
                <c:pt idx="629">
                  <c:v>0.25475799999999998</c:v>
                </c:pt>
                <c:pt idx="630">
                  <c:v>0.25475900000000001</c:v>
                </c:pt>
                <c:pt idx="631">
                  <c:v>0.25484099999999998</c:v>
                </c:pt>
                <c:pt idx="632">
                  <c:v>0.25489699999999998</c:v>
                </c:pt>
                <c:pt idx="633">
                  <c:v>0.25489499999999998</c:v>
                </c:pt>
                <c:pt idx="634">
                  <c:v>0.25482700000000003</c:v>
                </c:pt>
                <c:pt idx="635">
                  <c:v>0.25471899999999997</c:v>
                </c:pt>
                <c:pt idx="636">
                  <c:v>0.25473000000000001</c:v>
                </c:pt>
                <c:pt idx="637">
                  <c:v>0.25472</c:v>
                </c:pt>
                <c:pt idx="638">
                  <c:v>0.25464700000000001</c:v>
                </c:pt>
                <c:pt idx="639">
                  <c:v>0.25461499999999998</c:v>
                </c:pt>
                <c:pt idx="640">
                  <c:v>0.25461800000000001</c:v>
                </c:pt>
                <c:pt idx="641">
                  <c:v>0.254525</c:v>
                </c:pt>
                <c:pt idx="642">
                  <c:v>0.25443500000000002</c:v>
                </c:pt>
                <c:pt idx="643">
                  <c:v>0.25448900000000002</c:v>
                </c:pt>
                <c:pt idx="644">
                  <c:v>0.25443300000000002</c:v>
                </c:pt>
                <c:pt idx="645">
                  <c:v>0.25443700000000002</c:v>
                </c:pt>
                <c:pt idx="646">
                  <c:v>0.25443399999999999</c:v>
                </c:pt>
                <c:pt idx="647">
                  <c:v>0.254411</c:v>
                </c:pt>
                <c:pt idx="648">
                  <c:v>0.25436500000000001</c:v>
                </c:pt>
                <c:pt idx="649">
                  <c:v>0.25428899999999999</c:v>
                </c:pt>
                <c:pt idx="650">
                  <c:v>0.25421300000000002</c:v>
                </c:pt>
                <c:pt idx="651">
                  <c:v>0.25420100000000001</c:v>
                </c:pt>
                <c:pt idx="652">
                  <c:v>0.25424400000000003</c:v>
                </c:pt>
                <c:pt idx="653">
                  <c:v>0.25426799999999999</c:v>
                </c:pt>
                <c:pt idx="654">
                  <c:v>0.254357</c:v>
                </c:pt>
                <c:pt idx="655">
                  <c:v>0.25456699999999999</c:v>
                </c:pt>
                <c:pt idx="656">
                  <c:v>0.254882</c:v>
                </c:pt>
                <c:pt idx="657">
                  <c:v>0.25524200000000002</c:v>
                </c:pt>
                <c:pt idx="658">
                  <c:v>0.25571199999999999</c:v>
                </c:pt>
                <c:pt idx="659">
                  <c:v>0.25628899999999999</c:v>
                </c:pt>
                <c:pt idx="660">
                  <c:v>0.256971</c:v>
                </c:pt>
                <c:pt idx="661">
                  <c:v>0.25773200000000002</c:v>
                </c:pt>
                <c:pt idx="662">
                  <c:v>0.25837599999999999</c:v>
                </c:pt>
                <c:pt idx="663">
                  <c:v>0.25889400000000001</c:v>
                </c:pt>
                <c:pt idx="664">
                  <c:v>0.25921499999999997</c:v>
                </c:pt>
                <c:pt idx="665">
                  <c:v>0.259243</c:v>
                </c:pt>
                <c:pt idx="666">
                  <c:v>0.259075</c:v>
                </c:pt>
                <c:pt idx="667">
                  <c:v>0.25872200000000001</c:v>
                </c:pt>
                <c:pt idx="668">
                  <c:v>0.25819399999999998</c:v>
                </c:pt>
                <c:pt idx="669">
                  <c:v>0.25756400000000002</c:v>
                </c:pt>
                <c:pt idx="670">
                  <c:v>0.25687399999999999</c:v>
                </c:pt>
                <c:pt idx="671">
                  <c:v>0.25618400000000002</c:v>
                </c:pt>
                <c:pt idx="672">
                  <c:v>0.255579</c:v>
                </c:pt>
                <c:pt idx="673">
                  <c:v>0.25489400000000001</c:v>
                </c:pt>
                <c:pt idx="674">
                  <c:v>0.254386</c:v>
                </c:pt>
                <c:pt idx="675">
                  <c:v>0.25396200000000002</c:v>
                </c:pt>
                <c:pt idx="676">
                  <c:v>0.25358199999999997</c:v>
                </c:pt>
                <c:pt idx="677">
                  <c:v>0.25325199999999998</c:v>
                </c:pt>
                <c:pt idx="678">
                  <c:v>0.252996</c:v>
                </c:pt>
                <c:pt idx="679">
                  <c:v>0.25281100000000001</c:v>
                </c:pt>
                <c:pt idx="680">
                  <c:v>0.25261</c:v>
                </c:pt>
                <c:pt idx="681">
                  <c:v>0.25252799999999997</c:v>
                </c:pt>
                <c:pt idx="682">
                  <c:v>0.25239600000000001</c:v>
                </c:pt>
                <c:pt idx="683">
                  <c:v>0.25228200000000001</c:v>
                </c:pt>
                <c:pt idx="684">
                  <c:v>0.25215500000000002</c:v>
                </c:pt>
                <c:pt idx="685">
                  <c:v>0.252052</c:v>
                </c:pt>
                <c:pt idx="686">
                  <c:v>0.25195800000000002</c:v>
                </c:pt>
                <c:pt idx="687">
                  <c:v>0.25187500000000002</c:v>
                </c:pt>
                <c:pt idx="688">
                  <c:v>0.25183899999999998</c:v>
                </c:pt>
                <c:pt idx="689">
                  <c:v>0.25180599999999997</c:v>
                </c:pt>
                <c:pt idx="690">
                  <c:v>0.25175199999999998</c:v>
                </c:pt>
                <c:pt idx="691">
                  <c:v>0.25167</c:v>
                </c:pt>
                <c:pt idx="692">
                  <c:v>0.25152000000000002</c:v>
                </c:pt>
                <c:pt idx="693">
                  <c:v>0.251388</c:v>
                </c:pt>
                <c:pt idx="694">
                  <c:v>0.25131700000000001</c:v>
                </c:pt>
                <c:pt idx="695">
                  <c:v>0.25129000000000001</c:v>
                </c:pt>
                <c:pt idx="696">
                  <c:v>0.25129000000000001</c:v>
                </c:pt>
                <c:pt idx="697">
                  <c:v>0.251224</c:v>
                </c:pt>
                <c:pt idx="698">
                  <c:v>0.25109500000000001</c:v>
                </c:pt>
                <c:pt idx="699">
                  <c:v>0.25096800000000002</c:v>
                </c:pt>
                <c:pt idx="700">
                  <c:v>0.25078899999999998</c:v>
                </c:pt>
                <c:pt idx="701">
                  <c:v>0.25070199999999998</c:v>
                </c:pt>
                <c:pt idx="702">
                  <c:v>0.25056899999999999</c:v>
                </c:pt>
                <c:pt idx="703">
                  <c:v>0.25033100000000003</c:v>
                </c:pt>
                <c:pt idx="704">
                  <c:v>0.25015399999999999</c:v>
                </c:pt>
                <c:pt idx="705">
                  <c:v>0.25007400000000002</c:v>
                </c:pt>
                <c:pt idx="706">
                  <c:v>0.24992900000000001</c:v>
                </c:pt>
                <c:pt idx="707">
                  <c:v>0.24984899999999999</c:v>
                </c:pt>
                <c:pt idx="708">
                  <c:v>0.24984600000000001</c:v>
                </c:pt>
                <c:pt idx="709">
                  <c:v>0.24978300000000001</c:v>
                </c:pt>
                <c:pt idx="710">
                  <c:v>0.249777</c:v>
                </c:pt>
                <c:pt idx="711">
                  <c:v>0.249857</c:v>
                </c:pt>
                <c:pt idx="712">
                  <c:v>0.24998899999999999</c:v>
                </c:pt>
                <c:pt idx="713">
                  <c:v>0.25026900000000002</c:v>
                </c:pt>
                <c:pt idx="714">
                  <c:v>0.25058900000000001</c:v>
                </c:pt>
                <c:pt idx="715">
                  <c:v>0.25098599999999999</c:v>
                </c:pt>
                <c:pt idx="716">
                  <c:v>0.25166100000000002</c:v>
                </c:pt>
                <c:pt idx="717">
                  <c:v>0.25257400000000002</c:v>
                </c:pt>
                <c:pt idx="718">
                  <c:v>0.25358700000000001</c:v>
                </c:pt>
                <c:pt idx="719">
                  <c:v>0.25458599999999998</c:v>
                </c:pt>
                <c:pt idx="720">
                  <c:v>0.25566</c:v>
                </c:pt>
                <c:pt idx="721">
                  <c:v>0.25666699999999998</c:v>
                </c:pt>
                <c:pt idx="722">
                  <c:v>0.25745499999999999</c:v>
                </c:pt>
                <c:pt idx="723">
                  <c:v>0.25791399999999998</c:v>
                </c:pt>
                <c:pt idx="724">
                  <c:v>0.25809399999999999</c:v>
                </c:pt>
                <c:pt idx="725">
                  <c:v>0.25781199999999999</c:v>
                </c:pt>
                <c:pt idx="726">
                  <c:v>0.257297</c:v>
                </c:pt>
                <c:pt idx="727">
                  <c:v>0.25645499999999999</c:v>
                </c:pt>
                <c:pt idx="728">
                  <c:v>0.25529200000000002</c:v>
                </c:pt>
                <c:pt idx="729">
                  <c:v>0.25414900000000001</c:v>
                </c:pt>
                <c:pt idx="730">
                  <c:v>0.25313200000000002</c:v>
                </c:pt>
                <c:pt idx="731">
                  <c:v>0.25217899999999999</c:v>
                </c:pt>
                <c:pt idx="732">
                  <c:v>0.25129800000000002</c:v>
                </c:pt>
                <c:pt idx="733">
                  <c:v>0.25060199999999999</c:v>
                </c:pt>
                <c:pt idx="734">
                  <c:v>0.24993899999999999</c:v>
                </c:pt>
                <c:pt idx="735">
                  <c:v>0.24943899999999999</c:v>
                </c:pt>
                <c:pt idx="736">
                  <c:v>0.249032</c:v>
                </c:pt>
                <c:pt idx="737">
                  <c:v>0.24873600000000001</c:v>
                </c:pt>
                <c:pt idx="738">
                  <c:v>0.24857299999999999</c:v>
                </c:pt>
                <c:pt idx="739">
                  <c:v>0.248526</c:v>
                </c:pt>
                <c:pt idx="740">
                  <c:v>0.248478</c:v>
                </c:pt>
                <c:pt idx="741">
                  <c:v>0.24837300000000001</c:v>
                </c:pt>
                <c:pt idx="742">
                  <c:v>0.24840899999999999</c:v>
                </c:pt>
                <c:pt idx="743">
                  <c:v>0.248445</c:v>
                </c:pt>
                <c:pt idx="744">
                  <c:v>0.24843100000000001</c:v>
                </c:pt>
                <c:pt idx="745">
                  <c:v>0.24842900000000001</c:v>
                </c:pt>
                <c:pt idx="746">
                  <c:v>0.24840699999999999</c:v>
                </c:pt>
                <c:pt idx="747">
                  <c:v>0.24832499999999999</c:v>
                </c:pt>
                <c:pt idx="748">
                  <c:v>0.24820900000000001</c:v>
                </c:pt>
                <c:pt idx="749">
                  <c:v>0.248088</c:v>
                </c:pt>
                <c:pt idx="750">
                  <c:v>0.24792600000000001</c:v>
                </c:pt>
                <c:pt idx="751">
                  <c:v>0.24762799999999999</c:v>
                </c:pt>
                <c:pt idx="752">
                  <c:v>0.24735199999999999</c:v>
                </c:pt>
                <c:pt idx="753">
                  <c:v>0.24712200000000001</c:v>
                </c:pt>
                <c:pt idx="754">
                  <c:v>0.246917</c:v>
                </c:pt>
                <c:pt idx="755">
                  <c:v>0.24656400000000001</c:v>
                </c:pt>
                <c:pt idx="756">
                  <c:v>0.246311</c:v>
                </c:pt>
                <c:pt idx="757">
                  <c:v>0.24615000000000001</c:v>
                </c:pt>
                <c:pt idx="758">
                  <c:v>0.24593200000000001</c:v>
                </c:pt>
                <c:pt idx="759">
                  <c:v>0.24573700000000001</c:v>
                </c:pt>
                <c:pt idx="760">
                  <c:v>0.245589</c:v>
                </c:pt>
                <c:pt idx="761">
                  <c:v>0.24538099999999999</c:v>
                </c:pt>
                <c:pt idx="762">
                  <c:v>0.24513299999999999</c:v>
                </c:pt>
                <c:pt idx="763">
                  <c:v>0.24501200000000001</c:v>
                </c:pt>
                <c:pt idx="764">
                  <c:v>0.244921</c:v>
                </c:pt>
                <c:pt idx="765">
                  <c:v>0.24478800000000001</c:v>
                </c:pt>
                <c:pt idx="766">
                  <c:v>0.244782</c:v>
                </c:pt>
                <c:pt idx="767">
                  <c:v>0.24491399999999999</c:v>
                </c:pt>
                <c:pt idx="768">
                  <c:v>0.24512900000000001</c:v>
                </c:pt>
                <c:pt idx="769">
                  <c:v>0.24551700000000001</c:v>
                </c:pt>
                <c:pt idx="770">
                  <c:v>0.245973</c:v>
                </c:pt>
                <c:pt idx="771">
                  <c:v>0.246506</c:v>
                </c:pt>
                <c:pt idx="772">
                  <c:v>0.247359</c:v>
                </c:pt>
                <c:pt idx="773">
                  <c:v>0.24831300000000001</c:v>
                </c:pt>
                <c:pt idx="774">
                  <c:v>0.24928500000000001</c:v>
                </c:pt>
                <c:pt idx="775">
                  <c:v>0.25035099999999999</c:v>
                </c:pt>
                <c:pt idx="776">
                  <c:v>0.25135600000000002</c:v>
                </c:pt>
                <c:pt idx="777">
                  <c:v>0.252054</c:v>
                </c:pt>
                <c:pt idx="778">
                  <c:v>0.252471</c:v>
                </c:pt>
                <c:pt idx="779">
                  <c:v>0.25250699999999998</c:v>
                </c:pt>
                <c:pt idx="780">
                  <c:v>0.252166</c:v>
                </c:pt>
                <c:pt idx="781">
                  <c:v>0.251558</c:v>
                </c:pt>
                <c:pt idx="782">
                  <c:v>0.25075900000000001</c:v>
                </c:pt>
                <c:pt idx="783">
                  <c:v>0.249752</c:v>
                </c:pt>
                <c:pt idx="784">
                  <c:v>0.24863299999999999</c:v>
                </c:pt>
                <c:pt idx="785">
                  <c:v>0.247588</c:v>
                </c:pt>
                <c:pt idx="786">
                  <c:v>0.24656500000000001</c:v>
                </c:pt>
                <c:pt idx="787">
                  <c:v>0.245806</c:v>
                </c:pt>
                <c:pt idx="788">
                  <c:v>0.24516499999999999</c:v>
                </c:pt>
                <c:pt idx="789">
                  <c:v>0.24471399999999999</c:v>
                </c:pt>
                <c:pt idx="790">
                  <c:v>0.24440899999999999</c:v>
                </c:pt>
                <c:pt idx="791">
                  <c:v>0.24407599999999999</c:v>
                </c:pt>
                <c:pt idx="792">
                  <c:v>0.24377699999999999</c:v>
                </c:pt>
                <c:pt idx="793">
                  <c:v>0.243418</c:v>
                </c:pt>
                <c:pt idx="794">
                  <c:v>0.24305599999999999</c:v>
                </c:pt>
                <c:pt idx="795">
                  <c:v>0.24273</c:v>
                </c:pt>
                <c:pt idx="796">
                  <c:v>0.242399</c:v>
                </c:pt>
                <c:pt idx="797">
                  <c:v>0.242119</c:v>
                </c:pt>
                <c:pt idx="798">
                  <c:v>0.24190600000000001</c:v>
                </c:pt>
                <c:pt idx="799">
                  <c:v>0.24163200000000001</c:v>
                </c:pt>
                <c:pt idx="800">
                  <c:v>0.241449</c:v>
                </c:pt>
                <c:pt idx="801">
                  <c:v>0.24130199999999999</c:v>
                </c:pt>
                <c:pt idx="802">
                  <c:v>0.241205</c:v>
                </c:pt>
                <c:pt idx="803">
                  <c:v>0.24115900000000001</c:v>
                </c:pt>
                <c:pt idx="804">
                  <c:v>0.24108599999999999</c:v>
                </c:pt>
                <c:pt idx="805">
                  <c:v>0.24101300000000001</c:v>
                </c:pt>
                <c:pt idx="806">
                  <c:v>0.240923</c:v>
                </c:pt>
                <c:pt idx="807">
                  <c:v>0.24085999999999999</c:v>
                </c:pt>
                <c:pt idx="808">
                  <c:v>0.240707</c:v>
                </c:pt>
                <c:pt idx="809">
                  <c:v>0.24057600000000001</c:v>
                </c:pt>
                <c:pt idx="810">
                  <c:v>0.24059</c:v>
                </c:pt>
                <c:pt idx="811">
                  <c:v>0.240587</c:v>
                </c:pt>
                <c:pt idx="812">
                  <c:v>0.24052999999999999</c:v>
                </c:pt>
                <c:pt idx="813">
                  <c:v>0.24044099999999999</c:v>
                </c:pt>
                <c:pt idx="814">
                  <c:v>0.24035100000000001</c:v>
                </c:pt>
                <c:pt idx="815">
                  <c:v>0.240369</c:v>
                </c:pt>
                <c:pt idx="816">
                  <c:v>0.24028099999999999</c:v>
                </c:pt>
                <c:pt idx="817">
                  <c:v>0.240178</c:v>
                </c:pt>
                <c:pt idx="818">
                  <c:v>0.24005000000000001</c:v>
                </c:pt>
                <c:pt idx="819">
                  <c:v>0.23993600000000001</c:v>
                </c:pt>
                <c:pt idx="820">
                  <c:v>0.23986199999999999</c:v>
                </c:pt>
                <c:pt idx="821">
                  <c:v>0.23975299999999999</c:v>
                </c:pt>
                <c:pt idx="822">
                  <c:v>0.239673</c:v>
                </c:pt>
                <c:pt idx="823">
                  <c:v>0.23966899999999999</c:v>
                </c:pt>
                <c:pt idx="824">
                  <c:v>0.23968</c:v>
                </c:pt>
                <c:pt idx="825">
                  <c:v>0.23971899999999999</c:v>
                </c:pt>
                <c:pt idx="826">
                  <c:v>0.239816</c:v>
                </c:pt>
                <c:pt idx="827">
                  <c:v>0.23999599999999999</c:v>
                </c:pt>
                <c:pt idx="828">
                  <c:v>0.240208</c:v>
                </c:pt>
                <c:pt idx="829">
                  <c:v>0.24037</c:v>
                </c:pt>
                <c:pt idx="830">
                  <c:v>0.24043900000000001</c:v>
                </c:pt>
                <c:pt idx="831">
                  <c:v>0.24043700000000001</c:v>
                </c:pt>
                <c:pt idx="832">
                  <c:v>0.24041599999999999</c:v>
                </c:pt>
                <c:pt idx="833">
                  <c:v>0.24047399999999999</c:v>
                </c:pt>
                <c:pt idx="834">
                  <c:v>0.24063999999999999</c:v>
                </c:pt>
                <c:pt idx="835">
                  <c:v>0.241094</c:v>
                </c:pt>
                <c:pt idx="836">
                  <c:v>0.24159800000000001</c:v>
                </c:pt>
                <c:pt idx="837">
                  <c:v>0.24235100000000001</c:v>
                </c:pt>
                <c:pt idx="838">
                  <c:v>0.24315100000000001</c:v>
                </c:pt>
                <c:pt idx="839">
                  <c:v>0.24407699999999999</c:v>
                </c:pt>
                <c:pt idx="840">
                  <c:v>0.24512300000000001</c:v>
                </c:pt>
                <c:pt idx="841">
                  <c:v>0.24593699999999999</c:v>
                </c:pt>
                <c:pt idx="842">
                  <c:v>0.24646199999999999</c:v>
                </c:pt>
                <c:pt idx="843">
                  <c:v>0.24685799999999999</c:v>
                </c:pt>
                <c:pt idx="844">
                  <c:v>0.24679400000000001</c:v>
                </c:pt>
                <c:pt idx="845">
                  <c:v>0.246368</c:v>
                </c:pt>
                <c:pt idx="846">
                  <c:v>0.24580099999999999</c:v>
                </c:pt>
                <c:pt idx="847">
                  <c:v>0.24490899999999999</c:v>
                </c:pt>
                <c:pt idx="848">
                  <c:v>0.243836</c:v>
                </c:pt>
                <c:pt idx="849">
                  <c:v>0.242866</c:v>
                </c:pt>
                <c:pt idx="850">
                  <c:v>0.24198500000000001</c:v>
                </c:pt>
                <c:pt idx="851">
                  <c:v>0.24107400000000001</c:v>
                </c:pt>
                <c:pt idx="852">
                  <c:v>0.240312</c:v>
                </c:pt>
                <c:pt idx="853">
                  <c:v>0.23962800000000001</c:v>
                </c:pt>
                <c:pt idx="854">
                  <c:v>0.23913499999999999</c:v>
                </c:pt>
                <c:pt idx="855">
                  <c:v>0.23873800000000001</c:v>
                </c:pt>
                <c:pt idx="856">
                  <c:v>0.23838500000000001</c:v>
                </c:pt>
                <c:pt idx="857">
                  <c:v>0.238065</c:v>
                </c:pt>
                <c:pt idx="858">
                  <c:v>0.23783299999999999</c:v>
                </c:pt>
                <c:pt idx="859">
                  <c:v>0.237758</c:v>
                </c:pt>
                <c:pt idx="860">
                  <c:v>0.23766999999999999</c:v>
                </c:pt>
                <c:pt idx="861">
                  <c:v>0.23758000000000001</c:v>
                </c:pt>
                <c:pt idx="862">
                  <c:v>0.23749999999999999</c:v>
                </c:pt>
                <c:pt idx="863">
                  <c:v>0.237459</c:v>
                </c:pt>
                <c:pt idx="864">
                  <c:v>0.237404</c:v>
                </c:pt>
                <c:pt idx="865">
                  <c:v>0.23728299999999999</c:v>
                </c:pt>
                <c:pt idx="866">
                  <c:v>0.23716200000000001</c:v>
                </c:pt>
                <c:pt idx="867">
                  <c:v>0.23721900000000001</c:v>
                </c:pt>
                <c:pt idx="868">
                  <c:v>0.23713300000000001</c:v>
                </c:pt>
                <c:pt idx="869">
                  <c:v>0.23705999999999999</c:v>
                </c:pt>
                <c:pt idx="870">
                  <c:v>0.23705599999999999</c:v>
                </c:pt>
                <c:pt idx="871">
                  <c:v>0.23701800000000001</c:v>
                </c:pt>
                <c:pt idx="872">
                  <c:v>0.23687800000000001</c:v>
                </c:pt>
                <c:pt idx="873">
                  <c:v>0.23672399999999999</c:v>
                </c:pt>
                <c:pt idx="874">
                  <c:v>0.236733</c:v>
                </c:pt>
                <c:pt idx="875">
                  <c:v>0.236738</c:v>
                </c:pt>
                <c:pt idx="876">
                  <c:v>0.23666200000000001</c:v>
                </c:pt>
                <c:pt idx="877">
                  <c:v>0.236703</c:v>
                </c:pt>
                <c:pt idx="878">
                  <c:v>0.23669699999999999</c:v>
                </c:pt>
                <c:pt idx="879">
                  <c:v>0.23666499999999999</c:v>
                </c:pt>
                <c:pt idx="880">
                  <c:v>0.236626</c:v>
                </c:pt>
                <c:pt idx="881">
                  <c:v>0.236541</c:v>
                </c:pt>
                <c:pt idx="882">
                  <c:v>0.23658699999999999</c:v>
                </c:pt>
                <c:pt idx="883">
                  <c:v>0.23669000000000001</c:v>
                </c:pt>
                <c:pt idx="884">
                  <c:v>0.23675199999999999</c:v>
                </c:pt>
                <c:pt idx="885">
                  <c:v>0.23688500000000001</c:v>
                </c:pt>
                <c:pt idx="886">
                  <c:v>0.23706199999999999</c:v>
                </c:pt>
                <c:pt idx="887">
                  <c:v>0.237426</c:v>
                </c:pt>
                <c:pt idx="888">
                  <c:v>0.23802400000000001</c:v>
                </c:pt>
                <c:pt idx="889">
                  <c:v>0.238707</c:v>
                </c:pt>
                <c:pt idx="890">
                  <c:v>0.23950099999999999</c:v>
                </c:pt>
                <c:pt idx="891">
                  <c:v>0.240504</c:v>
                </c:pt>
                <c:pt idx="892">
                  <c:v>0.241811</c:v>
                </c:pt>
                <c:pt idx="893">
                  <c:v>0.24335100000000001</c:v>
                </c:pt>
                <c:pt idx="894">
                  <c:v>0.24490600000000001</c:v>
                </c:pt>
                <c:pt idx="895">
                  <c:v>0.246415</c:v>
                </c:pt>
                <c:pt idx="896">
                  <c:v>0.24781900000000001</c:v>
                </c:pt>
                <c:pt idx="897">
                  <c:v>0.249059</c:v>
                </c:pt>
                <c:pt idx="898">
                  <c:v>0.249915</c:v>
                </c:pt>
                <c:pt idx="899">
                  <c:v>0.25034499999999998</c:v>
                </c:pt>
                <c:pt idx="900">
                  <c:v>0.25037900000000002</c:v>
                </c:pt>
                <c:pt idx="901">
                  <c:v>0.25007000000000001</c:v>
                </c:pt>
                <c:pt idx="902">
                  <c:v>0.249473</c:v>
                </c:pt>
                <c:pt idx="903">
                  <c:v>0.24887999999999999</c:v>
                </c:pt>
                <c:pt idx="904">
                  <c:v>0.248359</c:v>
                </c:pt>
                <c:pt idx="905">
                  <c:v>0.247859</c:v>
                </c:pt>
                <c:pt idx="906">
                  <c:v>0.247557</c:v>
                </c:pt>
                <c:pt idx="907">
                  <c:v>0.247725</c:v>
                </c:pt>
                <c:pt idx="908">
                  <c:v>0.24810399999999999</c:v>
                </c:pt>
                <c:pt idx="909">
                  <c:v>0.24890399999999999</c:v>
                </c:pt>
                <c:pt idx="910">
                  <c:v>0.25040600000000002</c:v>
                </c:pt>
                <c:pt idx="911">
                  <c:v>0.25262899999999999</c:v>
                </c:pt>
                <c:pt idx="912">
                  <c:v>0.25592100000000001</c:v>
                </c:pt>
                <c:pt idx="913">
                  <c:v>0.26045699999999999</c:v>
                </c:pt>
                <c:pt idx="914">
                  <c:v>0.26551000000000002</c:v>
                </c:pt>
                <c:pt idx="915">
                  <c:v>0.27152700000000002</c:v>
                </c:pt>
                <c:pt idx="916">
                  <c:v>0.27430199999999999</c:v>
                </c:pt>
                <c:pt idx="917">
                  <c:v>0.27100600000000002</c:v>
                </c:pt>
                <c:pt idx="918">
                  <c:v>0.26157200000000003</c:v>
                </c:pt>
                <c:pt idx="919">
                  <c:v>0.248085</c:v>
                </c:pt>
                <c:pt idx="920">
                  <c:v>0.232127</c:v>
                </c:pt>
                <c:pt idx="921">
                  <c:v>0.21551200000000001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896-4AF4-8DB4-7DA8CC5668CB}"/>
            </c:ext>
          </c:extLst>
        </c:ser>
        <c:ser>
          <c:idx val="1"/>
          <c:order val="1"/>
          <c:tx>
            <c:strRef>
              <c:f>'Measured H'!$M$1</c:f>
              <c:strCache>
                <c:ptCount val="1"/>
                <c:pt idx="0">
                  <c:v>H2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'Measured 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H'!$M$2:$M$936</c:f>
              <c:numCache>
                <c:formatCode>General</c:formatCode>
                <c:ptCount val="935"/>
                <c:pt idx="0">
                  <c:v>0.145372</c:v>
                </c:pt>
                <c:pt idx="1">
                  <c:v>0.16381399999999999</c:v>
                </c:pt>
                <c:pt idx="2">
                  <c:v>0.18124299999999999</c:v>
                </c:pt>
                <c:pt idx="3">
                  <c:v>0.19528799999999999</c:v>
                </c:pt>
                <c:pt idx="4">
                  <c:v>0.20448</c:v>
                </c:pt>
                <c:pt idx="5">
                  <c:v>0.20954200000000001</c:v>
                </c:pt>
                <c:pt idx="6">
                  <c:v>0.21095</c:v>
                </c:pt>
                <c:pt idx="7">
                  <c:v>0.21040900000000001</c:v>
                </c:pt>
                <c:pt idx="8">
                  <c:v>0.20876700000000001</c:v>
                </c:pt>
                <c:pt idx="9">
                  <c:v>0.20699300000000001</c:v>
                </c:pt>
                <c:pt idx="10">
                  <c:v>0.20537</c:v>
                </c:pt>
                <c:pt idx="11">
                  <c:v>0.20391799999999999</c:v>
                </c:pt>
                <c:pt idx="12">
                  <c:v>0.20269499999999999</c:v>
                </c:pt>
                <c:pt idx="13">
                  <c:v>0.20177999999999999</c:v>
                </c:pt>
                <c:pt idx="14">
                  <c:v>0.20122899999999999</c:v>
                </c:pt>
                <c:pt idx="15">
                  <c:v>0.20084299999999999</c:v>
                </c:pt>
                <c:pt idx="16">
                  <c:v>0.200486</c:v>
                </c:pt>
                <c:pt idx="17">
                  <c:v>0.20017499999999999</c:v>
                </c:pt>
                <c:pt idx="18">
                  <c:v>0.19994600000000001</c:v>
                </c:pt>
                <c:pt idx="19">
                  <c:v>0.19950599999999999</c:v>
                </c:pt>
                <c:pt idx="20">
                  <c:v>0.19898399999999999</c:v>
                </c:pt>
                <c:pt idx="21">
                  <c:v>0.19838600000000001</c:v>
                </c:pt>
                <c:pt idx="22">
                  <c:v>0.19761799999999999</c:v>
                </c:pt>
                <c:pt idx="23">
                  <c:v>0.196766</c:v>
                </c:pt>
                <c:pt idx="24">
                  <c:v>0.19599900000000001</c:v>
                </c:pt>
                <c:pt idx="25">
                  <c:v>0.19509599999999999</c:v>
                </c:pt>
                <c:pt idx="26">
                  <c:v>0.19426299999999999</c:v>
                </c:pt>
                <c:pt idx="27">
                  <c:v>0.19364500000000001</c:v>
                </c:pt>
                <c:pt idx="28">
                  <c:v>0.19319500000000001</c:v>
                </c:pt>
                <c:pt idx="29">
                  <c:v>0.19282099999999999</c:v>
                </c:pt>
                <c:pt idx="30">
                  <c:v>0.19261500000000001</c:v>
                </c:pt>
                <c:pt idx="31">
                  <c:v>0.19261300000000001</c:v>
                </c:pt>
                <c:pt idx="32">
                  <c:v>0.192637</c:v>
                </c:pt>
                <c:pt idx="33">
                  <c:v>0.19251399999999999</c:v>
                </c:pt>
                <c:pt idx="34">
                  <c:v>0.19239200000000001</c:v>
                </c:pt>
                <c:pt idx="35">
                  <c:v>0.192358</c:v>
                </c:pt>
                <c:pt idx="36">
                  <c:v>0.19227</c:v>
                </c:pt>
                <c:pt idx="37">
                  <c:v>0.19218299999999999</c:v>
                </c:pt>
                <c:pt idx="38">
                  <c:v>0.192249</c:v>
                </c:pt>
                <c:pt idx="39">
                  <c:v>0.19220400000000001</c:v>
                </c:pt>
                <c:pt idx="40">
                  <c:v>0.192052</c:v>
                </c:pt>
                <c:pt idx="41">
                  <c:v>0.19200300000000001</c:v>
                </c:pt>
                <c:pt idx="42">
                  <c:v>0.19203400000000001</c:v>
                </c:pt>
                <c:pt idx="43">
                  <c:v>0.19212499999999999</c:v>
                </c:pt>
                <c:pt idx="44">
                  <c:v>0.192241</c:v>
                </c:pt>
                <c:pt idx="45">
                  <c:v>0.19232099999999999</c:v>
                </c:pt>
                <c:pt idx="46">
                  <c:v>0.19237299999999999</c:v>
                </c:pt>
                <c:pt idx="47">
                  <c:v>0.192497</c:v>
                </c:pt>
                <c:pt idx="48">
                  <c:v>0.19259699999999999</c:v>
                </c:pt>
                <c:pt idx="49">
                  <c:v>0.19262399999999999</c:v>
                </c:pt>
                <c:pt idx="50">
                  <c:v>0.19261400000000001</c:v>
                </c:pt>
                <c:pt idx="51">
                  <c:v>0.19266900000000001</c:v>
                </c:pt>
                <c:pt idx="52">
                  <c:v>0.192861</c:v>
                </c:pt>
                <c:pt idx="53">
                  <c:v>0.193079</c:v>
                </c:pt>
                <c:pt idx="54">
                  <c:v>0.193192</c:v>
                </c:pt>
                <c:pt idx="55">
                  <c:v>0.193326</c:v>
                </c:pt>
                <c:pt idx="56">
                  <c:v>0.19346099999999999</c:v>
                </c:pt>
                <c:pt idx="57">
                  <c:v>0.19351699999999999</c:v>
                </c:pt>
                <c:pt idx="58">
                  <c:v>0.19356200000000001</c:v>
                </c:pt>
                <c:pt idx="59">
                  <c:v>0.19370899999999999</c:v>
                </c:pt>
                <c:pt idx="60">
                  <c:v>0.19383700000000001</c:v>
                </c:pt>
                <c:pt idx="61">
                  <c:v>0.19387399999999999</c:v>
                </c:pt>
                <c:pt idx="62">
                  <c:v>0.19417000000000001</c:v>
                </c:pt>
                <c:pt idx="63">
                  <c:v>0.19433400000000001</c:v>
                </c:pt>
                <c:pt idx="64">
                  <c:v>0.19450899999999999</c:v>
                </c:pt>
                <c:pt idx="65">
                  <c:v>0.194739</c:v>
                </c:pt>
                <c:pt idx="66">
                  <c:v>0.194939</c:v>
                </c:pt>
                <c:pt idx="67">
                  <c:v>0.19525700000000001</c:v>
                </c:pt>
                <c:pt idx="68">
                  <c:v>0.19554199999999999</c:v>
                </c:pt>
                <c:pt idx="69">
                  <c:v>0.19570699999999999</c:v>
                </c:pt>
                <c:pt idx="70">
                  <c:v>0.195827</c:v>
                </c:pt>
                <c:pt idx="71">
                  <c:v>0.19592399999999999</c:v>
                </c:pt>
                <c:pt idx="72">
                  <c:v>0.19606899999999999</c:v>
                </c:pt>
                <c:pt idx="73">
                  <c:v>0.196215</c:v>
                </c:pt>
                <c:pt idx="74">
                  <c:v>0.196433</c:v>
                </c:pt>
                <c:pt idx="75">
                  <c:v>0.19676199999999999</c:v>
                </c:pt>
                <c:pt idx="76">
                  <c:v>0.19713</c:v>
                </c:pt>
                <c:pt idx="77">
                  <c:v>0.19765099999999999</c:v>
                </c:pt>
                <c:pt idx="78">
                  <c:v>0.19834599999999999</c:v>
                </c:pt>
                <c:pt idx="79">
                  <c:v>0.19908000000000001</c:v>
                </c:pt>
                <c:pt idx="80">
                  <c:v>0.19984099999999999</c:v>
                </c:pt>
                <c:pt idx="81">
                  <c:v>0.20061999999999999</c:v>
                </c:pt>
                <c:pt idx="82">
                  <c:v>0.20122899999999999</c:v>
                </c:pt>
                <c:pt idx="83">
                  <c:v>0.20172300000000001</c:v>
                </c:pt>
                <c:pt idx="84">
                  <c:v>0.20194100000000001</c:v>
                </c:pt>
                <c:pt idx="85">
                  <c:v>0.20200599999999999</c:v>
                </c:pt>
                <c:pt idx="86">
                  <c:v>0.20186699999999999</c:v>
                </c:pt>
                <c:pt idx="87">
                  <c:v>0.201595</c:v>
                </c:pt>
                <c:pt idx="88">
                  <c:v>0.20128299999999999</c:v>
                </c:pt>
                <c:pt idx="89">
                  <c:v>0.20089399999999999</c:v>
                </c:pt>
                <c:pt idx="90">
                  <c:v>0.200379</c:v>
                </c:pt>
                <c:pt idx="91">
                  <c:v>0.19989199999999999</c:v>
                </c:pt>
                <c:pt idx="92">
                  <c:v>0.19950499999999999</c:v>
                </c:pt>
                <c:pt idx="93">
                  <c:v>0.199271</c:v>
                </c:pt>
                <c:pt idx="94">
                  <c:v>0.19909199999999999</c:v>
                </c:pt>
                <c:pt idx="95">
                  <c:v>0.19903999999999999</c:v>
                </c:pt>
                <c:pt idx="96">
                  <c:v>0.198987</c:v>
                </c:pt>
                <c:pt idx="97">
                  <c:v>0.198958</c:v>
                </c:pt>
                <c:pt idx="98">
                  <c:v>0.19894999999999999</c:v>
                </c:pt>
                <c:pt idx="99">
                  <c:v>0.19903199999999999</c:v>
                </c:pt>
                <c:pt idx="100">
                  <c:v>0.19919000000000001</c:v>
                </c:pt>
                <c:pt idx="101">
                  <c:v>0.19919999999999999</c:v>
                </c:pt>
                <c:pt idx="102">
                  <c:v>0.199405</c:v>
                </c:pt>
                <c:pt idx="103">
                  <c:v>0.19955300000000001</c:v>
                </c:pt>
                <c:pt idx="104">
                  <c:v>0.199707</c:v>
                </c:pt>
                <c:pt idx="105">
                  <c:v>0.19983500000000001</c:v>
                </c:pt>
                <c:pt idx="106">
                  <c:v>0.199909</c:v>
                </c:pt>
                <c:pt idx="107">
                  <c:v>0.19992499999999999</c:v>
                </c:pt>
                <c:pt idx="108">
                  <c:v>0.19992599999999999</c:v>
                </c:pt>
                <c:pt idx="109">
                  <c:v>0.199986</c:v>
                </c:pt>
                <c:pt idx="110">
                  <c:v>0.20011899999999999</c:v>
                </c:pt>
                <c:pt idx="111">
                  <c:v>0.20025699999999999</c:v>
                </c:pt>
                <c:pt idx="112">
                  <c:v>0.200485</c:v>
                </c:pt>
                <c:pt idx="113">
                  <c:v>0.20069400000000001</c:v>
                </c:pt>
                <c:pt idx="114">
                  <c:v>0.20075799999999999</c:v>
                </c:pt>
                <c:pt idx="115">
                  <c:v>0.200845</c:v>
                </c:pt>
                <c:pt idx="116">
                  <c:v>0.20091200000000001</c:v>
                </c:pt>
                <c:pt idx="117">
                  <c:v>0.20105200000000001</c:v>
                </c:pt>
                <c:pt idx="118">
                  <c:v>0.20125199999999999</c:v>
                </c:pt>
                <c:pt idx="119">
                  <c:v>0.20141000000000001</c:v>
                </c:pt>
                <c:pt idx="120">
                  <c:v>0.201567</c:v>
                </c:pt>
                <c:pt idx="121">
                  <c:v>0.20166999999999999</c:v>
                </c:pt>
                <c:pt idx="122">
                  <c:v>0.20179900000000001</c:v>
                </c:pt>
                <c:pt idx="123">
                  <c:v>0.20208499999999999</c:v>
                </c:pt>
                <c:pt idx="124">
                  <c:v>0.20236899999999999</c:v>
                </c:pt>
                <c:pt idx="125">
                  <c:v>0.20264499999999999</c:v>
                </c:pt>
                <c:pt idx="126">
                  <c:v>0.203014</c:v>
                </c:pt>
                <c:pt idx="127">
                  <c:v>0.20349300000000001</c:v>
                </c:pt>
                <c:pt idx="128">
                  <c:v>0.20404900000000001</c:v>
                </c:pt>
                <c:pt idx="129">
                  <c:v>0.20474000000000001</c:v>
                </c:pt>
                <c:pt idx="130">
                  <c:v>0.20555699999999999</c:v>
                </c:pt>
                <c:pt idx="131">
                  <c:v>0.20651600000000001</c:v>
                </c:pt>
                <c:pt idx="132">
                  <c:v>0.207598</c:v>
                </c:pt>
                <c:pt idx="133">
                  <c:v>0.208509</c:v>
                </c:pt>
                <c:pt idx="134">
                  <c:v>0.20954900000000001</c:v>
                </c:pt>
                <c:pt idx="135">
                  <c:v>0.21030699999999999</c:v>
                </c:pt>
                <c:pt idx="136">
                  <c:v>0.21063200000000001</c:v>
                </c:pt>
                <c:pt idx="137">
                  <c:v>0.21069499999999999</c:v>
                </c:pt>
                <c:pt idx="138">
                  <c:v>0.21052199999999999</c:v>
                </c:pt>
                <c:pt idx="139">
                  <c:v>0.209899</c:v>
                </c:pt>
                <c:pt idx="140">
                  <c:v>0.209311</c:v>
                </c:pt>
                <c:pt idx="141">
                  <c:v>0.208619</c:v>
                </c:pt>
                <c:pt idx="142">
                  <c:v>0.207923</c:v>
                </c:pt>
                <c:pt idx="143">
                  <c:v>0.207285</c:v>
                </c:pt>
                <c:pt idx="144">
                  <c:v>0.20673900000000001</c:v>
                </c:pt>
                <c:pt idx="145">
                  <c:v>0.20639299999999999</c:v>
                </c:pt>
                <c:pt idx="146">
                  <c:v>0.20616000000000001</c:v>
                </c:pt>
                <c:pt idx="147">
                  <c:v>0.20605399999999999</c:v>
                </c:pt>
                <c:pt idx="148">
                  <c:v>0.206043</c:v>
                </c:pt>
                <c:pt idx="149">
                  <c:v>0.20604700000000001</c:v>
                </c:pt>
                <c:pt idx="150">
                  <c:v>0.20604900000000001</c:v>
                </c:pt>
                <c:pt idx="151">
                  <c:v>0.20602899999999999</c:v>
                </c:pt>
                <c:pt idx="152">
                  <c:v>0.20594399999999999</c:v>
                </c:pt>
                <c:pt idx="153">
                  <c:v>0.205848</c:v>
                </c:pt>
                <c:pt idx="154">
                  <c:v>0.205876</c:v>
                </c:pt>
                <c:pt idx="155">
                  <c:v>0.205816</c:v>
                </c:pt>
                <c:pt idx="156">
                  <c:v>0.20577100000000001</c:v>
                </c:pt>
                <c:pt idx="157">
                  <c:v>0.20583399999999999</c:v>
                </c:pt>
                <c:pt idx="158">
                  <c:v>0.20597599999999999</c:v>
                </c:pt>
                <c:pt idx="159">
                  <c:v>0.206096</c:v>
                </c:pt>
                <c:pt idx="160">
                  <c:v>0.20614399999999999</c:v>
                </c:pt>
                <c:pt idx="161">
                  <c:v>0.20619599999999999</c:v>
                </c:pt>
                <c:pt idx="162">
                  <c:v>0.206377</c:v>
                </c:pt>
                <c:pt idx="163">
                  <c:v>0.20647199999999999</c:v>
                </c:pt>
                <c:pt idx="164">
                  <c:v>0.20669899999999999</c:v>
                </c:pt>
                <c:pt idx="165">
                  <c:v>0.20669000000000001</c:v>
                </c:pt>
                <c:pt idx="166">
                  <c:v>0.206624</c:v>
                </c:pt>
                <c:pt idx="167">
                  <c:v>0.206599</c:v>
                </c:pt>
                <c:pt idx="168">
                  <c:v>0.20665800000000001</c:v>
                </c:pt>
                <c:pt idx="169">
                  <c:v>0.206787</c:v>
                </c:pt>
                <c:pt idx="170">
                  <c:v>0.20702899999999999</c:v>
                </c:pt>
                <c:pt idx="171">
                  <c:v>0.20710000000000001</c:v>
                </c:pt>
                <c:pt idx="172">
                  <c:v>0.207178</c:v>
                </c:pt>
                <c:pt idx="173">
                  <c:v>0.207235</c:v>
                </c:pt>
                <c:pt idx="174">
                  <c:v>0.20730699999999999</c:v>
                </c:pt>
                <c:pt idx="175">
                  <c:v>0.20743</c:v>
                </c:pt>
                <c:pt idx="176">
                  <c:v>0.20758299999999999</c:v>
                </c:pt>
                <c:pt idx="177">
                  <c:v>0.20765400000000001</c:v>
                </c:pt>
                <c:pt idx="178">
                  <c:v>0.20769099999999999</c:v>
                </c:pt>
                <c:pt idx="179">
                  <c:v>0.20771000000000001</c:v>
                </c:pt>
                <c:pt idx="180">
                  <c:v>0.207814</c:v>
                </c:pt>
                <c:pt idx="181">
                  <c:v>0.20801500000000001</c:v>
                </c:pt>
                <c:pt idx="182">
                  <c:v>0.208179</c:v>
                </c:pt>
                <c:pt idx="183">
                  <c:v>0.208375</c:v>
                </c:pt>
                <c:pt idx="184">
                  <c:v>0.208643</c:v>
                </c:pt>
                <c:pt idx="185">
                  <c:v>0.20893500000000001</c:v>
                </c:pt>
                <c:pt idx="186">
                  <c:v>0.20919499999999999</c:v>
                </c:pt>
                <c:pt idx="187">
                  <c:v>0.20929800000000001</c:v>
                </c:pt>
                <c:pt idx="188">
                  <c:v>0.209291</c:v>
                </c:pt>
                <c:pt idx="189">
                  <c:v>0.20946200000000001</c:v>
                </c:pt>
                <c:pt idx="190">
                  <c:v>0.209589</c:v>
                </c:pt>
                <c:pt idx="191">
                  <c:v>0.20987500000000001</c:v>
                </c:pt>
                <c:pt idx="192">
                  <c:v>0.210343</c:v>
                </c:pt>
                <c:pt idx="193">
                  <c:v>0.21093600000000001</c:v>
                </c:pt>
                <c:pt idx="194">
                  <c:v>0.21163499999999999</c:v>
                </c:pt>
                <c:pt idx="195">
                  <c:v>0.21255599999999999</c:v>
                </c:pt>
                <c:pt idx="196">
                  <c:v>0.21374699999999999</c:v>
                </c:pt>
                <c:pt idx="197">
                  <c:v>0.21510799999999999</c:v>
                </c:pt>
                <c:pt idx="198">
                  <c:v>0.21632699999999999</c:v>
                </c:pt>
                <c:pt idx="199">
                  <c:v>0.217305</c:v>
                </c:pt>
                <c:pt idx="200">
                  <c:v>0.21801400000000001</c:v>
                </c:pt>
                <c:pt idx="201">
                  <c:v>0.218366</c:v>
                </c:pt>
                <c:pt idx="202">
                  <c:v>0.218334</c:v>
                </c:pt>
                <c:pt idx="203">
                  <c:v>0.21798000000000001</c:v>
                </c:pt>
                <c:pt idx="204">
                  <c:v>0.21732199999999999</c:v>
                </c:pt>
                <c:pt idx="205">
                  <c:v>0.21639700000000001</c:v>
                </c:pt>
                <c:pt idx="206">
                  <c:v>0.21542</c:v>
                </c:pt>
                <c:pt idx="207">
                  <c:v>0.21448</c:v>
                </c:pt>
                <c:pt idx="208">
                  <c:v>0.213639</c:v>
                </c:pt>
                <c:pt idx="209">
                  <c:v>0.21296000000000001</c:v>
                </c:pt>
                <c:pt idx="210">
                  <c:v>0.21242900000000001</c:v>
                </c:pt>
                <c:pt idx="211">
                  <c:v>0.21196599999999999</c:v>
                </c:pt>
                <c:pt idx="212">
                  <c:v>0.21155199999999999</c:v>
                </c:pt>
                <c:pt idx="213">
                  <c:v>0.211342</c:v>
                </c:pt>
                <c:pt idx="214">
                  <c:v>0.21105499999999999</c:v>
                </c:pt>
                <c:pt idx="215">
                  <c:v>0.21087</c:v>
                </c:pt>
                <c:pt idx="216">
                  <c:v>0.21080699999999999</c:v>
                </c:pt>
                <c:pt idx="217">
                  <c:v>0.210733</c:v>
                </c:pt>
                <c:pt idx="218">
                  <c:v>0.21071899999999999</c:v>
                </c:pt>
                <c:pt idx="219">
                  <c:v>0.21076800000000001</c:v>
                </c:pt>
                <c:pt idx="220">
                  <c:v>0.21080099999999999</c:v>
                </c:pt>
                <c:pt idx="221">
                  <c:v>0.210756</c:v>
                </c:pt>
                <c:pt idx="222">
                  <c:v>0.210812</c:v>
                </c:pt>
                <c:pt idx="223">
                  <c:v>0.21067</c:v>
                </c:pt>
                <c:pt idx="224">
                  <c:v>0.21082899999999999</c:v>
                </c:pt>
                <c:pt idx="225">
                  <c:v>0.211201</c:v>
                </c:pt>
                <c:pt idx="226">
                  <c:v>0.21148400000000001</c:v>
                </c:pt>
                <c:pt idx="227">
                  <c:v>0.21165100000000001</c:v>
                </c:pt>
                <c:pt idx="228">
                  <c:v>0.21184600000000001</c:v>
                </c:pt>
                <c:pt idx="229">
                  <c:v>0.21205299999999999</c:v>
                </c:pt>
                <c:pt idx="230">
                  <c:v>0.211981</c:v>
                </c:pt>
                <c:pt idx="231">
                  <c:v>0.21204899999999999</c:v>
                </c:pt>
                <c:pt idx="232">
                  <c:v>0.21221599999999999</c:v>
                </c:pt>
                <c:pt idx="233">
                  <c:v>0.212339</c:v>
                </c:pt>
                <c:pt idx="234">
                  <c:v>0.21235399999999999</c:v>
                </c:pt>
                <c:pt idx="235">
                  <c:v>0.21235799999999999</c:v>
                </c:pt>
                <c:pt idx="236">
                  <c:v>0.212367</c:v>
                </c:pt>
                <c:pt idx="237">
                  <c:v>0.21234900000000001</c:v>
                </c:pt>
                <c:pt idx="238">
                  <c:v>0.212338</c:v>
                </c:pt>
                <c:pt idx="239">
                  <c:v>0.212282</c:v>
                </c:pt>
                <c:pt idx="240">
                  <c:v>0.21231900000000001</c:v>
                </c:pt>
                <c:pt idx="241">
                  <c:v>0.212423</c:v>
                </c:pt>
                <c:pt idx="242">
                  <c:v>0.21263699999999999</c:v>
                </c:pt>
                <c:pt idx="243">
                  <c:v>0.212811</c:v>
                </c:pt>
                <c:pt idx="244">
                  <c:v>0.213029</c:v>
                </c:pt>
                <c:pt idx="245">
                  <c:v>0.213336</c:v>
                </c:pt>
                <c:pt idx="246">
                  <c:v>0.213695</c:v>
                </c:pt>
                <c:pt idx="247">
                  <c:v>0.214111</c:v>
                </c:pt>
                <c:pt idx="248">
                  <c:v>0.214612</c:v>
                </c:pt>
                <c:pt idx="249">
                  <c:v>0.215255</c:v>
                </c:pt>
                <c:pt idx="250">
                  <c:v>0.21615000000000001</c:v>
                </c:pt>
                <c:pt idx="251">
                  <c:v>0.21692600000000001</c:v>
                </c:pt>
                <c:pt idx="252">
                  <c:v>0.217665</c:v>
                </c:pt>
                <c:pt idx="253">
                  <c:v>0.21829799999999999</c:v>
                </c:pt>
                <c:pt idx="254">
                  <c:v>0.218776</c:v>
                </c:pt>
                <c:pt idx="255">
                  <c:v>0.218995</c:v>
                </c:pt>
                <c:pt idx="256">
                  <c:v>0.218919</c:v>
                </c:pt>
                <c:pt idx="257">
                  <c:v>0.218699</c:v>
                </c:pt>
                <c:pt idx="258">
                  <c:v>0.218283</c:v>
                </c:pt>
                <c:pt idx="259">
                  <c:v>0.217754</c:v>
                </c:pt>
                <c:pt idx="260">
                  <c:v>0.21724199999999999</c:v>
                </c:pt>
                <c:pt idx="261">
                  <c:v>0.216698</c:v>
                </c:pt>
                <c:pt idx="262">
                  <c:v>0.216082</c:v>
                </c:pt>
                <c:pt idx="263">
                  <c:v>0.21562400000000001</c:v>
                </c:pt>
                <c:pt idx="264">
                  <c:v>0.21531600000000001</c:v>
                </c:pt>
                <c:pt idx="265">
                  <c:v>0.21502599999999999</c:v>
                </c:pt>
                <c:pt idx="266">
                  <c:v>0.21474199999999999</c:v>
                </c:pt>
                <c:pt idx="267">
                  <c:v>0.21456500000000001</c:v>
                </c:pt>
                <c:pt idx="268">
                  <c:v>0.214472</c:v>
                </c:pt>
                <c:pt idx="269">
                  <c:v>0.21435100000000001</c:v>
                </c:pt>
                <c:pt idx="270">
                  <c:v>0.21429699999999999</c:v>
                </c:pt>
                <c:pt idx="271">
                  <c:v>0.21427199999999999</c:v>
                </c:pt>
                <c:pt idx="272">
                  <c:v>0.214313</c:v>
                </c:pt>
                <c:pt idx="273">
                  <c:v>0.21431900000000001</c:v>
                </c:pt>
                <c:pt idx="274">
                  <c:v>0.214279</c:v>
                </c:pt>
                <c:pt idx="275">
                  <c:v>0.21435100000000001</c:v>
                </c:pt>
                <c:pt idx="276">
                  <c:v>0.214453</c:v>
                </c:pt>
                <c:pt idx="277">
                  <c:v>0.21447099999999999</c:v>
                </c:pt>
                <c:pt idx="278">
                  <c:v>0.214478</c:v>
                </c:pt>
                <c:pt idx="279">
                  <c:v>0.214533</c:v>
                </c:pt>
                <c:pt idx="280">
                  <c:v>0.21457799999999999</c:v>
                </c:pt>
                <c:pt idx="281">
                  <c:v>0.21466299999999999</c:v>
                </c:pt>
                <c:pt idx="282">
                  <c:v>0.21470400000000001</c:v>
                </c:pt>
                <c:pt idx="283">
                  <c:v>0.21471299999999999</c:v>
                </c:pt>
                <c:pt idx="284">
                  <c:v>0.214811</c:v>
                </c:pt>
                <c:pt idx="285">
                  <c:v>0.21493899999999999</c:v>
                </c:pt>
                <c:pt idx="286">
                  <c:v>0.21499199999999999</c:v>
                </c:pt>
                <c:pt idx="287">
                  <c:v>0.215001</c:v>
                </c:pt>
                <c:pt idx="288">
                  <c:v>0.21509900000000001</c:v>
                </c:pt>
                <c:pt idx="289">
                  <c:v>0.215202</c:v>
                </c:pt>
                <c:pt idx="290">
                  <c:v>0.21526699999999999</c:v>
                </c:pt>
                <c:pt idx="291">
                  <c:v>0.21530199999999999</c:v>
                </c:pt>
                <c:pt idx="292">
                  <c:v>0.21534500000000001</c:v>
                </c:pt>
                <c:pt idx="293">
                  <c:v>0.21545700000000001</c:v>
                </c:pt>
                <c:pt idx="294">
                  <c:v>0.215478</c:v>
                </c:pt>
                <c:pt idx="295">
                  <c:v>0.215554</c:v>
                </c:pt>
                <c:pt idx="296">
                  <c:v>0.215805</c:v>
                </c:pt>
                <c:pt idx="297">
                  <c:v>0.215837</c:v>
                </c:pt>
                <c:pt idx="298">
                  <c:v>0.21596599999999999</c:v>
                </c:pt>
                <c:pt idx="299">
                  <c:v>0.21620200000000001</c:v>
                </c:pt>
                <c:pt idx="300">
                  <c:v>0.21640999999999999</c:v>
                </c:pt>
                <c:pt idx="301">
                  <c:v>0.21668599999999999</c:v>
                </c:pt>
                <c:pt idx="302">
                  <c:v>0.217111</c:v>
                </c:pt>
                <c:pt idx="303">
                  <c:v>0.21762100000000001</c:v>
                </c:pt>
                <c:pt idx="304">
                  <c:v>0.21815100000000001</c:v>
                </c:pt>
                <c:pt idx="305">
                  <c:v>0.21865799999999999</c:v>
                </c:pt>
                <c:pt idx="306">
                  <c:v>0.219335</c:v>
                </c:pt>
                <c:pt idx="307">
                  <c:v>0.220107</c:v>
                </c:pt>
                <c:pt idx="308">
                  <c:v>0.22070400000000001</c:v>
                </c:pt>
                <c:pt idx="309">
                  <c:v>0.22100600000000001</c:v>
                </c:pt>
                <c:pt idx="310">
                  <c:v>0.221056</c:v>
                </c:pt>
                <c:pt idx="311">
                  <c:v>0.220969</c:v>
                </c:pt>
                <c:pt idx="312">
                  <c:v>0.22078100000000001</c:v>
                </c:pt>
                <c:pt idx="313">
                  <c:v>0.220471</c:v>
                </c:pt>
                <c:pt idx="314">
                  <c:v>0.220052</c:v>
                </c:pt>
                <c:pt idx="315">
                  <c:v>0.21962200000000001</c:v>
                </c:pt>
                <c:pt idx="316">
                  <c:v>0.21917600000000001</c:v>
                </c:pt>
                <c:pt idx="317">
                  <c:v>0.21886700000000001</c:v>
                </c:pt>
                <c:pt idx="318">
                  <c:v>0.218555</c:v>
                </c:pt>
                <c:pt idx="319">
                  <c:v>0.21832699999999999</c:v>
                </c:pt>
                <c:pt idx="320">
                  <c:v>0.21817700000000001</c:v>
                </c:pt>
                <c:pt idx="321">
                  <c:v>0.21814800000000001</c:v>
                </c:pt>
                <c:pt idx="322">
                  <c:v>0.218305</c:v>
                </c:pt>
                <c:pt idx="323">
                  <c:v>0.218275</c:v>
                </c:pt>
                <c:pt idx="324">
                  <c:v>0.21829599999999999</c:v>
                </c:pt>
                <c:pt idx="325">
                  <c:v>0.21824099999999999</c:v>
                </c:pt>
                <c:pt idx="326">
                  <c:v>0.21815599999999999</c:v>
                </c:pt>
                <c:pt idx="327">
                  <c:v>0.21809400000000001</c:v>
                </c:pt>
                <c:pt idx="328">
                  <c:v>0.21809899999999999</c:v>
                </c:pt>
                <c:pt idx="329">
                  <c:v>0.21809000000000001</c:v>
                </c:pt>
                <c:pt idx="330">
                  <c:v>0.21804000000000001</c:v>
                </c:pt>
                <c:pt idx="331">
                  <c:v>0.21802299999999999</c:v>
                </c:pt>
                <c:pt idx="332">
                  <c:v>0.21806400000000001</c:v>
                </c:pt>
                <c:pt idx="333">
                  <c:v>0.21815200000000001</c:v>
                </c:pt>
                <c:pt idx="334">
                  <c:v>0.21818000000000001</c:v>
                </c:pt>
                <c:pt idx="335">
                  <c:v>0.218249</c:v>
                </c:pt>
                <c:pt idx="336">
                  <c:v>0.21826899999999999</c:v>
                </c:pt>
                <c:pt idx="337">
                  <c:v>0.21828500000000001</c:v>
                </c:pt>
                <c:pt idx="338">
                  <c:v>0.21831200000000001</c:v>
                </c:pt>
                <c:pt idx="339">
                  <c:v>0.21823999999999999</c:v>
                </c:pt>
                <c:pt idx="340">
                  <c:v>0.21816199999999999</c:v>
                </c:pt>
                <c:pt idx="341">
                  <c:v>0.21812500000000001</c:v>
                </c:pt>
                <c:pt idx="342">
                  <c:v>0.21814800000000001</c:v>
                </c:pt>
                <c:pt idx="343">
                  <c:v>0.21827099999999999</c:v>
                </c:pt>
                <c:pt idx="344">
                  <c:v>0.21847800000000001</c:v>
                </c:pt>
                <c:pt idx="345">
                  <c:v>0.21870700000000001</c:v>
                </c:pt>
                <c:pt idx="346">
                  <c:v>0.21884000000000001</c:v>
                </c:pt>
                <c:pt idx="347">
                  <c:v>0.21881200000000001</c:v>
                </c:pt>
                <c:pt idx="348">
                  <c:v>0.21884300000000001</c:v>
                </c:pt>
                <c:pt idx="349">
                  <c:v>0.21893399999999999</c:v>
                </c:pt>
                <c:pt idx="350">
                  <c:v>0.219023</c:v>
                </c:pt>
                <c:pt idx="351">
                  <c:v>0.219081</c:v>
                </c:pt>
                <c:pt idx="352">
                  <c:v>0.219137</c:v>
                </c:pt>
                <c:pt idx="353">
                  <c:v>0.21922900000000001</c:v>
                </c:pt>
                <c:pt idx="354">
                  <c:v>0.21937999999999999</c:v>
                </c:pt>
                <c:pt idx="355">
                  <c:v>0.21948400000000001</c:v>
                </c:pt>
                <c:pt idx="356">
                  <c:v>0.21956400000000001</c:v>
                </c:pt>
                <c:pt idx="357">
                  <c:v>0.21970200000000001</c:v>
                </c:pt>
                <c:pt idx="358">
                  <c:v>0.21998999999999999</c:v>
                </c:pt>
                <c:pt idx="359">
                  <c:v>0.22017999999999999</c:v>
                </c:pt>
                <c:pt idx="360">
                  <c:v>0.22034100000000001</c:v>
                </c:pt>
                <c:pt idx="361">
                  <c:v>0.22042300000000001</c:v>
                </c:pt>
                <c:pt idx="362">
                  <c:v>0.22046499999999999</c:v>
                </c:pt>
                <c:pt idx="363">
                  <c:v>0.22051299999999999</c:v>
                </c:pt>
                <c:pt idx="364">
                  <c:v>0.22061900000000001</c:v>
                </c:pt>
                <c:pt idx="365">
                  <c:v>0.220747</c:v>
                </c:pt>
                <c:pt idx="366">
                  <c:v>0.221024</c:v>
                </c:pt>
                <c:pt idx="367">
                  <c:v>0.221388</c:v>
                </c:pt>
                <c:pt idx="368">
                  <c:v>0.221828</c:v>
                </c:pt>
                <c:pt idx="369">
                  <c:v>0.22239200000000001</c:v>
                </c:pt>
                <c:pt idx="370">
                  <c:v>0.22306400000000001</c:v>
                </c:pt>
                <c:pt idx="371">
                  <c:v>0.22376799999999999</c:v>
                </c:pt>
                <c:pt idx="372">
                  <c:v>0.22447400000000001</c:v>
                </c:pt>
                <c:pt idx="373">
                  <c:v>0.22492300000000001</c:v>
                </c:pt>
                <c:pt idx="374">
                  <c:v>0.225215</c:v>
                </c:pt>
                <c:pt idx="375">
                  <c:v>0.22533700000000001</c:v>
                </c:pt>
                <c:pt idx="376">
                  <c:v>0.22514400000000001</c:v>
                </c:pt>
                <c:pt idx="377">
                  <c:v>0.22486</c:v>
                </c:pt>
                <c:pt idx="378">
                  <c:v>0.224547</c:v>
                </c:pt>
                <c:pt idx="379">
                  <c:v>0.22411700000000001</c:v>
                </c:pt>
                <c:pt idx="380">
                  <c:v>0.22355900000000001</c:v>
                </c:pt>
                <c:pt idx="381">
                  <c:v>0.22308500000000001</c:v>
                </c:pt>
                <c:pt idx="382">
                  <c:v>0.22270100000000001</c:v>
                </c:pt>
                <c:pt idx="383">
                  <c:v>0.22232499999999999</c:v>
                </c:pt>
                <c:pt idx="384">
                  <c:v>0.22198000000000001</c:v>
                </c:pt>
                <c:pt idx="385">
                  <c:v>0.22173300000000001</c:v>
                </c:pt>
                <c:pt idx="386">
                  <c:v>0.221609</c:v>
                </c:pt>
                <c:pt idx="387">
                  <c:v>0.22158800000000001</c:v>
                </c:pt>
                <c:pt idx="388">
                  <c:v>0.22143099999999999</c:v>
                </c:pt>
                <c:pt idx="389">
                  <c:v>0.22137100000000001</c:v>
                </c:pt>
                <c:pt idx="390">
                  <c:v>0.22125800000000001</c:v>
                </c:pt>
                <c:pt idx="391">
                  <c:v>0.22129799999999999</c:v>
                </c:pt>
                <c:pt idx="392">
                  <c:v>0.221383</c:v>
                </c:pt>
                <c:pt idx="393">
                  <c:v>0.221466</c:v>
                </c:pt>
                <c:pt idx="394">
                  <c:v>0.22153600000000001</c:v>
                </c:pt>
                <c:pt idx="395">
                  <c:v>0.22156300000000001</c:v>
                </c:pt>
                <c:pt idx="396">
                  <c:v>0.22159499999999999</c:v>
                </c:pt>
                <c:pt idx="397">
                  <c:v>0.22168399999999999</c:v>
                </c:pt>
                <c:pt idx="398">
                  <c:v>0.22172500000000001</c:v>
                </c:pt>
                <c:pt idx="399">
                  <c:v>0.22172600000000001</c:v>
                </c:pt>
                <c:pt idx="400">
                  <c:v>0.22169800000000001</c:v>
                </c:pt>
                <c:pt idx="401">
                  <c:v>0.221666</c:v>
                </c:pt>
                <c:pt idx="402">
                  <c:v>0.22168099999999999</c:v>
                </c:pt>
                <c:pt idx="403">
                  <c:v>0.22178200000000001</c:v>
                </c:pt>
                <c:pt idx="404">
                  <c:v>0.22176199999999999</c:v>
                </c:pt>
                <c:pt idx="405">
                  <c:v>0.22187599999999999</c:v>
                </c:pt>
                <c:pt idx="406">
                  <c:v>0.22201299999999999</c:v>
                </c:pt>
                <c:pt idx="407">
                  <c:v>0.22211700000000001</c:v>
                </c:pt>
                <c:pt idx="408">
                  <c:v>0.22217899999999999</c:v>
                </c:pt>
                <c:pt idx="409">
                  <c:v>0.222224</c:v>
                </c:pt>
                <c:pt idx="410">
                  <c:v>0.22226899999999999</c:v>
                </c:pt>
                <c:pt idx="411">
                  <c:v>0.22233900000000001</c:v>
                </c:pt>
                <c:pt idx="412">
                  <c:v>0.22244700000000001</c:v>
                </c:pt>
                <c:pt idx="413">
                  <c:v>0.22246099999999999</c:v>
                </c:pt>
                <c:pt idx="414">
                  <c:v>0.22250700000000001</c:v>
                </c:pt>
                <c:pt idx="415">
                  <c:v>0.222606</c:v>
                </c:pt>
                <c:pt idx="416">
                  <c:v>0.22272800000000001</c:v>
                </c:pt>
                <c:pt idx="417">
                  <c:v>0.22290499999999999</c:v>
                </c:pt>
                <c:pt idx="418">
                  <c:v>0.22320499999999999</c:v>
                </c:pt>
                <c:pt idx="419">
                  <c:v>0.22350100000000001</c:v>
                </c:pt>
                <c:pt idx="420">
                  <c:v>0.223825</c:v>
                </c:pt>
                <c:pt idx="421">
                  <c:v>0.22429499999999999</c:v>
                </c:pt>
                <c:pt idx="422">
                  <c:v>0.22503100000000001</c:v>
                </c:pt>
                <c:pt idx="423">
                  <c:v>0.22578400000000001</c:v>
                </c:pt>
                <c:pt idx="424">
                  <c:v>0.226662</c:v>
                </c:pt>
                <c:pt idx="425">
                  <c:v>0.22758100000000001</c:v>
                </c:pt>
                <c:pt idx="426">
                  <c:v>0.22841600000000001</c:v>
                </c:pt>
                <c:pt idx="427">
                  <c:v>0.22930200000000001</c:v>
                </c:pt>
                <c:pt idx="428">
                  <c:v>0.23</c:v>
                </c:pt>
                <c:pt idx="429">
                  <c:v>0.23044799999999999</c:v>
                </c:pt>
                <c:pt idx="430">
                  <c:v>0.23041400000000001</c:v>
                </c:pt>
                <c:pt idx="431">
                  <c:v>0.23025300000000001</c:v>
                </c:pt>
                <c:pt idx="432">
                  <c:v>0.229826</c:v>
                </c:pt>
                <c:pt idx="433">
                  <c:v>0.22928599999999999</c:v>
                </c:pt>
                <c:pt idx="434">
                  <c:v>0.22864799999999999</c:v>
                </c:pt>
                <c:pt idx="435">
                  <c:v>0.22789999999999999</c:v>
                </c:pt>
                <c:pt idx="436">
                  <c:v>0.22715199999999999</c:v>
                </c:pt>
                <c:pt idx="437">
                  <c:v>0.22653300000000001</c:v>
                </c:pt>
                <c:pt idx="438">
                  <c:v>0.22601199999999999</c:v>
                </c:pt>
                <c:pt idx="439">
                  <c:v>0.22555900000000001</c:v>
                </c:pt>
                <c:pt idx="440">
                  <c:v>0.22530600000000001</c:v>
                </c:pt>
                <c:pt idx="441">
                  <c:v>0.22502</c:v>
                </c:pt>
                <c:pt idx="442">
                  <c:v>0.22489500000000001</c:v>
                </c:pt>
                <c:pt idx="443">
                  <c:v>0.22483300000000001</c:v>
                </c:pt>
                <c:pt idx="444">
                  <c:v>0.224777</c:v>
                </c:pt>
                <c:pt idx="445">
                  <c:v>0.22484199999999999</c:v>
                </c:pt>
                <c:pt idx="446">
                  <c:v>0.22483700000000001</c:v>
                </c:pt>
                <c:pt idx="447">
                  <c:v>0.22481000000000001</c:v>
                </c:pt>
                <c:pt idx="448">
                  <c:v>0.22475300000000001</c:v>
                </c:pt>
                <c:pt idx="449">
                  <c:v>0.22484100000000001</c:v>
                </c:pt>
                <c:pt idx="450">
                  <c:v>0.224966</c:v>
                </c:pt>
                <c:pt idx="451">
                  <c:v>0.225047</c:v>
                </c:pt>
                <c:pt idx="452">
                  <c:v>0.225131</c:v>
                </c:pt>
                <c:pt idx="453">
                  <c:v>0.22520799999999999</c:v>
                </c:pt>
                <c:pt idx="454">
                  <c:v>0.225214</c:v>
                </c:pt>
                <c:pt idx="455">
                  <c:v>0.225241</c:v>
                </c:pt>
                <c:pt idx="456">
                  <c:v>0.225381</c:v>
                </c:pt>
                <c:pt idx="457">
                  <c:v>0.225576</c:v>
                </c:pt>
                <c:pt idx="458">
                  <c:v>0.225657</c:v>
                </c:pt>
                <c:pt idx="459">
                  <c:v>0.22575200000000001</c:v>
                </c:pt>
                <c:pt idx="460">
                  <c:v>0.22586600000000001</c:v>
                </c:pt>
                <c:pt idx="461">
                  <c:v>0.22592899999999999</c:v>
                </c:pt>
                <c:pt idx="462">
                  <c:v>0.226049</c:v>
                </c:pt>
                <c:pt idx="463">
                  <c:v>0.22605</c:v>
                </c:pt>
                <c:pt idx="464">
                  <c:v>0.22595100000000001</c:v>
                </c:pt>
                <c:pt idx="465">
                  <c:v>0.22598699999999999</c:v>
                </c:pt>
                <c:pt idx="466">
                  <c:v>0.22619600000000001</c:v>
                </c:pt>
                <c:pt idx="467">
                  <c:v>0.22619600000000001</c:v>
                </c:pt>
                <c:pt idx="468">
                  <c:v>0.226241</c:v>
                </c:pt>
                <c:pt idx="469">
                  <c:v>0.22634499999999999</c:v>
                </c:pt>
                <c:pt idx="470">
                  <c:v>0.22645100000000001</c:v>
                </c:pt>
                <c:pt idx="471">
                  <c:v>0.22655400000000001</c:v>
                </c:pt>
                <c:pt idx="472">
                  <c:v>0.22659299999999999</c:v>
                </c:pt>
                <c:pt idx="473">
                  <c:v>0.22661200000000001</c:v>
                </c:pt>
                <c:pt idx="474">
                  <c:v>0.226716</c:v>
                </c:pt>
                <c:pt idx="475">
                  <c:v>0.22686500000000001</c:v>
                </c:pt>
                <c:pt idx="476">
                  <c:v>0.226935</c:v>
                </c:pt>
                <c:pt idx="477">
                  <c:v>0.227047</c:v>
                </c:pt>
                <c:pt idx="478">
                  <c:v>0.227155</c:v>
                </c:pt>
                <c:pt idx="479">
                  <c:v>0.22739400000000001</c:v>
                </c:pt>
                <c:pt idx="480">
                  <c:v>0.22769200000000001</c:v>
                </c:pt>
                <c:pt idx="481">
                  <c:v>0.22803899999999999</c:v>
                </c:pt>
                <c:pt idx="482">
                  <c:v>0.22842999999999999</c:v>
                </c:pt>
                <c:pt idx="483">
                  <c:v>0.22888900000000001</c:v>
                </c:pt>
                <c:pt idx="484">
                  <c:v>0.22933999999999999</c:v>
                </c:pt>
                <c:pt idx="485">
                  <c:v>0.23002300000000001</c:v>
                </c:pt>
                <c:pt idx="486">
                  <c:v>0.23070099999999999</c:v>
                </c:pt>
                <c:pt idx="487">
                  <c:v>0.23141200000000001</c:v>
                </c:pt>
                <c:pt idx="488">
                  <c:v>0.23199800000000001</c:v>
                </c:pt>
                <c:pt idx="489">
                  <c:v>0.232352</c:v>
                </c:pt>
                <c:pt idx="490">
                  <c:v>0.23255899999999999</c:v>
                </c:pt>
                <c:pt idx="491">
                  <c:v>0.232572</c:v>
                </c:pt>
                <c:pt idx="492">
                  <c:v>0.232484</c:v>
                </c:pt>
                <c:pt idx="493">
                  <c:v>0.232159</c:v>
                </c:pt>
                <c:pt idx="494">
                  <c:v>0.23174700000000001</c:v>
                </c:pt>
                <c:pt idx="495">
                  <c:v>0.231238</c:v>
                </c:pt>
                <c:pt idx="496">
                  <c:v>0.230824</c:v>
                </c:pt>
                <c:pt idx="497">
                  <c:v>0.23041500000000001</c:v>
                </c:pt>
                <c:pt idx="498">
                  <c:v>0.23009099999999999</c:v>
                </c:pt>
                <c:pt idx="499">
                  <c:v>0.22986000000000001</c:v>
                </c:pt>
                <c:pt idx="500">
                  <c:v>0.22964799999999999</c:v>
                </c:pt>
                <c:pt idx="501">
                  <c:v>0.229514</c:v>
                </c:pt>
                <c:pt idx="502">
                  <c:v>0.22933600000000001</c:v>
                </c:pt>
                <c:pt idx="503">
                  <c:v>0.22930700000000001</c:v>
                </c:pt>
                <c:pt idx="504">
                  <c:v>0.229293</c:v>
                </c:pt>
                <c:pt idx="505">
                  <c:v>0.22924800000000001</c:v>
                </c:pt>
                <c:pt idx="506">
                  <c:v>0.229215</c:v>
                </c:pt>
                <c:pt idx="507">
                  <c:v>0.22927400000000001</c:v>
                </c:pt>
                <c:pt idx="508">
                  <c:v>0.229349</c:v>
                </c:pt>
                <c:pt idx="509">
                  <c:v>0.229431</c:v>
                </c:pt>
                <c:pt idx="510">
                  <c:v>0.22947200000000001</c:v>
                </c:pt>
                <c:pt idx="511">
                  <c:v>0.229541</c:v>
                </c:pt>
                <c:pt idx="512">
                  <c:v>0.22962199999999999</c:v>
                </c:pt>
                <c:pt idx="513">
                  <c:v>0.229686</c:v>
                </c:pt>
                <c:pt idx="514">
                  <c:v>0.229738</c:v>
                </c:pt>
                <c:pt idx="515">
                  <c:v>0.229821</c:v>
                </c:pt>
                <c:pt idx="516">
                  <c:v>0.22980700000000001</c:v>
                </c:pt>
                <c:pt idx="517">
                  <c:v>0.22986300000000001</c:v>
                </c:pt>
                <c:pt idx="518">
                  <c:v>0.22995499999999999</c:v>
                </c:pt>
                <c:pt idx="519">
                  <c:v>0.23003999999999999</c:v>
                </c:pt>
                <c:pt idx="520">
                  <c:v>0.23013</c:v>
                </c:pt>
                <c:pt idx="521">
                  <c:v>0.23022799999999999</c:v>
                </c:pt>
                <c:pt idx="522">
                  <c:v>0.230324</c:v>
                </c:pt>
                <c:pt idx="523">
                  <c:v>0.23045299999999999</c:v>
                </c:pt>
                <c:pt idx="524">
                  <c:v>0.230494</c:v>
                </c:pt>
                <c:pt idx="525">
                  <c:v>0.23058400000000001</c:v>
                </c:pt>
                <c:pt idx="526">
                  <c:v>0.23066500000000001</c:v>
                </c:pt>
                <c:pt idx="527">
                  <c:v>0.230686</c:v>
                </c:pt>
                <c:pt idx="528">
                  <c:v>0.23068</c:v>
                </c:pt>
                <c:pt idx="529">
                  <c:v>0.230735</c:v>
                </c:pt>
                <c:pt idx="530">
                  <c:v>0.23078799999999999</c:v>
                </c:pt>
                <c:pt idx="531">
                  <c:v>0.23094999999999999</c:v>
                </c:pt>
                <c:pt idx="532">
                  <c:v>0.231101</c:v>
                </c:pt>
                <c:pt idx="533">
                  <c:v>0.23124500000000001</c:v>
                </c:pt>
                <c:pt idx="534">
                  <c:v>0.231438</c:v>
                </c:pt>
                <c:pt idx="535">
                  <c:v>0.231655</c:v>
                </c:pt>
                <c:pt idx="536">
                  <c:v>0.231768</c:v>
                </c:pt>
                <c:pt idx="537">
                  <c:v>0.232157</c:v>
                </c:pt>
                <c:pt idx="538">
                  <c:v>0.23255400000000001</c:v>
                </c:pt>
                <c:pt idx="539">
                  <c:v>0.232985</c:v>
                </c:pt>
                <c:pt idx="540">
                  <c:v>0.23352200000000001</c:v>
                </c:pt>
                <c:pt idx="541">
                  <c:v>0.23410300000000001</c:v>
                </c:pt>
                <c:pt idx="542">
                  <c:v>0.234621</c:v>
                </c:pt>
                <c:pt idx="543">
                  <c:v>0.23516699999999999</c:v>
                </c:pt>
                <c:pt idx="544">
                  <c:v>0.23550399999999999</c:v>
                </c:pt>
                <c:pt idx="545">
                  <c:v>0.235594</c:v>
                </c:pt>
                <c:pt idx="546">
                  <c:v>0.23561699999999999</c:v>
                </c:pt>
                <c:pt idx="547">
                  <c:v>0.23546900000000001</c:v>
                </c:pt>
                <c:pt idx="548">
                  <c:v>0.23521400000000001</c:v>
                </c:pt>
                <c:pt idx="549">
                  <c:v>0.234878</c:v>
                </c:pt>
                <c:pt idx="550">
                  <c:v>0.23452799999999999</c:v>
                </c:pt>
                <c:pt idx="551">
                  <c:v>0.23424</c:v>
                </c:pt>
                <c:pt idx="552">
                  <c:v>0.233899</c:v>
                </c:pt>
                <c:pt idx="553">
                  <c:v>0.23372100000000001</c:v>
                </c:pt>
                <c:pt idx="554">
                  <c:v>0.23349</c:v>
                </c:pt>
                <c:pt idx="555">
                  <c:v>0.23352300000000001</c:v>
                </c:pt>
                <c:pt idx="556">
                  <c:v>0.233625</c:v>
                </c:pt>
                <c:pt idx="557">
                  <c:v>0.23374300000000001</c:v>
                </c:pt>
                <c:pt idx="558">
                  <c:v>0.233846</c:v>
                </c:pt>
                <c:pt idx="559">
                  <c:v>0.233906</c:v>
                </c:pt>
                <c:pt idx="560">
                  <c:v>0.233873</c:v>
                </c:pt>
                <c:pt idx="561">
                  <c:v>0.23374400000000001</c:v>
                </c:pt>
                <c:pt idx="562">
                  <c:v>0.23369400000000001</c:v>
                </c:pt>
                <c:pt idx="563">
                  <c:v>0.23361000000000001</c:v>
                </c:pt>
                <c:pt idx="564">
                  <c:v>0.23347599999999999</c:v>
                </c:pt>
                <c:pt idx="565">
                  <c:v>0.23347200000000001</c:v>
                </c:pt>
                <c:pt idx="566">
                  <c:v>0.233487</c:v>
                </c:pt>
                <c:pt idx="567">
                  <c:v>0.23357600000000001</c:v>
                </c:pt>
                <c:pt idx="568">
                  <c:v>0.23365</c:v>
                </c:pt>
                <c:pt idx="569">
                  <c:v>0.23367199999999999</c:v>
                </c:pt>
                <c:pt idx="570">
                  <c:v>0.23368700000000001</c:v>
                </c:pt>
                <c:pt idx="571">
                  <c:v>0.23375499999999999</c:v>
                </c:pt>
                <c:pt idx="572">
                  <c:v>0.233705</c:v>
                </c:pt>
                <c:pt idx="573">
                  <c:v>0.23375199999999999</c:v>
                </c:pt>
                <c:pt idx="574">
                  <c:v>0.233794</c:v>
                </c:pt>
                <c:pt idx="575">
                  <c:v>0.23369000000000001</c:v>
                </c:pt>
                <c:pt idx="576">
                  <c:v>0.23364199999999999</c:v>
                </c:pt>
                <c:pt idx="577">
                  <c:v>0.233766</c:v>
                </c:pt>
                <c:pt idx="578">
                  <c:v>0.23394499999999999</c:v>
                </c:pt>
                <c:pt idx="579">
                  <c:v>0.23405999999999999</c:v>
                </c:pt>
                <c:pt idx="580">
                  <c:v>0.234239</c:v>
                </c:pt>
                <c:pt idx="581">
                  <c:v>0.23433899999999999</c:v>
                </c:pt>
                <c:pt idx="582">
                  <c:v>0.23435</c:v>
                </c:pt>
                <c:pt idx="583">
                  <c:v>0.234375</c:v>
                </c:pt>
                <c:pt idx="584">
                  <c:v>0.23442199999999999</c:v>
                </c:pt>
                <c:pt idx="585">
                  <c:v>0.23447799999999999</c:v>
                </c:pt>
                <c:pt idx="586">
                  <c:v>0.234537</c:v>
                </c:pt>
                <c:pt idx="587">
                  <c:v>0.23457800000000001</c:v>
                </c:pt>
                <c:pt idx="588">
                  <c:v>0.234572</c:v>
                </c:pt>
                <c:pt idx="589">
                  <c:v>0.23457</c:v>
                </c:pt>
                <c:pt idx="590">
                  <c:v>0.234709</c:v>
                </c:pt>
                <c:pt idx="591">
                  <c:v>0.23486799999999999</c:v>
                </c:pt>
                <c:pt idx="592">
                  <c:v>0.23502899999999999</c:v>
                </c:pt>
                <c:pt idx="593">
                  <c:v>0.23525799999999999</c:v>
                </c:pt>
                <c:pt idx="594">
                  <c:v>0.23546500000000001</c:v>
                </c:pt>
                <c:pt idx="595">
                  <c:v>0.23566500000000001</c:v>
                </c:pt>
                <c:pt idx="596">
                  <c:v>0.235875</c:v>
                </c:pt>
                <c:pt idx="597">
                  <c:v>0.23597699999999999</c:v>
                </c:pt>
                <c:pt idx="598">
                  <c:v>0.23610200000000001</c:v>
                </c:pt>
                <c:pt idx="599">
                  <c:v>0.23625499999999999</c:v>
                </c:pt>
                <c:pt idx="600">
                  <c:v>0.23647699999999999</c:v>
                </c:pt>
                <c:pt idx="601">
                  <c:v>0.23676</c:v>
                </c:pt>
                <c:pt idx="602">
                  <c:v>0.23730499999999999</c:v>
                </c:pt>
                <c:pt idx="603">
                  <c:v>0.23804900000000001</c:v>
                </c:pt>
                <c:pt idx="604">
                  <c:v>0.23879900000000001</c:v>
                </c:pt>
                <c:pt idx="605">
                  <c:v>0.239593</c:v>
                </c:pt>
                <c:pt idx="606">
                  <c:v>0.240484</c:v>
                </c:pt>
                <c:pt idx="607">
                  <c:v>0.24145</c:v>
                </c:pt>
                <c:pt idx="608">
                  <c:v>0.242201</c:v>
                </c:pt>
                <c:pt idx="609">
                  <c:v>0.24263000000000001</c:v>
                </c:pt>
                <c:pt idx="610">
                  <c:v>0.242811</c:v>
                </c:pt>
                <c:pt idx="611">
                  <c:v>0.24273400000000001</c:v>
                </c:pt>
                <c:pt idx="612">
                  <c:v>0.242419</c:v>
                </c:pt>
                <c:pt idx="613">
                  <c:v>0.24190700000000001</c:v>
                </c:pt>
                <c:pt idx="614">
                  <c:v>0.24127199999999999</c:v>
                </c:pt>
                <c:pt idx="615">
                  <c:v>0.24063599999999999</c:v>
                </c:pt>
                <c:pt idx="616">
                  <c:v>0.24002499999999999</c:v>
                </c:pt>
                <c:pt idx="617">
                  <c:v>0.23947399999999999</c:v>
                </c:pt>
                <c:pt idx="618">
                  <c:v>0.23896600000000001</c:v>
                </c:pt>
                <c:pt idx="619">
                  <c:v>0.238539</c:v>
                </c:pt>
                <c:pt idx="620">
                  <c:v>0.23824600000000001</c:v>
                </c:pt>
                <c:pt idx="621">
                  <c:v>0.23794699999999999</c:v>
                </c:pt>
                <c:pt idx="622">
                  <c:v>0.23789299999999999</c:v>
                </c:pt>
                <c:pt idx="623">
                  <c:v>0.23774799999999999</c:v>
                </c:pt>
                <c:pt idx="624">
                  <c:v>0.237674</c:v>
                </c:pt>
                <c:pt idx="625">
                  <c:v>0.237622</c:v>
                </c:pt>
                <c:pt idx="626">
                  <c:v>0.23763300000000001</c:v>
                </c:pt>
                <c:pt idx="627">
                  <c:v>0.23771200000000001</c:v>
                </c:pt>
                <c:pt idx="628">
                  <c:v>0.23772299999999999</c:v>
                </c:pt>
                <c:pt idx="629">
                  <c:v>0.23777000000000001</c:v>
                </c:pt>
                <c:pt idx="630">
                  <c:v>0.23788500000000001</c:v>
                </c:pt>
                <c:pt idx="631">
                  <c:v>0.237982</c:v>
                </c:pt>
                <c:pt idx="632">
                  <c:v>0.23808000000000001</c:v>
                </c:pt>
                <c:pt idx="633">
                  <c:v>0.238093</c:v>
                </c:pt>
                <c:pt idx="634">
                  <c:v>0.23804400000000001</c:v>
                </c:pt>
                <c:pt idx="635">
                  <c:v>0.23802200000000001</c:v>
                </c:pt>
                <c:pt idx="636">
                  <c:v>0.23805200000000001</c:v>
                </c:pt>
                <c:pt idx="637">
                  <c:v>0.238119</c:v>
                </c:pt>
                <c:pt idx="638">
                  <c:v>0.23827100000000001</c:v>
                </c:pt>
                <c:pt idx="639">
                  <c:v>0.23847399999999999</c:v>
                </c:pt>
                <c:pt idx="640">
                  <c:v>0.23858699999999999</c:v>
                </c:pt>
                <c:pt idx="641">
                  <c:v>0.238644</c:v>
                </c:pt>
                <c:pt idx="642">
                  <c:v>0.238626</c:v>
                </c:pt>
                <c:pt idx="643">
                  <c:v>0.23868400000000001</c:v>
                </c:pt>
                <c:pt idx="644">
                  <c:v>0.23877499999999999</c:v>
                </c:pt>
                <c:pt idx="645">
                  <c:v>0.23884900000000001</c:v>
                </c:pt>
                <c:pt idx="646">
                  <c:v>0.2389</c:v>
                </c:pt>
                <c:pt idx="647">
                  <c:v>0.238924</c:v>
                </c:pt>
                <c:pt idx="648">
                  <c:v>0.23899699999999999</c:v>
                </c:pt>
                <c:pt idx="649">
                  <c:v>0.239038</c:v>
                </c:pt>
                <c:pt idx="650">
                  <c:v>0.23912</c:v>
                </c:pt>
                <c:pt idx="651">
                  <c:v>0.23916999999999999</c:v>
                </c:pt>
                <c:pt idx="652">
                  <c:v>0.23932999999999999</c:v>
                </c:pt>
                <c:pt idx="653">
                  <c:v>0.23952100000000001</c:v>
                </c:pt>
                <c:pt idx="654">
                  <c:v>0.23975299999999999</c:v>
                </c:pt>
                <c:pt idx="655">
                  <c:v>0.24004500000000001</c:v>
                </c:pt>
                <c:pt idx="656">
                  <c:v>0.24040300000000001</c:v>
                </c:pt>
                <c:pt idx="657">
                  <c:v>0.24084</c:v>
                </c:pt>
                <c:pt idx="658">
                  <c:v>0.241455</c:v>
                </c:pt>
                <c:pt idx="659">
                  <c:v>0.24209800000000001</c:v>
                </c:pt>
                <c:pt idx="660">
                  <c:v>0.24285599999999999</c:v>
                </c:pt>
                <c:pt idx="661">
                  <c:v>0.243617</c:v>
                </c:pt>
                <c:pt idx="662">
                  <c:v>0.24426600000000001</c:v>
                </c:pt>
                <c:pt idx="663">
                  <c:v>0.24479500000000001</c:v>
                </c:pt>
                <c:pt idx="664">
                  <c:v>0.24523300000000001</c:v>
                </c:pt>
                <c:pt idx="665">
                  <c:v>0.24553800000000001</c:v>
                </c:pt>
                <c:pt idx="666">
                  <c:v>0.24527599999999999</c:v>
                </c:pt>
                <c:pt idx="667">
                  <c:v>0.24498800000000001</c:v>
                </c:pt>
                <c:pt idx="668">
                  <c:v>0.24454100000000001</c:v>
                </c:pt>
                <c:pt idx="669">
                  <c:v>0.24407000000000001</c:v>
                </c:pt>
                <c:pt idx="670">
                  <c:v>0.24358399999999999</c:v>
                </c:pt>
                <c:pt idx="671">
                  <c:v>0.24305499999999999</c:v>
                </c:pt>
                <c:pt idx="672">
                  <c:v>0.242503</c:v>
                </c:pt>
                <c:pt idx="673">
                  <c:v>0.242144</c:v>
                </c:pt>
                <c:pt idx="674">
                  <c:v>0.241842</c:v>
                </c:pt>
                <c:pt idx="675">
                  <c:v>0.24168000000000001</c:v>
                </c:pt>
                <c:pt idx="676">
                  <c:v>0.24154800000000001</c:v>
                </c:pt>
                <c:pt idx="677">
                  <c:v>0.241425</c:v>
                </c:pt>
                <c:pt idx="678">
                  <c:v>0.241317</c:v>
                </c:pt>
                <c:pt idx="679">
                  <c:v>0.24124300000000001</c:v>
                </c:pt>
                <c:pt idx="680">
                  <c:v>0.241253</c:v>
                </c:pt>
                <c:pt idx="681">
                  <c:v>0.241198</c:v>
                </c:pt>
                <c:pt idx="682">
                  <c:v>0.24123900000000001</c:v>
                </c:pt>
                <c:pt idx="683">
                  <c:v>0.241313</c:v>
                </c:pt>
                <c:pt idx="684">
                  <c:v>0.24136299999999999</c:v>
                </c:pt>
                <c:pt idx="685">
                  <c:v>0.241373</c:v>
                </c:pt>
                <c:pt idx="686">
                  <c:v>0.24138200000000001</c:v>
                </c:pt>
                <c:pt idx="687">
                  <c:v>0.24144199999999999</c:v>
                </c:pt>
                <c:pt idx="688">
                  <c:v>0.24152399999999999</c:v>
                </c:pt>
                <c:pt idx="689">
                  <c:v>0.24155199999999999</c:v>
                </c:pt>
                <c:pt idx="690">
                  <c:v>0.24158499999999999</c:v>
                </c:pt>
                <c:pt idx="691">
                  <c:v>0.241615</c:v>
                </c:pt>
                <c:pt idx="692">
                  <c:v>0.241701</c:v>
                </c:pt>
                <c:pt idx="693">
                  <c:v>0.24182200000000001</c:v>
                </c:pt>
                <c:pt idx="694">
                  <c:v>0.24189099999999999</c:v>
                </c:pt>
                <c:pt idx="695">
                  <c:v>0.241954</c:v>
                </c:pt>
                <c:pt idx="696">
                  <c:v>0.242092</c:v>
                </c:pt>
                <c:pt idx="697">
                  <c:v>0.242091</c:v>
                </c:pt>
                <c:pt idx="698">
                  <c:v>0.242119</c:v>
                </c:pt>
                <c:pt idx="699">
                  <c:v>0.24213599999999999</c:v>
                </c:pt>
                <c:pt idx="700">
                  <c:v>0.24218000000000001</c:v>
                </c:pt>
                <c:pt idx="701">
                  <c:v>0.24213399999999999</c:v>
                </c:pt>
                <c:pt idx="702">
                  <c:v>0.24215800000000001</c:v>
                </c:pt>
                <c:pt idx="703">
                  <c:v>0.24210799999999999</c:v>
                </c:pt>
                <c:pt idx="704">
                  <c:v>0.24207699999999999</c:v>
                </c:pt>
                <c:pt idx="705">
                  <c:v>0.242145</c:v>
                </c:pt>
                <c:pt idx="706">
                  <c:v>0.24212700000000001</c:v>
                </c:pt>
                <c:pt idx="707">
                  <c:v>0.242091</c:v>
                </c:pt>
                <c:pt idx="708">
                  <c:v>0.24224499999999999</c:v>
                </c:pt>
                <c:pt idx="709">
                  <c:v>0.242308</c:v>
                </c:pt>
                <c:pt idx="710">
                  <c:v>0.24238699999999999</c:v>
                </c:pt>
                <c:pt idx="711">
                  <c:v>0.24255099999999999</c:v>
                </c:pt>
                <c:pt idx="712">
                  <c:v>0.24274200000000001</c:v>
                </c:pt>
                <c:pt idx="713">
                  <c:v>0.24294399999999999</c:v>
                </c:pt>
                <c:pt idx="714">
                  <c:v>0.24321899999999999</c:v>
                </c:pt>
                <c:pt idx="715">
                  <c:v>0.24363299999999999</c:v>
                </c:pt>
                <c:pt idx="716">
                  <c:v>0.24414</c:v>
                </c:pt>
                <c:pt idx="717">
                  <c:v>0.244779</c:v>
                </c:pt>
                <c:pt idx="718">
                  <c:v>0.245419</c:v>
                </c:pt>
                <c:pt idx="719">
                  <c:v>0.246226</c:v>
                </c:pt>
                <c:pt idx="720">
                  <c:v>0.247007</c:v>
                </c:pt>
                <c:pt idx="721">
                  <c:v>0.247692</c:v>
                </c:pt>
                <c:pt idx="722">
                  <c:v>0.248221</c:v>
                </c:pt>
                <c:pt idx="723">
                  <c:v>0.248555</c:v>
                </c:pt>
                <c:pt idx="724">
                  <c:v>0.248722</c:v>
                </c:pt>
                <c:pt idx="725">
                  <c:v>0.24864</c:v>
                </c:pt>
                <c:pt idx="726">
                  <c:v>0.24831500000000001</c:v>
                </c:pt>
                <c:pt idx="727">
                  <c:v>0.24787000000000001</c:v>
                </c:pt>
                <c:pt idx="728">
                  <c:v>0.24710199999999999</c:v>
                </c:pt>
                <c:pt idx="729">
                  <c:v>0.246555</c:v>
                </c:pt>
                <c:pt idx="730">
                  <c:v>0.246003</c:v>
                </c:pt>
                <c:pt idx="731">
                  <c:v>0.245446</c:v>
                </c:pt>
                <c:pt idx="732">
                  <c:v>0.24493300000000001</c:v>
                </c:pt>
                <c:pt idx="733">
                  <c:v>0.24460100000000001</c:v>
                </c:pt>
                <c:pt idx="734">
                  <c:v>0.24444099999999999</c:v>
                </c:pt>
                <c:pt idx="735">
                  <c:v>0.244366</c:v>
                </c:pt>
                <c:pt idx="736">
                  <c:v>0.24437300000000001</c:v>
                </c:pt>
                <c:pt idx="737">
                  <c:v>0.244563</c:v>
                </c:pt>
                <c:pt idx="738">
                  <c:v>0.245064</c:v>
                </c:pt>
                <c:pt idx="739">
                  <c:v>0.24581900000000001</c:v>
                </c:pt>
                <c:pt idx="740">
                  <c:v>0.246619</c:v>
                </c:pt>
                <c:pt idx="741">
                  <c:v>0.24764</c:v>
                </c:pt>
                <c:pt idx="742">
                  <c:v>0.248726</c:v>
                </c:pt>
                <c:pt idx="743">
                  <c:v>0.24951899999999999</c:v>
                </c:pt>
                <c:pt idx="744">
                  <c:v>0.24993499999999999</c:v>
                </c:pt>
                <c:pt idx="745">
                  <c:v>0.24970100000000001</c:v>
                </c:pt>
                <c:pt idx="746">
                  <c:v>0.24901699999999999</c:v>
                </c:pt>
                <c:pt idx="747">
                  <c:v>0.24820700000000001</c:v>
                </c:pt>
                <c:pt idx="748">
                  <c:v>0.247305</c:v>
                </c:pt>
                <c:pt idx="749">
                  <c:v>0.24635199999999999</c:v>
                </c:pt>
                <c:pt idx="750">
                  <c:v>0.24549000000000001</c:v>
                </c:pt>
                <c:pt idx="751">
                  <c:v>0.24499299999999999</c:v>
                </c:pt>
                <c:pt idx="752">
                  <c:v>0.244787</c:v>
                </c:pt>
                <c:pt idx="753">
                  <c:v>0.24462700000000001</c:v>
                </c:pt>
                <c:pt idx="754">
                  <c:v>0.24458199999999999</c:v>
                </c:pt>
                <c:pt idx="755">
                  <c:v>0.24463499999999999</c:v>
                </c:pt>
                <c:pt idx="756">
                  <c:v>0.24465700000000001</c:v>
                </c:pt>
                <c:pt idx="757">
                  <c:v>0.244703</c:v>
                </c:pt>
                <c:pt idx="758">
                  <c:v>0.24484700000000001</c:v>
                </c:pt>
                <c:pt idx="759">
                  <c:v>0.245002</c:v>
                </c:pt>
                <c:pt idx="760">
                  <c:v>0.24510000000000001</c:v>
                </c:pt>
                <c:pt idx="761">
                  <c:v>0.245255</c:v>
                </c:pt>
                <c:pt idx="762">
                  <c:v>0.245421</c:v>
                </c:pt>
                <c:pt idx="763">
                  <c:v>0.245611</c:v>
                </c:pt>
                <c:pt idx="764">
                  <c:v>0.24582100000000001</c:v>
                </c:pt>
                <c:pt idx="765">
                  <c:v>0.246055</c:v>
                </c:pt>
                <c:pt idx="766">
                  <c:v>0.24629999999999999</c:v>
                </c:pt>
                <c:pt idx="767">
                  <c:v>0.24656600000000001</c:v>
                </c:pt>
                <c:pt idx="768">
                  <c:v>0.24687799999999999</c:v>
                </c:pt>
                <c:pt idx="769">
                  <c:v>0.24723899999999999</c:v>
                </c:pt>
                <c:pt idx="770">
                  <c:v>0.247696</c:v>
                </c:pt>
                <c:pt idx="771">
                  <c:v>0.248472</c:v>
                </c:pt>
                <c:pt idx="772">
                  <c:v>0.24912699999999999</c:v>
                </c:pt>
                <c:pt idx="773">
                  <c:v>0.24996599999999999</c:v>
                </c:pt>
                <c:pt idx="774">
                  <c:v>0.25081799999999999</c:v>
                </c:pt>
                <c:pt idx="775">
                  <c:v>0.25165799999999999</c:v>
                </c:pt>
                <c:pt idx="776">
                  <c:v>0.25243700000000002</c:v>
                </c:pt>
                <c:pt idx="777">
                  <c:v>0.25302000000000002</c:v>
                </c:pt>
                <c:pt idx="778">
                  <c:v>0.25331300000000001</c:v>
                </c:pt>
                <c:pt idx="779">
                  <c:v>0.253411</c:v>
                </c:pt>
                <c:pt idx="780">
                  <c:v>0.253305</c:v>
                </c:pt>
                <c:pt idx="781">
                  <c:v>0.25312200000000001</c:v>
                </c:pt>
                <c:pt idx="782">
                  <c:v>0.25260199999999999</c:v>
                </c:pt>
                <c:pt idx="783">
                  <c:v>0.25190600000000002</c:v>
                </c:pt>
                <c:pt idx="784">
                  <c:v>0.25132599999999999</c:v>
                </c:pt>
                <c:pt idx="785">
                  <c:v>0.25085000000000002</c:v>
                </c:pt>
                <c:pt idx="786">
                  <c:v>0.25036599999999998</c:v>
                </c:pt>
                <c:pt idx="787">
                  <c:v>0.24997800000000001</c:v>
                </c:pt>
                <c:pt idx="788">
                  <c:v>0.24979199999999999</c:v>
                </c:pt>
                <c:pt idx="789">
                  <c:v>0.24973100000000001</c:v>
                </c:pt>
                <c:pt idx="790">
                  <c:v>0.24973999999999999</c:v>
                </c:pt>
                <c:pt idx="791">
                  <c:v>0.24990499999999999</c:v>
                </c:pt>
                <c:pt idx="792">
                  <c:v>0.24989700000000001</c:v>
                </c:pt>
                <c:pt idx="793">
                  <c:v>0.249806</c:v>
                </c:pt>
                <c:pt idx="794">
                  <c:v>0.24967</c:v>
                </c:pt>
                <c:pt idx="795">
                  <c:v>0.24948999999999999</c:v>
                </c:pt>
                <c:pt idx="796">
                  <c:v>0.24932199999999999</c:v>
                </c:pt>
                <c:pt idx="797">
                  <c:v>0.24924299999999999</c:v>
                </c:pt>
                <c:pt idx="798">
                  <c:v>0.24925900000000001</c:v>
                </c:pt>
                <c:pt idx="799">
                  <c:v>0.24926200000000001</c:v>
                </c:pt>
                <c:pt idx="800">
                  <c:v>0.24931200000000001</c:v>
                </c:pt>
                <c:pt idx="801">
                  <c:v>0.249336</c:v>
                </c:pt>
                <c:pt idx="802">
                  <c:v>0.249394</c:v>
                </c:pt>
                <c:pt idx="803">
                  <c:v>0.249444</c:v>
                </c:pt>
                <c:pt idx="804">
                  <c:v>0.249532</c:v>
                </c:pt>
                <c:pt idx="805">
                  <c:v>0.249639</c:v>
                </c:pt>
                <c:pt idx="806">
                  <c:v>0.24970800000000001</c:v>
                </c:pt>
                <c:pt idx="807">
                  <c:v>0.24968199999999999</c:v>
                </c:pt>
                <c:pt idx="808">
                  <c:v>0.24960599999999999</c:v>
                </c:pt>
                <c:pt idx="809">
                  <c:v>0.24948300000000001</c:v>
                </c:pt>
                <c:pt idx="810">
                  <c:v>0.249526</c:v>
                </c:pt>
                <c:pt idx="811">
                  <c:v>0.24968399999999999</c:v>
                </c:pt>
                <c:pt idx="812">
                  <c:v>0.249859</c:v>
                </c:pt>
                <c:pt idx="813">
                  <c:v>0.249996</c:v>
                </c:pt>
                <c:pt idx="814">
                  <c:v>0.25008999999999998</c:v>
                </c:pt>
                <c:pt idx="815">
                  <c:v>0.250164</c:v>
                </c:pt>
                <c:pt idx="816">
                  <c:v>0.25024299999999999</c:v>
                </c:pt>
                <c:pt idx="817">
                  <c:v>0.25025399999999998</c:v>
                </c:pt>
                <c:pt idx="818">
                  <c:v>0.250359</c:v>
                </c:pt>
                <c:pt idx="819">
                  <c:v>0.25042700000000001</c:v>
                </c:pt>
                <c:pt idx="820">
                  <c:v>0.250475</c:v>
                </c:pt>
                <c:pt idx="821">
                  <c:v>0.25051699999999999</c:v>
                </c:pt>
                <c:pt idx="822">
                  <c:v>0.25056699999999998</c:v>
                </c:pt>
                <c:pt idx="823">
                  <c:v>0.25063999999999997</c:v>
                </c:pt>
                <c:pt idx="824">
                  <c:v>0.25074299999999999</c:v>
                </c:pt>
                <c:pt idx="825">
                  <c:v>0.25085200000000002</c:v>
                </c:pt>
                <c:pt idx="826">
                  <c:v>0.25101699999999999</c:v>
                </c:pt>
                <c:pt idx="827">
                  <c:v>0.25128299999999998</c:v>
                </c:pt>
                <c:pt idx="828">
                  <c:v>0.25149700000000003</c:v>
                </c:pt>
                <c:pt idx="829">
                  <c:v>0.25159799999999999</c:v>
                </c:pt>
                <c:pt idx="830">
                  <c:v>0.25169999999999998</c:v>
                </c:pt>
                <c:pt idx="831">
                  <c:v>0.25176799999999999</c:v>
                </c:pt>
                <c:pt idx="832">
                  <c:v>0.251807</c:v>
                </c:pt>
                <c:pt idx="833">
                  <c:v>0.251944</c:v>
                </c:pt>
                <c:pt idx="834">
                  <c:v>0.25226199999999999</c:v>
                </c:pt>
                <c:pt idx="835">
                  <c:v>0.25273899999999999</c:v>
                </c:pt>
                <c:pt idx="836">
                  <c:v>0.25330999999999998</c:v>
                </c:pt>
                <c:pt idx="837">
                  <c:v>0.254272</c:v>
                </c:pt>
                <c:pt idx="838">
                  <c:v>0.255276</c:v>
                </c:pt>
                <c:pt idx="839">
                  <c:v>0.25626599999999999</c:v>
                </c:pt>
                <c:pt idx="840">
                  <c:v>0.257322</c:v>
                </c:pt>
                <c:pt idx="841">
                  <c:v>0.25827800000000001</c:v>
                </c:pt>
                <c:pt idx="842">
                  <c:v>0.25895000000000001</c:v>
                </c:pt>
                <c:pt idx="843">
                  <c:v>0.25939499999999999</c:v>
                </c:pt>
                <c:pt idx="844">
                  <c:v>0.25942900000000002</c:v>
                </c:pt>
                <c:pt idx="845">
                  <c:v>0.25908799999999998</c:v>
                </c:pt>
                <c:pt idx="846">
                  <c:v>0.25848100000000002</c:v>
                </c:pt>
                <c:pt idx="847">
                  <c:v>0.25768000000000002</c:v>
                </c:pt>
                <c:pt idx="848">
                  <c:v>0.25679600000000002</c:v>
                </c:pt>
                <c:pt idx="849">
                  <c:v>0.25596099999999999</c:v>
                </c:pt>
                <c:pt idx="850">
                  <c:v>0.255162</c:v>
                </c:pt>
                <c:pt idx="851">
                  <c:v>0.254411</c:v>
                </c:pt>
                <c:pt idx="852">
                  <c:v>0.253778</c:v>
                </c:pt>
                <c:pt idx="853">
                  <c:v>0.25323600000000002</c:v>
                </c:pt>
                <c:pt idx="854">
                  <c:v>0.25281700000000001</c:v>
                </c:pt>
                <c:pt idx="855">
                  <c:v>0.25249199999999999</c:v>
                </c:pt>
                <c:pt idx="856">
                  <c:v>0.25217000000000001</c:v>
                </c:pt>
                <c:pt idx="857">
                  <c:v>0.25198399999999999</c:v>
                </c:pt>
                <c:pt idx="858">
                  <c:v>0.25194800000000001</c:v>
                </c:pt>
                <c:pt idx="859">
                  <c:v>0.25191200000000002</c:v>
                </c:pt>
                <c:pt idx="860">
                  <c:v>0.25188199999999999</c:v>
                </c:pt>
                <c:pt idx="861">
                  <c:v>0.25186399999999998</c:v>
                </c:pt>
                <c:pt idx="862">
                  <c:v>0.25184400000000001</c:v>
                </c:pt>
                <c:pt idx="863">
                  <c:v>0.25182700000000002</c:v>
                </c:pt>
                <c:pt idx="864">
                  <c:v>0.25191599999999997</c:v>
                </c:pt>
                <c:pt idx="865">
                  <c:v>0.25192599999999998</c:v>
                </c:pt>
                <c:pt idx="866">
                  <c:v>0.25199199999999999</c:v>
                </c:pt>
                <c:pt idx="867">
                  <c:v>0.25207400000000002</c:v>
                </c:pt>
                <c:pt idx="868">
                  <c:v>0.25196600000000002</c:v>
                </c:pt>
                <c:pt idx="869">
                  <c:v>0.25176999999999999</c:v>
                </c:pt>
                <c:pt idx="870">
                  <c:v>0.25171300000000002</c:v>
                </c:pt>
                <c:pt idx="871">
                  <c:v>0.25179499999999999</c:v>
                </c:pt>
                <c:pt idx="872">
                  <c:v>0.25189499999999998</c:v>
                </c:pt>
                <c:pt idx="873">
                  <c:v>0.25199700000000003</c:v>
                </c:pt>
                <c:pt idx="874">
                  <c:v>0.252058</c:v>
                </c:pt>
                <c:pt idx="875">
                  <c:v>0.25208799999999998</c:v>
                </c:pt>
                <c:pt idx="876">
                  <c:v>0.25213799999999997</c:v>
                </c:pt>
                <c:pt idx="877">
                  <c:v>0.25224000000000002</c:v>
                </c:pt>
                <c:pt idx="878">
                  <c:v>0.25225999999999998</c:v>
                </c:pt>
                <c:pt idx="879">
                  <c:v>0.25220999999999999</c:v>
                </c:pt>
                <c:pt idx="880">
                  <c:v>0.25229200000000002</c:v>
                </c:pt>
                <c:pt idx="881">
                  <c:v>0.25237700000000002</c:v>
                </c:pt>
                <c:pt idx="882">
                  <c:v>0.25243300000000002</c:v>
                </c:pt>
                <c:pt idx="883">
                  <c:v>0.25253900000000001</c:v>
                </c:pt>
                <c:pt idx="884">
                  <c:v>0.25264300000000001</c:v>
                </c:pt>
                <c:pt idx="885">
                  <c:v>0.25275599999999998</c:v>
                </c:pt>
                <c:pt idx="886">
                  <c:v>0.25296600000000002</c:v>
                </c:pt>
                <c:pt idx="887">
                  <c:v>0.25336500000000001</c:v>
                </c:pt>
                <c:pt idx="888">
                  <c:v>0.25381399999999998</c:v>
                </c:pt>
                <c:pt idx="889">
                  <c:v>0.254382</c:v>
                </c:pt>
                <c:pt idx="890">
                  <c:v>0.25514300000000001</c:v>
                </c:pt>
                <c:pt idx="891">
                  <c:v>0.25605800000000001</c:v>
                </c:pt>
                <c:pt idx="892">
                  <c:v>0.25704700000000003</c:v>
                </c:pt>
                <c:pt idx="893">
                  <c:v>0.25830999999999998</c:v>
                </c:pt>
                <c:pt idx="894">
                  <c:v>0.25956299999999999</c:v>
                </c:pt>
                <c:pt idx="895">
                  <c:v>0.26106200000000002</c:v>
                </c:pt>
                <c:pt idx="896">
                  <c:v>0.26216099999999998</c:v>
                </c:pt>
                <c:pt idx="897">
                  <c:v>0.26307999999999998</c:v>
                </c:pt>
                <c:pt idx="898">
                  <c:v>0.26376300000000003</c:v>
                </c:pt>
                <c:pt idx="899">
                  <c:v>0.26406600000000002</c:v>
                </c:pt>
                <c:pt idx="900">
                  <c:v>0.26402300000000001</c:v>
                </c:pt>
                <c:pt idx="901">
                  <c:v>0.26375100000000001</c:v>
                </c:pt>
                <c:pt idx="902">
                  <c:v>0.263214</c:v>
                </c:pt>
                <c:pt idx="903">
                  <c:v>0.26254499999999997</c:v>
                </c:pt>
                <c:pt idx="904">
                  <c:v>0.26198300000000002</c:v>
                </c:pt>
                <c:pt idx="905">
                  <c:v>0.261409</c:v>
                </c:pt>
                <c:pt idx="906">
                  <c:v>0.26087900000000003</c:v>
                </c:pt>
                <c:pt idx="907">
                  <c:v>0.26036199999999998</c:v>
                </c:pt>
                <c:pt idx="908">
                  <c:v>0.26029999999999998</c:v>
                </c:pt>
                <c:pt idx="909">
                  <c:v>0.26049</c:v>
                </c:pt>
                <c:pt idx="910">
                  <c:v>0.26097599999999999</c:v>
                </c:pt>
                <c:pt idx="911">
                  <c:v>0.262096</c:v>
                </c:pt>
                <c:pt idx="912">
                  <c:v>0.26409100000000002</c:v>
                </c:pt>
                <c:pt idx="913">
                  <c:v>0.26669599999999999</c:v>
                </c:pt>
                <c:pt idx="914">
                  <c:v>0.26999800000000002</c:v>
                </c:pt>
                <c:pt idx="915">
                  <c:v>0.27285999999999999</c:v>
                </c:pt>
                <c:pt idx="916">
                  <c:v>0.27235799999999999</c:v>
                </c:pt>
                <c:pt idx="917">
                  <c:v>0.26509300000000002</c:v>
                </c:pt>
                <c:pt idx="918">
                  <c:v>0.25270199999999998</c:v>
                </c:pt>
                <c:pt idx="919">
                  <c:v>0.23700599999999999</c:v>
                </c:pt>
                <c:pt idx="920">
                  <c:v>0.21906800000000001</c:v>
                </c:pt>
                <c:pt idx="921">
                  <c:v>0.20127999999999999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896-4AF4-8DB4-7DA8CC5668CB}"/>
            </c:ext>
          </c:extLst>
        </c:ser>
        <c:ser>
          <c:idx val="2"/>
          <c:order val="2"/>
          <c:tx>
            <c:strRef>
              <c:f>'Measured H'!$N$1</c:f>
              <c:strCache>
                <c:ptCount val="1"/>
                <c:pt idx="0">
                  <c:v>H3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'Measured 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H'!$N$2:$N$936</c:f>
              <c:numCache>
                <c:formatCode>General</c:formatCode>
                <c:ptCount val="935"/>
                <c:pt idx="0">
                  <c:v>0.129964</c:v>
                </c:pt>
                <c:pt idx="1">
                  <c:v>0.147371</c:v>
                </c:pt>
                <c:pt idx="2">
                  <c:v>0.16558600000000001</c:v>
                </c:pt>
                <c:pt idx="3">
                  <c:v>0.178235</c:v>
                </c:pt>
                <c:pt idx="4">
                  <c:v>0.187665</c:v>
                </c:pt>
                <c:pt idx="5">
                  <c:v>0.19325400000000001</c:v>
                </c:pt>
                <c:pt idx="6">
                  <c:v>0.19552700000000001</c:v>
                </c:pt>
                <c:pt idx="7">
                  <c:v>0.19606599999999999</c:v>
                </c:pt>
                <c:pt idx="8">
                  <c:v>0.195602</c:v>
                </c:pt>
                <c:pt idx="9">
                  <c:v>0.194768</c:v>
                </c:pt>
                <c:pt idx="10">
                  <c:v>0.19411999999999999</c:v>
                </c:pt>
                <c:pt idx="11">
                  <c:v>0.193773</c:v>
                </c:pt>
                <c:pt idx="12">
                  <c:v>0.193713</c:v>
                </c:pt>
                <c:pt idx="13">
                  <c:v>0.194054</c:v>
                </c:pt>
                <c:pt idx="14">
                  <c:v>0.194748</c:v>
                </c:pt>
                <c:pt idx="15">
                  <c:v>0.195606</c:v>
                </c:pt>
                <c:pt idx="16">
                  <c:v>0.196571</c:v>
                </c:pt>
                <c:pt idx="17">
                  <c:v>0.19750599999999999</c:v>
                </c:pt>
                <c:pt idx="18">
                  <c:v>0.19817299999999999</c:v>
                </c:pt>
                <c:pt idx="19">
                  <c:v>0.198273</c:v>
                </c:pt>
                <c:pt idx="20">
                  <c:v>0.19775899999999999</c:v>
                </c:pt>
                <c:pt idx="21">
                  <c:v>0.19692899999999999</c:v>
                </c:pt>
                <c:pt idx="22">
                  <c:v>0.195657</c:v>
                </c:pt>
                <c:pt idx="23">
                  <c:v>0.19423000000000001</c:v>
                </c:pt>
                <c:pt idx="24">
                  <c:v>0.192716</c:v>
                </c:pt>
                <c:pt idx="25">
                  <c:v>0.19105800000000001</c:v>
                </c:pt>
                <c:pt idx="26">
                  <c:v>0.189524</c:v>
                </c:pt>
                <c:pt idx="27">
                  <c:v>0.18836700000000001</c:v>
                </c:pt>
                <c:pt idx="28">
                  <c:v>0.187527</c:v>
                </c:pt>
                <c:pt idx="29">
                  <c:v>0.186829</c:v>
                </c:pt>
                <c:pt idx="30">
                  <c:v>0.18623500000000001</c:v>
                </c:pt>
                <c:pt idx="31">
                  <c:v>0.18585699999999999</c:v>
                </c:pt>
                <c:pt idx="32">
                  <c:v>0.185638</c:v>
                </c:pt>
                <c:pt idx="33">
                  <c:v>0.185416</c:v>
                </c:pt>
                <c:pt idx="34">
                  <c:v>0.185167</c:v>
                </c:pt>
                <c:pt idx="35">
                  <c:v>0.18493100000000001</c:v>
                </c:pt>
                <c:pt idx="36">
                  <c:v>0.184665</c:v>
                </c:pt>
                <c:pt idx="37">
                  <c:v>0.18462100000000001</c:v>
                </c:pt>
                <c:pt idx="38">
                  <c:v>0.18464</c:v>
                </c:pt>
                <c:pt idx="39">
                  <c:v>0.184778</c:v>
                </c:pt>
                <c:pt idx="40">
                  <c:v>0.18482599999999999</c:v>
                </c:pt>
                <c:pt idx="41">
                  <c:v>0.18496299999999999</c:v>
                </c:pt>
                <c:pt idx="42">
                  <c:v>0.18521099999999999</c:v>
                </c:pt>
                <c:pt idx="43">
                  <c:v>0.185333</c:v>
                </c:pt>
                <c:pt idx="44">
                  <c:v>0.185498</c:v>
                </c:pt>
                <c:pt idx="45">
                  <c:v>0.185893</c:v>
                </c:pt>
                <c:pt idx="46">
                  <c:v>0.186055</c:v>
                </c:pt>
                <c:pt idx="47">
                  <c:v>0.18631800000000001</c:v>
                </c:pt>
                <c:pt idx="48">
                  <c:v>0.18648600000000001</c:v>
                </c:pt>
                <c:pt idx="49">
                  <c:v>0.186611</c:v>
                </c:pt>
                <c:pt idx="50">
                  <c:v>0.18676699999999999</c:v>
                </c:pt>
                <c:pt idx="51">
                  <c:v>0.18698500000000001</c:v>
                </c:pt>
                <c:pt idx="52">
                  <c:v>0.187278</c:v>
                </c:pt>
                <c:pt idx="53">
                  <c:v>0.187445</c:v>
                </c:pt>
                <c:pt idx="54">
                  <c:v>0.18767</c:v>
                </c:pt>
                <c:pt idx="55">
                  <c:v>0.18793299999999999</c:v>
                </c:pt>
                <c:pt idx="56">
                  <c:v>0.188087</c:v>
                </c:pt>
                <c:pt idx="57">
                  <c:v>0.188361</c:v>
                </c:pt>
                <c:pt idx="58">
                  <c:v>0.18868699999999999</c:v>
                </c:pt>
                <c:pt idx="59">
                  <c:v>0.188945</c:v>
                </c:pt>
                <c:pt idx="60">
                  <c:v>0.18908700000000001</c:v>
                </c:pt>
                <c:pt idx="61">
                  <c:v>0.18926499999999999</c:v>
                </c:pt>
                <c:pt idx="62">
                  <c:v>0.18949099999999999</c:v>
                </c:pt>
                <c:pt idx="63">
                  <c:v>0.18971299999999999</c:v>
                </c:pt>
                <c:pt idx="64">
                  <c:v>0.18995500000000001</c:v>
                </c:pt>
                <c:pt idx="65">
                  <c:v>0.19023399999999999</c:v>
                </c:pt>
                <c:pt idx="66">
                  <c:v>0.19067100000000001</c:v>
                </c:pt>
                <c:pt idx="67">
                  <c:v>0.19106300000000001</c:v>
                </c:pt>
                <c:pt idx="68">
                  <c:v>0.19150500000000001</c:v>
                </c:pt>
                <c:pt idx="69">
                  <c:v>0.192019</c:v>
                </c:pt>
                <c:pt idx="70">
                  <c:v>0.19245399999999999</c:v>
                </c:pt>
                <c:pt idx="71">
                  <c:v>0.19277900000000001</c:v>
                </c:pt>
                <c:pt idx="72">
                  <c:v>0.193076</c:v>
                </c:pt>
                <c:pt idx="73">
                  <c:v>0.19361600000000001</c:v>
                </c:pt>
                <c:pt idx="74">
                  <c:v>0.194165</c:v>
                </c:pt>
                <c:pt idx="75">
                  <c:v>0.19500600000000001</c:v>
                </c:pt>
                <c:pt idx="76">
                  <c:v>0.19597300000000001</c:v>
                </c:pt>
                <c:pt idx="77">
                  <c:v>0.197217</c:v>
                </c:pt>
                <c:pt idx="78">
                  <c:v>0.19871</c:v>
                </c:pt>
                <c:pt idx="79">
                  <c:v>0.20030800000000001</c:v>
                </c:pt>
                <c:pt idx="80">
                  <c:v>0.20200399999999999</c:v>
                </c:pt>
                <c:pt idx="81">
                  <c:v>0.20374600000000001</c:v>
                </c:pt>
                <c:pt idx="82">
                  <c:v>0.20521500000000001</c:v>
                </c:pt>
                <c:pt idx="83">
                  <c:v>0.20624400000000001</c:v>
                </c:pt>
                <c:pt idx="84">
                  <c:v>0.20683399999999999</c:v>
                </c:pt>
                <c:pt idx="85">
                  <c:v>0.206875</c:v>
                </c:pt>
                <c:pt idx="86">
                  <c:v>0.20643900000000001</c:v>
                </c:pt>
                <c:pt idx="87">
                  <c:v>0.205676</c:v>
                </c:pt>
                <c:pt idx="88">
                  <c:v>0.20475499999999999</c:v>
                </c:pt>
                <c:pt idx="89">
                  <c:v>0.203657</c:v>
                </c:pt>
                <c:pt idx="90">
                  <c:v>0.202761</c:v>
                </c:pt>
                <c:pt idx="91">
                  <c:v>0.20188500000000001</c:v>
                </c:pt>
                <c:pt idx="92">
                  <c:v>0.20099900000000001</c:v>
                </c:pt>
                <c:pt idx="93">
                  <c:v>0.20039100000000001</c:v>
                </c:pt>
                <c:pt idx="94">
                  <c:v>0.200012</c:v>
                </c:pt>
                <c:pt idx="95">
                  <c:v>0.1996</c:v>
                </c:pt>
                <c:pt idx="96">
                  <c:v>0.199488</c:v>
                </c:pt>
                <c:pt idx="97">
                  <c:v>0.19936499999999999</c:v>
                </c:pt>
                <c:pt idx="98">
                  <c:v>0.19941800000000001</c:v>
                </c:pt>
                <c:pt idx="99">
                  <c:v>0.19944600000000001</c:v>
                </c:pt>
                <c:pt idx="100">
                  <c:v>0.19951099999999999</c:v>
                </c:pt>
                <c:pt idx="101">
                  <c:v>0.19970399999999999</c:v>
                </c:pt>
                <c:pt idx="102">
                  <c:v>0.19991100000000001</c:v>
                </c:pt>
                <c:pt idx="103">
                  <c:v>0.20022200000000001</c:v>
                </c:pt>
                <c:pt idx="104">
                  <c:v>0.20031299999999999</c:v>
                </c:pt>
                <c:pt idx="105">
                  <c:v>0.20053399999999999</c:v>
                </c:pt>
                <c:pt idx="106">
                  <c:v>0.200849</c:v>
                </c:pt>
                <c:pt idx="107">
                  <c:v>0.20118900000000001</c:v>
                </c:pt>
                <c:pt idx="108">
                  <c:v>0.201517</c:v>
                </c:pt>
                <c:pt idx="109">
                  <c:v>0.20183999999999999</c:v>
                </c:pt>
                <c:pt idx="110">
                  <c:v>0.202157</c:v>
                </c:pt>
                <c:pt idx="111">
                  <c:v>0.20233899999999999</c:v>
                </c:pt>
                <c:pt idx="112">
                  <c:v>0.20265900000000001</c:v>
                </c:pt>
                <c:pt idx="113">
                  <c:v>0.20289099999999999</c:v>
                </c:pt>
                <c:pt idx="114">
                  <c:v>0.20326900000000001</c:v>
                </c:pt>
                <c:pt idx="115">
                  <c:v>0.203596</c:v>
                </c:pt>
                <c:pt idx="116">
                  <c:v>0.20383399999999999</c:v>
                </c:pt>
                <c:pt idx="117">
                  <c:v>0.204098</c:v>
                </c:pt>
                <c:pt idx="118">
                  <c:v>0.204462</c:v>
                </c:pt>
                <c:pt idx="119">
                  <c:v>0.204679</c:v>
                </c:pt>
                <c:pt idx="120">
                  <c:v>0.205068</c:v>
                </c:pt>
                <c:pt idx="121">
                  <c:v>0.20526900000000001</c:v>
                </c:pt>
                <c:pt idx="122">
                  <c:v>0.20547699999999999</c:v>
                </c:pt>
                <c:pt idx="123">
                  <c:v>0.20577899999999999</c:v>
                </c:pt>
                <c:pt idx="124">
                  <c:v>0.206155</c:v>
                </c:pt>
                <c:pt idx="125">
                  <c:v>0.20654600000000001</c:v>
                </c:pt>
                <c:pt idx="126">
                  <c:v>0.206924</c:v>
                </c:pt>
                <c:pt idx="127">
                  <c:v>0.20736199999999999</c:v>
                </c:pt>
                <c:pt idx="128">
                  <c:v>0.20793400000000001</c:v>
                </c:pt>
                <c:pt idx="129">
                  <c:v>0.20846899999999999</c:v>
                </c:pt>
                <c:pt idx="130">
                  <c:v>0.20911099999999999</c:v>
                </c:pt>
                <c:pt idx="131">
                  <c:v>0.20996500000000001</c:v>
                </c:pt>
                <c:pt idx="132">
                  <c:v>0.210864</c:v>
                </c:pt>
                <c:pt idx="133">
                  <c:v>0.21165600000000001</c:v>
                </c:pt>
                <c:pt idx="134">
                  <c:v>0.21238599999999999</c:v>
                </c:pt>
                <c:pt idx="135">
                  <c:v>0.21302599999999999</c:v>
                </c:pt>
                <c:pt idx="136">
                  <c:v>0.21345500000000001</c:v>
                </c:pt>
                <c:pt idx="137">
                  <c:v>0.21376400000000001</c:v>
                </c:pt>
                <c:pt idx="138">
                  <c:v>0.213699</c:v>
                </c:pt>
                <c:pt idx="139">
                  <c:v>0.21355099999999999</c:v>
                </c:pt>
                <c:pt idx="140">
                  <c:v>0.213392</c:v>
                </c:pt>
                <c:pt idx="141">
                  <c:v>0.213086</c:v>
                </c:pt>
                <c:pt idx="142">
                  <c:v>0.21279999999999999</c:v>
                </c:pt>
                <c:pt idx="143">
                  <c:v>0.212696</c:v>
                </c:pt>
                <c:pt idx="144">
                  <c:v>0.21262800000000001</c:v>
                </c:pt>
                <c:pt idx="145">
                  <c:v>0.21266199999999999</c:v>
                </c:pt>
                <c:pt idx="146">
                  <c:v>0.21274100000000001</c:v>
                </c:pt>
                <c:pt idx="147">
                  <c:v>0.212951</c:v>
                </c:pt>
                <c:pt idx="148">
                  <c:v>0.213225</c:v>
                </c:pt>
                <c:pt idx="149">
                  <c:v>0.21343899999999999</c:v>
                </c:pt>
                <c:pt idx="150">
                  <c:v>0.21351999999999999</c:v>
                </c:pt>
                <c:pt idx="151">
                  <c:v>0.213419</c:v>
                </c:pt>
                <c:pt idx="152">
                  <c:v>0.213478</c:v>
                </c:pt>
                <c:pt idx="153">
                  <c:v>0.21355199999999999</c:v>
                </c:pt>
                <c:pt idx="154">
                  <c:v>0.21354799999999999</c:v>
                </c:pt>
                <c:pt idx="155">
                  <c:v>0.213611</c:v>
                </c:pt>
                <c:pt idx="156">
                  <c:v>0.213787</c:v>
                </c:pt>
                <c:pt idx="157">
                  <c:v>0.21401200000000001</c:v>
                </c:pt>
                <c:pt idx="158">
                  <c:v>0.21421599999999999</c:v>
                </c:pt>
                <c:pt idx="159">
                  <c:v>0.21443000000000001</c:v>
                </c:pt>
                <c:pt idx="160">
                  <c:v>0.214726</c:v>
                </c:pt>
                <c:pt idx="161">
                  <c:v>0.21496899999999999</c:v>
                </c:pt>
                <c:pt idx="162">
                  <c:v>0.215169</c:v>
                </c:pt>
                <c:pt idx="163">
                  <c:v>0.215312</c:v>
                </c:pt>
                <c:pt idx="164">
                  <c:v>0.21551600000000001</c:v>
                </c:pt>
                <c:pt idx="165">
                  <c:v>0.21578900000000001</c:v>
                </c:pt>
                <c:pt idx="166">
                  <c:v>0.216003</c:v>
                </c:pt>
                <c:pt idx="167">
                  <c:v>0.21615400000000001</c:v>
                </c:pt>
                <c:pt idx="168">
                  <c:v>0.21643999999999999</c:v>
                </c:pt>
                <c:pt idx="169">
                  <c:v>0.21662999999999999</c:v>
                </c:pt>
                <c:pt idx="170">
                  <c:v>0.21676699999999999</c:v>
                </c:pt>
                <c:pt idx="171">
                  <c:v>0.21699299999999999</c:v>
                </c:pt>
                <c:pt idx="172">
                  <c:v>0.217284</c:v>
                </c:pt>
                <c:pt idx="173">
                  <c:v>0.21751400000000001</c:v>
                </c:pt>
                <c:pt idx="174">
                  <c:v>0.21768899999999999</c:v>
                </c:pt>
                <c:pt idx="175">
                  <c:v>0.21787500000000001</c:v>
                </c:pt>
                <c:pt idx="176">
                  <c:v>0.21804999999999999</c:v>
                </c:pt>
                <c:pt idx="177">
                  <c:v>0.218221</c:v>
                </c:pt>
                <c:pt idx="178">
                  <c:v>0.218504</c:v>
                </c:pt>
                <c:pt idx="179">
                  <c:v>0.21860599999999999</c:v>
                </c:pt>
                <c:pt idx="180">
                  <c:v>0.21879999999999999</c:v>
                </c:pt>
                <c:pt idx="181">
                  <c:v>0.219003</c:v>
                </c:pt>
                <c:pt idx="182">
                  <c:v>0.21931100000000001</c:v>
                </c:pt>
                <c:pt idx="183">
                  <c:v>0.219581</c:v>
                </c:pt>
                <c:pt idx="184">
                  <c:v>0.21998000000000001</c:v>
                </c:pt>
                <c:pt idx="185">
                  <c:v>0.22047900000000001</c:v>
                </c:pt>
                <c:pt idx="186">
                  <c:v>0.220916</c:v>
                </c:pt>
                <c:pt idx="187">
                  <c:v>0.221216</c:v>
                </c:pt>
                <c:pt idx="188">
                  <c:v>0.221383</c:v>
                </c:pt>
                <c:pt idx="189">
                  <c:v>0.2215</c:v>
                </c:pt>
                <c:pt idx="190">
                  <c:v>0.22153800000000001</c:v>
                </c:pt>
                <c:pt idx="191">
                  <c:v>0.22153200000000001</c:v>
                </c:pt>
                <c:pt idx="192">
                  <c:v>0.22167400000000001</c:v>
                </c:pt>
                <c:pt idx="193">
                  <c:v>0.221835</c:v>
                </c:pt>
                <c:pt idx="194">
                  <c:v>0.22204499999999999</c:v>
                </c:pt>
                <c:pt idx="195">
                  <c:v>0.22236300000000001</c:v>
                </c:pt>
                <c:pt idx="196">
                  <c:v>0.222799</c:v>
                </c:pt>
                <c:pt idx="197">
                  <c:v>0.22326299999999999</c:v>
                </c:pt>
                <c:pt idx="198">
                  <c:v>0.22361600000000001</c:v>
                </c:pt>
                <c:pt idx="199">
                  <c:v>0.22387399999999999</c:v>
                </c:pt>
                <c:pt idx="200">
                  <c:v>0.224242</c:v>
                </c:pt>
                <c:pt idx="201">
                  <c:v>0.22448499999999999</c:v>
                </c:pt>
                <c:pt idx="202">
                  <c:v>0.22459100000000001</c:v>
                </c:pt>
                <c:pt idx="203">
                  <c:v>0.22462399999999999</c:v>
                </c:pt>
                <c:pt idx="204">
                  <c:v>0.224635</c:v>
                </c:pt>
                <c:pt idx="205">
                  <c:v>0.224577</c:v>
                </c:pt>
                <c:pt idx="206">
                  <c:v>0.22444800000000001</c:v>
                </c:pt>
                <c:pt idx="207">
                  <c:v>0.22435099999999999</c:v>
                </c:pt>
                <c:pt idx="208">
                  <c:v>0.22429099999999999</c:v>
                </c:pt>
                <c:pt idx="209">
                  <c:v>0.22425600000000001</c:v>
                </c:pt>
                <c:pt idx="210">
                  <c:v>0.224268</c:v>
                </c:pt>
                <c:pt idx="211">
                  <c:v>0.224271</c:v>
                </c:pt>
                <c:pt idx="212">
                  <c:v>0.22440199999999999</c:v>
                </c:pt>
                <c:pt idx="213">
                  <c:v>0.22445300000000001</c:v>
                </c:pt>
                <c:pt idx="214">
                  <c:v>0.22453699999999999</c:v>
                </c:pt>
                <c:pt idx="215">
                  <c:v>0.22462599999999999</c:v>
                </c:pt>
                <c:pt idx="216">
                  <c:v>0.22472800000000001</c:v>
                </c:pt>
                <c:pt idx="217">
                  <c:v>0.224828</c:v>
                </c:pt>
                <c:pt idx="218">
                  <c:v>0.22492300000000001</c:v>
                </c:pt>
                <c:pt idx="219">
                  <c:v>0.225105</c:v>
                </c:pt>
                <c:pt idx="220">
                  <c:v>0.225406</c:v>
                </c:pt>
                <c:pt idx="221">
                  <c:v>0.225578</c:v>
                </c:pt>
                <c:pt idx="222">
                  <c:v>0.22578999999999999</c:v>
                </c:pt>
                <c:pt idx="223">
                  <c:v>0.22609000000000001</c:v>
                </c:pt>
                <c:pt idx="224">
                  <c:v>0.22634399999999999</c:v>
                </c:pt>
                <c:pt idx="225">
                  <c:v>0.22641600000000001</c:v>
                </c:pt>
                <c:pt idx="226">
                  <c:v>0.22638</c:v>
                </c:pt>
                <c:pt idx="227">
                  <c:v>0.22642399999999999</c:v>
                </c:pt>
                <c:pt idx="228">
                  <c:v>0.22659000000000001</c:v>
                </c:pt>
                <c:pt idx="229">
                  <c:v>0.22672500000000001</c:v>
                </c:pt>
                <c:pt idx="230">
                  <c:v>0.22670599999999999</c:v>
                </c:pt>
                <c:pt idx="231">
                  <c:v>0.226742</c:v>
                </c:pt>
                <c:pt idx="232">
                  <c:v>0.22680600000000001</c:v>
                </c:pt>
                <c:pt idx="233">
                  <c:v>0.226852</c:v>
                </c:pt>
                <c:pt idx="234">
                  <c:v>0.22694800000000001</c:v>
                </c:pt>
                <c:pt idx="235">
                  <c:v>0.22705500000000001</c:v>
                </c:pt>
                <c:pt idx="236">
                  <c:v>0.22717200000000001</c:v>
                </c:pt>
                <c:pt idx="237">
                  <c:v>0.227322</c:v>
                </c:pt>
                <c:pt idx="238">
                  <c:v>0.22745699999999999</c:v>
                </c:pt>
                <c:pt idx="239">
                  <c:v>0.227685</c:v>
                </c:pt>
                <c:pt idx="240">
                  <c:v>0.227883</c:v>
                </c:pt>
                <c:pt idx="241">
                  <c:v>0.227992</c:v>
                </c:pt>
                <c:pt idx="242">
                  <c:v>0.22806399999999999</c:v>
                </c:pt>
                <c:pt idx="243">
                  <c:v>0.22816800000000001</c:v>
                </c:pt>
                <c:pt idx="244">
                  <c:v>0.228297</c:v>
                </c:pt>
                <c:pt idx="245">
                  <c:v>0.228382</c:v>
                </c:pt>
                <c:pt idx="246">
                  <c:v>0.22855600000000001</c:v>
                </c:pt>
                <c:pt idx="247">
                  <c:v>0.228884</c:v>
                </c:pt>
                <c:pt idx="248">
                  <c:v>0.22917999999999999</c:v>
                </c:pt>
                <c:pt idx="249">
                  <c:v>0.22941500000000001</c:v>
                </c:pt>
                <c:pt idx="250">
                  <c:v>0.22967599999999999</c:v>
                </c:pt>
                <c:pt idx="251">
                  <c:v>0.22992099999999999</c:v>
                </c:pt>
                <c:pt idx="252">
                  <c:v>0.23011999999999999</c:v>
                </c:pt>
                <c:pt idx="253">
                  <c:v>0.230298</c:v>
                </c:pt>
                <c:pt idx="254">
                  <c:v>0.23047200000000001</c:v>
                </c:pt>
                <c:pt idx="255">
                  <c:v>0.230605</c:v>
                </c:pt>
                <c:pt idx="256">
                  <c:v>0.23056599999999999</c:v>
                </c:pt>
                <c:pt idx="257">
                  <c:v>0.23053000000000001</c:v>
                </c:pt>
                <c:pt idx="258">
                  <c:v>0.23046</c:v>
                </c:pt>
                <c:pt idx="259">
                  <c:v>0.23039399999999999</c:v>
                </c:pt>
                <c:pt idx="260">
                  <c:v>0.23030400000000001</c:v>
                </c:pt>
                <c:pt idx="261">
                  <c:v>0.230076</c:v>
                </c:pt>
                <c:pt idx="262">
                  <c:v>0.22984499999999999</c:v>
                </c:pt>
                <c:pt idx="263">
                  <c:v>0.229853</c:v>
                </c:pt>
                <c:pt idx="264">
                  <c:v>0.229685</c:v>
                </c:pt>
                <c:pt idx="265">
                  <c:v>0.22964100000000001</c:v>
                </c:pt>
                <c:pt idx="266">
                  <c:v>0.22963600000000001</c:v>
                </c:pt>
                <c:pt idx="267">
                  <c:v>0.229658</c:v>
                </c:pt>
                <c:pt idx="268">
                  <c:v>0.22966800000000001</c:v>
                </c:pt>
                <c:pt idx="269">
                  <c:v>0.229605</c:v>
                </c:pt>
                <c:pt idx="270">
                  <c:v>0.22953200000000001</c:v>
                </c:pt>
                <c:pt idx="271">
                  <c:v>0.229602</c:v>
                </c:pt>
                <c:pt idx="272">
                  <c:v>0.22960800000000001</c:v>
                </c:pt>
                <c:pt idx="273">
                  <c:v>0.22963700000000001</c:v>
                </c:pt>
                <c:pt idx="274">
                  <c:v>0.229798</c:v>
                </c:pt>
                <c:pt idx="275">
                  <c:v>0.22983999999999999</c:v>
                </c:pt>
                <c:pt idx="276">
                  <c:v>0.229827</c:v>
                </c:pt>
                <c:pt idx="277">
                  <c:v>0.22983700000000001</c:v>
                </c:pt>
                <c:pt idx="278">
                  <c:v>0.22986200000000001</c:v>
                </c:pt>
                <c:pt idx="279">
                  <c:v>0.22981799999999999</c:v>
                </c:pt>
                <c:pt idx="280">
                  <c:v>0.22983899999999999</c:v>
                </c:pt>
                <c:pt idx="281">
                  <c:v>0.22981099999999999</c:v>
                </c:pt>
                <c:pt idx="282">
                  <c:v>0.22975799999999999</c:v>
                </c:pt>
                <c:pt idx="283">
                  <c:v>0.22986699999999999</c:v>
                </c:pt>
                <c:pt idx="284">
                  <c:v>0.22995199999999999</c:v>
                </c:pt>
                <c:pt idx="285">
                  <c:v>0.22991</c:v>
                </c:pt>
                <c:pt idx="286">
                  <c:v>0.22986200000000001</c:v>
                </c:pt>
                <c:pt idx="287">
                  <c:v>0.22986200000000001</c:v>
                </c:pt>
                <c:pt idx="288">
                  <c:v>0.22986899999999999</c:v>
                </c:pt>
                <c:pt idx="289">
                  <c:v>0.22985900000000001</c:v>
                </c:pt>
                <c:pt idx="290">
                  <c:v>0.22977500000000001</c:v>
                </c:pt>
                <c:pt idx="291">
                  <c:v>0.22977900000000001</c:v>
                </c:pt>
                <c:pt idx="292">
                  <c:v>0.229822</c:v>
                </c:pt>
                <c:pt idx="293">
                  <c:v>0.22978100000000001</c:v>
                </c:pt>
                <c:pt idx="294">
                  <c:v>0.22986500000000001</c:v>
                </c:pt>
                <c:pt idx="295">
                  <c:v>0.229994</c:v>
                </c:pt>
                <c:pt idx="296">
                  <c:v>0.23005999999999999</c:v>
                </c:pt>
                <c:pt idx="297">
                  <c:v>0.23017499999999999</c:v>
                </c:pt>
                <c:pt idx="298">
                  <c:v>0.2303</c:v>
                </c:pt>
                <c:pt idx="299">
                  <c:v>0.23041900000000001</c:v>
                </c:pt>
                <c:pt idx="300">
                  <c:v>0.23063700000000001</c:v>
                </c:pt>
                <c:pt idx="301">
                  <c:v>0.230819</c:v>
                </c:pt>
                <c:pt idx="302">
                  <c:v>0.23119100000000001</c:v>
                </c:pt>
                <c:pt idx="303">
                  <c:v>0.231706</c:v>
                </c:pt>
                <c:pt idx="304">
                  <c:v>0.23238900000000001</c:v>
                </c:pt>
                <c:pt idx="305">
                  <c:v>0.233178</c:v>
                </c:pt>
                <c:pt idx="306">
                  <c:v>0.233963</c:v>
                </c:pt>
                <c:pt idx="307">
                  <c:v>0.234705</c:v>
                </c:pt>
                <c:pt idx="308">
                  <c:v>0.23541899999999999</c:v>
                </c:pt>
                <c:pt idx="309">
                  <c:v>0.235934</c:v>
                </c:pt>
                <c:pt idx="310">
                  <c:v>0.23603499999999999</c:v>
                </c:pt>
                <c:pt idx="311">
                  <c:v>0.23586699999999999</c:v>
                </c:pt>
                <c:pt idx="312">
                  <c:v>0.23552799999999999</c:v>
                </c:pt>
                <c:pt idx="313">
                  <c:v>0.234984</c:v>
                </c:pt>
                <c:pt idx="314">
                  <c:v>0.23432800000000001</c:v>
                </c:pt>
                <c:pt idx="315">
                  <c:v>0.23361899999999999</c:v>
                </c:pt>
                <c:pt idx="316">
                  <c:v>0.232962</c:v>
                </c:pt>
                <c:pt idx="317">
                  <c:v>0.23246800000000001</c:v>
                </c:pt>
                <c:pt idx="318">
                  <c:v>0.23200299999999999</c:v>
                </c:pt>
                <c:pt idx="319">
                  <c:v>0.23152500000000001</c:v>
                </c:pt>
                <c:pt idx="320">
                  <c:v>0.231373</c:v>
                </c:pt>
                <c:pt idx="321">
                  <c:v>0.23127600000000001</c:v>
                </c:pt>
                <c:pt idx="322">
                  <c:v>0.231271</c:v>
                </c:pt>
                <c:pt idx="323">
                  <c:v>0.23119999999999999</c:v>
                </c:pt>
                <c:pt idx="324">
                  <c:v>0.23103299999999999</c:v>
                </c:pt>
                <c:pt idx="325">
                  <c:v>0.23084499999999999</c:v>
                </c:pt>
                <c:pt idx="326">
                  <c:v>0.230631</c:v>
                </c:pt>
                <c:pt idx="327">
                  <c:v>0.23042000000000001</c:v>
                </c:pt>
                <c:pt idx="328">
                  <c:v>0.23028399999999999</c:v>
                </c:pt>
                <c:pt idx="329">
                  <c:v>0.23015099999999999</c:v>
                </c:pt>
                <c:pt idx="330">
                  <c:v>0.22998099999999999</c:v>
                </c:pt>
                <c:pt idx="331">
                  <c:v>0.22997999999999999</c:v>
                </c:pt>
                <c:pt idx="332">
                  <c:v>0.23001199999999999</c:v>
                </c:pt>
                <c:pt idx="333">
                  <c:v>0.229995</c:v>
                </c:pt>
                <c:pt idx="334">
                  <c:v>0.229961</c:v>
                </c:pt>
                <c:pt idx="335">
                  <c:v>0.229988</c:v>
                </c:pt>
                <c:pt idx="336">
                  <c:v>0.23000699999999999</c:v>
                </c:pt>
                <c:pt idx="337">
                  <c:v>0.229988</c:v>
                </c:pt>
                <c:pt idx="338">
                  <c:v>0.23002800000000001</c:v>
                </c:pt>
                <c:pt idx="339">
                  <c:v>0.23005100000000001</c:v>
                </c:pt>
                <c:pt idx="340">
                  <c:v>0.23002500000000001</c:v>
                </c:pt>
                <c:pt idx="341">
                  <c:v>0.229932</c:v>
                </c:pt>
                <c:pt idx="342">
                  <c:v>0.229989</c:v>
                </c:pt>
                <c:pt idx="343">
                  <c:v>0.22998499999999999</c:v>
                </c:pt>
                <c:pt idx="344">
                  <c:v>0.22997699999999999</c:v>
                </c:pt>
                <c:pt idx="345">
                  <c:v>0.229994</c:v>
                </c:pt>
                <c:pt idx="346">
                  <c:v>0.23000999999999999</c:v>
                </c:pt>
                <c:pt idx="347">
                  <c:v>0.22997400000000001</c:v>
                </c:pt>
                <c:pt idx="348">
                  <c:v>0.22989000000000001</c:v>
                </c:pt>
                <c:pt idx="349">
                  <c:v>0.22989200000000001</c:v>
                </c:pt>
                <c:pt idx="350">
                  <c:v>0.229763</c:v>
                </c:pt>
                <c:pt idx="351">
                  <c:v>0.22983100000000001</c:v>
                </c:pt>
                <c:pt idx="352">
                  <c:v>0.22978899999999999</c:v>
                </c:pt>
                <c:pt idx="353">
                  <c:v>0.22975100000000001</c:v>
                </c:pt>
                <c:pt idx="354">
                  <c:v>0.22966600000000001</c:v>
                </c:pt>
                <c:pt idx="355">
                  <c:v>0.22969300000000001</c:v>
                </c:pt>
                <c:pt idx="356">
                  <c:v>0.229799</c:v>
                </c:pt>
                <c:pt idx="357">
                  <c:v>0.229993</c:v>
                </c:pt>
                <c:pt idx="358">
                  <c:v>0.23033100000000001</c:v>
                </c:pt>
                <c:pt idx="359">
                  <c:v>0.23067699999999999</c:v>
                </c:pt>
                <c:pt idx="360">
                  <c:v>0.230879</c:v>
                </c:pt>
                <c:pt idx="361">
                  <c:v>0.23100399999999999</c:v>
                </c:pt>
                <c:pt idx="362">
                  <c:v>0.23087299999999999</c:v>
                </c:pt>
                <c:pt idx="363">
                  <c:v>0.23073199999999999</c:v>
                </c:pt>
                <c:pt idx="364">
                  <c:v>0.23067799999999999</c:v>
                </c:pt>
                <c:pt idx="365">
                  <c:v>0.230632</c:v>
                </c:pt>
                <c:pt idx="366">
                  <c:v>0.23061699999999999</c:v>
                </c:pt>
                <c:pt idx="367">
                  <c:v>0.23066999999999999</c:v>
                </c:pt>
                <c:pt idx="368">
                  <c:v>0.23083400000000001</c:v>
                </c:pt>
                <c:pt idx="369">
                  <c:v>0.231132</c:v>
                </c:pt>
                <c:pt idx="370">
                  <c:v>0.23157900000000001</c:v>
                </c:pt>
                <c:pt idx="371">
                  <c:v>0.23188500000000001</c:v>
                </c:pt>
                <c:pt idx="372">
                  <c:v>0.23219699999999999</c:v>
                </c:pt>
                <c:pt idx="373">
                  <c:v>0.232429</c:v>
                </c:pt>
                <c:pt idx="374">
                  <c:v>0.232569</c:v>
                </c:pt>
                <c:pt idx="375">
                  <c:v>0.23260900000000001</c:v>
                </c:pt>
                <c:pt idx="376">
                  <c:v>0.232483</c:v>
                </c:pt>
                <c:pt idx="377">
                  <c:v>0.23216000000000001</c:v>
                </c:pt>
                <c:pt idx="378">
                  <c:v>0.231771</c:v>
                </c:pt>
                <c:pt idx="379">
                  <c:v>0.23141800000000001</c:v>
                </c:pt>
                <c:pt idx="380">
                  <c:v>0.23106699999999999</c:v>
                </c:pt>
                <c:pt idx="381">
                  <c:v>0.230682</c:v>
                </c:pt>
                <c:pt idx="382">
                  <c:v>0.23028699999999999</c:v>
                </c:pt>
                <c:pt idx="383">
                  <c:v>0.22997300000000001</c:v>
                </c:pt>
                <c:pt idx="384">
                  <c:v>0.229772</c:v>
                </c:pt>
                <c:pt idx="385">
                  <c:v>0.229548</c:v>
                </c:pt>
                <c:pt idx="386">
                  <c:v>0.22933200000000001</c:v>
                </c:pt>
                <c:pt idx="387">
                  <c:v>0.22916300000000001</c:v>
                </c:pt>
                <c:pt idx="388">
                  <c:v>0.229017</c:v>
                </c:pt>
                <c:pt idx="389">
                  <c:v>0.22886999999999999</c:v>
                </c:pt>
                <c:pt idx="390">
                  <c:v>0.22870299999999999</c:v>
                </c:pt>
                <c:pt idx="391">
                  <c:v>0.22859099999999999</c:v>
                </c:pt>
                <c:pt idx="392">
                  <c:v>0.22855</c:v>
                </c:pt>
                <c:pt idx="393">
                  <c:v>0.22853899999999999</c:v>
                </c:pt>
                <c:pt idx="394">
                  <c:v>0.22848299999999999</c:v>
                </c:pt>
                <c:pt idx="395">
                  <c:v>0.22845799999999999</c:v>
                </c:pt>
                <c:pt idx="396">
                  <c:v>0.228465</c:v>
                </c:pt>
                <c:pt idx="397">
                  <c:v>0.22844200000000001</c:v>
                </c:pt>
                <c:pt idx="398">
                  <c:v>0.228379</c:v>
                </c:pt>
                <c:pt idx="399">
                  <c:v>0.22836000000000001</c:v>
                </c:pt>
                <c:pt idx="400">
                  <c:v>0.22840199999999999</c:v>
                </c:pt>
                <c:pt idx="401">
                  <c:v>0.22827600000000001</c:v>
                </c:pt>
                <c:pt idx="402">
                  <c:v>0.22810900000000001</c:v>
                </c:pt>
                <c:pt idx="403">
                  <c:v>0.22808100000000001</c:v>
                </c:pt>
                <c:pt idx="404">
                  <c:v>0.22797300000000001</c:v>
                </c:pt>
                <c:pt idx="405">
                  <c:v>0.227851</c:v>
                </c:pt>
                <c:pt idx="406">
                  <c:v>0.22778000000000001</c:v>
                </c:pt>
                <c:pt idx="407">
                  <c:v>0.22772300000000001</c:v>
                </c:pt>
                <c:pt idx="408">
                  <c:v>0.227632</c:v>
                </c:pt>
                <c:pt idx="409">
                  <c:v>0.227544</c:v>
                </c:pt>
                <c:pt idx="410">
                  <c:v>0.22753200000000001</c:v>
                </c:pt>
                <c:pt idx="411">
                  <c:v>0.227488</c:v>
                </c:pt>
                <c:pt idx="412">
                  <c:v>0.22745099999999999</c:v>
                </c:pt>
                <c:pt idx="413">
                  <c:v>0.22735900000000001</c:v>
                </c:pt>
                <c:pt idx="414">
                  <c:v>0.22725200000000001</c:v>
                </c:pt>
                <c:pt idx="415">
                  <c:v>0.227212</c:v>
                </c:pt>
                <c:pt idx="416">
                  <c:v>0.227244</c:v>
                </c:pt>
                <c:pt idx="417">
                  <c:v>0.227325</c:v>
                </c:pt>
                <c:pt idx="418">
                  <c:v>0.22737499999999999</c:v>
                </c:pt>
                <c:pt idx="419">
                  <c:v>0.22753100000000001</c:v>
                </c:pt>
                <c:pt idx="420">
                  <c:v>0.22775899999999999</c:v>
                </c:pt>
                <c:pt idx="421">
                  <c:v>0.22819700000000001</c:v>
                </c:pt>
                <c:pt idx="422">
                  <c:v>0.228662</c:v>
                </c:pt>
                <c:pt idx="423">
                  <c:v>0.22919800000000001</c:v>
                </c:pt>
                <c:pt idx="424">
                  <c:v>0.22997500000000001</c:v>
                </c:pt>
                <c:pt idx="425">
                  <c:v>0.230938</c:v>
                </c:pt>
                <c:pt idx="426">
                  <c:v>0.23192099999999999</c:v>
                </c:pt>
                <c:pt idx="427">
                  <c:v>0.23284199999999999</c:v>
                </c:pt>
                <c:pt idx="428">
                  <c:v>0.23353199999999999</c:v>
                </c:pt>
                <c:pt idx="429">
                  <c:v>0.23388900000000001</c:v>
                </c:pt>
                <c:pt idx="430">
                  <c:v>0.233927</c:v>
                </c:pt>
                <c:pt idx="431">
                  <c:v>0.233623</c:v>
                </c:pt>
                <c:pt idx="432">
                  <c:v>0.233016</c:v>
                </c:pt>
                <c:pt idx="433">
                  <c:v>0.232151</c:v>
                </c:pt>
                <c:pt idx="434">
                  <c:v>0.23116300000000001</c:v>
                </c:pt>
                <c:pt idx="435">
                  <c:v>0.23020499999999999</c:v>
                </c:pt>
                <c:pt idx="436">
                  <c:v>0.22933200000000001</c:v>
                </c:pt>
                <c:pt idx="437">
                  <c:v>0.22847899999999999</c:v>
                </c:pt>
                <c:pt idx="438">
                  <c:v>0.22783999999999999</c:v>
                </c:pt>
                <c:pt idx="439">
                  <c:v>0.22724800000000001</c:v>
                </c:pt>
                <c:pt idx="440">
                  <c:v>0.22685</c:v>
                </c:pt>
                <c:pt idx="441">
                  <c:v>0.22658200000000001</c:v>
                </c:pt>
                <c:pt idx="442">
                  <c:v>0.22628200000000001</c:v>
                </c:pt>
                <c:pt idx="443">
                  <c:v>0.22601099999999999</c:v>
                </c:pt>
                <c:pt idx="444">
                  <c:v>0.22583700000000001</c:v>
                </c:pt>
                <c:pt idx="445">
                  <c:v>0.225685</c:v>
                </c:pt>
                <c:pt idx="446">
                  <c:v>0.22553300000000001</c:v>
                </c:pt>
                <c:pt idx="447">
                  <c:v>0.225406</c:v>
                </c:pt>
                <c:pt idx="448">
                  <c:v>0.22537399999999999</c:v>
                </c:pt>
                <c:pt idx="449">
                  <c:v>0.22537699999999999</c:v>
                </c:pt>
                <c:pt idx="450">
                  <c:v>0.22531300000000001</c:v>
                </c:pt>
                <c:pt idx="451">
                  <c:v>0.22534899999999999</c:v>
                </c:pt>
                <c:pt idx="452">
                  <c:v>0.22539799999999999</c:v>
                </c:pt>
                <c:pt idx="453">
                  <c:v>0.22541800000000001</c:v>
                </c:pt>
                <c:pt idx="454">
                  <c:v>0.225437</c:v>
                </c:pt>
                <c:pt idx="455">
                  <c:v>0.22538900000000001</c:v>
                </c:pt>
                <c:pt idx="456">
                  <c:v>0.22519400000000001</c:v>
                </c:pt>
                <c:pt idx="457">
                  <c:v>0.22505500000000001</c:v>
                </c:pt>
                <c:pt idx="458">
                  <c:v>0.224744</c:v>
                </c:pt>
                <c:pt idx="459">
                  <c:v>0.224548</c:v>
                </c:pt>
                <c:pt idx="460">
                  <c:v>0.22440299999999999</c:v>
                </c:pt>
                <c:pt idx="461">
                  <c:v>0.22435099999999999</c:v>
                </c:pt>
                <c:pt idx="462">
                  <c:v>0.224298</c:v>
                </c:pt>
                <c:pt idx="463">
                  <c:v>0.22420899999999999</c:v>
                </c:pt>
                <c:pt idx="464">
                  <c:v>0.22414999999999999</c:v>
                </c:pt>
                <c:pt idx="465">
                  <c:v>0.224053</c:v>
                </c:pt>
                <c:pt idx="466">
                  <c:v>0.22409200000000001</c:v>
                </c:pt>
                <c:pt idx="467">
                  <c:v>0.22406200000000001</c:v>
                </c:pt>
                <c:pt idx="468">
                  <c:v>0.22400900000000001</c:v>
                </c:pt>
                <c:pt idx="469">
                  <c:v>0.22392200000000001</c:v>
                </c:pt>
                <c:pt idx="470">
                  <c:v>0.223806</c:v>
                </c:pt>
                <c:pt idx="471">
                  <c:v>0.22367699999999999</c:v>
                </c:pt>
                <c:pt idx="472">
                  <c:v>0.22356000000000001</c:v>
                </c:pt>
                <c:pt idx="473">
                  <c:v>0.22347400000000001</c:v>
                </c:pt>
                <c:pt idx="474">
                  <c:v>0.22346099999999999</c:v>
                </c:pt>
                <c:pt idx="475">
                  <c:v>0.223467</c:v>
                </c:pt>
                <c:pt idx="476">
                  <c:v>0.22345200000000001</c:v>
                </c:pt>
                <c:pt idx="477">
                  <c:v>0.22342500000000001</c:v>
                </c:pt>
                <c:pt idx="478">
                  <c:v>0.22356699999999999</c:v>
                </c:pt>
                <c:pt idx="479">
                  <c:v>0.223693</c:v>
                </c:pt>
                <c:pt idx="480">
                  <c:v>0.22384599999999999</c:v>
                </c:pt>
                <c:pt idx="481">
                  <c:v>0.224134</c:v>
                </c:pt>
                <c:pt idx="482">
                  <c:v>0.224574</c:v>
                </c:pt>
                <c:pt idx="483">
                  <c:v>0.225212</c:v>
                </c:pt>
                <c:pt idx="484">
                  <c:v>0.22604299999999999</c:v>
                </c:pt>
                <c:pt idx="485">
                  <c:v>0.227025</c:v>
                </c:pt>
                <c:pt idx="486">
                  <c:v>0.228074</c:v>
                </c:pt>
                <c:pt idx="487">
                  <c:v>0.22910700000000001</c:v>
                </c:pt>
                <c:pt idx="488">
                  <c:v>0.22991500000000001</c:v>
                </c:pt>
                <c:pt idx="489">
                  <c:v>0.23044899999999999</c:v>
                </c:pt>
                <c:pt idx="490">
                  <c:v>0.23072200000000001</c:v>
                </c:pt>
                <c:pt idx="491">
                  <c:v>0.230521</c:v>
                </c:pt>
                <c:pt idx="492">
                  <c:v>0.229994</c:v>
                </c:pt>
                <c:pt idx="493">
                  <c:v>0.22928799999999999</c:v>
                </c:pt>
                <c:pt idx="494">
                  <c:v>0.22842100000000001</c:v>
                </c:pt>
                <c:pt idx="495">
                  <c:v>0.22753300000000001</c:v>
                </c:pt>
                <c:pt idx="496">
                  <c:v>0.22662499999999999</c:v>
                </c:pt>
                <c:pt idx="497">
                  <c:v>0.22576399999999999</c:v>
                </c:pt>
                <c:pt idx="498">
                  <c:v>0.22515199999999999</c:v>
                </c:pt>
                <c:pt idx="499">
                  <c:v>0.22458</c:v>
                </c:pt>
                <c:pt idx="500">
                  <c:v>0.22411200000000001</c:v>
                </c:pt>
                <c:pt idx="501">
                  <c:v>0.223639</c:v>
                </c:pt>
                <c:pt idx="502">
                  <c:v>0.22332099999999999</c:v>
                </c:pt>
                <c:pt idx="503">
                  <c:v>0.22306699999999999</c:v>
                </c:pt>
                <c:pt idx="504">
                  <c:v>0.222945</c:v>
                </c:pt>
                <c:pt idx="505">
                  <c:v>0.22290499999999999</c:v>
                </c:pt>
                <c:pt idx="506">
                  <c:v>0.22284300000000001</c:v>
                </c:pt>
                <c:pt idx="507">
                  <c:v>0.22271299999999999</c:v>
                </c:pt>
                <c:pt idx="508">
                  <c:v>0.22253500000000001</c:v>
                </c:pt>
                <c:pt idx="509">
                  <c:v>0.22242700000000001</c:v>
                </c:pt>
                <c:pt idx="510">
                  <c:v>0.222438</c:v>
                </c:pt>
                <c:pt idx="511">
                  <c:v>0.22247800000000001</c:v>
                </c:pt>
                <c:pt idx="512">
                  <c:v>0.22253600000000001</c:v>
                </c:pt>
                <c:pt idx="513">
                  <c:v>0.22250500000000001</c:v>
                </c:pt>
                <c:pt idx="514">
                  <c:v>0.222659</c:v>
                </c:pt>
                <c:pt idx="515">
                  <c:v>0.22270200000000001</c:v>
                </c:pt>
                <c:pt idx="516">
                  <c:v>0.22264800000000001</c:v>
                </c:pt>
                <c:pt idx="517">
                  <c:v>0.22259100000000001</c:v>
                </c:pt>
                <c:pt idx="518">
                  <c:v>0.222556</c:v>
                </c:pt>
                <c:pt idx="519">
                  <c:v>0.22259499999999999</c:v>
                </c:pt>
                <c:pt idx="520">
                  <c:v>0.222583</c:v>
                </c:pt>
                <c:pt idx="521">
                  <c:v>0.222604</c:v>
                </c:pt>
                <c:pt idx="522">
                  <c:v>0.22259799999999999</c:v>
                </c:pt>
                <c:pt idx="523">
                  <c:v>0.22262499999999999</c:v>
                </c:pt>
                <c:pt idx="524">
                  <c:v>0.222659</c:v>
                </c:pt>
                <c:pt idx="525">
                  <c:v>0.22264200000000001</c:v>
                </c:pt>
                <c:pt idx="526">
                  <c:v>0.22275800000000001</c:v>
                </c:pt>
                <c:pt idx="527">
                  <c:v>0.222861</c:v>
                </c:pt>
                <c:pt idx="528">
                  <c:v>0.22286800000000001</c:v>
                </c:pt>
                <c:pt idx="529">
                  <c:v>0.22282299999999999</c:v>
                </c:pt>
                <c:pt idx="530">
                  <c:v>0.22275600000000001</c:v>
                </c:pt>
                <c:pt idx="531">
                  <c:v>0.22271299999999999</c:v>
                </c:pt>
                <c:pt idx="532">
                  <c:v>0.22273499999999999</c:v>
                </c:pt>
                <c:pt idx="533">
                  <c:v>0.222797</c:v>
                </c:pt>
                <c:pt idx="534">
                  <c:v>0.22281500000000001</c:v>
                </c:pt>
                <c:pt idx="535">
                  <c:v>0.22281400000000001</c:v>
                </c:pt>
                <c:pt idx="536">
                  <c:v>0.22303899999999999</c:v>
                </c:pt>
                <c:pt idx="537">
                  <c:v>0.22319600000000001</c:v>
                </c:pt>
                <c:pt idx="538">
                  <c:v>0.22339899999999999</c:v>
                </c:pt>
                <c:pt idx="539">
                  <c:v>0.22367699999999999</c:v>
                </c:pt>
                <c:pt idx="540">
                  <c:v>0.22398100000000001</c:v>
                </c:pt>
                <c:pt idx="541">
                  <c:v>0.22431000000000001</c:v>
                </c:pt>
                <c:pt idx="542">
                  <c:v>0.224658</c:v>
                </c:pt>
                <c:pt idx="543">
                  <c:v>0.22489600000000001</c:v>
                </c:pt>
                <c:pt idx="544">
                  <c:v>0.22500000000000001</c:v>
                </c:pt>
                <c:pt idx="545">
                  <c:v>0.22498599999999999</c:v>
                </c:pt>
                <c:pt idx="546">
                  <c:v>0.22503200000000001</c:v>
                </c:pt>
                <c:pt idx="547">
                  <c:v>0.22495000000000001</c:v>
                </c:pt>
                <c:pt idx="548">
                  <c:v>0.22475100000000001</c:v>
                </c:pt>
                <c:pt idx="549">
                  <c:v>0.22449</c:v>
                </c:pt>
                <c:pt idx="550">
                  <c:v>0.22422300000000001</c:v>
                </c:pt>
                <c:pt idx="551">
                  <c:v>0.22401699999999999</c:v>
                </c:pt>
                <c:pt idx="552">
                  <c:v>0.22381599999999999</c:v>
                </c:pt>
                <c:pt idx="553">
                  <c:v>0.223602</c:v>
                </c:pt>
                <c:pt idx="554">
                  <c:v>0.223549</c:v>
                </c:pt>
                <c:pt idx="555">
                  <c:v>0.22354399999999999</c:v>
                </c:pt>
                <c:pt idx="556">
                  <c:v>0.223658</c:v>
                </c:pt>
                <c:pt idx="557">
                  <c:v>0.22372500000000001</c:v>
                </c:pt>
                <c:pt idx="558">
                  <c:v>0.223722</c:v>
                </c:pt>
                <c:pt idx="559">
                  <c:v>0.223603</c:v>
                </c:pt>
                <c:pt idx="560">
                  <c:v>0.22337199999999999</c:v>
                </c:pt>
                <c:pt idx="561">
                  <c:v>0.22310199999999999</c:v>
                </c:pt>
                <c:pt idx="562">
                  <c:v>0.22284100000000001</c:v>
                </c:pt>
                <c:pt idx="563">
                  <c:v>0.222636</c:v>
                </c:pt>
                <c:pt idx="564">
                  <c:v>0.22256200000000001</c:v>
                </c:pt>
                <c:pt idx="565">
                  <c:v>0.22245200000000001</c:v>
                </c:pt>
                <c:pt idx="566">
                  <c:v>0.22243599999999999</c:v>
                </c:pt>
                <c:pt idx="567">
                  <c:v>0.222354</c:v>
                </c:pt>
                <c:pt idx="568">
                  <c:v>0.222326</c:v>
                </c:pt>
                <c:pt idx="569">
                  <c:v>0.22234699999999999</c:v>
                </c:pt>
                <c:pt idx="570">
                  <c:v>0.22237799999999999</c:v>
                </c:pt>
                <c:pt idx="571">
                  <c:v>0.222473</c:v>
                </c:pt>
                <c:pt idx="572">
                  <c:v>0.222411</c:v>
                </c:pt>
                <c:pt idx="573">
                  <c:v>0.22233600000000001</c:v>
                </c:pt>
                <c:pt idx="574">
                  <c:v>0.22226799999999999</c:v>
                </c:pt>
                <c:pt idx="575">
                  <c:v>0.22231000000000001</c:v>
                </c:pt>
                <c:pt idx="576">
                  <c:v>0.22232099999999999</c:v>
                </c:pt>
                <c:pt idx="577">
                  <c:v>0.22226599999999999</c:v>
                </c:pt>
                <c:pt idx="578">
                  <c:v>0.222247</c:v>
                </c:pt>
                <c:pt idx="579">
                  <c:v>0.22226299999999999</c:v>
                </c:pt>
                <c:pt idx="580">
                  <c:v>0.222251</c:v>
                </c:pt>
                <c:pt idx="581">
                  <c:v>0.222274</c:v>
                </c:pt>
                <c:pt idx="582">
                  <c:v>0.22245999999999999</c:v>
                </c:pt>
                <c:pt idx="583">
                  <c:v>0.222526</c:v>
                </c:pt>
                <c:pt idx="584">
                  <c:v>0.22245999999999999</c:v>
                </c:pt>
                <c:pt idx="585">
                  <c:v>0.22245200000000001</c:v>
                </c:pt>
                <c:pt idx="586">
                  <c:v>0.222381</c:v>
                </c:pt>
                <c:pt idx="587">
                  <c:v>0.22235099999999999</c:v>
                </c:pt>
                <c:pt idx="588">
                  <c:v>0.222303</c:v>
                </c:pt>
                <c:pt idx="589">
                  <c:v>0.22225700000000001</c:v>
                </c:pt>
                <c:pt idx="590">
                  <c:v>0.22231600000000001</c:v>
                </c:pt>
                <c:pt idx="591">
                  <c:v>0.222415</c:v>
                </c:pt>
                <c:pt idx="592">
                  <c:v>0.22260199999999999</c:v>
                </c:pt>
                <c:pt idx="593">
                  <c:v>0.22301599999999999</c:v>
                </c:pt>
                <c:pt idx="594">
                  <c:v>0.223354</c:v>
                </c:pt>
                <c:pt idx="595">
                  <c:v>0.22361900000000001</c:v>
                </c:pt>
                <c:pt idx="596">
                  <c:v>0.22381699999999999</c:v>
                </c:pt>
                <c:pt idx="597">
                  <c:v>0.223803</c:v>
                </c:pt>
                <c:pt idx="598">
                  <c:v>0.223769</c:v>
                </c:pt>
                <c:pt idx="599">
                  <c:v>0.22384799999999999</c:v>
                </c:pt>
                <c:pt idx="600">
                  <c:v>0.22411600000000001</c:v>
                </c:pt>
                <c:pt idx="601">
                  <c:v>0.22461100000000001</c:v>
                </c:pt>
                <c:pt idx="602">
                  <c:v>0.225189</c:v>
                </c:pt>
                <c:pt idx="603">
                  <c:v>0.225936</c:v>
                </c:pt>
                <c:pt idx="604">
                  <c:v>0.22675799999999999</c:v>
                </c:pt>
                <c:pt idx="605">
                  <c:v>0.22787099999999999</c:v>
                </c:pt>
                <c:pt idx="606">
                  <c:v>0.22895099999999999</c:v>
                </c:pt>
                <c:pt idx="607">
                  <c:v>0.22987299999999999</c:v>
                </c:pt>
                <c:pt idx="608">
                  <c:v>0.23077300000000001</c:v>
                </c:pt>
                <c:pt idx="609">
                  <c:v>0.231378</c:v>
                </c:pt>
                <c:pt idx="610">
                  <c:v>0.23154</c:v>
                </c:pt>
                <c:pt idx="611">
                  <c:v>0.23135</c:v>
                </c:pt>
                <c:pt idx="612">
                  <c:v>0.23083999999999999</c:v>
                </c:pt>
                <c:pt idx="613">
                  <c:v>0.230076</c:v>
                </c:pt>
                <c:pt idx="614">
                  <c:v>0.229245</c:v>
                </c:pt>
                <c:pt idx="615">
                  <c:v>0.22838</c:v>
                </c:pt>
                <c:pt idx="616">
                  <c:v>0.22739699999999999</c:v>
                </c:pt>
                <c:pt idx="617">
                  <c:v>0.22667300000000001</c:v>
                </c:pt>
                <c:pt idx="618">
                  <c:v>0.22595899999999999</c:v>
                </c:pt>
                <c:pt idx="619">
                  <c:v>0.225517</c:v>
                </c:pt>
                <c:pt idx="620">
                  <c:v>0.225136</c:v>
                </c:pt>
                <c:pt idx="621">
                  <c:v>0.224942</c:v>
                </c:pt>
                <c:pt idx="622">
                  <c:v>0.22473799999999999</c:v>
                </c:pt>
                <c:pt idx="623">
                  <c:v>0.224574</c:v>
                </c:pt>
                <c:pt idx="624">
                  <c:v>0.224497</c:v>
                </c:pt>
                <c:pt idx="625">
                  <c:v>0.224444</c:v>
                </c:pt>
                <c:pt idx="626">
                  <c:v>0.22445100000000001</c:v>
                </c:pt>
                <c:pt idx="627">
                  <c:v>0.22454199999999999</c:v>
                </c:pt>
                <c:pt idx="628">
                  <c:v>0.22459799999999999</c:v>
                </c:pt>
                <c:pt idx="629">
                  <c:v>0.224741</c:v>
                </c:pt>
                <c:pt idx="630">
                  <c:v>0.22487399999999999</c:v>
                </c:pt>
                <c:pt idx="631">
                  <c:v>0.224879</c:v>
                </c:pt>
                <c:pt idx="632">
                  <c:v>0.224882</c:v>
                </c:pt>
                <c:pt idx="633">
                  <c:v>0.224938</c:v>
                </c:pt>
                <c:pt idx="634">
                  <c:v>0.225023</c:v>
                </c:pt>
                <c:pt idx="635">
                  <c:v>0.22502800000000001</c:v>
                </c:pt>
                <c:pt idx="636">
                  <c:v>0.22503400000000001</c:v>
                </c:pt>
                <c:pt idx="637">
                  <c:v>0.22514100000000001</c:v>
                </c:pt>
                <c:pt idx="638">
                  <c:v>0.22523699999999999</c:v>
                </c:pt>
                <c:pt idx="639">
                  <c:v>0.22528000000000001</c:v>
                </c:pt>
                <c:pt idx="640">
                  <c:v>0.22542699999999999</c:v>
                </c:pt>
                <c:pt idx="641">
                  <c:v>0.22547900000000001</c:v>
                </c:pt>
                <c:pt idx="642">
                  <c:v>0.22565099999999999</c:v>
                </c:pt>
                <c:pt idx="643">
                  <c:v>0.22580800000000001</c:v>
                </c:pt>
                <c:pt idx="644">
                  <c:v>0.225961</c:v>
                </c:pt>
                <c:pt idx="645">
                  <c:v>0.22598599999999999</c:v>
                </c:pt>
                <c:pt idx="646">
                  <c:v>0.225995</c:v>
                </c:pt>
                <c:pt idx="647">
                  <c:v>0.226077</c:v>
                </c:pt>
                <c:pt idx="648">
                  <c:v>0.22622500000000001</c:v>
                </c:pt>
                <c:pt idx="649">
                  <c:v>0.22636300000000001</c:v>
                </c:pt>
                <c:pt idx="650">
                  <c:v>0.22652</c:v>
                </c:pt>
                <c:pt idx="651">
                  <c:v>0.22666600000000001</c:v>
                </c:pt>
                <c:pt idx="652">
                  <c:v>0.226853</c:v>
                </c:pt>
                <c:pt idx="653">
                  <c:v>0.22708300000000001</c:v>
                </c:pt>
                <c:pt idx="654">
                  <c:v>0.22736200000000001</c:v>
                </c:pt>
                <c:pt idx="655">
                  <c:v>0.22773699999999999</c:v>
                </c:pt>
                <c:pt idx="656">
                  <c:v>0.22822300000000001</c:v>
                </c:pt>
                <c:pt idx="657">
                  <c:v>0.22866800000000001</c:v>
                </c:pt>
                <c:pt idx="658">
                  <c:v>0.22949700000000001</c:v>
                </c:pt>
                <c:pt idx="659">
                  <c:v>0.230379</c:v>
                </c:pt>
                <c:pt idx="660">
                  <c:v>0.23139100000000001</c:v>
                </c:pt>
                <c:pt idx="661">
                  <c:v>0.23244200000000001</c:v>
                </c:pt>
                <c:pt idx="662">
                  <c:v>0.23341100000000001</c:v>
                </c:pt>
                <c:pt idx="663">
                  <c:v>0.234241</c:v>
                </c:pt>
                <c:pt idx="664">
                  <c:v>0.23483200000000001</c:v>
                </c:pt>
                <c:pt idx="665">
                  <c:v>0.23503299999999999</c:v>
                </c:pt>
                <c:pt idx="666">
                  <c:v>0.234902</c:v>
                </c:pt>
                <c:pt idx="667">
                  <c:v>0.23452400000000001</c:v>
                </c:pt>
                <c:pt idx="668">
                  <c:v>0.23399900000000001</c:v>
                </c:pt>
                <c:pt idx="669">
                  <c:v>0.23329900000000001</c:v>
                </c:pt>
                <c:pt idx="670">
                  <c:v>0.232623</c:v>
                </c:pt>
                <c:pt idx="671">
                  <c:v>0.23205799999999999</c:v>
                </c:pt>
                <c:pt idx="672">
                  <c:v>0.23150999999999999</c:v>
                </c:pt>
                <c:pt idx="673">
                  <c:v>0.23105600000000001</c:v>
                </c:pt>
                <c:pt idx="674">
                  <c:v>0.23075300000000001</c:v>
                </c:pt>
                <c:pt idx="675">
                  <c:v>0.23047799999999999</c:v>
                </c:pt>
                <c:pt idx="676">
                  <c:v>0.23028100000000001</c:v>
                </c:pt>
                <c:pt idx="677">
                  <c:v>0.23016500000000001</c:v>
                </c:pt>
                <c:pt idx="678">
                  <c:v>0.230131</c:v>
                </c:pt>
                <c:pt idx="679">
                  <c:v>0.230185</c:v>
                </c:pt>
                <c:pt idx="680">
                  <c:v>0.23026099999999999</c:v>
                </c:pt>
                <c:pt idx="681">
                  <c:v>0.230295</c:v>
                </c:pt>
                <c:pt idx="682">
                  <c:v>0.23045599999999999</c:v>
                </c:pt>
                <c:pt idx="683">
                  <c:v>0.230548</c:v>
                </c:pt>
                <c:pt idx="684">
                  <c:v>0.23062299999999999</c:v>
                </c:pt>
                <c:pt idx="685">
                  <c:v>0.230714</c:v>
                </c:pt>
                <c:pt idx="686">
                  <c:v>0.23089499999999999</c:v>
                </c:pt>
                <c:pt idx="687">
                  <c:v>0.230989</c:v>
                </c:pt>
                <c:pt idx="688">
                  <c:v>0.23109299999999999</c:v>
                </c:pt>
                <c:pt idx="689">
                  <c:v>0.23127800000000001</c:v>
                </c:pt>
                <c:pt idx="690">
                  <c:v>0.23152700000000001</c:v>
                </c:pt>
                <c:pt idx="691">
                  <c:v>0.231765</c:v>
                </c:pt>
                <c:pt idx="692">
                  <c:v>0.23177600000000001</c:v>
                </c:pt>
                <c:pt idx="693">
                  <c:v>0.23189100000000001</c:v>
                </c:pt>
                <c:pt idx="694">
                  <c:v>0.23211000000000001</c:v>
                </c:pt>
                <c:pt idx="695">
                  <c:v>0.232269</c:v>
                </c:pt>
                <c:pt idx="696">
                  <c:v>0.23246800000000001</c:v>
                </c:pt>
                <c:pt idx="697">
                  <c:v>0.23269300000000001</c:v>
                </c:pt>
                <c:pt idx="698">
                  <c:v>0.23284099999999999</c:v>
                </c:pt>
                <c:pt idx="699">
                  <c:v>0.23294599999999999</c:v>
                </c:pt>
                <c:pt idx="700">
                  <c:v>0.23319400000000001</c:v>
                </c:pt>
                <c:pt idx="701">
                  <c:v>0.233434</c:v>
                </c:pt>
                <c:pt idx="702">
                  <c:v>0.23349900000000001</c:v>
                </c:pt>
                <c:pt idx="703">
                  <c:v>0.23355799999999999</c:v>
                </c:pt>
                <c:pt idx="704">
                  <c:v>0.233624</c:v>
                </c:pt>
                <c:pt idx="705">
                  <c:v>0.23371400000000001</c:v>
                </c:pt>
                <c:pt idx="706">
                  <c:v>0.23385500000000001</c:v>
                </c:pt>
                <c:pt idx="707">
                  <c:v>0.23397799999999999</c:v>
                </c:pt>
                <c:pt idx="708">
                  <c:v>0.23406299999999999</c:v>
                </c:pt>
                <c:pt idx="709">
                  <c:v>0.23421700000000001</c:v>
                </c:pt>
                <c:pt idx="710">
                  <c:v>0.23432800000000001</c:v>
                </c:pt>
                <c:pt idx="711">
                  <c:v>0.234597</c:v>
                </c:pt>
                <c:pt idx="712">
                  <c:v>0.23483699999999999</c:v>
                </c:pt>
                <c:pt idx="713">
                  <c:v>0.235096</c:v>
                </c:pt>
                <c:pt idx="714">
                  <c:v>0.235425</c:v>
                </c:pt>
                <c:pt idx="715">
                  <c:v>0.235873</c:v>
                </c:pt>
                <c:pt idx="716">
                  <c:v>0.23644100000000001</c:v>
                </c:pt>
                <c:pt idx="717">
                  <c:v>0.237068</c:v>
                </c:pt>
                <c:pt idx="718">
                  <c:v>0.23774200000000001</c:v>
                </c:pt>
                <c:pt idx="719">
                  <c:v>0.238515</c:v>
                </c:pt>
                <c:pt idx="720">
                  <c:v>0.23930999999999999</c:v>
                </c:pt>
                <c:pt idx="721">
                  <c:v>0.24007000000000001</c:v>
                </c:pt>
                <c:pt idx="722">
                  <c:v>0.24068500000000001</c:v>
                </c:pt>
                <c:pt idx="723">
                  <c:v>0.24111299999999999</c:v>
                </c:pt>
                <c:pt idx="724">
                  <c:v>0.24135799999999999</c:v>
                </c:pt>
                <c:pt idx="725">
                  <c:v>0.2414</c:v>
                </c:pt>
                <c:pt idx="726">
                  <c:v>0.241346</c:v>
                </c:pt>
                <c:pt idx="727">
                  <c:v>0.241004</c:v>
                </c:pt>
                <c:pt idx="728">
                  <c:v>0.24059</c:v>
                </c:pt>
                <c:pt idx="729">
                  <c:v>0.24013899999999999</c:v>
                </c:pt>
                <c:pt idx="730">
                  <c:v>0.23977399999999999</c:v>
                </c:pt>
                <c:pt idx="731">
                  <c:v>0.239506</c:v>
                </c:pt>
                <c:pt idx="732">
                  <c:v>0.23929400000000001</c:v>
                </c:pt>
                <c:pt idx="733">
                  <c:v>0.239094</c:v>
                </c:pt>
                <c:pt idx="734">
                  <c:v>0.238931</c:v>
                </c:pt>
                <c:pt idx="735">
                  <c:v>0.238899</c:v>
                </c:pt>
                <c:pt idx="736">
                  <c:v>0.23894199999999999</c:v>
                </c:pt>
                <c:pt idx="737">
                  <c:v>0.23890800000000001</c:v>
                </c:pt>
                <c:pt idx="738">
                  <c:v>0.239011</c:v>
                </c:pt>
                <c:pt idx="739">
                  <c:v>0.239118</c:v>
                </c:pt>
                <c:pt idx="740">
                  <c:v>0.23923700000000001</c:v>
                </c:pt>
                <c:pt idx="741">
                  <c:v>0.23930699999999999</c:v>
                </c:pt>
                <c:pt idx="742">
                  <c:v>0.23946400000000001</c:v>
                </c:pt>
                <c:pt idx="743">
                  <c:v>0.23970900000000001</c:v>
                </c:pt>
                <c:pt idx="744">
                  <c:v>0.23990400000000001</c:v>
                </c:pt>
                <c:pt idx="745">
                  <c:v>0.24004</c:v>
                </c:pt>
                <c:pt idx="746">
                  <c:v>0.24021899999999999</c:v>
                </c:pt>
                <c:pt idx="747">
                  <c:v>0.240425</c:v>
                </c:pt>
                <c:pt idx="748">
                  <c:v>0.240512</c:v>
                </c:pt>
                <c:pt idx="749">
                  <c:v>0.240679</c:v>
                </c:pt>
                <c:pt idx="750">
                  <c:v>0.240926</c:v>
                </c:pt>
                <c:pt idx="751">
                  <c:v>0.241094</c:v>
                </c:pt>
                <c:pt idx="752">
                  <c:v>0.24124499999999999</c:v>
                </c:pt>
                <c:pt idx="753">
                  <c:v>0.24141599999999999</c:v>
                </c:pt>
                <c:pt idx="754">
                  <c:v>0.24160799999999999</c:v>
                </c:pt>
                <c:pt idx="755">
                  <c:v>0.24182999999999999</c:v>
                </c:pt>
                <c:pt idx="756">
                  <c:v>0.242012</c:v>
                </c:pt>
                <c:pt idx="757">
                  <c:v>0.24220700000000001</c:v>
                </c:pt>
                <c:pt idx="758">
                  <c:v>0.24232300000000001</c:v>
                </c:pt>
                <c:pt idx="759">
                  <c:v>0.24251500000000001</c:v>
                </c:pt>
                <c:pt idx="760">
                  <c:v>0.24276200000000001</c:v>
                </c:pt>
                <c:pt idx="761">
                  <c:v>0.24292900000000001</c:v>
                </c:pt>
                <c:pt idx="762">
                  <c:v>0.243085</c:v>
                </c:pt>
                <c:pt idx="763">
                  <c:v>0.243252</c:v>
                </c:pt>
                <c:pt idx="764">
                  <c:v>0.24340200000000001</c:v>
                </c:pt>
                <c:pt idx="765">
                  <c:v>0.24363399999999999</c:v>
                </c:pt>
                <c:pt idx="766">
                  <c:v>0.24386099999999999</c:v>
                </c:pt>
                <c:pt idx="767">
                  <c:v>0.24409800000000001</c:v>
                </c:pt>
                <c:pt idx="768">
                  <c:v>0.24440000000000001</c:v>
                </c:pt>
                <c:pt idx="769">
                  <c:v>0.24454000000000001</c:v>
                </c:pt>
                <c:pt idx="770">
                  <c:v>0.244926</c:v>
                </c:pt>
                <c:pt idx="771">
                  <c:v>0.24528800000000001</c:v>
                </c:pt>
                <c:pt idx="772">
                  <c:v>0.245674</c:v>
                </c:pt>
                <c:pt idx="773">
                  <c:v>0.246117</c:v>
                </c:pt>
                <c:pt idx="774">
                  <c:v>0.246614</c:v>
                </c:pt>
                <c:pt idx="775">
                  <c:v>0.247137</c:v>
                </c:pt>
                <c:pt idx="776">
                  <c:v>0.247612</c:v>
                </c:pt>
                <c:pt idx="777">
                  <c:v>0.24796199999999999</c:v>
                </c:pt>
                <c:pt idx="778">
                  <c:v>0.24821499999999999</c:v>
                </c:pt>
                <c:pt idx="779">
                  <c:v>0.24834200000000001</c:v>
                </c:pt>
                <c:pt idx="780">
                  <c:v>0.24842700000000001</c:v>
                </c:pt>
                <c:pt idx="781">
                  <c:v>0.24839</c:v>
                </c:pt>
                <c:pt idx="782">
                  <c:v>0.248312</c:v>
                </c:pt>
                <c:pt idx="783">
                  <c:v>0.248136</c:v>
                </c:pt>
                <c:pt idx="784">
                  <c:v>0.24796799999999999</c:v>
                </c:pt>
                <c:pt idx="785">
                  <c:v>0.24785799999999999</c:v>
                </c:pt>
                <c:pt idx="786">
                  <c:v>0.24782000000000001</c:v>
                </c:pt>
                <c:pt idx="787">
                  <c:v>0.247947</c:v>
                </c:pt>
                <c:pt idx="788">
                  <c:v>0.24812500000000001</c:v>
                </c:pt>
                <c:pt idx="789">
                  <c:v>0.24837999999999999</c:v>
                </c:pt>
                <c:pt idx="790">
                  <c:v>0.24867800000000001</c:v>
                </c:pt>
                <c:pt idx="791">
                  <c:v>0.248886</c:v>
                </c:pt>
                <c:pt idx="792">
                  <c:v>0.248945</c:v>
                </c:pt>
                <c:pt idx="793">
                  <c:v>0.24887000000000001</c:v>
                </c:pt>
                <c:pt idx="794">
                  <c:v>0.24875800000000001</c:v>
                </c:pt>
                <c:pt idx="795">
                  <c:v>0.24862200000000001</c:v>
                </c:pt>
                <c:pt idx="796">
                  <c:v>0.248558</c:v>
                </c:pt>
                <c:pt idx="797">
                  <c:v>0.24864900000000001</c:v>
                </c:pt>
                <c:pt idx="798">
                  <c:v>0.24865499999999999</c:v>
                </c:pt>
                <c:pt idx="799">
                  <c:v>0.24871799999999999</c:v>
                </c:pt>
                <c:pt idx="800">
                  <c:v>0.24879100000000001</c:v>
                </c:pt>
                <c:pt idx="801">
                  <c:v>0.24887600000000001</c:v>
                </c:pt>
                <c:pt idx="802">
                  <c:v>0.249003</c:v>
                </c:pt>
                <c:pt idx="803">
                  <c:v>0.24915899999999999</c:v>
                </c:pt>
                <c:pt idx="804">
                  <c:v>0.249222</c:v>
                </c:pt>
                <c:pt idx="805">
                  <c:v>0.24935599999999999</c:v>
                </c:pt>
                <c:pt idx="806">
                  <c:v>0.249501</c:v>
                </c:pt>
                <c:pt idx="807">
                  <c:v>0.24963099999999999</c:v>
                </c:pt>
                <c:pt idx="808">
                  <c:v>0.24974399999999999</c:v>
                </c:pt>
                <c:pt idx="809">
                  <c:v>0.249892</c:v>
                </c:pt>
                <c:pt idx="810">
                  <c:v>0.25003999999999998</c:v>
                </c:pt>
                <c:pt idx="811">
                  <c:v>0.25013800000000003</c:v>
                </c:pt>
                <c:pt idx="812">
                  <c:v>0.25020999999999999</c:v>
                </c:pt>
                <c:pt idx="813">
                  <c:v>0.25032599999999999</c:v>
                </c:pt>
                <c:pt idx="814">
                  <c:v>0.25045299999999998</c:v>
                </c:pt>
                <c:pt idx="815">
                  <c:v>0.250504</c:v>
                </c:pt>
                <c:pt idx="816">
                  <c:v>0.250695</c:v>
                </c:pt>
                <c:pt idx="817">
                  <c:v>0.25084899999999999</c:v>
                </c:pt>
                <c:pt idx="818">
                  <c:v>0.25094899999999998</c:v>
                </c:pt>
                <c:pt idx="819">
                  <c:v>0.25103700000000001</c:v>
                </c:pt>
                <c:pt idx="820">
                  <c:v>0.25111499999999998</c:v>
                </c:pt>
                <c:pt idx="821">
                  <c:v>0.25117899999999999</c:v>
                </c:pt>
                <c:pt idx="822">
                  <c:v>0.25126700000000002</c:v>
                </c:pt>
                <c:pt idx="823">
                  <c:v>0.25140099999999999</c:v>
                </c:pt>
                <c:pt idx="824">
                  <c:v>0.251635</c:v>
                </c:pt>
                <c:pt idx="825">
                  <c:v>0.251857</c:v>
                </c:pt>
                <c:pt idx="826">
                  <c:v>0.25211600000000001</c:v>
                </c:pt>
                <c:pt idx="827">
                  <c:v>0.25247700000000001</c:v>
                </c:pt>
                <c:pt idx="828">
                  <c:v>0.25288699999999997</c:v>
                </c:pt>
                <c:pt idx="829">
                  <c:v>0.253193</c:v>
                </c:pt>
                <c:pt idx="830">
                  <c:v>0.25338100000000002</c:v>
                </c:pt>
                <c:pt idx="831">
                  <c:v>0.253556</c:v>
                </c:pt>
                <c:pt idx="832">
                  <c:v>0.25371100000000002</c:v>
                </c:pt>
                <c:pt idx="833">
                  <c:v>0.25389600000000001</c:v>
                </c:pt>
                <c:pt idx="834">
                  <c:v>0.254189</c:v>
                </c:pt>
                <c:pt idx="835">
                  <c:v>0.25470999999999999</c:v>
                </c:pt>
                <c:pt idx="836">
                  <c:v>0.25539000000000001</c:v>
                </c:pt>
                <c:pt idx="837">
                  <c:v>0.25623800000000002</c:v>
                </c:pt>
                <c:pt idx="838">
                  <c:v>0.25733099999999998</c:v>
                </c:pt>
                <c:pt idx="839">
                  <c:v>0.25848700000000002</c:v>
                </c:pt>
                <c:pt idx="840">
                  <c:v>0.25958900000000001</c:v>
                </c:pt>
                <c:pt idx="841">
                  <c:v>0.26067000000000001</c:v>
                </c:pt>
                <c:pt idx="842">
                  <c:v>0.26147300000000001</c:v>
                </c:pt>
                <c:pt idx="843">
                  <c:v>0.261986</c:v>
                </c:pt>
                <c:pt idx="844">
                  <c:v>0.26194699999999999</c:v>
                </c:pt>
                <c:pt idx="845">
                  <c:v>0.261602</c:v>
                </c:pt>
                <c:pt idx="846">
                  <c:v>0.26100600000000002</c:v>
                </c:pt>
                <c:pt idx="847">
                  <c:v>0.26026899999999997</c:v>
                </c:pt>
                <c:pt idx="848">
                  <c:v>0.25946999999999998</c:v>
                </c:pt>
                <c:pt idx="849">
                  <c:v>0.25864700000000002</c:v>
                </c:pt>
                <c:pt idx="850">
                  <c:v>0.25784800000000002</c:v>
                </c:pt>
                <c:pt idx="851">
                  <c:v>0.25716299999999997</c:v>
                </c:pt>
                <c:pt idx="852">
                  <c:v>0.256519</c:v>
                </c:pt>
                <c:pt idx="853">
                  <c:v>0.25610100000000002</c:v>
                </c:pt>
                <c:pt idx="854">
                  <c:v>0.255826</c:v>
                </c:pt>
                <c:pt idx="855">
                  <c:v>0.25565500000000002</c:v>
                </c:pt>
                <c:pt idx="856">
                  <c:v>0.255494</c:v>
                </c:pt>
                <c:pt idx="857">
                  <c:v>0.25542799999999999</c:v>
                </c:pt>
                <c:pt idx="858">
                  <c:v>0.25550099999999998</c:v>
                </c:pt>
                <c:pt idx="859">
                  <c:v>0.25559599999999999</c:v>
                </c:pt>
                <c:pt idx="860">
                  <c:v>0.25553399999999998</c:v>
                </c:pt>
                <c:pt idx="861">
                  <c:v>0.25560699999999997</c:v>
                </c:pt>
                <c:pt idx="862">
                  <c:v>0.25565900000000003</c:v>
                </c:pt>
                <c:pt idx="863">
                  <c:v>0.25567899999999999</c:v>
                </c:pt>
                <c:pt idx="864">
                  <c:v>0.255714</c:v>
                </c:pt>
                <c:pt idx="865">
                  <c:v>0.25579400000000002</c:v>
                </c:pt>
                <c:pt idx="866">
                  <c:v>0.25591799999999998</c:v>
                </c:pt>
                <c:pt idx="867">
                  <c:v>0.256054</c:v>
                </c:pt>
                <c:pt idx="868">
                  <c:v>0.25612000000000001</c:v>
                </c:pt>
                <c:pt idx="869">
                  <c:v>0.25628699999999999</c:v>
                </c:pt>
                <c:pt idx="870">
                  <c:v>0.25639600000000001</c:v>
                </c:pt>
                <c:pt idx="871">
                  <c:v>0.256471</c:v>
                </c:pt>
                <c:pt idx="872">
                  <c:v>0.25659100000000001</c:v>
                </c:pt>
                <c:pt idx="873">
                  <c:v>0.25670900000000002</c:v>
                </c:pt>
                <c:pt idx="874">
                  <c:v>0.25683400000000001</c:v>
                </c:pt>
                <c:pt idx="875">
                  <c:v>0.25695699999999999</c:v>
                </c:pt>
                <c:pt idx="876">
                  <c:v>0.25704300000000002</c:v>
                </c:pt>
                <c:pt idx="877">
                  <c:v>0.257193</c:v>
                </c:pt>
                <c:pt idx="878">
                  <c:v>0.25726900000000003</c:v>
                </c:pt>
                <c:pt idx="879">
                  <c:v>0.25740000000000002</c:v>
                </c:pt>
                <c:pt idx="880">
                  <c:v>0.25744</c:v>
                </c:pt>
                <c:pt idx="881">
                  <c:v>0.257546</c:v>
                </c:pt>
                <c:pt idx="882">
                  <c:v>0.25772099999999998</c:v>
                </c:pt>
                <c:pt idx="883">
                  <c:v>0.25789000000000001</c:v>
                </c:pt>
                <c:pt idx="884">
                  <c:v>0.258025</c:v>
                </c:pt>
                <c:pt idx="885">
                  <c:v>0.25828499999999999</c:v>
                </c:pt>
                <c:pt idx="886">
                  <c:v>0.258525</c:v>
                </c:pt>
                <c:pt idx="887">
                  <c:v>0.258766</c:v>
                </c:pt>
                <c:pt idx="888">
                  <c:v>0.25911899999999999</c:v>
                </c:pt>
                <c:pt idx="889">
                  <c:v>0.25956099999999999</c:v>
                </c:pt>
                <c:pt idx="890">
                  <c:v>0.26007200000000003</c:v>
                </c:pt>
                <c:pt idx="891">
                  <c:v>0.26053999999999999</c:v>
                </c:pt>
                <c:pt idx="892">
                  <c:v>0.26114399999999999</c:v>
                </c:pt>
                <c:pt idx="893">
                  <c:v>0.26185399999999998</c:v>
                </c:pt>
                <c:pt idx="894">
                  <c:v>0.26263799999999998</c:v>
                </c:pt>
                <c:pt idx="895">
                  <c:v>0.26347799999999999</c:v>
                </c:pt>
                <c:pt idx="896">
                  <c:v>0.26437300000000002</c:v>
                </c:pt>
                <c:pt idx="897">
                  <c:v>0.26504299999999997</c:v>
                </c:pt>
                <c:pt idx="898">
                  <c:v>0.26561499999999999</c:v>
                </c:pt>
                <c:pt idx="899">
                  <c:v>0.26619399999999999</c:v>
                </c:pt>
                <c:pt idx="900">
                  <c:v>0.26671899999999998</c:v>
                </c:pt>
                <c:pt idx="901">
                  <c:v>0.26720899999999997</c:v>
                </c:pt>
                <c:pt idx="902">
                  <c:v>0.26766600000000002</c:v>
                </c:pt>
                <c:pt idx="903">
                  <c:v>0.26810099999999998</c:v>
                </c:pt>
                <c:pt idx="904">
                  <c:v>0.268598</c:v>
                </c:pt>
                <c:pt idx="905">
                  <c:v>0.26918799999999998</c:v>
                </c:pt>
                <c:pt idx="906">
                  <c:v>0.26998899999999998</c:v>
                </c:pt>
                <c:pt idx="907">
                  <c:v>0.27094499999999999</c:v>
                </c:pt>
                <c:pt idx="908">
                  <c:v>0.27234900000000001</c:v>
                </c:pt>
                <c:pt idx="909">
                  <c:v>0.27399499999999999</c:v>
                </c:pt>
                <c:pt idx="910">
                  <c:v>0.27614699999999998</c:v>
                </c:pt>
                <c:pt idx="911">
                  <c:v>0.27941100000000002</c:v>
                </c:pt>
                <c:pt idx="912">
                  <c:v>0.28394999999999998</c:v>
                </c:pt>
                <c:pt idx="913">
                  <c:v>0.28933399999999998</c:v>
                </c:pt>
                <c:pt idx="914">
                  <c:v>0.29508000000000001</c:v>
                </c:pt>
                <c:pt idx="915">
                  <c:v>0.30153999999999997</c:v>
                </c:pt>
                <c:pt idx="916">
                  <c:v>0.30280800000000002</c:v>
                </c:pt>
                <c:pt idx="917">
                  <c:v>0.29733500000000002</c:v>
                </c:pt>
                <c:pt idx="918">
                  <c:v>0.286306</c:v>
                </c:pt>
                <c:pt idx="919">
                  <c:v>0.27153699999999997</c:v>
                </c:pt>
                <c:pt idx="920">
                  <c:v>0.25548700000000002</c:v>
                </c:pt>
                <c:pt idx="921">
                  <c:v>0.23866499999999999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896-4AF4-8DB4-7DA8CC5668CB}"/>
            </c:ext>
          </c:extLst>
        </c:ser>
        <c:ser>
          <c:idx val="3"/>
          <c:order val="3"/>
          <c:tx>
            <c:strRef>
              <c:f>'Measured H'!$O$1</c:f>
              <c:strCache>
                <c:ptCount val="1"/>
                <c:pt idx="0">
                  <c:v>H4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'Measured 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H'!$O$2:$O$936</c:f>
              <c:numCache>
                <c:formatCode>General</c:formatCode>
                <c:ptCount val="935"/>
                <c:pt idx="0">
                  <c:v>0.128076</c:v>
                </c:pt>
                <c:pt idx="1">
                  <c:v>0.14656</c:v>
                </c:pt>
                <c:pt idx="2">
                  <c:v>0.16688500000000001</c:v>
                </c:pt>
                <c:pt idx="3">
                  <c:v>0.18195800000000001</c:v>
                </c:pt>
                <c:pt idx="4">
                  <c:v>0.191751</c:v>
                </c:pt>
                <c:pt idx="5">
                  <c:v>0.19636700000000001</c:v>
                </c:pt>
                <c:pt idx="6">
                  <c:v>0.198549</c:v>
                </c:pt>
                <c:pt idx="7">
                  <c:v>0.19914699999999999</c:v>
                </c:pt>
                <c:pt idx="8">
                  <c:v>0.19894800000000001</c:v>
                </c:pt>
                <c:pt idx="9">
                  <c:v>0.198542</c:v>
                </c:pt>
                <c:pt idx="10">
                  <c:v>0.198322</c:v>
                </c:pt>
                <c:pt idx="11">
                  <c:v>0.19833899999999999</c:v>
                </c:pt>
                <c:pt idx="12">
                  <c:v>0.198855</c:v>
                </c:pt>
                <c:pt idx="13">
                  <c:v>0.19985600000000001</c:v>
                </c:pt>
                <c:pt idx="14">
                  <c:v>0.20116999999999999</c:v>
                </c:pt>
                <c:pt idx="15">
                  <c:v>0.20288200000000001</c:v>
                </c:pt>
                <c:pt idx="16">
                  <c:v>0.20435900000000001</c:v>
                </c:pt>
                <c:pt idx="17">
                  <c:v>0.20570099999999999</c:v>
                </c:pt>
                <c:pt idx="18">
                  <c:v>0.20666100000000001</c:v>
                </c:pt>
                <c:pt idx="19">
                  <c:v>0.206955</c:v>
                </c:pt>
                <c:pt idx="20">
                  <c:v>0.20668700000000001</c:v>
                </c:pt>
                <c:pt idx="21">
                  <c:v>0.205675</c:v>
                </c:pt>
                <c:pt idx="22">
                  <c:v>0.20386199999999999</c:v>
                </c:pt>
                <c:pt idx="23">
                  <c:v>0.20177800000000001</c:v>
                </c:pt>
                <c:pt idx="24">
                  <c:v>0.199598</c:v>
                </c:pt>
                <c:pt idx="25">
                  <c:v>0.19744100000000001</c:v>
                </c:pt>
                <c:pt idx="26">
                  <c:v>0.19537499999999999</c:v>
                </c:pt>
                <c:pt idx="27">
                  <c:v>0.19353500000000001</c:v>
                </c:pt>
                <c:pt idx="28">
                  <c:v>0.192</c:v>
                </c:pt>
                <c:pt idx="29">
                  <c:v>0.190779</c:v>
                </c:pt>
                <c:pt idx="30">
                  <c:v>0.189888</c:v>
                </c:pt>
                <c:pt idx="31">
                  <c:v>0.18922800000000001</c:v>
                </c:pt>
                <c:pt idx="32">
                  <c:v>0.18874199999999999</c:v>
                </c:pt>
                <c:pt idx="33">
                  <c:v>0.18837000000000001</c:v>
                </c:pt>
                <c:pt idx="34">
                  <c:v>0.18803</c:v>
                </c:pt>
                <c:pt idx="35">
                  <c:v>0.18770100000000001</c:v>
                </c:pt>
                <c:pt idx="36">
                  <c:v>0.18745600000000001</c:v>
                </c:pt>
                <c:pt idx="37">
                  <c:v>0.18727199999999999</c:v>
                </c:pt>
                <c:pt idx="38">
                  <c:v>0.187115</c:v>
                </c:pt>
                <c:pt idx="39">
                  <c:v>0.18696199999999999</c:v>
                </c:pt>
                <c:pt idx="40">
                  <c:v>0.18687999999999999</c:v>
                </c:pt>
                <c:pt idx="41">
                  <c:v>0.18695300000000001</c:v>
                </c:pt>
                <c:pt idx="42">
                  <c:v>0.18704999999999999</c:v>
                </c:pt>
                <c:pt idx="43">
                  <c:v>0.18718799999999999</c:v>
                </c:pt>
                <c:pt idx="44">
                  <c:v>0.18723300000000001</c:v>
                </c:pt>
                <c:pt idx="45">
                  <c:v>0.18733</c:v>
                </c:pt>
                <c:pt idx="46">
                  <c:v>0.187525</c:v>
                </c:pt>
                <c:pt idx="47">
                  <c:v>0.18767600000000001</c:v>
                </c:pt>
                <c:pt idx="48">
                  <c:v>0.187891</c:v>
                </c:pt>
                <c:pt idx="49">
                  <c:v>0.187861</c:v>
                </c:pt>
                <c:pt idx="50">
                  <c:v>0.18775900000000001</c:v>
                </c:pt>
                <c:pt idx="51">
                  <c:v>0.187804</c:v>
                </c:pt>
                <c:pt idx="52">
                  <c:v>0.18804299999999999</c:v>
                </c:pt>
                <c:pt idx="53">
                  <c:v>0.18824299999999999</c:v>
                </c:pt>
                <c:pt idx="54">
                  <c:v>0.18834400000000001</c:v>
                </c:pt>
                <c:pt idx="55">
                  <c:v>0.18840899999999999</c:v>
                </c:pt>
                <c:pt idx="56">
                  <c:v>0.18842800000000001</c:v>
                </c:pt>
                <c:pt idx="57">
                  <c:v>0.188526</c:v>
                </c:pt>
                <c:pt idx="58">
                  <c:v>0.188642</c:v>
                </c:pt>
                <c:pt idx="59">
                  <c:v>0.18884500000000001</c:v>
                </c:pt>
                <c:pt idx="60">
                  <c:v>0.18900700000000001</c:v>
                </c:pt>
                <c:pt idx="61">
                  <c:v>0.18914800000000001</c:v>
                </c:pt>
                <c:pt idx="62">
                  <c:v>0.189328</c:v>
                </c:pt>
                <c:pt idx="63">
                  <c:v>0.18937999999999999</c:v>
                </c:pt>
                <c:pt idx="64">
                  <c:v>0.18953600000000001</c:v>
                </c:pt>
                <c:pt idx="65">
                  <c:v>0.18962200000000001</c:v>
                </c:pt>
                <c:pt idx="66">
                  <c:v>0.18978200000000001</c:v>
                </c:pt>
                <c:pt idx="67">
                  <c:v>0.18994</c:v>
                </c:pt>
                <c:pt idx="68">
                  <c:v>0.19017200000000001</c:v>
                </c:pt>
                <c:pt idx="69">
                  <c:v>0.19043099999999999</c:v>
                </c:pt>
                <c:pt idx="70">
                  <c:v>0.19062699999999999</c:v>
                </c:pt>
                <c:pt idx="71">
                  <c:v>0.19083700000000001</c:v>
                </c:pt>
                <c:pt idx="72">
                  <c:v>0.191191</c:v>
                </c:pt>
                <c:pt idx="73">
                  <c:v>0.191632</c:v>
                </c:pt>
                <c:pt idx="74">
                  <c:v>0.192051</c:v>
                </c:pt>
                <c:pt idx="75">
                  <c:v>0.19284599999999999</c:v>
                </c:pt>
                <c:pt idx="76">
                  <c:v>0.19370100000000001</c:v>
                </c:pt>
                <c:pt idx="77">
                  <c:v>0.19500100000000001</c:v>
                </c:pt>
                <c:pt idx="78">
                  <c:v>0.19650100000000001</c:v>
                </c:pt>
                <c:pt idx="79">
                  <c:v>0.19815099999999999</c:v>
                </c:pt>
                <c:pt idx="80">
                  <c:v>0.19991600000000001</c:v>
                </c:pt>
                <c:pt idx="81">
                  <c:v>0.20161000000000001</c:v>
                </c:pt>
                <c:pt idx="82">
                  <c:v>0.20316899999999999</c:v>
                </c:pt>
                <c:pt idx="83">
                  <c:v>0.20417399999999999</c:v>
                </c:pt>
                <c:pt idx="84">
                  <c:v>0.204509</c:v>
                </c:pt>
                <c:pt idx="85">
                  <c:v>0.204434</c:v>
                </c:pt>
                <c:pt idx="86">
                  <c:v>0.20379</c:v>
                </c:pt>
                <c:pt idx="87">
                  <c:v>0.202824</c:v>
                </c:pt>
                <c:pt idx="88">
                  <c:v>0.201595</c:v>
                </c:pt>
                <c:pt idx="89">
                  <c:v>0.20025299999999999</c:v>
                </c:pt>
                <c:pt idx="90">
                  <c:v>0.19900499999999999</c:v>
                </c:pt>
                <c:pt idx="91">
                  <c:v>0.19775100000000001</c:v>
                </c:pt>
                <c:pt idx="92">
                  <c:v>0.19658700000000001</c:v>
                </c:pt>
                <c:pt idx="93">
                  <c:v>0.19559599999999999</c:v>
                </c:pt>
                <c:pt idx="94">
                  <c:v>0.19480600000000001</c:v>
                </c:pt>
                <c:pt idx="95">
                  <c:v>0.194246</c:v>
                </c:pt>
                <c:pt idx="96">
                  <c:v>0.19383500000000001</c:v>
                </c:pt>
                <c:pt idx="97">
                  <c:v>0.193464</c:v>
                </c:pt>
                <c:pt idx="98">
                  <c:v>0.19325400000000001</c:v>
                </c:pt>
                <c:pt idx="99">
                  <c:v>0.19311200000000001</c:v>
                </c:pt>
                <c:pt idx="100">
                  <c:v>0.19301299999999999</c:v>
                </c:pt>
                <c:pt idx="101">
                  <c:v>0.19312799999999999</c:v>
                </c:pt>
                <c:pt idx="102">
                  <c:v>0.19325899999999999</c:v>
                </c:pt>
                <c:pt idx="103">
                  <c:v>0.19336700000000001</c:v>
                </c:pt>
                <c:pt idx="104">
                  <c:v>0.193494</c:v>
                </c:pt>
                <c:pt idx="105">
                  <c:v>0.193666</c:v>
                </c:pt>
                <c:pt idx="106">
                  <c:v>0.19379299999999999</c:v>
                </c:pt>
                <c:pt idx="107">
                  <c:v>0.19384899999999999</c:v>
                </c:pt>
                <c:pt idx="108">
                  <c:v>0.19372800000000001</c:v>
                </c:pt>
                <c:pt idx="109">
                  <c:v>0.193714</c:v>
                </c:pt>
                <c:pt idx="110">
                  <c:v>0.19384199999999999</c:v>
                </c:pt>
                <c:pt idx="111">
                  <c:v>0.194103</c:v>
                </c:pt>
                <c:pt idx="112">
                  <c:v>0.19442100000000001</c:v>
                </c:pt>
                <c:pt idx="113">
                  <c:v>0.19468299999999999</c:v>
                </c:pt>
                <c:pt idx="114">
                  <c:v>0.19483800000000001</c:v>
                </c:pt>
                <c:pt idx="115">
                  <c:v>0.195017</c:v>
                </c:pt>
                <c:pt idx="116">
                  <c:v>0.19517300000000001</c:v>
                </c:pt>
                <c:pt idx="117">
                  <c:v>0.19522900000000001</c:v>
                </c:pt>
                <c:pt idx="118">
                  <c:v>0.19531799999999999</c:v>
                </c:pt>
                <c:pt idx="119">
                  <c:v>0.195467</c:v>
                </c:pt>
                <c:pt idx="120">
                  <c:v>0.195576</c:v>
                </c:pt>
                <c:pt idx="121">
                  <c:v>0.19572100000000001</c:v>
                </c:pt>
                <c:pt idx="122">
                  <c:v>0.19592200000000001</c:v>
                </c:pt>
                <c:pt idx="123">
                  <c:v>0.19609799999999999</c:v>
                </c:pt>
                <c:pt idx="124">
                  <c:v>0.19624</c:v>
                </c:pt>
                <c:pt idx="125">
                  <c:v>0.196464</c:v>
                </c:pt>
                <c:pt idx="126">
                  <c:v>0.196993</c:v>
                </c:pt>
                <c:pt idx="127">
                  <c:v>0.19739699999999999</c:v>
                </c:pt>
                <c:pt idx="128">
                  <c:v>0.19795199999999999</c:v>
                </c:pt>
                <c:pt idx="129">
                  <c:v>0.198626</c:v>
                </c:pt>
                <c:pt idx="130">
                  <c:v>0.199682</c:v>
                </c:pt>
                <c:pt idx="131">
                  <c:v>0.200798</c:v>
                </c:pt>
                <c:pt idx="132">
                  <c:v>0.201768</c:v>
                </c:pt>
                <c:pt idx="133">
                  <c:v>0.20283399999999999</c:v>
                </c:pt>
                <c:pt idx="134">
                  <c:v>0.20388000000000001</c:v>
                </c:pt>
                <c:pt idx="135">
                  <c:v>0.20467299999999999</c:v>
                </c:pt>
                <c:pt idx="136">
                  <c:v>0.20526700000000001</c:v>
                </c:pt>
                <c:pt idx="137">
                  <c:v>0.205342</c:v>
                </c:pt>
                <c:pt idx="138">
                  <c:v>0.20510999999999999</c:v>
                </c:pt>
                <c:pt idx="139">
                  <c:v>0.20460700000000001</c:v>
                </c:pt>
                <c:pt idx="140">
                  <c:v>0.20395199999999999</c:v>
                </c:pt>
                <c:pt idx="141">
                  <c:v>0.20324600000000001</c:v>
                </c:pt>
                <c:pt idx="142">
                  <c:v>0.20243700000000001</c:v>
                </c:pt>
                <c:pt idx="143">
                  <c:v>0.20166200000000001</c:v>
                </c:pt>
                <c:pt idx="144">
                  <c:v>0.20114299999999999</c:v>
                </c:pt>
                <c:pt idx="145">
                  <c:v>0.200822</c:v>
                </c:pt>
                <c:pt idx="146">
                  <c:v>0.20064100000000001</c:v>
                </c:pt>
                <c:pt idx="147">
                  <c:v>0.200456</c:v>
                </c:pt>
                <c:pt idx="148">
                  <c:v>0.20039299999999999</c:v>
                </c:pt>
                <c:pt idx="149">
                  <c:v>0.200434</c:v>
                </c:pt>
                <c:pt idx="150">
                  <c:v>0.20039999999999999</c:v>
                </c:pt>
                <c:pt idx="151">
                  <c:v>0.20028799999999999</c:v>
                </c:pt>
                <c:pt idx="152">
                  <c:v>0.20024500000000001</c:v>
                </c:pt>
                <c:pt idx="153">
                  <c:v>0.20019899999999999</c:v>
                </c:pt>
                <c:pt idx="154">
                  <c:v>0.200014</c:v>
                </c:pt>
                <c:pt idx="155">
                  <c:v>0.19994700000000001</c:v>
                </c:pt>
                <c:pt idx="156">
                  <c:v>0.20004</c:v>
                </c:pt>
                <c:pt idx="157">
                  <c:v>0.200209</c:v>
                </c:pt>
                <c:pt idx="158">
                  <c:v>0.20035800000000001</c:v>
                </c:pt>
                <c:pt idx="159">
                  <c:v>0.200457</c:v>
                </c:pt>
                <c:pt idx="160">
                  <c:v>0.20055899999999999</c:v>
                </c:pt>
                <c:pt idx="161">
                  <c:v>0.20070199999999999</c:v>
                </c:pt>
                <c:pt idx="162">
                  <c:v>0.200818</c:v>
                </c:pt>
                <c:pt idx="163">
                  <c:v>0.20100499999999999</c:v>
                </c:pt>
                <c:pt idx="164">
                  <c:v>0.20125000000000001</c:v>
                </c:pt>
                <c:pt idx="165">
                  <c:v>0.201457</c:v>
                </c:pt>
                <c:pt idx="166">
                  <c:v>0.201484</c:v>
                </c:pt>
                <c:pt idx="167">
                  <c:v>0.201352</c:v>
                </c:pt>
                <c:pt idx="168">
                  <c:v>0.201262</c:v>
                </c:pt>
                <c:pt idx="169">
                  <c:v>0.20136999999999999</c:v>
                </c:pt>
                <c:pt idx="170">
                  <c:v>0.201517</c:v>
                </c:pt>
                <c:pt idx="171">
                  <c:v>0.20162099999999999</c:v>
                </c:pt>
                <c:pt idx="172">
                  <c:v>0.20180600000000001</c:v>
                </c:pt>
                <c:pt idx="173">
                  <c:v>0.201878</c:v>
                </c:pt>
                <c:pt idx="174">
                  <c:v>0.201983</c:v>
                </c:pt>
                <c:pt idx="175">
                  <c:v>0.20211399999999999</c:v>
                </c:pt>
                <c:pt idx="176">
                  <c:v>0.20214199999999999</c:v>
                </c:pt>
                <c:pt idx="177">
                  <c:v>0.20224700000000001</c:v>
                </c:pt>
                <c:pt idx="178">
                  <c:v>0.202325</c:v>
                </c:pt>
                <c:pt idx="179">
                  <c:v>0.20258000000000001</c:v>
                </c:pt>
                <c:pt idx="180">
                  <c:v>0.20280599999999999</c:v>
                </c:pt>
                <c:pt idx="181">
                  <c:v>0.20293800000000001</c:v>
                </c:pt>
                <c:pt idx="182">
                  <c:v>0.20310700000000001</c:v>
                </c:pt>
                <c:pt idx="183">
                  <c:v>0.203462</c:v>
                </c:pt>
                <c:pt idx="184">
                  <c:v>0.20375199999999999</c:v>
                </c:pt>
                <c:pt idx="185">
                  <c:v>0.20400799999999999</c:v>
                </c:pt>
                <c:pt idx="186">
                  <c:v>0.20436799999999999</c:v>
                </c:pt>
                <c:pt idx="187">
                  <c:v>0.20455599999999999</c:v>
                </c:pt>
                <c:pt idx="188">
                  <c:v>0.204683</c:v>
                </c:pt>
                <c:pt idx="189">
                  <c:v>0.20485400000000001</c:v>
                </c:pt>
                <c:pt idx="190">
                  <c:v>0.205016</c:v>
                </c:pt>
                <c:pt idx="191">
                  <c:v>0.20524899999999999</c:v>
                </c:pt>
                <c:pt idx="192">
                  <c:v>0.20569200000000001</c:v>
                </c:pt>
                <c:pt idx="193">
                  <c:v>0.206289</c:v>
                </c:pt>
                <c:pt idx="194">
                  <c:v>0.20683799999999999</c:v>
                </c:pt>
                <c:pt idx="195">
                  <c:v>0.20763699999999999</c:v>
                </c:pt>
                <c:pt idx="196">
                  <c:v>0.208644</c:v>
                </c:pt>
                <c:pt idx="197">
                  <c:v>0.209734</c:v>
                </c:pt>
                <c:pt idx="198">
                  <c:v>0.210781</c:v>
                </c:pt>
                <c:pt idx="199">
                  <c:v>0.21165</c:v>
                </c:pt>
                <c:pt idx="200">
                  <c:v>0.212453</c:v>
                </c:pt>
                <c:pt idx="201">
                  <c:v>0.21277399999999999</c:v>
                </c:pt>
                <c:pt idx="202">
                  <c:v>0.212868</c:v>
                </c:pt>
                <c:pt idx="203">
                  <c:v>0.21260100000000001</c:v>
                </c:pt>
                <c:pt idx="204">
                  <c:v>0.212149</c:v>
                </c:pt>
                <c:pt idx="205">
                  <c:v>0.21157599999999999</c:v>
                </c:pt>
                <c:pt idx="206">
                  <c:v>0.21101500000000001</c:v>
                </c:pt>
                <c:pt idx="207">
                  <c:v>0.21034800000000001</c:v>
                </c:pt>
                <c:pt idx="208">
                  <c:v>0.20971899999999999</c:v>
                </c:pt>
                <c:pt idx="209">
                  <c:v>0.20923600000000001</c:v>
                </c:pt>
                <c:pt idx="210">
                  <c:v>0.20883699999999999</c:v>
                </c:pt>
                <c:pt idx="211">
                  <c:v>0.20846100000000001</c:v>
                </c:pt>
                <c:pt idx="212">
                  <c:v>0.208264</c:v>
                </c:pt>
                <c:pt idx="213">
                  <c:v>0.20812800000000001</c:v>
                </c:pt>
                <c:pt idx="214">
                  <c:v>0.208066</c:v>
                </c:pt>
                <c:pt idx="215">
                  <c:v>0.20808699999999999</c:v>
                </c:pt>
                <c:pt idx="216">
                  <c:v>0.20810200000000001</c:v>
                </c:pt>
                <c:pt idx="217">
                  <c:v>0.20812700000000001</c:v>
                </c:pt>
                <c:pt idx="218">
                  <c:v>0.208234</c:v>
                </c:pt>
                <c:pt idx="219">
                  <c:v>0.20835500000000001</c:v>
                </c:pt>
                <c:pt idx="220">
                  <c:v>0.20844399999999999</c:v>
                </c:pt>
                <c:pt idx="221">
                  <c:v>0.20862800000000001</c:v>
                </c:pt>
                <c:pt idx="222">
                  <c:v>0.208867</c:v>
                </c:pt>
                <c:pt idx="223">
                  <c:v>0.209088</c:v>
                </c:pt>
                <c:pt idx="224">
                  <c:v>0.209254</c:v>
                </c:pt>
                <c:pt idx="225">
                  <c:v>0.20929900000000001</c:v>
                </c:pt>
                <c:pt idx="226">
                  <c:v>0.20924799999999999</c:v>
                </c:pt>
                <c:pt idx="227">
                  <c:v>0.20930099999999999</c:v>
                </c:pt>
                <c:pt idx="228">
                  <c:v>0.209399</c:v>
                </c:pt>
                <c:pt idx="229">
                  <c:v>0.20960599999999999</c:v>
                </c:pt>
                <c:pt idx="230">
                  <c:v>0.20980499999999999</c:v>
                </c:pt>
                <c:pt idx="231">
                  <c:v>0.21007000000000001</c:v>
                </c:pt>
                <c:pt idx="232">
                  <c:v>0.21024499999999999</c:v>
                </c:pt>
                <c:pt idx="233">
                  <c:v>0.210364</c:v>
                </c:pt>
                <c:pt idx="234">
                  <c:v>0.21045900000000001</c:v>
                </c:pt>
                <c:pt idx="235">
                  <c:v>0.21054300000000001</c:v>
                </c:pt>
                <c:pt idx="236">
                  <c:v>0.210672</c:v>
                </c:pt>
                <c:pt idx="237">
                  <c:v>0.21082500000000001</c:v>
                </c:pt>
                <c:pt idx="238">
                  <c:v>0.21101300000000001</c:v>
                </c:pt>
                <c:pt idx="239">
                  <c:v>0.21113699999999999</c:v>
                </c:pt>
                <c:pt idx="240">
                  <c:v>0.21130699999999999</c:v>
                </c:pt>
                <c:pt idx="241">
                  <c:v>0.21152599999999999</c:v>
                </c:pt>
                <c:pt idx="242">
                  <c:v>0.211726</c:v>
                </c:pt>
                <c:pt idx="243">
                  <c:v>0.21190899999999999</c:v>
                </c:pt>
                <c:pt idx="244">
                  <c:v>0.21224000000000001</c:v>
                </c:pt>
                <c:pt idx="245">
                  <c:v>0.21268100000000001</c:v>
                </c:pt>
                <c:pt idx="246">
                  <c:v>0.21307000000000001</c:v>
                </c:pt>
                <c:pt idx="247">
                  <c:v>0.21359700000000001</c:v>
                </c:pt>
                <c:pt idx="248">
                  <c:v>0.21429999999999999</c:v>
                </c:pt>
                <c:pt idx="249">
                  <c:v>0.21517</c:v>
                </c:pt>
                <c:pt idx="250">
                  <c:v>0.21605099999999999</c:v>
                </c:pt>
                <c:pt idx="251">
                  <c:v>0.21698000000000001</c:v>
                </c:pt>
                <c:pt idx="252">
                  <c:v>0.217891</c:v>
                </c:pt>
                <c:pt idx="253">
                  <c:v>0.21862699999999999</c:v>
                </c:pt>
                <c:pt idx="254">
                  <c:v>0.219251</c:v>
                </c:pt>
                <c:pt idx="255">
                  <c:v>0.21973799999999999</c:v>
                </c:pt>
                <c:pt idx="256">
                  <c:v>0.219749</c:v>
                </c:pt>
                <c:pt idx="257">
                  <c:v>0.219468</c:v>
                </c:pt>
                <c:pt idx="258">
                  <c:v>0.21904100000000001</c:v>
                </c:pt>
                <c:pt idx="259">
                  <c:v>0.218477</c:v>
                </c:pt>
                <c:pt idx="260">
                  <c:v>0.21790899999999999</c:v>
                </c:pt>
                <c:pt idx="261">
                  <c:v>0.217395</c:v>
                </c:pt>
                <c:pt idx="262">
                  <c:v>0.21685499999999999</c:v>
                </c:pt>
                <c:pt idx="263">
                  <c:v>0.21637899999999999</c:v>
                </c:pt>
                <c:pt idx="264">
                  <c:v>0.216087</c:v>
                </c:pt>
                <c:pt idx="265">
                  <c:v>0.21581400000000001</c:v>
                </c:pt>
                <c:pt idx="266">
                  <c:v>0.21567</c:v>
                </c:pt>
                <c:pt idx="267">
                  <c:v>0.215563</c:v>
                </c:pt>
                <c:pt idx="268">
                  <c:v>0.21552499999999999</c:v>
                </c:pt>
                <c:pt idx="269">
                  <c:v>0.21551899999999999</c:v>
                </c:pt>
                <c:pt idx="270">
                  <c:v>0.21551100000000001</c:v>
                </c:pt>
                <c:pt idx="271">
                  <c:v>0.21553900000000001</c:v>
                </c:pt>
                <c:pt idx="272">
                  <c:v>0.215617</c:v>
                </c:pt>
                <c:pt idx="273">
                  <c:v>0.215752</c:v>
                </c:pt>
                <c:pt idx="274">
                  <c:v>0.21590999999999999</c:v>
                </c:pt>
                <c:pt idx="275">
                  <c:v>0.21604200000000001</c:v>
                </c:pt>
                <c:pt idx="276">
                  <c:v>0.21610499999999999</c:v>
                </c:pt>
                <c:pt idx="277">
                  <c:v>0.216171</c:v>
                </c:pt>
                <c:pt idx="278">
                  <c:v>0.216339</c:v>
                </c:pt>
                <c:pt idx="279">
                  <c:v>0.21646099999999999</c:v>
                </c:pt>
                <c:pt idx="280">
                  <c:v>0.216392</c:v>
                </c:pt>
                <c:pt idx="281">
                  <c:v>0.21623899999999999</c:v>
                </c:pt>
                <c:pt idx="282">
                  <c:v>0.216471</c:v>
                </c:pt>
                <c:pt idx="283">
                  <c:v>0.21670700000000001</c:v>
                </c:pt>
                <c:pt idx="284">
                  <c:v>0.216863</c:v>
                </c:pt>
                <c:pt idx="285">
                  <c:v>0.21698899999999999</c:v>
                </c:pt>
                <c:pt idx="286">
                  <c:v>0.21709000000000001</c:v>
                </c:pt>
                <c:pt idx="287">
                  <c:v>0.217164</c:v>
                </c:pt>
                <c:pt idx="288">
                  <c:v>0.21720500000000001</c:v>
                </c:pt>
                <c:pt idx="289">
                  <c:v>0.21728900000000001</c:v>
                </c:pt>
                <c:pt idx="290">
                  <c:v>0.21748000000000001</c:v>
                </c:pt>
                <c:pt idx="291">
                  <c:v>0.21771299999999999</c:v>
                </c:pt>
                <c:pt idx="292">
                  <c:v>0.217913</c:v>
                </c:pt>
                <c:pt idx="293">
                  <c:v>0.217975</c:v>
                </c:pt>
                <c:pt idx="294">
                  <c:v>0.21807399999999999</c:v>
                </c:pt>
                <c:pt idx="295">
                  <c:v>0.21820899999999999</c:v>
                </c:pt>
                <c:pt idx="296">
                  <c:v>0.21838299999999999</c:v>
                </c:pt>
                <c:pt idx="297">
                  <c:v>0.218637</c:v>
                </c:pt>
                <c:pt idx="298">
                  <c:v>0.21898300000000001</c:v>
                </c:pt>
                <c:pt idx="299">
                  <c:v>0.219388</c:v>
                </c:pt>
                <c:pt idx="300">
                  <c:v>0.219863</c:v>
                </c:pt>
                <c:pt idx="301">
                  <c:v>0.220525</c:v>
                </c:pt>
                <c:pt idx="302">
                  <c:v>0.22153400000000001</c:v>
                </c:pt>
                <c:pt idx="303">
                  <c:v>0.22248299999999999</c:v>
                </c:pt>
                <c:pt idx="304">
                  <c:v>0.22378200000000001</c:v>
                </c:pt>
                <c:pt idx="305">
                  <c:v>0.22523799999999999</c:v>
                </c:pt>
                <c:pt idx="306">
                  <c:v>0.22665199999999999</c:v>
                </c:pt>
                <c:pt idx="307">
                  <c:v>0.22808700000000001</c:v>
                </c:pt>
                <c:pt idx="308">
                  <c:v>0.229104</c:v>
                </c:pt>
                <c:pt idx="309">
                  <c:v>0.22980100000000001</c:v>
                </c:pt>
                <c:pt idx="310">
                  <c:v>0.23011799999999999</c:v>
                </c:pt>
                <c:pt idx="311">
                  <c:v>0.229987</c:v>
                </c:pt>
                <c:pt idx="312">
                  <c:v>0.229523</c:v>
                </c:pt>
                <c:pt idx="313">
                  <c:v>0.22875699999999999</c:v>
                </c:pt>
                <c:pt idx="314">
                  <c:v>0.227773</c:v>
                </c:pt>
                <c:pt idx="315">
                  <c:v>0.226798</c:v>
                </c:pt>
                <c:pt idx="316">
                  <c:v>0.22592799999999999</c:v>
                </c:pt>
                <c:pt idx="317">
                  <c:v>0.22492799999999999</c:v>
                </c:pt>
                <c:pt idx="318">
                  <c:v>0.224132</c:v>
                </c:pt>
                <c:pt idx="319">
                  <c:v>0.22359200000000001</c:v>
                </c:pt>
                <c:pt idx="320">
                  <c:v>0.22334599999999999</c:v>
                </c:pt>
                <c:pt idx="321">
                  <c:v>0.22314600000000001</c:v>
                </c:pt>
                <c:pt idx="322">
                  <c:v>0.223026</c:v>
                </c:pt>
                <c:pt idx="323">
                  <c:v>0.22301199999999999</c:v>
                </c:pt>
                <c:pt idx="324">
                  <c:v>0.222909</c:v>
                </c:pt>
                <c:pt idx="325">
                  <c:v>0.22276299999999999</c:v>
                </c:pt>
                <c:pt idx="326">
                  <c:v>0.222635</c:v>
                </c:pt>
                <c:pt idx="327">
                  <c:v>0.22248999999999999</c:v>
                </c:pt>
                <c:pt idx="328">
                  <c:v>0.222523</c:v>
                </c:pt>
                <c:pt idx="329">
                  <c:v>0.22253700000000001</c:v>
                </c:pt>
                <c:pt idx="330">
                  <c:v>0.222557</c:v>
                </c:pt>
                <c:pt idx="331">
                  <c:v>0.22265099999999999</c:v>
                </c:pt>
                <c:pt idx="332">
                  <c:v>0.22280900000000001</c:v>
                </c:pt>
                <c:pt idx="333">
                  <c:v>0.22294900000000001</c:v>
                </c:pt>
                <c:pt idx="334">
                  <c:v>0.22306599999999999</c:v>
                </c:pt>
                <c:pt idx="335">
                  <c:v>0.223414</c:v>
                </c:pt>
                <c:pt idx="336">
                  <c:v>0.22348299999999999</c:v>
                </c:pt>
                <c:pt idx="337">
                  <c:v>0.22359599999999999</c:v>
                </c:pt>
                <c:pt idx="338">
                  <c:v>0.223741</c:v>
                </c:pt>
                <c:pt idx="339">
                  <c:v>0.22378000000000001</c:v>
                </c:pt>
                <c:pt idx="340">
                  <c:v>0.22365299999999999</c:v>
                </c:pt>
                <c:pt idx="341">
                  <c:v>0.22352</c:v>
                </c:pt>
                <c:pt idx="342">
                  <c:v>0.22371099999999999</c:v>
                </c:pt>
                <c:pt idx="343">
                  <c:v>0.22406499999999999</c:v>
                </c:pt>
                <c:pt idx="344">
                  <c:v>0.224243</c:v>
                </c:pt>
                <c:pt idx="345">
                  <c:v>0.22437699999999999</c:v>
                </c:pt>
                <c:pt idx="346">
                  <c:v>0.22463900000000001</c:v>
                </c:pt>
                <c:pt idx="347">
                  <c:v>0.22473799999999999</c:v>
                </c:pt>
                <c:pt idx="348">
                  <c:v>0.22481000000000001</c:v>
                </c:pt>
                <c:pt idx="349">
                  <c:v>0.22492999999999999</c:v>
                </c:pt>
                <c:pt idx="350">
                  <c:v>0.22505900000000001</c:v>
                </c:pt>
                <c:pt idx="351">
                  <c:v>0.22516600000000001</c:v>
                </c:pt>
                <c:pt idx="352">
                  <c:v>0.225276</c:v>
                </c:pt>
                <c:pt idx="353">
                  <c:v>0.22542200000000001</c:v>
                </c:pt>
                <c:pt idx="354">
                  <c:v>0.22563800000000001</c:v>
                </c:pt>
                <c:pt idx="355">
                  <c:v>0.22583600000000001</c:v>
                </c:pt>
                <c:pt idx="356">
                  <c:v>0.22597999999999999</c:v>
                </c:pt>
                <c:pt idx="357">
                  <c:v>0.22634299999999999</c:v>
                </c:pt>
                <c:pt idx="358">
                  <c:v>0.22664400000000001</c:v>
                </c:pt>
                <c:pt idx="359">
                  <c:v>0.226994</c:v>
                </c:pt>
                <c:pt idx="360">
                  <c:v>0.22726499999999999</c:v>
                </c:pt>
                <c:pt idx="361">
                  <c:v>0.227409</c:v>
                </c:pt>
                <c:pt idx="362">
                  <c:v>0.22756699999999999</c:v>
                </c:pt>
                <c:pt idx="363">
                  <c:v>0.227747</c:v>
                </c:pt>
                <c:pt idx="364">
                  <c:v>0.22794700000000001</c:v>
                </c:pt>
                <c:pt idx="365">
                  <c:v>0.22835800000000001</c:v>
                </c:pt>
                <c:pt idx="366">
                  <c:v>0.22889399999999999</c:v>
                </c:pt>
                <c:pt idx="367">
                  <c:v>0.22961599999999999</c:v>
                </c:pt>
                <c:pt idx="368">
                  <c:v>0.23055300000000001</c:v>
                </c:pt>
                <c:pt idx="369">
                  <c:v>0.23161799999999999</c:v>
                </c:pt>
                <c:pt idx="370">
                  <c:v>0.232734</c:v>
                </c:pt>
                <c:pt idx="371">
                  <c:v>0.23390900000000001</c:v>
                </c:pt>
                <c:pt idx="372">
                  <c:v>0.235175</c:v>
                </c:pt>
                <c:pt idx="373">
                  <c:v>0.236182</c:v>
                </c:pt>
                <c:pt idx="374">
                  <c:v>0.23691699999999999</c:v>
                </c:pt>
                <c:pt idx="375">
                  <c:v>0.23719999999999999</c:v>
                </c:pt>
                <c:pt idx="376">
                  <c:v>0.236986</c:v>
                </c:pt>
                <c:pt idx="377">
                  <c:v>0.23644399999999999</c:v>
                </c:pt>
                <c:pt idx="378">
                  <c:v>0.23575499999999999</c:v>
                </c:pt>
                <c:pt idx="379">
                  <c:v>0.234934</c:v>
                </c:pt>
                <c:pt idx="380">
                  <c:v>0.233987</c:v>
                </c:pt>
                <c:pt idx="381">
                  <c:v>0.23308799999999999</c:v>
                </c:pt>
                <c:pt idx="382">
                  <c:v>0.23236799999999999</c:v>
                </c:pt>
                <c:pt idx="383">
                  <c:v>0.231708</c:v>
                </c:pt>
                <c:pt idx="384">
                  <c:v>0.231234</c:v>
                </c:pt>
                <c:pt idx="385">
                  <c:v>0.23081699999999999</c:v>
                </c:pt>
                <c:pt idx="386">
                  <c:v>0.230516</c:v>
                </c:pt>
                <c:pt idx="387">
                  <c:v>0.23028599999999999</c:v>
                </c:pt>
                <c:pt idx="388">
                  <c:v>0.23006199999999999</c:v>
                </c:pt>
                <c:pt idx="389">
                  <c:v>0.22997600000000001</c:v>
                </c:pt>
                <c:pt idx="390">
                  <c:v>0.23000499999999999</c:v>
                </c:pt>
                <c:pt idx="391">
                  <c:v>0.23003399999999999</c:v>
                </c:pt>
                <c:pt idx="392">
                  <c:v>0.23014399999999999</c:v>
                </c:pt>
                <c:pt idx="393">
                  <c:v>0.23019999999999999</c:v>
                </c:pt>
                <c:pt idx="394">
                  <c:v>0.23028999999999999</c:v>
                </c:pt>
                <c:pt idx="395">
                  <c:v>0.23042199999999999</c:v>
                </c:pt>
                <c:pt idx="396">
                  <c:v>0.23056099999999999</c:v>
                </c:pt>
                <c:pt idx="397">
                  <c:v>0.23067099999999999</c:v>
                </c:pt>
                <c:pt idx="398">
                  <c:v>0.23075999999999999</c:v>
                </c:pt>
                <c:pt idx="399">
                  <c:v>0.23075100000000001</c:v>
                </c:pt>
                <c:pt idx="400">
                  <c:v>0.230542</c:v>
                </c:pt>
                <c:pt idx="401">
                  <c:v>0.230322</c:v>
                </c:pt>
                <c:pt idx="402">
                  <c:v>0.23061599999999999</c:v>
                </c:pt>
                <c:pt idx="403">
                  <c:v>0.230846</c:v>
                </c:pt>
                <c:pt idx="404">
                  <c:v>0.231019</c:v>
                </c:pt>
                <c:pt idx="405">
                  <c:v>0.23119899999999999</c:v>
                </c:pt>
                <c:pt idx="406">
                  <c:v>0.231263</c:v>
                </c:pt>
                <c:pt idx="407">
                  <c:v>0.23139599999999999</c:v>
                </c:pt>
                <c:pt idx="408">
                  <c:v>0.23149500000000001</c:v>
                </c:pt>
                <c:pt idx="409">
                  <c:v>0.231515</c:v>
                </c:pt>
                <c:pt idx="410">
                  <c:v>0.23152700000000001</c:v>
                </c:pt>
                <c:pt idx="411">
                  <c:v>0.23156599999999999</c:v>
                </c:pt>
                <c:pt idx="412">
                  <c:v>0.23163</c:v>
                </c:pt>
                <c:pt idx="413">
                  <c:v>0.23174500000000001</c:v>
                </c:pt>
                <c:pt idx="414">
                  <c:v>0.23183699999999999</c:v>
                </c:pt>
                <c:pt idx="415">
                  <c:v>0.23200299999999999</c:v>
                </c:pt>
                <c:pt idx="416">
                  <c:v>0.23227600000000001</c:v>
                </c:pt>
                <c:pt idx="417">
                  <c:v>0.23250999999999999</c:v>
                </c:pt>
                <c:pt idx="418">
                  <c:v>0.23294999999999999</c:v>
                </c:pt>
                <c:pt idx="419">
                  <c:v>0.23344300000000001</c:v>
                </c:pt>
                <c:pt idx="420">
                  <c:v>0.23395099999999999</c:v>
                </c:pt>
                <c:pt idx="421">
                  <c:v>0.234654</c:v>
                </c:pt>
                <c:pt idx="422">
                  <c:v>0.23555000000000001</c:v>
                </c:pt>
                <c:pt idx="423">
                  <c:v>0.2366</c:v>
                </c:pt>
                <c:pt idx="424">
                  <c:v>0.23780699999999999</c:v>
                </c:pt>
                <c:pt idx="425">
                  <c:v>0.23902300000000001</c:v>
                </c:pt>
                <c:pt idx="426">
                  <c:v>0.24040400000000001</c:v>
                </c:pt>
                <c:pt idx="427">
                  <c:v>0.241562</c:v>
                </c:pt>
                <c:pt idx="428">
                  <c:v>0.24266599999999999</c:v>
                </c:pt>
                <c:pt idx="429">
                  <c:v>0.24326999999999999</c:v>
                </c:pt>
                <c:pt idx="430">
                  <c:v>0.24337</c:v>
                </c:pt>
                <c:pt idx="431">
                  <c:v>0.24305099999999999</c:v>
                </c:pt>
                <c:pt idx="432">
                  <c:v>0.242339</c:v>
                </c:pt>
                <c:pt idx="433">
                  <c:v>0.241372</c:v>
                </c:pt>
                <c:pt idx="434">
                  <c:v>0.24036399999999999</c:v>
                </c:pt>
                <c:pt idx="435">
                  <c:v>0.239395</c:v>
                </c:pt>
                <c:pt idx="436">
                  <c:v>0.23845</c:v>
                </c:pt>
                <c:pt idx="437">
                  <c:v>0.237459</c:v>
                </c:pt>
                <c:pt idx="438">
                  <c:v>0.236679</c:v>
                </c:pt>
                <c:pt idx="439">
                  <c:v>0.23614299999999999</c:v>
                </c:pt>
                <c:pt idx="440">
                  <c:v>0.235705</c:v>
                </c:pt>
                <c:pt idx="441">
                  <c:v>0.235294</c:v>
                </c:pt>
                <c:pt idx="442">
                  <c:v>0.234961</c:v>
                </c:pt>
                <c:pt idx="443">
                  <c:v>0.23477200000000001</c:v>
                </c:pt>
                <c:pt idx="444">
                  <c:v>0.234676</c:v>
                </c:pt>
                <c:pt idx="445">
                  <c:v>0.234572</c:v>
                </c:pt>
                <c:pt idx="446">
                  <c:v>0.23457600000000001</c:v>
                </c:pt>
                <c:pt idx="447">
                  <c:v>0.234595</c:v>
                </c:pt>
                <c:pt idx="448">
                  <c:v>0.234685</c:v>
                </c:pt>
                <c:pt idx="449">
                  <c:v>0.23472199999999999</c:v>
                </c:pt>
                <c:pt idx="450">
                  <c:v>0.23477400000000001</c:v>
                </c:pt>
                <c:pt idx="451">
                  <c:v>0.23482500000000001</c:v>
                </c:pt>
                <c:pt idx="452">
                  <c:v>0.234879</c:v>
                </c:pt>
                <c:pt idx="453">
                  <c:v>0.235095</c:v>
                </c:pt>
                <c:pt idx="454">
                  <c:v>0.23524600000000001</c:v>
                </c:pt>
                <c:pt idx="455">
                  <c:v>0.23542099999999999</c:v>
                </c:pt>
                <c:pt idx="456">
                  <c:v>0.23542199999999999</c:v>
                </c:pt>
                <c:pt idx="457">
                  <c:v>0.23527100000000001</c:v>
                </c:pt>
                <c:pt idx="458">
                  <c:v>0.23514099999999999</c:v>
                </c:pt>
                <c:pt idx="459">
                  <c:v>0.23504800000000001</c:v>
                </c:pt>
                <c:pt idx="460">
                  <c:v>0.23491699999999999</c:v>
                </c:pt>
                <c:pt idx="461">
                  <c:v>0.23488200000000001</c:v>
                </c:pt>
                <c:pt idx="462">
                  <c:v>0.23507900000000001</c:v>
                </c:pt>
                <c:pt idx="463">
                  <c:v>0.23513700000000001</c:v>
                </c:pt>
                <c:pt idx="464">
                  <c:v>0.23522299999999999</c:v>
                </c:pt>
                <c:pt idx="465">
                  <c:v>0.235288</c:v>
                </c:pt>
                <c:pt idx="466">
                  <c:v>0.23533000000000001</c:v>
                </c:pt>
                <c:pt idx="467">
                  <c:v>0.23535700000000001</c:v>
                </c:pt>
                <c:pt idx="468">
                  <c:v>0.23543800000000001</c:v>
                </c:pt>
                <c:pt idx="469">
                  <c:v>0.23547299999999999</c:v>
                </c:pt>
                <c:pt idx="470">
                  <c:v>0.235513</c:v>
                </c:pt>
                <c:pt idx="471">
                  <c:v>0.23558899999999999</c:v>
                </c:pt>
                <c:pt idx="472">
                  <c:v>0.235628</c:v>
                </c:pt>
                <c:pt idx="473">
                  <c:v>0.235652</c:v>
                </c:pt>
                <c:pt idx="474">
                  <c:v>0.23574899999999999</c:v>
                </c:pt>
                <c:pt idx="475">
                  <c:v>0.23596900000000001</c:v>
                </c:pt>
                <c:pt idx="476">
                  <c:v>0.23616899999999999</c:v>
                </c:pt>
                <c:pt idx="477">
                  <c:v>0.236289</c:v>
                </c:pt>
                <c:pt idx="478">
                  <c:v>0.23647599999999999</c:v>
                </c:pt>
                <c:pt idx="479">
                  <c:v>0.23677599999999999</c:v>
                </c:pt>
                <c:pt idx="480">
                  <c:v>0.23708899999999999</c:v>
                </c:pt>
                <c:pt idx="481">
                  <c:v>0.23747799999999999</c:v>
                </c:pt>
                <c:pt idx="482">
                  <c:v>0.237985</c:v>
                </c:pt>
                <c:pt idx="483">
                  <c:v>0.23868600000000001</c:v>
                </c:pt>
                <c:pt idx="484">
                  <c:v>0.239566</c:v>
                </c:pt>
                <c:pt idx="485">
                  <c:v>0.240429</c:v>
                </c:pt>
                <c:pt idx="486">
                  <c:v>0.241512</c:v>
                </c:pt>
                <c:pt idx="487">
                  <c:v>0.24252399999999999</c:v>
                </c:pt>
                <c:pt idx="488">
                  <c:v>0.24331</c:v>
                </c:pt>
                <c:pt idx="489">
                  <c:v>0.24385599999999999</c:v>
                </c:pt>
                <c:pt idx="490">
                  <c:v>0.24415700000000001</c:v>
                </c:pt>
                <c:pt idx="491">
                  <c:v>0.24421699999999999</c:v>
                </c:pt>
                <c:pt idx="492">
                  <c:v>0.24385000000000001</c:v>
                </c:pt>
                <c:pt idx="493">
                  <c:v>0.24332999999999999</c:v>
                </c:pt>
                <c:pt idx="494">
                  <c:v>0.24265200000000001</c:v>
                </c:pt>
                <c:pt idx="495">
                  <c:v>0.241894</c:v>
                </c:pt>
                <c:pt idx="496">
                  <c:v>0.24119299999999999</c:v>
                </c:pt>
                <c:pt idx="497">
                  <c:v>0.24052999999999999</c:v>
                </c:pt>
                <c:pt idx="498">
                  <c:v>0.23973800000000001</c:v>
                </c:pt>
                <c:pt idx="499">
                  <c:v>0.23922399999999999</c:v>
                </c:pt>
                <c:pt idx="500">
                  <c:v>0.238846</c:v>
                </c:pt>
                <c:pt idx="501">
                  <c:v>0.238541</c:v>
                </c:pt>
                <c:pt idx="502">
                  <c:v>0.23830999999999999</c:v>
                </c:pt>
                <c:pt idx="503">
                  <c:v>0.238179</c:v>
                </c:pt>
                <c:pt idx="504">
                  <c:v>0.23804500000000001</c:v>
                </c:pt>
                <c:pt idx="505">
                  <c:v>0.23788500000000001</c:v>
                </c:pt>
                <c:pt idx="506">
                  <c:v>0.237926</c:v>
                </c:pt>
                <c:pt idx="507">
                  <c:v>0.23788500000000001</c:v>
                </c:pt>
                <c:pt idx="508">
                  <c:v>0.23797599999999999</c:v>
                </c:pt>
                <c:pt idx="509">
                  <c:v>0.23813799999999999</c:v>
                </c:pt>
                <c:pt idx="510">
                  <c:v>0.23822099999999999</c:v>
                </c:pt>
                <c:pt idx="511">
                  <c:v>0.238318</c:v>
                </c:pt>
                <c:pt idx="512">
                  <c:v>0.238451</c:v>
                </c:pt>
                <c:pt idx="513">
                  <c:v>0.23855999999999999</c:v>
                </c:pt>
                <c:pt idx="514">
                  <c:v>0.238565</c:v>
                </c:pt>
                <c:pt idx="515">
                  <c:v>0.23848</c:v>
                </c:pt>
                <c:pt idx="516">
                  <c:v>0.238034</c:v>
                </c:pt>
                <c:pt idx="517">
                  <c:v>0.23807200000000001</c:v>
                </c:pt>
                <c:pt idx="518">
                  <c:v>0.23839099999999999</c:v>
                </c:pt>
                <c:pt idx="519">
                  <c:v>0.23861499999999999</c:v>
                </c:pt>
                <c:pt idx="520">
                  <c:v>0.23877499999999999</c:v>
                </c:pt>
                <c:pt idx="521">
                  <c:v>0.238842</c:v>
                </c:pt>
                <c:pt idx="522">
                  <c:v>0.238896</c:v>
                </c:pt>
                <c:pt idx="523">
                  <c:v>0.239062</c:v>
                </c:pt>
                <c:pt idx="524">
                  <c:v>0.23919899999999999</c:v>
                </c:pt>
                <c:pt idx="525">
                  <c:v>0.23919699999999999</c:v>
                </c:pt>
                <c:pt idx="526">
                  <c:v>0.23919699999999999</c:v>
                </c:pt>
                <c:pt idx="527">
                  <c:v>0.23926900000000001</c:v>
                </c:pt>
                <c:pt idx="528">
                  <c:v>0.23936299999999999</c:v>
                </c:pt>
                <c:pt idx="529">
                  <c:v>0.23943700000000001</c:v>
                </c:pt>
                <c:pt idx="530">
                  <c:v>0.239505</c:v>
                </c:pt>
                <c:pt idx="531">
                  <c:v>0.23964099999999999</c:v>
                </c:pt>
                <c:pt idx="532">
                  <c:v>0.23986499999999999</c:v>
                </c:pt>
                <c:pt idx="533">
                  <c:v>0.23996799999999999</c:v>
                </c:pt>
                <c:pt idx="534">
                  <c:v>0.240064</c:v>
                </c:pt>
                <c:pt idx="535">
                  <c:v>0.24015400000000001</c:v>
                </c:pt>
                <c:pt idx="536">
                  <c:v>0.24027999999999999</c:v>
                </c:pt>
                <c:pt idx="537">
                  <c:v>0.24046999999999999</c:v>
                </c:pt>
                <c:pt idx="538">
                  <c:v>0.24069599999999999</c:v>
                </c:pt>
                <c:pt idx="539">
                  <c:v>0.24092</c:v>
                </c:pt>
                <c:pt idx="540">
                  <c:v>0.24115700000000001</c:v>
                </c:pt>
                <c:pt idx="541">
                  <c:v>0.241622</c:v>
                </c:pt>
                <c:pt idx="542">
                  <c:v>0.242009</c:v>
                </c:pt>
                <c:pt idx="543">
                  <c:v>0.242345</c:v>
                </c:pt>
                <c:pt idx="544">
                  <c:v>0.24254500000000001</c:v>
                </c:pt>
                <c:pt idx="545">
                  <c:v>0.24262800000000001</c:v>
                </c:pt>
                <c:pt idx="546">
                  <c:v>0.24265100000000001</c:v>
                </c:pt>
                <c:pt idx="547">
                  <c:v>0.24261199999999999</c:v>
                </c:pt>
                <c:pt idx="548">
                  <c:v>0.24248800000000001</c:v>
                </c:pt>
                <c:pt idx="549">
                  <c:v>0.242317</c:v>
                </c:pt>
                <c:pt idx="550">
                  <c:v>0.24201700000000001</c:v>
                </c:pt>
                <c:pt idx="551">
                  <c:v>0.24174599999999999</c:v>
                </c:pt>
                <c:pt idx="552">
                  <c:v>0.241511</c:v>
                </c:pt>
                <c:pt idx="553">
                  <c:v>0.24138299999999999</c:v>
                </c:pt>
                <c:pt idx="554">
                  <c:v>0.24138200000000001</c:v>
                </c:pt>
                <c:pt idx="555">
                  <c:v>0.241454</c:v>
                </c:pt>
                <c:pt idx="556">
                  <c:v>0.241506</c:v>
                </c:pt>
                <c:pt idx="557">
                  <c:v>0.241731</c:v>
                </c:pt>
                <c:pt idx="558">
                  <c:v>0.24186299999999999</c:v>
                </c:pt>
                <c:pt idx="559">
                  <c:v>0.241842</c:v>
                </c:pt>
                <c:pt idx="560">
                  <c:v>0.24174100000000001</c:v>
                </c:pt>
                <c:pt idx="561">
                  <c:v>0.24158399999999999</c:v>
                </c:pt>
                <c:pt idx="562">
                  <c:v>0.241481</c:v>
                </c:pt>
                <c:pt idx="563">
                  <c:v>0.241484</c:v>
                </c:pt>
                <c:pt idx="564">
                  <c:v>0.24143400000000001</c:v>
                </c:pt>
                <c:pt idx="565">
                  <c:v>0.24133499999999999</c:v>
                </c:pt>
                <c:pt idx="566">
                  <c:v>0.24123900000000001</c:v>
                </c:pt>
                <c:pt idx="567">
                  <c:v>0.241204</c:v>
                </c:pt>
                <c:pt idx="568">
                  <c:v>0.24118600000000001</c:v>
                </c:pt>
                <c:pt idx="569">
                  <c:v>0.24123800000000001</c:v>
                </c:pt>
                <c:pt idx="570">
                  <c:v>0.241254</c:v>
                </c:pt>
                <c:pt idx="571">
                  <c:v>0.24129500000000001</c:v>
                </c:pt>
                <c:pt idx="572">
                  <c:v>0.24132999999999999</c:v>
                </c:pt>
                <c:pt idx="573">
                  <c:v>0.24132200000000001</c:v>
                </c:pt>
                <c:pt idx="574">
                  <c:v>0.24123900000000001</c:v>
                </c:pt>
                <c:pt idx="575">
                  <c:v>0.24102100000000001</c:v>
                </c:pt>
                <c:pt idx="576">
                  <c:v>0.24055699999999999</c:v>
                </c:pt>
                <c:pt idx="577">
                  <c:v>0.24068600000000001</c:v>
                </c:pt>
                <c:pt idx="578">
                  <c:v>0.24084700000000001</c:v>
                </c:pt>
                <c:pt idx="579">
                  <c:v>0.24102399999999999</c:v>
                </c:pt>
                <c:pt idx="580">
                  <c:v>0.24111099999999999</c:v>
                </c:pt>
                <c:pt idx="581">
                  <c:v>0.24115</c:v>
                </c:pt>
                <c:pt idx="582">
                  <c:v>0.24116399999999999</c:v>
                </c:pt>
                <c:pt idx="583">
                  <c:v>0.24118200000000001</c:v>
                </c:pt>
                <c:pt idx="584">
                  <c:v>0.24119699999999999</c:v>
                </c:pt>
                <c:pt idx="585">
                  <c:v>0.24119199999999999</c:v>
                </c:pt>
                <c:pt idx="586">
                  <c:v>0.24116399999999999</c:v>
                </c:pt>
                <c:pt idx="587">
                  <c:v>0.24107100000000001</c:v>
                </c:pt>
                <c:pt idx="588">
                  <c:v>0.24104</c:v>
                </c:pt>
                <c:pt idx="589">
                  <c:v>0.241034</c:v>
                </c:pt>
                <c:pt idx="590">
                  <c:v>0.241115</c:v>
                </c:pt>
                <c:pt idx="591">
                  <c:v>0.241199</c:v>
                </c:pt>
                <c:pt idx="592">
                  <c:v>0.24138200000000001</c:v>
                </c:pt>
                <c:pt idx="593">
                  <c:v>0.24162900000000001</c:v>
                </c:pt>
                <c:pt idx="594">
                  <c:v>0.24184</c:v>
                </c:pt>
                <c:pt idx="595">
                  <c:v>0.24199499999999999</c:v>
                </c:pt>
                <c:pt idx="596">
                  <c:v>0.242064</c:v>
                </c:pt>
                <c:pt idx="597">
                  <c:v>0.242095</c:v>
                </c:pt>
                <c:pt idx="598">
                  <c:v>0.242037</c:v>
                </c:pt>
                <c:pt idx="599">
                  <c:v>0.242087</c:v>
                </c:pt>
                <c:pt idx="600">
                  <c:v>0.24221899999999999</c:v>
                </c:pt>
                <c:pt idx="601">
                  <c:v>0.24248600000000001</c:v>
                </c:pt>
                <c:pt idx="602">
                  <c:v>0.242953</c:v>
                </c:pt>
                <c:pt idx="603">
                  <c:v>0.24355099999999999</c:v>
                </c:pt>
                <c:pt idx="604">
                  <c:v>0.244336</c:v>
                </c:pt>
                <c:pt idx="605">
                  <c:v>0.24516199999999999</c:v>
                </c:pt>
                <c:pt idx="606">
                  <c:v>0.245952</c:v>
                </c:pt>
                <c:pt idx="607">
                  <c:v>0.246804</c:v>
                </c:pt>
                <c:pt idx="608">
                  <c:v>0.247641</c:v>
                </c:pt>
                <c:pt idx="609">
                  <c:v>0.24811900000000001</c:v>
                </c:pt>
                <c:pt idx="610">
                  <c:v>0.248222</c:v>
                </c:pt>
                <c:pt idx="611">
                  <c:v>0.24804799999999999</c:v>
                </c:pt>
                <c:pt idx="612">
                  <c:v>0.247556</c:v>
                </c:pt>
                <c:pt idx="613">
                  <c:v>0.24690100000000001</c:v>
                </c:pt>
                <c:pt idx="614">
                  <c:v>0.24612300000000001</c:v>
                </c:pt>
                <c:pt idx="615">
                  <c:v>0.24532899999999999</c:v>
                </c:pt>
                <c:pt idx="616">
                  <c:v>0.24451899999999999</c:v>
                </c:pt>
                <c:pt idx="617">
                  <c:v>0.243784</c:v>
                </c:pt>
                <c:pt idx="618">
                  <c:v>0.243064</c:v>
                </c:pt>
                <c:pt idx="619">
                  <c:v>0.24254600000000001</c:v>
                </c:pt>
                <c:pt idx="620">
                  <c:v>0.242114</c:v>
                </c:pt>
                <c:pt idx="621">
                  <c:v>0.24177000000000001</c:v>
                </c:pt>
                <c:pt idx="622">
                  <c:v>0.24154900000000001</c:v>
                </c:pt>
                <c:pt idx="623">
                  <c:v>0.24135499999999999</c:v>
                </c:pt>
                <c:pt idx="624">
                  <c:v>0.24121300000000001</c:v>
                </c:pt>
                <c:pt idx="625">
                  <c:v>0.24107700000000001</c:v>
                </c:pt>
                <c:pt idx="626">
                  <c:v>0.24101300000000001</c:v>
                </c:pt>
                <c:pt idx="627">
                  <c:v>0.24096500000000001</c:v>
                </c:pt>
                <c:pt idx="628">
                  <c:v>0.240868</c:v>
                </c:pt>
                <c:pt idx="629">
                  <c:v>0.240837</c:v>
                </c:pt>
                <c:pt idx="630">
                  <c:v>0.24088399999999999</c:v>
                </c:pt>
                <c:pt idx="631">
                  <c:v>0.24088499999999999</c:v>
                </c:pt>
                <c:pt idx="632">
                  <c:v>0.240898</c:v>
                </c:pt>
                <c:pt idx="633">
                  <c:v>0.24094499999999999</c:v>
                </c:pt>
                <c:pt idx="634">
                  <c:v>0.240844</c:v>
                </c:pt>
                <c:pt idx="635">
                  <c:v>0.24062</c:v>
                </c:pt>
                <c:pt idx="636">
                  <c:v>0.24039199999999999</c:v>
                </c:pt>
                <c:pt idx="637">
                  <c:v>0.24038200000000001</c:v>
                </c:pt>
                <c:pt idx="638">
                  <c:v>0.24043200000000001</c:v>
                </c:pt>
                <c:pt idx="639">
                  <c:v>0.24054900000000001</c:v>
                </c:pt>
                <c:pt idx="640">
                  <c:v>0.240596</c:v>
                </c:pt>
                <c:pt idx="641">
                  <c:v>0.240587</c:v>
                </c:pt>
                <c:pt idx="642">
                  <c:v>0.24057300000000001</c:v>
                </c:pt>
                <c:pt idx="643">
                  <c:v>0.240594</c:v>
                </c:pt>
                <c:pt idx="644">
                  <c:v>0.24063000000000001</c:v>
                </c:pt>
                <c:pt idx="645">
                  <c:v>0.24064199999999999</c:v>
                </c:pt>
                <c:pt idx="646">
                  <c:v>0.240643</c:v>
                </c:pt>
                <c:pt idx="647">
                  <c:v>0.24068600000000001</c:v>
                </c:pt>
                <c:pt idx="648">
                  <c:v>0.240672</c:v>
                </c:pt>
                <c:pt idx="649">
                  <c:v>0.24065700000000001</c:v>
                </c:pt>
                <c:pt idx="650">
                  <c:v>0.24066000000000001</c:v>
                </c:pt>
                <c:pt idx="651">
                  <c:v>0.24066199999999999</c:v>
                </c:pt>
                <c:pt idx="652">
                  <c:v>0.240728</c:v>
                </c:pt>
                <c:pt idx="653">
                  <c:v>0.24091599999999999</c:v>
                </c:pt>
                <c:pt idx="654">
                  <c:v>0.241119</c:v>
                </c:pt>
                <c:pt idx="655">
                  <c:v>0.24141199999999999</c:v>
                </c:pt>
                <c:pt idx="656">
                  <c:v>0.24174599999999999</c:v>
                </c:pt>
                <c:pt idx="657">
                  <c:v>0.24240700000000001</c:v>
                </c:pt>
                <c:pt idx="658">
                  <c:v>0.243168</c:v>
                </c:pt>
                <c:pt idx="659">
                  <c:v>0.244038</c:v>
                </c:pt>
                <c:pt idx="660">
                  <c:v>0.24504600000000001</c:v>
                </c:pt>
                <c:pt idx="661">
                  <c:v>0.245868</c:v>
                </c:pt>
                <c:pt idx="662">
                  <c:v>0.24677199999999999</c:v>
                </c:pt>
                <c:pt idx="663">
                  <c:v>0.24760499999999999</c:v>
                </c:pt>
                <c:pt idx="664">
                  <c:v>0.247999</c:v>
                </c:pt>
                <c:pt idx="665">
                  <c:v>0.24807499999999999</c:v>
                </c:pt>
                <c:pt idx="666">
                  <c:v>0.24777299999999999</c:v>
                </c:pt>
                <c:pt idx="667">
                  <c:v>0.24721599999999999</c:v>
                </c:pt>
                <c:pt idx="668">
                  <c:v>0.246591</c:v>
                </c:pt>
                <c:pt idx="669">
                  <c:v>0.24585000000000001</c:v>
                </c:pt>
                <c:pt idx="670">
                  <c:v>0.24487600000000001</c:v>
                </c:pt>
                <c:pt idx="671">
                  <c:v>0.24402299999999999</c:v>
                </c:pt>
                <c:pt idx="672">
                  <c:v>0.24332400000000001</c:v>
                </c:pt>
                <c:pt idx="673">
                  <c:v>0.242672</c:v>
                </c:pt>
                <c:pt idx="674">
                  <c:v>0.24208499999999999</c:v>
                </c:pt>
                <c:pt idx="675">
                  <c:v>0.24165400000000001</c:v>
                </c:pt>
                <c:pt idx="676">
                  <c:v>0.24138599999999999</c:v>
                </c:pt>
                <c:pt idx="677">
                  <c:v>0.24104200000000001</c:v>
                </c:pt>
                <c:pt idx="678">
                  <c:v>0.240897</c:v>
                </c:pt>
                <c:pt idx="679">
                  <c:v>0.24079200000000001</c:v>
                </c:pt>
                <c:pt idx="680">
                  <c:v>0.24071500000000001</c:v>
                </c:pt>
                <c:pt idx="681">
                  <c:v>0.240587</c:v>
                </c:pt>
                <c:pt idx="682">
                  <c:v>0.24047099999999999</c:v>
                </c:pt>
                <c:pt idx="683">
                  <c:v>0.24046400000000001</c:v>
                </c:pt>
                <c:pt idx="684">
                  <c:v>0.24051800000000001</c:v>
                </c:pt>
                <c:pt idx="685">
                  <c:v>0.240508</c:v>
                </c:pt>
                <c:pt idx="686">
                  <c:v>0.24040300000000001</c:v>
                </c:pt>
                <c:pt idx="687">
                  <c:v>0.24043800000000001</c:v>
                </c:pt>
                <c:pt idx="688">
                  <c:v>0.24044699999999999</c:v>
                </c:pt>
                <c:pt idx="689">
                  <c:v>0.240452</c:v>
                </c:pt>
                <c:pt idx="690">
                  <c:v>0.24043300000000001</c:v>
                </c:pt>
                <c:pt idx="691">
                  <c:v>0.240367</c:v>
                </c:pt>
                <c:pt idx="692">
                  <c:v>0.240288</c:v>
                </c:pt>
                <c:pt idx="693">
                  <c:v>0.24027000000000001</c:v>
                </c:pt>
                <c:pt idx="694">
                  <c:v>0.240203</c:v>
                </c:pt>
                <c:pt idx="695">
                  <c:v>0.24027299999999999</c:v>
                </c:pt>
                <c:pt idx="696">
                  <c:v>0.240506</c:v>
                </c:pt>
                <c:pt idx="697">
                  <c:v>0.24074999999999999</c:v>
                </c:pt>
                <c:pt idx="698">
                  <c:v>0.24096600000000001</c:v>
                </c:pt>
                <c:pt idx="699">
                  <c:v>0.241039</c:v>
                </c:pt>
                <c:pt idx="700">
                  <c:v>0.24102399999999999</c:v>
                </c:pt>
                <c:pt idx="701">
                  <c:v>0.24104100000000001</c:v>
                </c:pt>
                <c:pt idx="702">
                  <c:v>0.241091</c:v>
                </c:pt>
                <c:pt idx="703">
                  <c:v>0.24105399999999999</c:v>
                </c:pt>
                <c:pt idx="704">
                  <c:v>0.240957</c:v>
                </c:pt>
                <c:pt idx="705">
                  <c:v>0.24093899999999999</c:v>
                </c:pt>
                <c:pt idx="706">
                  <c:v>0.24093300000000001</c:v>
                </c:pt>
                <c:pt idx="707">
                  <c:v>0.240953</c:v>
                </c:pt>
                <c:pt idx="708">
                  <c:v>0.240924</c:v>
                </c:pt>
                <c:pt idx="709">
                  <c:v>0.24090400000000001</c:v>
                </c:pt>
                <c:pt idx="710">
                  <c:v>0.240955</c:v>
                </c:pt>
                <c:pt idx="711">
                  <c:v>0.24106</c:v>
                </c:pt>
                <c:pt idx="712">
                  <c:v>0.241173</c:v>
                </c:pt>
                <c:pt idx="713">
                  <c:v>0.24145800000000001</c:v>
                </c:pt>
                <c:pt idx="714">
                  <c:v>0.24195</c:v>
                </c:pt>
                <c:pt idx="715">
                  <c:v>0.242448</c:v>
                </c:pt>
                <c:pt idx="716">
                  <c:v>0.24306700000000001</c:v>
                </c:pt>
                <c:pt idx="717">
                  <c:v>0.24387300000000001</c:v>
                </c:pt>
                <c:pt idx="718">
                  <c:v>0.24491099999999999</c:v>
                </c:pt>
                <c:pt idx="719">
                  <c:v>0.24610199999999999</c:v>
                </c:pt>
                <c:pt idx="720">
                  <c:v>0.24732799999999999</c:v>
                </c:pt>
                <c:pt idx="721">
                  <c:v>0.24835199999999999</c:v>
                </c:pt>
                <c:pt idx="722">
                  <c:v>0.249192</c:v>
                </c:pt>
                <c:pt idx="723">
                  <c:v>0.24978800000000001</c:v>
                </c:pt>
                <c:pt idx="724">
                  <c:v>0.249807</c:v>
                </c:pt>
                <c:pt idx="725">
                  <c:v>0.249503</c:v>
                </c:pt>
                <c:pt idx="726">
                  <c:v>0.248941</c:v>
                </c:pt>
                <c:pt idx="727">
                  <c:v>0.24813099999999999</c:v>
                </c:pt>
                <c:pt idx="728">
                  <c:v>0.24709700000000001</c:v>
                </c:pt>
                <c:pt idx="729">
                  <c:v>0.246031</c:v>
                </c:pt>
                <c:pt idx="730">
                  <c:v>0.24510299999999999</c:v>
                </c:pt>
                <c:pt idx="731">
                  <c:v>0.244231</c:v>
                </c:pt>
                <c:pt idx="732">
                  <c:v>0.24362400000000001</c:v>
                </c:pt>
                <c:pt idx="733">
                  <c:v>0.24293600000000001</c:v>
                </c:pt>
                <c:pt idx="734">
                  <c:v>0.24238299999999999</c:v>
                </c:pt>
                <c:pt idx="735">
                  <c:v>0.24199000000000001</c:v>
                </c:pt>
                <c:pt idx="736">
                  <c:v>0.24162700000000001</c:v>
                </c:pt>
                <c:pt idx="737">
                  <c:v>0.24135899999999999</c:v>
                </c:pt>
                <c:pt idx="738">
                  <c:v>0.24118200000000001</c:v>
                </c:pt>
                <c:pt idx="739">
                  <c:v>0.24107000000000001</c:v>
                </c:pt>
                <c:pt idx="740">
                  <c:v>0.24098900000000001</c:v>
                </c:pt>
                <c:pt idx="741">
                  <c:v>0.24088000000000001</c:v>
                </c:pt>
                <c:pt idx="742">
                  <c:v>0.24093100000000001</c:v>
                </c:pt>
                <c:pt idx="743">
                  <c:v>0.2409</c:v>
                </c:pt>
                <c:pt idx="744">
                  <c:v>0.24095</c:v>
                </c:pt>
                <c:pt idx="745">
                  <c:v>0.24099300000000001</c:v>
                </c:pt>
                <c:pt idx="746">
                  <c:v>0.24105099999999999</c:v>
                </c:pt>
                <c:pt idx="747">
                  <c:v>0.241122</c:v>
                </c:pt>
                <c:pt idx="748">
                  <c:v>0.241039</c:v>
                </c:pt>
                <c:pt idx="749">
                  <c:v>0.24077399999999999</c:v>
                </c:pt>
                <c:pt idx="750">
                  <c:v>0.240511</c:v>
                </c:pt>
                <c:pt idx="751">
                  <c:v>0.24064199999999999</c:v>
                </c:pt>
                <c:pt idx="752">
                  <c:v>0.240809</c:v>
                </c:pt>
                <c:pt idx="753">
                  <c:v>0.24091599999999999</c:v>
                </c:pt>
                <c:pt idx="754">
                  <c:v>0.24095</c:v>
                </c:pt>
                <c:pt idx="755">
                  <c:v>0.24096899999999999</c:v>
                </c:pt>
                <c:pt idx="756">
                  <c:v>0.240953</c:v>
                </c:pt>
                <c:pt idx="757">
                  <c:v>0.24091399999999999</c:v>
                </c:pt>
                <c:pt idx="758">
                  <c:v>0.24096300000000001</c:v>
                </c:pt>
                <c:pt idx="759">
                  <c:v>0.24101700000000001</c:v>
                </c:pt>
                <c:pt idx="760">
                  <c:v>0.24096200000000001</c:v>
                </c:pt>
                <c:pt idx="761">
                  <c:v>0.24105599999999999</c:v>
                </c:pt>
                <c:pt idx="762">
                  <c:v>0.24102299999999999</c:v>
                </c:pt>
                <c:pt idx="763">
                  <c:v>0.24098800000000001</c:v>
                </c:pt>
                <c:pt idx="764">
                  <c:v>0.24104600000000001</c:v>
                </c:pt>
                <c:pt idx="765">
                  <c:v>0.241175</c:v>
                </c:pt>
                <c:pt idx="766">
                  <c:v>0.24124000000000001</c:v>
                </c:pt>
                <c:pt idx="767">
                  <c:v>0.24124599999999999</c:v>
                </c:pt>
                <c:pt idx="768">
                  <c:v>0.241399</c:v>
                </c:pt>
                <c:pt idx="769">
                  <c:v>0.24166199999999999</c:v>
                </c:pt>
                <c:pt idx="770">
                  <c:v>0.24206</c:v>
                </c:pt>
                <c:pt idx="771">
                  <c:v>0.24252199999999999</c:v>
                </c:pt>
                <c:pt idx="772">
                  <c:v>0.243064</c:v>
                </c:pt>
                <c:pt idx="773">
                  <c:v>0.243751</c:v>
                </c:pt>
                <c:pt idx="774">
                  <c:v>0.24452199999999999</c:v>
                </c:pt>
                <c:pt idx="775">
                  <c:v>0.245285</c:v>
                </c:pt>
                <c:pt idx="776">
                  <c:v>0.24601300000000001</c:v>
                </c:pt>
                <c:pt idx="777">
                  <c:v>0.24652299999999999</c:v>
                </c:pt>
                <c:pt idx="778">
                  <c:v>0.24666099999999999</c:v>
                </c:pt>
                <c:pt idx="779">
                  <c:v>0.246671</c:v>
                </c:pt>
                <c:pt idx="780">
                  <c:v>0.246415</c:v>
                </c:pt>
                <c:pt idx="781">
                  <c:v>0.245916</c:v>
                </c:pt>
                <c:pt idx="782">
                  <c:v>0.245308</c:v>
                </c:pt>
                <c:pt idx="783">
                  <c:v>0.244674</c:v>
                </c:pt>
                <c:pt idx="784">
                  <c:v>0.244006</c:v>
                </c:pt>
                <c:pt idx="785">
                  <c:v>0.24340400000000001</c:v>
                </c:pt>
                <c:pt idx="786">
                  <c:v>0.24287300000000001</c:v>
                </c:pt>
                <c:pt idx="787">
                  <c:v>0.24252799999999999</c:v>
                </c:pt>
                <c:pt idx="788">
                  <c:v>0.24223900000000001</c:v>
                </c:pt>
                <c:pt idx="789">
                  <c:v>0.24204100000000001</c:v>
                </c:pt>
                <c:pt idx="790">
                  <c:v>0.241981</c:v>
                </c:pt>
                <c:pt idx="791">
                  <c:v>0.24199599999999999</c:v>
                </c:pt>
                <c:pt idx="792">
                  <c:v>0.241953</c:v>
                </c:pt>
                <c:pt idx="793">
                  <c:v>0.24174599999999999</c:v>
                </c:pt>
                <c:pt idx="794">
                  <c:v>0.24154400000000001</c:v>
                </c:pt>
                <c:pt idx="795">
                  <c:v>0.24129400000000001</c:v>
                </c:pt>
                <c:pt idx="796">
                  <c:v>0.241199</c:v>
                </c:pt>
                <c:pt idx="797">
                  <c:v>0.24107799999999999</c:v>
                </c:pt>
                <c:pt idx="798">
                  <c:v>0.24088499999999999</c:v>
                </c:pt>
                <c:pt idx="799">
                  <c:v>0.24076400000000001</c:v>
                </c:pt>
                <c:pt idx="800">
                  <c:v>0.24073900000000001</c:v>
                </c:pt>
                <c:pt idx="801">
                  <c:v>0.24074899999999999</c:v>
                </c:pt>
                <c:pt idx="802">
                  <c:v>0.24071799999999999</c:v>
                </c:pt>
                <c:pt idx="803">
                  <c:v>0.24066499999999999</c:v>
                </c:pt>
                <c:pt idx="804">
                  <c:v>0.24068100000000001</c:v>
                </c:pt>
                <c:pt idx="805">
                  <c:v>0.240652</c:v>
                </c:pt>
                <c:pt idx="806">
                  <c:v>0.24066499999999999</c:v>
                </c:pt>
                <c:pt idx="807">
                  <c:v>0.240676</c:v>
                </c:pt>
                <c:pt idx="808">
                  <c:v>0.24057100000000001</c:v>
                </c:pt>
                <c:pt idx="809">
                  <c:v>0.24030699999999999</c:v>
                </c:pt>
                <c:pt idx="810">
                  <c:v>0.24008099999999999</c:v>
                </c:pt>
                <c:pt idx="811">
                  <c:v>0.24013200000000001</c:v>
                </c:pt>
                <c:pt idx="812">
                  <c:v>0.24030699999999999</c:v>
                </c:pt>
                <c:pt idx="813">
                  <c:v>0.24045900000000001</c:v>
                </c:pt>
                <c:pt idx="814">
                  <c:v>0.24052000000000001</c:v>
                </c:pt>
                <c:pt idx="815">
                  <c:v>0.240535</c:v>
                </c:pt>
                <c:pt idx="816">
                  <c:v>0.24052200000000001</c:v>
                </c:pt>
                <c:pt idx="817">
                  <c:v>0.24049699999999999</c:v>
                </c:pt>
                <c:pt idx="818">
                  <c:v>0.240455</c:v>
                </c:pt>
                <c:pt idx="819">
                  <c:v>0.24032999999999999</c:v>
                </c:pt>
                <c:pt idx="820">
                  <c:v>0.24032300000000001</c:v>
                </c:pt>
                <c:pt idx="821">
                  <c:v>0.24041199999999999</c:v>
                </c:pt>
                <c:pt idx="822">
                  <c:v>0.24040500000000001</c:v>
                </c:pt>
                <c:pt idx="823">
                  <c:v>0.240427</c:v>
                </c:pt>
                <c:pt idx="824">
                  <c:v>0.24043999999999999</c:v>
                </c:pt>
                <c:pt idx="825">
                  <c:v>0.24052799999999999</c:v>
                </c:pt>
                <c:pt idx="826">
                  <c:v>0.24071100000000001</c:v>
                </c:pt>
                <c:pt idx="827">
                  <c:v>0.240892</c:v>
                </c:pt>
                <c:pt idx="828">
                  <c:v>0.241037</c:v>
                </c:pt>
                <c:pt idx="829">
                  <c:v>0.24118400000000001</c:v>
                </c:pt>
                <c:pt idx="830">
                  <c:v>0.24129900000000001</c:v>
                </c:pt>
                <c:pt idx="831">
                  <c:v>0.24145900000000001</c:v>
                </c:pt>
                <c:pt idx="832">
                  <c:v>0.24138899999999999</c:v>
                </c:pt>
                <c:pt idx="833">
                  <c:v>0.241507</c:v>
                </c:pt>
                <c:pt idx="834">
                  <c:v>0.241811</c:v>
                </c:pt>
                <c:pt idx="835">
                  <c:v>0.242225</c:v>
                </c:pt>
                <c:pt idx="836">
                  <c:v>0.24282400000000001</c:v>
                </c:pt>
                <c:pt idx="837">
                  <c:v>0.243698</c:v>
                </c:pt>
                <c:pt idx="838">
                  <c:v>0.244722</c:v>
                </c:pt>
                <c:pt idx="839">
                  <c:v>0.24574799999999999</c:v>
                </c:pt>
                <c:pt idx="840">
                  <c:v>0.24675800000000001</c:v>
                </c:pt>
                <c:pt idx="841">
                  <c:v>0.24788199999999999</c:v>
                </c:pt>
                <c:pt idx="842">
                  <c:v>0.24846099999999999</c:v>
                </c:pt>
                <c:pt idx="843">
                  <c:v>0.24890799999999999</c:v>
                </c:pt>
                <c:pt idx="844">
                  <c:v>0.24885499999999999</c:v>
                </c:pt>
                <c:pt idx="845">
                  <c:v>0.24842400000000001</c:v>
                </c:pt>
                <c:pt idx="846">
                  <c:v>0.247784</c:v>
                </c:pt>
                <c:pt idx="847">
                  <c:v>0.24704000000000001</c:v>
                </c:pt>
                <c:pt idx="848">
                  <c:v>0.246117</c:v>
                </c:pt>
                <c:pt idx="849">
                  <c:v>0.245112</c:v>
                </c:pt>
                <c:pt idx="850">
                  <c:v>0.24429400000000001</c:v>
                </c:pt>
                <c:pt idx="851">
                  <c:v>0.243449</c:v>
                </c:pt>
                <c:pt idx="852">
                  <c:v>0.24280099999999999</c:v>
                </c:pt>
                <c:pt idx="853">
                  <c:v>0.24233199999999999</c:v>
                </c:pt>
                <c:pt idx="854">
                  <c:v>0.24187</c:v>
                </c:pt>
                <c:pt idx="855">
                  <c:v>0.24143800000000001</c:v>
                </c:pt>
                <c:pt idx="856">
                  <c:v>0.241174</c:v>
                </c:pt>
                <c:pt idx="857">
                  <c:v>0.24099699999999999</c:v>
                </c:pt>
                <c:pt idx="858">
                  <c:v>0.24087600000000001</c:v>
                </c:pt>
                <c:pt idx="859">
                  <c:v>0.240789</c:v>
                </c:pt>
                <c:pt idx="860">
                  <c:v>0.24071899999999999</c:v>
                </c:pt>
                <c:pt idx="861">
                  <c:v>0.240705</c:v>
                </c:pt>
                <c:pt idx="862">
                  <c:v>0.24074899999999999</c:v>
                </c:pt>
                <c:pt idx="863">
                  <c:v>0.240703</c:v>
                </c:pt>
                <c:pt idx="864">
                  <c:v>0.24074499999999999</c:v>
                </c:pt>
                <c:pt idx="865">
                  <c:v>0.24076400000000001</c:v>
                </c:pt>
                <c:pt idx="866">
                  <c:v>0.24076500000000001</c:v>
                </c:pt>
                <c:pt idx="867">
                  <c:v>0.24075099999999999</c:v>
                </c:pt>
                <c:pt idx="868">
                  <c:v>0.24064199999999999</c:v>
                </c:pt>
                <c:pt idx="869">
                  <c:v>0.240425</c:v>
                </c:pt>
                <c:pt idx="870">
                  <c:v>0.24026700000000001</c:v>
                </c:pt>
                <c:pt idx="871">
                  <c:v>0.24047299999999999</c:v>
                </c:pt>
                <c:pt idx="872">
                  <c:v>0.24065300000000001</c:v>
                </c:pt>
                <c:pt idx="873">
                  <c:v>0.24071200000000001</c:v>
                </c:pt>
                <c:pt idx="874">
                  <c:v>0.24085300000000001</c:v>
                </c:pt>
                <c:pt idx="875">
                  <c:v>0.24101800000000001</c:v>
                </c:pt>
                <c:pt idx="876">
                  <c:v>0.241123</c:v>
                </c:pt>
                <c:pt idx="877">
                  <c:v>0.241148</c:v>
                </c:pt>
                <c:pt idx="878">
                  <c:v>0.241146</c:v>
                </c:pt>
                <c:pt idx="879">
                  <c:v>0.24115500000000001</c:v>
                </c:pt>
                <c:pt idx="880">
                  <c:v>0.241337</c:v>
                </c:pt>
                <c:pt idx="881">
                  <c:v>0.24129200000000001</c:v>
                </c:pt>
                <c:pt idx="882">
                  <c:v>0.24137900000000001</c:v>
                </c:pt>
                <c:pt idx="883">
                  <c:v>0.24148500000000001</c:v>
                </c:pt>
                <c:pt idx="884">
                  <c:v>0.24155099999999999</c:v>
                </c:pt>
                <c:pt idx="885">
                  <c:v>0.24171799999999999</c:v>
                </c:pt>
                <c:pt idx="886">
                  <c:v>0.242009</c:v>
                </c:pt>
                <c:pt idx="887">
                  <c:v>0.24227000000000001</c:v>
                </c:pt>
                <c:pt idx="888">
                  <c:v>0.24246500000000001</c:v>
                </c:pt>
                <c:pt idx="889">
                  <c:v>0.24295</c:v>
                </c:pt>
                <c:pt idx="890">
                  <c:v>0.24354400000000001</c:v>
                </c:pt>
                <c:pt idx="891">
                  <c:v>0.244176</c:v>
                </c:pt>
                <c:pt idx="892">
                  <c:v>0.245028</c:v>
                </c:pt>
                <c:pt idx="893">
                  <c:v>0.246007</c:v>
                </c:pt>
                <c:pt idx="894">
                  <c:v>0.24696199999999999</c:v>
                </c:pt>
                <c:pt idx="895">
                  <c:v>0.24793499999999999</c:v>
                </c:pt>
                <c:pt idx="896">
                  <c:v>0.24893100000000001</c:v>
                </c:pt>
                <c:pt idx="897">
                  <c:v>0.24968599999999999</c:v>
                </c:pt>
                <c:pt idx="898">
                  <c:v>0.25045299999999998</c:v>
                </c:pt>
                <c:pt idx="899">
                  <c:v>0.25096000000000002</c:v>
                </c:pt>
                <c:pt idx="900">
                  <c:v>0.25121500000000002</c:v>
                </c:pt>
                <c:pt idx="901">
                  <c:v>0.25122</c:v>
                </c:pt>
                <c:pt idx="902">
                  <c:v>0.251135</c:v>
                </c:pt>
                <c:pt idx="903">
                  <c:v>0.25106099999999998</c:v>
                </c:pt>
                <c:pt idx="904">
                  <c:v>0.25098700000000002</c:v>
                </c:pt>
                <c:pt idx="905">
                  <c:v>0.250915</c:v>
                </c:pt>
                <c:pt idx="906">
                  <c:v>0.25095200000000001</c:v>
                </c:pt>
                <c:pt idx="907">
                  <c:v>0.25121100000000002</c:v>
                </c:pt>
                <c:pt idx="908">
                  <c:v>0.251807</c:v>
                </c:pt>
                <c:pt idx="909">
                  <c:v>0.25260199999999999</c:v>
                </c:pt>
                <c:pt idx="910">
                  <c:v>0.25425799999999998</c:v>
                </c:pt>
                <c:pt idx="911">
                  <c:v>0.25634299999999999</c:v>
                </c:pt>
                <c:pt idx="912">
                  <c:v>0.25908599999999998</c:v>
                </c:pt>
                <c:pt idx="913">
                  <c:v>0.26282299999999997</c:v>
                </c:pt>
                <c:pt idx="914">
                  <c:v>0.26760699999999998</c:v>
                </c:pt>
                <c:pt idx="915">
                  <c:v>0.27152799999999999</c:v>
                </c:pt>
                <c:pt idx="916">
                  <c:v>0.27270899999999998</c:v>
                </c:pt>
                <c:pt idx="917">
                  <c:v>0.26855800000000002</c:v>
                </c:pt>
                <c:pt idx="918">
                  <c:v>0.25901400000000002</c:v>
                </c:pt>
                <c:pt idx="919">
                  <c:v>0.24301600000000001</c:v>
                </c:pt>
                <c:pt idx="920">
                  <c:v>0.226544</c:v>
                </c:pt>
                <c:pt idx="921">
                  <c:v>0.21037700000000001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896-4AF4-8DB4-7DA8CC5668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1929568"/>
        <c:axId val="1425764160"/>
      </c:scatterChart>
      <c:valAx>
        <c:axId val="1671929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64160"/>
        <c:crosses val="autoZero"/>
        <c:crossBetween val="midCat"/>
      </c:valAx>
      <c:valAx>
        <c:axId val="1425764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1929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022601870069882"/>
          <c:y val="0.93085064058984113"/>
          <c:w val="0.3707556156789007"/>
          <c:h val="6.17190087093071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SNS RFQ02 Measured Quad</a:t>
            </a:r>
            <a:r>
              <a:rPr lang="en-US" baseline="0"/>
              <a:t> Field_before Tuning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4203539823008849E-2"/>
          <c:y val="0.15953981836643361"/>
          <c:w val="0.91490052957982027"/>
          <c:h val="0.74318975529358955"/>
        </c:manualLayout>
      </c:layout>
      <c:scatterChart>
        <c:scatterStyle val="lineMarker"/>
        <c:varyColors val="0"/>
        <c:ser>
          <c:idx val="0"/>
          <c:order val="0"/>
          <c:tx>
            <c:strRef>
              <c:f>'Measured H'!$Q$1</c:f>
              <c:strCache>
                <c:ptCount val="1"/>
                <c:pt idx="0">
                  <c:v>H_m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'Measured 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H'!$Q$2:$Q$936</c:f>
              <c:numCache>
                <c:formatCode>0.00E+00</c:formatCode>
                <c:ptCount val="935"/>
                <c:pt idx="0">
                  <c:v>0.13439074999999998</c:v>
                </c:pt>
                <c:pt idx="1">
                  <c:v>0.1522105</c:v>
                </c:pt>
                <c:pt idx="2">
                  <c:v>0.17096850000000002</c:v>
                </c:pt>
                <c:pt idx="3">
                  <c:v>0.18567325000000001</c:v>
                </c:pt>
                <c:pt idx="4">
                  <c:v>0.19594875</c:v>
                </c:pt>
                <c:pt idx="5">
                  <c:v>0.20167850000000004</c:v>
                </c:pt>
                <c:pt idx="6">
                  <c:v>0.20394949999999998</c:v>
                </c:pt>
                <c:pt idx="7">
                  <c:v>0.20425849999999998</c:v>
                </c:pt>
                <c:pt idx="8">
                  <c:v>0.203546</c:v>
                </c:pt>
                <c:pt idx="9">
                  <c:v>0.202484</c:v>
                </c:pt>
                <c:pt idx="10">
                  <c:v>0.20157049999999999</c:v>
                </c:pt>
                <c:pt idx="11">
                  <c:v>0.20089799999999997</c:v>
                </c:pt>
                <c:pt idx="12">
                  <c:v>0.20055600000000001</c:v>
                </c:pt>
                <c:pt idx="13">
                  <c:v>0.20059199999999999</c:v>
                </c:pt>
                <c:pt idx="14">
                  <c:v>0.20095874999999999</c:v>
                </c:pt>
                <c:pt idx="15">
                  <c:v>0.20158274999999998</c:v>
                </c:pt>
                <c:pt idx="16">
                  <c:v>0.20223425</c:v>
                </c:pt>
                <c:pt idx="17">
                  <c:v>0.20285175</c:v>
                </c:pt>
                <c:pt idx="18">
                  <c:v>0.2032455</c:v>
                </c:pt>
                <c:pt idx="19">
                  <c:v>0.20320925000000001</c:v>
                </c:pt>
                <c:pt idx="20">
                  <c:v>0.20277875000000001</c:v>
                </c:pt>
                <c:pt idx="21">
                  <c:v>0.20200525000000003</c:v>
                </c:pt>
                <c:pt idx="22">
                  <c:v>0.20078449999999998</c:v>
                </c:pt>
                <c:pt idx="23">
                  <c:v>0.19937375000000002</c:v>
                </c:pt>
                <c:pt idx="24">
                  <c:v>0.19793474999999999</c:v>
                </c:pt>
                <c:pt idx="25">
                  <c:v>0.19644374999999997</c:v>
                </c:pt>
                <c:pt idx="26">
                  <c:v>0.1950065</c:v>
                </c:pt>
                <c:pt idx="27">
                  <c:v>0.19379550000000001</c:v>
                </c:pt>
                <c:pt idx="28">
                  <c:v>0.19284000000000001</c:v>
                </c:pt>
                <c:pt idx="29">
                  <c:v>0.19208625000000001</c:v>
                </c:pt>
                <c:pt idx="30">
                  <c:v>0.19151275000000001</c:v>
                </c:pt>
                <c:pt idx="31">
                  <c:v>0.19113124999999997</c:v>
                </c:pt>
                <c:pt idx="32">
                  <c:v>0.19086824999999999</c:v>
                </c:pt>
                <c:pt idx="33">
                  <c:v>0.1905905</c:v>
                </c:pt>
                <c:pt idx="34">
                  <c:v>0.19029799999999999</c:v>
                </c:pt>
                <c:pt idx="35">
                  <c:v>0.190078</c:v>
                </c:pt>
                <c:pt idx="36">
                  <c:v>0.18985099999999999</c:v>
                </c:pt>
                <c:pt idx="37">
                  <c:v>0.18968199999999999</c:v>
                </c:pt>
                <c:pt idx="38">
                  <c:v>0.1895945</c:v>
                </c:pt>
                <c:pt idx="39">
                  <c:v>0.18953149999999999</c:v>
                </c:pt>
                <c:pt idx="40">
                  <c:v>0.18944325000000001</c:v>
                </c:pt>
                <c:pt idx="41">
                  <c:v>0.18946625</c:v>
                </c:pt>
                <c:pt idx="42">
                  <c:v>0.18956800000000001</c:v>
                </c:pt>
                <c:pt idx="43">
                  <c:v>0.18964975000000001</c:v>
                </c:pt>
                <c:pt idx="44">
                  <c:v>0.1897295</c:v>
                </c:pt>
                <c:pt idx="45">
                  <c:v>0.189885</c:v>
                </c:pt>
                <c:pt idx="46">
                  <c:v>0.18997599999999998</c:v>
                </c:pt>
                <c:pt idx="47">
                  <c:v>0.19012299999999999</c:v>
                </c:pt>
                <c:pt idx="48">
                  <c:v>0.19023275000000001</c:v>
                </c:pt>
                <c:pt idx="49">
                  <c:v>0.19027499999999997</c:v>
                </c:pt>
                <c:pt idx="50">
                  <c:v>0.19028225000000001</c:v>
                </c:pt>
                <c:pt idx="51">
                  <c:v>0.19034700000000002</c:v>
                </c:pt>
                <c:pt idx="52">
                  <c:v>0.19051699999999999</c:v>
                </c:pt>
                <c:pt idx="53">
                  <c:v>0.19066175000000002</c:v>
                </c:pt>
                <c:pt idx="54">
                  <c:v>0.19078224999999999</c:v>
                </c:pt>
                <c:pt idx="55">
                  <c:v>0.19090099999999999</c:v>
                </c:pt>
                <c:pt idx="56">
                  <c:v>0.19096025</c:v>
                </c:pt>
                <c:pt idx="57">
                  <c:v>0.19105849999999999</c:v>
                </c:pt>
                <c:pt idx="58">
                  <c:v>0.19118125</c:v>
                </c:pt>
                <c:pt idx="59">
                  <c:v>0.19132300000000002</c:v>
                </c:pt>
                <c:pt idx="60">
                  <c:v>0.19138525000000001</c:v>
                </c:pt>
                <c:pt idx="61">
                  <c:v>0.19146874999999999</c:v>
                </c:pt>
                <c:pt idx="62">
                  <c:v>0.19163950000000002</c:v>
                </c:pt>
                <c:pt idx="63">
                  <c:v>0.19173575000000001</c:v>
                </c:pt>
                <c:pt idx="64">
                  <c:v>0.19189325000000002</c:v>
                </c:pt>
                <c:pt idx="65">
                  <c:v>0.1920635</c:v>
                </c:pt>
                <c:pt idx="66">
                  <c:v>0.19229275000000001</c:v>
                </c:pt>
                <c:pt idx="67">
                  <c:v>0.192551</c:v>
                </c:pt>
                <c:pt idx="68">
                  <c:v>0.192825</c:v>
                </c:pt>
                <c:pt idx="69">
                  <c:v>0.19310175000000002</c:v>
                </c:pt>
                <c:pt idx="70">
                  <c:v>0.19335350000000001</c:v>
                </c:pt>
                <c:pt idx="71">
                  <c:v>0.19353100000000001</c:v>
                </c:pt>
                <c:pt idx="72">
                  <c:v>0.1937585</c:v>
                </c:pt>
                <c:pt idx="73">
                  <c:v>0.19407225</c:v>
                </c:pt>
                <c:pt idx="74">
                  <c:v>0.194382</c:v>
                </c:pt>
                <c:pt idx="75">
                  <c:v>0.19493049999999998</c:v>
                </c:pt>
                <c:pt idx="76">
                  <c:v>0.19557700000000003</c:v>
                </c:pt>
                <c:pt idx="77">
                  <c:v>0.19646125</c:v>
                </c:pt>
                <c:pt idx="78">
                  <c:v>0.19752200000000003</c:v>
                </c:pt>
                <c:pt idx="79">
                  <c:v>0.19872424999999999</c:v>
                </c:pt>
                <c:pt idx="80">
                  <c:v>0.19999249999999999</c:v>
                </c:pt>
                <c:pt idx="81">
                  <c:v>0.20121</c:v>
                </c:pt>
                <c:pt idx="82">
                  <c:v>0.20229000000000003</c:v>
                </c:pt>
                <c:pt idx="83">
                  <c:v>0.20305075</c:v>
                </c:pt>
                <c:pt idx="84">
                  <c:v>0.20341274999999998</c:v>
                </c:pt>
                <c:pt idx="85">
                  <c:v>0.20342399999999999</c:v>
                </c:pt>
                <c:pt idx="86">
                  <c:v>0.20304475000000002</c:v>
                </c:pt>
                <c:pt idx="87">
                  <c:v>0.20242299999999999</c:v>
                </c:pt>
                <c:pt idx="88">
                  <c:v>0.20164849999999998</c:v>
                </c:pt>
                <c:pt idx="89">
                  <c:v>0.20070774999999999</c:v>
                </c:pt>
                <c:pt idx="90">
                  <c:v>0.19986124999999999</c:v>
                </c:pt>
                <c:pt idx="91">
                  <c:v>0.19903825</c:v>
                </c:pt>
                <c:pt idx="92">
                  <c:v>0.19827125000000001</c:v>
                </c:pt>
                <c:pt idx="93">
                  <c:v>0.19767000000000001</c:v>
                </c:pt>
                <c:pt idx="94">
                  <c:v>0.19719600000000001</c:v>
                </c:pt>
                <c:pt idx="95">
                  <c:v>0.1968385</c:v>
                </c:pt>
                <c:pt idx="96">
                  <c:v>0.19660775</c:v>
                </c:pt>
                <c:pt idx="97">
                  <c:v>0.19640749999999998</c:v>
                </c:pt>
                <c:pt idx="98">
                  <c:v>0.19633200000000001</c:v>
                </c:pt>
                <c:pt idx="99">
                  <c:v>0.19625925</c:v>
                </c:pt>
                <c:pt idx="100">
                  <c:v>0.19622124999999999</c:v>
                </c:pt>
                <c:pt idx="101">
                  <c:v>0.19626125</c:v>
                </c:pt>
                <c:pt idx="102">
                  <c:v>0.19638425000000001</c:v>
                </c:pt>
                <c:pt idx="103">
                  <c:v>0.19650975000000004</c:v>
                </c:pt>
                <c:pt idx="104">
                  <c:v>0.19656200000000001</c:v>
                </c:pt>
                <c:pt idx="105">
                  <c:v>0.19668425</c:v>
                </c:pt>
                <c:pt idx="106">
                  <c:v>0.19681024999999999</c:v>
                </c:pt>
                <c:pt idx="107">
                  <c:v>0.196911</c:v>
                </c:pt>
                <c:pt idx="108">
                  <c:v>0.19698475000000001</c:v>
                </c:pt>
                <c:pt idx="109">
                  <c:v>0.19706425</c:v>
                </c:pt>
                <c:pt idx="110">
                  <c:v>0.19719324999999999</c:v>
                </c:pt>
                <c:pt idx="111">
                  <c:v>0.1973365</c:v>
                </c:pt>
                <c:pt idx="112">
                  <c:v>0.19755</c:v>
                </c:pt>
                <c:pt idx="113">
                  <c:v>0.19771424999999998</c:v>
                </c:pt>
                <c:pt idx="114">
                  <c:v>0.19784849999999998</c:v>
                </c:pt>
                <c:pt idx="115">
                  <c:v>0.19800875000000001</c:v>
                </c:pt>
                <c:pt idx="116">
                  <c:v>0.19812299999999999</c:v>
                </c:pt>
                <c:pt idx="117">
                  <c:v>0.19822300000000001</c:v>
                </c:pt>
                <c:pt idx="118">
                  <c:v>0.19838525000000001</c:v>
                </c:pt>
                <c:pt idx="119">
                  <c:v>0.198517</c:v>
                </c:pt>
                <c:pt idx="120">
                  <c:v>0.19867625</c:v>
                </c:pt>
                <c:pt idx="121">
                  <c:v>0.19879475000000002</c:v>
                </c:pt>
                <c:pt idx="122">
                  <c:v>0.19891875000000001</c:v>
                </c:pt>
                <c:pt idx="123">
                  <c:v>0.19914424999999999</c:v>
                </c:pt>
                <c:pt idx="124">
                  <c:v>0.19937674999999999</c:v>
                </c:pt>
                <c:pt idx="125">
                  <c:v>0.19964175000000001</c:v>
                </c:pt>
                <c:pt idx="126">
                  <c:v>0.20003525</c:v>
                </c:pt>
                <c:pt idx="127">
                  <c:v>0.2004785</c:v>
                </c:pt>
                <c:pt idx="128">
                  <c:v>0.20104900000000001</c:v>
                </c:pt>
                <c:pt idx="129">
                  <c:v>0.20170549999999998</c:v>
                </c:pt>
                <c:pt idx="130">
                  <c:v>0.20258224999999999</c:v>
                </c:pt>
                <c:pt idx="131">
                  <c:v>0.20360325000000001</c:v>
                </c:pt>
                <c:pt idx="132">
                  <c:v>0.20466099999999998</c:v>
                </c:pt>
                <c:pt idx="133">
                  <c:v>0.20566124999999999</c:v>
                </c:pt>
                <c:pt idx="134">
                  <c:v>0.20664125</c:v>
                </c:pt>
                <c:pt idx="135">
                  <c:v>0.20740824999999999</c:v>
                </c:pt>
                <c:pt idx="136">
                  <c:v>0.20785099999999998</c:v>
                </c:pt>
                <c:pt idx="137">
                  <c:v>0.20800199999999999</c:v>
                </c:pt>
                <c:pt idx="138">
                  <c:v>0.20778250000000001</c:v>
                </c:pt>
                <c:pt idx="139">
                  <c:v>0.20730525</c:v>
                </c:pt>
                <c:pt idx="140">
                  <c:v>0.206731</c:v>
                </c:pt>
                <c:pt idx="141">
                  <c:v>0.20606050000000001</c:v>
                </c:pt>
                <c:pt idx="142">
                  <c:v>0.20534324999999998</c:v>
                </c:pt>
                <c:pt idx="143">
                  <c:v>0.20471025000000001</c:v>
                </c:pt>
                <c:pt idx="144">
                  <c:v>0.20422725</c:v>
                </c:pt>
                <c:pt idx="145">
                  <c:v>0.20389049999999997</c:v>
                </c:pt>
                <c:pt idx="146">
                  <c:v>0.20361775000000004</c:v>
                </c:pt>
                <c:pt idx="147">
                  <c:v>0.20348224999999998</c:v>
                </c:pt>
                <c:pt idx="148">
                  <c:v>0.20344925000000003</c:v>
                </c:pt>
                <c:pt idx="149">
                  <c:v>0.2034395</c:v>
                </c:pt>
                <c:pt idx="150">
                  <c:v>0.20338399999999998</c:v>
                </c:pt>
                <c:pt idx="151">
                  <c:v>0.203267</c:v>
                </c:pt>
                <c:pt idx="152">
                  <c:v>0.20318950000000002</c:v>
                </c:pt>
                <c:pt idx="153">
                  <c:v>0.2031065</c:v>
                </c:pt>
                <c:pt idx="154">
                  <c:v>0.203041</c:v>
                </c:pt>
                <c:pt idx="155">
                  <c:v>0.2029955</c:v>
                </c:pt>
                <c:pt idx="156">
                  <c:v>0.2030045</c:v>
                </c:pt>
                <c:pt idx="157">
                  <c:v>0.20311549999999998</c:v>
                </c:pt>
                <c:pt idx="158">
                  <c:v>0.2032255</c:v>
                </c:pt>
                <c:pt idx="159">
                  <c:v>0.20331825000000001</c:v>
                </c:pt>
                <c:pt idx="160">
                  <c:v>0.20343</c:v>
                </c:pt>
                <c:pt idx="161">
                  <c:v>0.20352949999999997</c:v>
                </c:pt>
                <c:pt idx="162">
                  <c:v>0.20364949999999998</c:v>
                </c:pt>
                <c:pt idx="163">
                  <c:v>0.20377425000000002</c:v>
                </c:pt>
                <c:pt idx="164">
                  <c:v>0.20393625000000001</c:v>
                </c:pt>
                <c:pt idx="165">
                  <c:v>0.20403450000000001</c:v>
                </c:pt>
                <c:pt idx="166">
                  <c:v>0.20408975000000001</c:v>
                </c:pt>
                <c:pt idx="167">
                  <c:v>0.20411774999999999</c:v>
                </c:pt>
                <c:pt idx="168">
                  <c:v>0.20418225000000001</c:v>
                </c:pt>
                <c:pt idx="169">
                  <c:v>0.20430150000000002</c:v>
                </c:pt>
                <c:pt idx="170">
                  <c:v>0.20443774999999997</c:v>
                </c:pt>
                <c:pt idx="171">
                  <c:v>0.20454100000000003</c:v>
                </c:pt>
                <c:pt idx="172">
                  <c:v>0.20468825000000002</c:v>
                </c:pt>
                <c:pt idx="173">
                  <c:v>0.20476449999999999</c:v>
                </c:pt>
                <c:pt idx="174">
                  <c:v>0.204814</c:v>
                </c:pt>
                <c:pt idx="175">
                  <c:v>0.20491600000000001</c:v>
                </c:pt>
                <c:pt idx="176">
                  <c:v>0.20501599999999998</c:v>
                </c:pt>
                <c:pt idx="177">
                  <c:v>0.20510624999999999</c:v>
                </c:pt>
                <c:pt idx="178">
                  <c:v>0.20520574999999999</c:v>
                </c:pt>
                <c:pt idx="179">
                  <c:v>0.2053015</c:v>
                </c:pt>
                <c:pt idx="180">
                  <c:v>0.20541925</c:v>
                </c:pt>
                <c:pt idx="181">
                  <c:v>0.20558900000000002</c:v>
                </c:pt>
                <c:pt idx="182">
                  <c:v>0.20578475000000002</c:v>
                </c:pt>
                <c:pt idx="183">
                  <c:v>0.20601250000000002</c:v>
                </c:pt>
                <c:pt idx="184">
                  <c:v>0.20629500000000001</c:v>
                </c:pt>
                <c:pt idx="185">
                  <c:v>0.2066045</c:v>
                </c:pt>
                <c:pt idx="186">
                  <c:v>0.20692550000000001</c:v>
                </c:pt>
                <c:pt idx="187">
                  <c:v>0.20713224999999999</c:v>
                </c:pt>
                <c:pt idx="188">
                  <c:v>0.20725474999999999</c:v>
                </c:pt>
                <c:pt idx="189">
                  <c:v>0.20741625</c:v>
                </c:pt>
                <c:pt idx="190">
                  <c:v>0.207566</c:v>
                </c:pt>
                <c:pt idx="191">
                  <c:v>0.20780500000000002</c:v>
                </c:pt>
                <c:pt idx="192">
                  <c:v>0.20821375</c:v>
                </c:pt>
                <c:pt idx="193">
                  <c:v>0.20876175000000002</c:v>
                </c:pt>
                <c:pt idx="194">
                  <c:v>0.20938375000000001</c:v>
                </c:pt>
                <c:pt idx="195">
                  <c:v>0.21018424999999999</c:v>
                </c:pt>
                <c:pt idx="196">
                  <c:v>0.21119074999999998</c:v>
                </c:pt>
                <c:pt idx="197">
                  <c:v>0.21232499999999999</c:v>
                </c:pt>
                <c:pt idx="198">
                  <c:v>0.2133785</c:v>
                </c:pt>
                <c:pt idx="199">
                  <c:v>0.2142415</c:v>
                </c:pt>
                <c:pt idx="200">
                  <c:v>0.21498675</c:v>
                </c:pt>
                <c:pt idx="201">
                  <c:v>0.21534324999999999</c:v>
                </c:pt>
                <c:pt idx="202">
                  <c:v>0.21538174999999998</c:v>
                </c:pt>
                <c:pt idx="203">
                  <c:v>0.21512625000000002</c:v>
                </c:pt>
                <c:pt idx="204">
                  <c:v>0.2146305</c:v>
                </c:pt>
                <c:pt idx="205">
                  <c:v>0.213973</c:v>
                </c:pt>
                <c:pt idx="206">
                  <c:v>0.21326475</c:v>
                </c:pt>
                <c:pt idx="207">
                  <c:v>0.21252549999999998</c:v>
                </c:pt>
                <c:pt idx="208">
                  <c:v>0.211835</c:v>
                </c:pt>
                <c:pt idx="209">
                  <c:v>0.21121974999999998</c:v>
                </c:pt>
                <c:pt idx="210">
                  <c:v>0.210785</c:v>
                </c:pt>
                <c:pt idx="211">
                  <c:v>0.21037449999999999</c:v>
                </c:pt>
                <c:pt idx="212">
                  <c:v>0.21006150000000001</c:v>
                </c:pt>
                <c:pt idx="213">
                  <c:v>0.20984575</c:v>
                </c:pt>
                <c:pt idx="214">
                  <c:v>0.20968399999999998</c:v>
                </c:pt>
                <c:pt idx="215">
                  <c:v>0.20960925</c:v>
                </c:pt>
                <c:pt idx="216">
                  <c:v>0.20958000000000002</c:v>
                </c:pt>
                <c:pt idx="217">
                  <c:v>0.20954375000000003</c:v>
                </c:pt>
                <c:pt idx="218">
                  <c:v>0.20956925000000001</c:v>
                </c:pt>
                <c:pt idx="219">
                  <c:v>0.20962750000000002</c:v>
                </c:pt>
                <c:pt idx="220">
                  <c:v>0.20972849999999998</c:v>
                </c:pt>
                <c:pt idx="221">
                  <c:v>0.20981900000000001</c:v>
                </c:pt>
                <c:pt idx="222">
                  <c:v>0.20994825</c:v>
                </c:pt>
                <c:pt idx="223">
                  <c:v>0.21005275000000001</c:v>
                </c:pt>
                <c:pt idx="224">
                  <c:v>0.21024474999999998</c:v>
                </c:pt>
                <c:pt idx="225">
                  <c:v>0.21042625000000001</c:v>
                </c:pt>
                <c:pt idx="226">
                  <c:v>0.21053725000000001</c:v>
                </c:pt>
                <c:pt idx="227">
                  <c:v>0.21066624999999997</c:v>
                </c:pt>
                <c:pt idx="228">
                  <c:v>0.21084824999999999</c:v>
                </c:pt>
                <c:pt idx="229">
                  <c:v>0.21105625</c:v>
                </c:pt>
                <c:pt idx="230">
                  <c:v>0.211122</c:v>
                </c:pt>
                <c:pt idx="231">
                  <c:v>0.21123124999999998</c:v>
                </c:pt>
                <c:pt idx="232">
                  <c:v>0.21135075</c:v>
                </c:pt>
                <c:pt idx="233">
                  <c:v>0.21144724999999998</c:v>
                </c:pt>
                <c:pt idx="234">
                  <c:v>0.21152575000000001</c:v>
                </c:pt>
                <c:pt idx="235">
                  <c:v>0.21160900000000002</c:v>
                </c:pt>
                <c:pt idx="236">
                  <c:v>0.211696</c:v>
                </c:pt>
                <c:pt idx="237">
                  <c:v>0.21175925000000001</c:v>
                </c:pt>
                <c:pt idx="238">
                  <c:v>0.21184449999999999</c:v>
                </c:pt>
                <c:pt idx="239">
                  <c:v>0.21192775</c:v>
                </c:pt>
                <c:pt idx="240">
                  <c:v>0.21207275</c:v>
                </c:pt>
                <c:pt idx="241">
                  <c:v>0.21220275</c:v>
                </c:pt>
                <c:pt idx="242">
                  <c:v>0.21236825000000001</c:v>
                </c:pt>
                <c:pt idx="243">
                  <c:v>0.21254775000000001</c:v>
                </c:pt>
                <c:pt idx="244">
                  <c:v>0.21280449999999998</c:v>
                </c:pt>
                <c:pt idx="245">
                  <c:v>0.21313225</c:v>
                </c:pt>
                <c:pt idx="246">
                  <c:v>0.21350549999999999</c:v>
                </c:pt>
                <c:pt idx="247">
                  <c:v>0.21399075000000001</c:v>
                </c:pt>
                <c:pt idx="248">
                  <c:v>0.2146055</c:v>
                </c:pt>
                <c:pt idx="249">
                  <c:v>0.21533050000000001</c:v>
                </c:pt>
                <c:pt idx="250">
                  <c:v>0.21613350000000001</c:v>
                </c:pt>
                <c:pt idx="251">
                  <c:v>0.21690999999999999</c:v>
                </c:pt>
                <c:pt idx="252">
                  <c:v>0.21766849999999999</c:v>
                </c:pt>
                <c:pt idx="253">
                  <c:v>0.21832950000000001</c:v>
                </c:pt>
                <c:pt idx="254">
                  <c:v>0.21885399999999999</c:v>
                </c:pt>
                <c:pt idx="255">
                  <c:v>0.21919949999999999</c:v>
                </c:pt>
                <c:pt idx="256">
                  <c:v>0.2191845</c:v>
                </c:pt>
                <c:pt idx="257">
                  <c:v>0.21902025</c:v>
                </c:pt>
                <c:pt idx="258">
                  <c:v>0.21866075000000001</c:v>
                </c:pt>
                <c:pt idx="259">
                  <c:v>0.21819050000000001</c:v>
                </c:pt>
                <c:pt idx="260">
                  <c:v>0.21767675</c:v>
                </c:pt>
                <c:pt idx="261">
                  <c:v>0.21712674999999998</c:v>
                </c:pt>
                <c:pt idx="262">
                  <c:v>0.21657599999999999</c:v>
                </c:pt>
                <c:pt idx="263">
                  <c:v>0.21617575</c:v>
                </c:pt>
                <c:pt idx="264">
                  <c:v>0.21580850000000001</c:v>
                </c:pt>
                <c:pt idx="265">
                  <c:v>0.21555075000000001</c:v>
                </c:pt>
                <c:pt idx="266">
                  <c:v>0.21534599999999998</c:v>
                </c:pt>
                <c:pt idx="267">
                  <c:v>0.21521125000000002</c:v>
                </c:pt>
                <c:pt idx="268">
                  <c:v>0.215138</c:v>
                </c:pt>
                <c:pt idx="269">
                  <c:v>0.21507075</c:v>
                </c:pt>
                <c:pt idx="270">
                  <c:v>0.215033</c:v>
                </c:pt>
                <c:pt idx="271">
                  <c:v>0.21504200000000001</c:v>
                </c:pt>
                <c:pt idx="272">
                  <c:v>0.21507674999999998</c:v>
                </c:pt>
                <c:pt idx="273">
                  <c:v>0.21514224999999998</c:v>
                </c:pt>
                <c:pt idx="274">
                  <c:v>0.21523425000000002</c:v>
                </c:pt>
                <c:pt idx="275">
                  <c:v>0.21532499999999999</c:v>
                </c:pt>
                <c:pt idx="276">
                  <c:v>0.21540324999999999</c:v>
                </c:pt>
                <c:pt idx="277">
                  <c:v>0.21546475000000001</c:v>
                </c:pt>
                <c:pt idx="278">
                  <c:v>0.21555525000000003</c:v>
                </c:pt>
                <c:pt idx="279">
                  <c:v>0.21565475000000001</c:v>
                </c:pt>
                <c:pt idx="280">
                  <c:v>0.21570600000000001</c:v>
                </c:pt>
                <c:pt idx="281">
                  <c:v>0.21572949999999999</c:v>
                </c:pt>
                <c:pt idx="282">
                  <c:v>0.21582324999999999</c:v>
                </c:pt>
                <c:pt idx="283">
                  <c:v>0.21593774999999998</c:v>
                </c:pt>
                <c:pt idx="284">
                  <c:v>0.21606</c:v>
                </c:pt>
                <c:pt idx="285">
                  <c:v>0.21612899999999999</c:v>
                </c:pt>
                <c:pt idx="286">
                  <c:v>0.216197</c:v>
                </c:pt>
                <c:pt idx="287">
                  <c:v>0.216283</c:v>
                </c:pt>
                <c:pt idx="288">
                  <c:v>0.21638825</c:v>
                </c:pt>
                <c:pt idx="289">
                  <c:v>0.21645449999999999</c:v>
                </c:pt>
                <c:pt idx="290">
                  <c:v>0.21652225</c:v>
                </c:pt>
                <c:pt idx="291">
                  <c:v>0.21661924999999999</c:v>
                </c:pt>
                <c:pt idx="292">
                  <c:v>0.21673924999999999</c:v>
                </c:pt>
                <c:pt idx="293">
                  <c:v>0.21682725000000003</c:v>
                </c:pt>
                <c:pt idx="294">
                  <c:v>0.21693575000000001</c:v>
                </c:pt>
                <c:pt idx="295">
                  <c:v>0.21707850000000001</c:v>
                </c:pt>
                <c:pt idx="296">
                  <c:v>0.21724299999999999</c:v>
                </c:pt>
                <c:pt idx="297">
                  <c:v>0.21743499999999999</c:v>
                </c:pt>
                <c:pt idx="298">
                  <c:v>0.21766725000000001</c:v>
                </c:pt>
                <c:pt idx="299">
                  <c:v>0.21796200000000002</c:v>
                </c:pt>
                <c:pt idx="300">
                  <c:v>0.21827525</c:v>
                </c:pt>
                <c:pt idx="301">
                  <c:v>0.21870775000000001</c:v>
                </c:pt>
                <c:pt idx="302">
                  <c:v>0.2193515</c:v>
                </c:pt>
                <c:pt idx="303">
                  <c:v>0.22008475</c:v>
                </c:pt>
                <c:pt idx="304">
                  <c:v>0.22094749999999999</c:v>
                </c:pt>
                <c:pt idx="305">
                  <c:v>0.22188174999999999</c:v>
                </c:pt>
                <c:pt idx="306">
                  <c:v>0.222884</c:v>
                </c:pt>
                <c:pt idx="307">
                  <c:v>0.22392100000000001</c:v>
                </c:pt>
                <c:pt idx="308">
                  <c:v>0.22480499999999998</c:v>
                </c:pt>
                <c:pt idx="309">
                  <c:v>0.22535525000000001</c:v>
                </c:pt>
                <c:pt idx="310">
                  <c:v>0.22561524999999999</c:v>
                </c:pt>
                <c:pt idx="311">
                  <c:v>0.22550949999999997</c:v>
                </c:pt>
                <c:pt idx="312">
                  <c:v>0.22523950000000001</c:v>
                </c:pt>
                <c:pt idx="313">
                  <c:v>0.22473825</c:v>
                </c:pt>
                <c:pt idx="314">
                  <c:v>0.22408924999999999</c:v>
                </c:pt>
                <c:pt idx="315">
                  <c:v>0.22340100000000002</c:v>
                </c:pt>
                <c:pt idx="316">
                  <c:v>0.2227295</c:v>
                </c:pt>
                <c:pt idx="317">
                  <c:v>0.22211249999999999</c:v>
                </c:pt>
                <c:pt idx="318">
                  <c:v>0.2215925</c:v>
                </c:pt>
                <c:pt idx="319">
                  <c:v>0.22115124999999999</c:v>
                </c:pt>
                <c:pt idx="320">
                  <c:v>0.22092000000000001</c:v>
                </c:pt>
                <c:pt idx="321">
                  <c:v>0.22080325000000001</c:v>
                </c:pt>
                <c:pt idx="322">
                  <c:v>0.22081400000000001</c:v>
                </c:pt>
                <c:pt idx="323">
                  <c:v>0.22079574999999999</c:v>
                </c:pt>
                <c:pt idx="324">
                  <c:v>0.22073324999999999</c:v>
                </c:pt>
                <c:pt idx="325">
                  <c:v>0.22062775000000001</c:v>
                </c:pt>
                <c:pt idx="326">
                  <c:v>0.22050050000000002</c:v>
                </c:pt>
                <c:pt idx="327">
                  <c:v>0.22038575000000002</c:v>
                </c:pt>
                <c:pt idx="328">
                  <c:v>0.2203715</c:v>
                </c:pt>
                <c:pt idx="329">
                  <c:v>0.22036975</c:v>
                </c:pt>
                <c:pt idx="330">
                  <c:v>0.22035099999999999</c:v>
                </c:pt>
                <c:pt idx="331">
                  <c:v>0.22037974999999999</c:v>
                </c:pt>
                <c:pt idx="332">
                  <c:v>0.220447</c:v>
                </c:pt>
                <c:pt idx="333">
                  <c:v>0.22054875000000002</c:v>
                </c:pt>
                <c:pt idx="334">
                  <c:v>0.22064824999999999</c:v>
                </c:pt>
                <c:pt idx="335">
                  <c:v>0.220836</c:v>
                </c:pt>
                <c:pt idx="336">
                  <c:v>0.22090725</c:v>
                </c:pt>
                <c:pt idx="337">
                  <c:v>0.22096399999999999</c:v>
                </c:pt>
                <c:pt idx="338">
                  <c:v>0.221053</c:v>
                </c:pt>
                <c:pt idx="339">
                  <c:v>0.22112574999999998</c:v>
                </c:pt>
                <c:pt idx="340">
                  <c:v>0.22111074999999999</c:v>
                </c:pt>
                <c:pt idx="341">
                  <c:v>0.22108725000000001</c:v>
                </c:pt>
                <c:pt idx="342">
                  <c:v>0.22120524999999999</c:v>
                </c:pt>
                <c:pt idx="343">
                  <c:v>0.22138349999999998</c:v>
                </c:pt>
                <c:pt idx="344">
                  <c:v>0.22153999999999999</c:v>
                </c:pt>
                <c:pt idx="345">
                  <c:v>0.22168325</c:v>
                </c:pt>
                <c:pt idx="346">
                  <c:v>0.22186525000000001</c:v>
                </c:pt>
                <c:pt idx="347">
                  <c:v>0.221911</c:v>
                </c:pt>
                <c:pt idx="348">
                  <c:v>0.221974</c:v>
                </c:pt>
                <c:pt idx="349">
                  <c:v>0.22207425</c:v>
                </c:pt>
                <c:pt idx="350">
                  <c:v>0.22212525000000002</c:v>
                </c:pt>
                <c:pt idx="351">
                  <c:v>0.22221325</c:v>
                </c:pt>
                <c:pt idx="352">
                  <c:v>0.2222875</c:v>
                </c:pt>
                <c:pt idx="353">
                  <c:v>0.22240100000000002</c:v>
                </c:pt>
                <c:pt idx="354">
                  <c:v>0.22255025000000001</c:v>
                </c:pt>
                <c:pt idx="355">
                  <c:v>0.22267225000000002</c:v>
                </c:pt>
                <c:pt idx="356">
                  <c:v>0.22283175</c:v>
                </c:pt>
                <c:pt idx="357">
                  <c:v>0.22304499999999999</c:v>
                </c:pt>
                <c:pt idx="358">
                  <c:v>0.22336700000000004</c:v>
                </c:pt>
                <c:pt idx="359">
                  <c:v>0.2237055</c:v>
                </c:pt>
                <c:pt idx="360">
                  <c:v>0.2239815</c:v>
                </c:pt>
                <c:pt idx="361">
                  <c:v>0.22416675</c:v>
                </c:pt>
                <c:pt idx="362">
                  <c:v>0.22426874999999999</c:v>
                </c:pt>
                <c:pt idx="363">
                  <c:v>0.22437700000000002</c:v>
                </c:pt>
                <c:pt idx="364">
                  <c:v>0.22454399999999999</c:v>
                </c:pt>
                <c:pt idx="365">
                  <c:v>0.22480450000000002</c:v>
                </c:pt>
                <c:pt idx="366">
                  <c:v>0.22516049999999999</c:v>
                </c:pt>
                <c:pt idx="367">
                  <c:v>0.225628</c:v>
                </c:pt>
                <c:pt idx="368">
                  <c:v>0.22628975000000001</c:v>
                </c:pt>
                <c:pt idx="369">
                  <c:v>0.22706825</c:v>
                </c:pt>
                <c:pt idx="370">
                  <c:v>0.22795750000000001</c:v>
                </c:pt>
                <c:pt idx="371">
                  <c:v>0.22887700000000002</c:v>
                </c:pt>
                <c:pt idx="372">
                  <c:v>0.229797</c:v>
                </c:pt>
                <c:pt idx="373">
                  <c:v>0.23048100000000002</c:v>
                </c:pt>
                <c:pt idx="374">
                  <c:v>0.23097875000000001</c:v>
                </c:pt>
                <c:pt idx="375">
                  <c:v>0.23124500000000001</c:v>
                </c:pt>
                <c:pt idx="376">
                  <c:v>0.23113150000000002</c:v>
                </c:pt>
                <c:pt idx="377">
                  <c:v>0.23073750000000001</c:v>
                </c:pt>
                <c:pt idx="378">
                  <c:v>0.23022474999999998</c:v>
                </c:pt>
                <c:pt idx="379">
                  <c:v>0.22962474999999999</c:v>
                </c:pt>
                <c:pt idx="380">
                  <c:v>0.22893875000000002</c:v>
                </c:pt>
                <c:pt idx="381">
                  <c:v>0.22829299999999997</c:v>
                </c:pt>
                <c:pt idx="382">
                  <c:v>0.22773350000000001</c:v>
                </c:pt>
                <c:pt idx="383">
                  <c:v>0.22722500000000001</c:v>
                </c:pt>
                <c:pt idx="384">
                  <c:v>0.2268445</c:v>
                </c:pt>
                <c:pt idx="385">
                  <c:v>0.22649449999999999</c:v>
                </c:pt>
                <c:pt idx="386">
                  <c:v>0.22625075</c:v>
                </c:pt>
                <c:pt idx="387">
                  <c:v>0.22609675000000001</c:v>
                </c:pt>
                <c:pt idx="388">
                  <c:v>0.22593474999999999</c:v>
                </c:pt>
                <c:pt idx="389">
                  <c:v>0.22584375000000001</c:v>
                </c:pt>
                <c:pt idx="390">
                  <c:v>0.22577949999999999</c:v>
                </c:pt>
                <c:pt idx="391">
                  <c:v>0.22579049999999998</c:v>
                </c:pt>
                <c:pt idx="392">
                  <c:v>0.22586425000000002</c:v>
                </c:pt>
                <c:pt idx="393">
                  <c:v>0.22595799999999999</c:v>
                </c:pt>
                <c:pt idx="394">
                  <c:v>0.2260375</c:v>
                </c:pt>
                <c:pt idx="395">
                  <c:v>0.22607975</c:v>
                </c:pt>
                <c:pt idx="396">
                  <c:v>0.22615774999999999</c:v>
                </c:pt>
                <c:pt idx="397">
                  <c:v>0.22625699999999999</c:v>
                </c:pt>
                <c:pt idx="398">
                  <c:v>0.22632949999999999</c:v>
                </c:pt>
                <c:pt idx="399">
                  <c:v>0.22637825</c:v>
                </c:pt>
                <c:pt idx="400">
                  <c:v>0.22639975000000001</c:v>
                </c:pt>
                <c:pt idx="401">
                  <c:v>0.226387</c:v>
                </c:pt>
                <c:pt idx="402">
                  <c:v>0.22646925000000001</c:v>
                </c:pt>
                <c:pt idx="403">
                  <c:v>0.22658224999999999</c:v>
                </c:pt>
                <c:pt idx="404">
                  <c:v>0.22664599999999999</c:v>
                </c:pt>
                <c:pt idx="405">
                  <c:v>0.22675000000000001</c:v>
                </c:pt>
                <c:pt idx="406">
                  <c:v>0.22683249999999999</c:v>
                </c:pt>
                <c:pt idx="407">
                  <c:v>0.22692574999999998</c:v>
                </c:pt>
                <c:pt idx="408">
                  <c:v>0.22699124999999998</c:v>
                </c:pt>
                <c:pt idx="409">
                  <c:v>0.22701925000000001</c:v>
                </c:pt>
                <c:pt idx="410">
                  <c:v>0.22706175000000001</c:v>
                </c:pt>
                <c:pt idx="411">
                  <c:v>0.22714475000000001</c:v>
                </c:pt>
                <c:pt idx="412">
                  <c:v>0.2272545</c:v>
                </c:pt>
                <c:pt idx="413">
                  <c:v>0.22733224999999999</c:v>
                </c:pt>
                <c:pt idx="414">
                  <c:v>0.2273955</c:v>
                </c:pt>
                <c:pt idx="415">
                  <c:v>0.22751674999999999</c:v>
                </c:pt>
                <c:pt idx="416">
                  <c:v>0.22770475000000001</c:v>
                </c:pt>
                <c:pt idx="417">
                  <c:v>0.22789699999999999</c:v>
                </c:pt>
                <c:pt idx="418">
                  <c:v>0.2281985</c:v>
                </c:pt>
                <c:pt idx="419">
                  <c:v>0.22856425000000002</c:v>
                </c:pt>
                <c:pt idx="420">
                  <c:v>0.22900300000000001</c:v>
                </c:pt>
                <c:pt idx="421">
                  <c:v>0.22961800000000002</c:v>
                </c:pt>
                <c:pt idx="422">
                  <c:v>0.23038175000000002</c:v>
                </c:pt>
                <c:pt idx="423">
                  <c:v>0.23124500000000001</c:v>
                </c:pt>
                <c:pt idx="424">
                  <c:v>0.23228475000000001</c:v>
                </c:pt>
                <c:pt idx="425">
                  <c:v>0.2334225</c:v>
                </c:pt>
                <c:pt idx="426">
                  <c:v>0.23452975000000004</c:v>
                </c:pt>
                <c:pt idx="427">
                  <c:v>0.23564099999999999</c:v>
                </c:pt>
                <c:pt idx="428">
                  <c:v>0.23654049999999999</c:v>
                </c:pt>
                <c:pt idx="429">
                  <c:v>0.23704125000000001</c:v>
                </c:pt>
                <c:pt idx="430">
                  <c:v>0.23713575000000001</c:v>
                </c:pt>
                <c:pt idx="431">
                  <c:v>0.2369415</c:v>
                </c:pt>
                <c:pt idx="432">
                  <c:v>0.23642574999999999</c:v>
                </c:pt>
                <c:pt idx="433">
                  <c:v>0.23567825000000001</c:v>
                </c:pt>
                <c:pt idx="434">
                  <c:v>0.23482924999999999</c:v>
                </c:pt>
                <c:pt idx="435">
                  <c:v>0.23394799999999999</c:v>
                </c:pt>
                <c:pt idx="436">
                  <c:v>0.23312974999999997</c:v>
                </c:pt>
                <c:pt idx="437">
                  <c:v>0.23231025</c:v>
                </c:pt>
                <c:pt idx="438">
                  <c:v>0.23163874999999998</c:v>
                </c:pt>
                <c:pt idx="439">
                  <c:v>0.23110275</c:v>
                </c:pt>
                <c:pt idx="440">
                  <c:v>0.23073175000000001</c:v>
                </c:pt>
                <c:pt idx="441">
                  <c:v>0.23041475</c:v>
                </c:pt>
                <c:pt idx="442">
                  <c:v>0.23018425000000001</c:v>
                </c:pt>
                <c:pt idx="443">
                  <c:v>0.23001349999999998</c:v>
                </c:pt>
                <c:pt idx="444">
                  <c:v>0.22991025000000001</c:v>
                </c:pt>
                <c:pt idx="445">
                  <c:v>0.22989625</c:v>
                </c:pt>
                <c:pt idx="446">
                  <c:v>0.2298925</c:v>
                </c:pt>
                <c:pt idx="447">
                  <c:v>0.22989375000000001</c:v>
                </c:pt>
                <c:pt idx="448">
                  <c:v>0.22994125000000001</c:v>
                </c:pt>
                <c:pt idx="449">
                  <c:v>0.23004074999999999</c:v>
                </c:pt>
                <c:pt idx="450">
                  <c:v>0.23013350000000002</c:v>
                </c:pt>
                <c:pt idx="451">
                  <c:v>0.23020425</c:v>
                </c:pt>
                <c:pt idx="452">
                  <c:v>0.23031299999999999</c:v>
                </c:pt>
                <c:pt idx="453">
                  <c:v>0.23042675000000001</c:v>
                </c:pt>
                <c:pt idx="454">
                  <c:v>0.23053849999999998</c:v>
                </c:pt>
                <c:pt idx="455">
                  <c:v>0.230625</c:v>
                </c:pt>
                <c:pt idx="456">
                  <c:v>0.23066125000000001</c:v>
                </c:pt>
                <c:pt idx="457">
                  <c:v>0.2306655</c:v>
                </c:pt>
                <c:pt idx="458">
                  <c:v>0.23058375000000003</c:v>
                </c:pt>
                <c:pt idx="459">
                  <c:v>0.2305605</c:v>
                </c:pt>
                <c:pt idx="460">
                  <c:v>0.23056850000000001</c:v>
                </c:pt>
                <c:pt idx="461">
                  <c:v>0.23059475000000001</c:v>
                </c:pt>
                <c:pt idx="462">
                  <c:v>0.23070175000000001</c:v>
                </c:pt>
                <c:pt idx="463">
                  <c:v>0.23073200000000002</c:v>
                </c:pt>
                <c:pt idx="464">
                  <c:v>0.23076074999999999</c:v>
                </c:pt>
                <c:pt idx="465">
                  <c:v>0.2308095</c:v>
                </c:pt>
                <c:pt idx="466">
                  <c:v>0.23094400000000004</c:v>
                </c:pt>
                <c:pt idx="467">
                  <c:v>0.23099800000000001</c:v>
                </c:pt>
                <c:pt idx="468">
                  <c:v>0.23106425000000003</c:v>
                </c:pt>
                <c:pt idx="469">
                  <c:v>0.23113549999999999</c:v>
                </c:pt>
                <c:pt idx="470">
                  <c:v>0.23116875000000001</c:v>
                </c:pt>
                <c:pt idx="471">
                  <c:v>0.23120924999999998</c:v>
                </c:pt>
                <c:pt idx="472">
                  <c:v>0.23125224999999999</c:v>
                </c:pt>
                <c:pt idx="473">
                  <c:v>0.23128899999999999</c:v>
                </c:pt>
                <c:pt idx="474">
                  <c:v>0.23137574999999999</c:v>
                </c:pt>
                <c:pt idx="475">
                  <c:v>0.2315275</c:v>
                </c:pt>
                <c:pt idx="476">
                  <c:v>0.23165449999999999</c:v>
                </c:pt>
                <c:pt idx="477">
                  <c:v>0.23177049999999999</c:v>
                </c:pt>
                <c:pt idx="478">
                  <c:v>0.23195949999999999</c:v>
                </c:pt>
                <c:pt idx="479">
                  <c:v>0.23221275</c:v>
                </c:pt>
                <c:pt idx="480">
                  <c:v>0.23246049999999999</c:v>
                </c:pt>
                <c:pt idx="481">
                  <c:v>0.23282449999999999</c:v>
                </c:pt>
                <c:pt idx="482">
                  <c:v>0.23328275000000001</c:v>
                </c:pt>
                <c:pt idx="483">
                  <c:v>0.23386675000000001</c:v>
                </c:pt>
                <c:pt idx="484">
                  <c:v>0.23453425</c:v>
                </c:pt>
                <c:pt idx="485">
                  <c:v>0.235314</c:v>
                </c:pt>
                <c:pt idx="486">
                  <c:v>0.236174</c:v>
                </c:pt>
                <c:pt idx="487">
                  <c:v>0.23701</c:v>
                </c:pt>
                <c:pt idx="488">
                  <c:v>0.23771400000000001</c:v>
                </c:pt>
                <c:pt idx="489">
                  <c:v>0.23819849999999998</c:v>
                </c:pt>
                <c:pt idx="490">
                  <c:v>0.23848924999999999</c:v>
                </c:pt>
                <c:pt idx="491">
                  <c:v>0.23849375</c:v>
                </c:pt>
                <c:pt idx="492">
                  <c:v>0.23825499999999999</c:v>
                </c:pt>
                <c:pt idx="493">
                  <c:v>0.23781750000000001</c:v>
                </c:pt>
                <c:pt idx="494">
                  <c:v>0.23726149999999999</c:v>
                </c:pt>
                <c:pt idx="495">
                  <c:v>0.23666549999999997</c:v>
                </c:pt>
                <c:pt idx="496">
                  <c:v>0.23608874999999999</c:v>
                </c:pt>
                <c:pt idx="497">
                  <c:v>0.23551775</c:v>
                </c:pt>
                <c:pt idx="498">
                  <c:v>0.23505524999999999</c:v>
                </c:pt>
                <c:pt idx="499">
                  <c:v>0.23469224999999999</c:v>
                </c:pt>
                <c:pt idx="500">
                  <c:v>0.234378</c:v>
                </c:pt>
                <c:pt idx="501">
                  <c:v>0.23412374999999999</c:v>
                </c:pt>
                <c:pt idx="502">
                  <c:v>0.23393025000000001</c:v>
                </c:pt>
                <c:pt idx="503">
                  <c:v>0.23382475</c:v>
                </c:pt>
                <c:pt idx="504">
                  <c:v>0.23376825000000001</c:v>
                </c:pt>
                <c:pt idx="505">
                  <c:v>0.23372400000000002</c:v>
                </c:pt>
                <c:pt idx="506">
                  <c:v>0.23374324999999999</c:v>
                </c:pt>
                <c:pt idx="507">
                  <c:v>0.23374724999999999</c:v>
                </c:pt>
                <c:pt idx="508">
                  <c:v>0.23378374999999998</c:v>
                </c:pt>
                <c:pt idx="509">
                  <c:v>0.23385875</c:v>
                </c:pt>
                <c:pt idx="510">
                  <c:v>0.23394175</c:v>
                </c:pt>
                <c:pt idx="511">
                  <c:v>0.23402975000000001</c:v>
                </c:pt>
                <c:pt idx="512">
                  <c:v>0.23412650000000002</c:v>
                </c:pt>
                <c:pt idx="513">
                  <c:v>0.23419825000000002</c:v>
                </c:pt>
                <c:pt idx="514">
                  <c:v>0.23429649999999999</c:v>
                </c:pt>
                <c:pt idx="515">
                  <c:v>0.23433225000000002</c:v>
                </c:pt>
                <c:pt idx="516">
                  <c:v>0.23423675000000002</c:v>
                </c:pt>
                <c:pt idx="517">
                  <c:v>0.23428625000000003</c:v>
                </c:pt>
                <c:pt idx="518">
                  <c:v>0.23441400000000001</c:v>
                </c:pt>
                <c:pt idx="519">
                  <c:v>0.23452875000000001</c:v>
                </c:pt>
                <c:pt idx="520">
                  <c:v>0.23461599999999999</c:v>
                </c:pt>
                <c:pt idx="521">
                  <c:v>0.23469875000000001</c:v>
                </c:pt>
                <c:pt idx="522">
                  <c:v>0.23478025</c:v>
                </c:pt>
                <c:pt idx="523">
                  <c:v>0.23490049999999998</c:v>
                </c:pt>
                <c:pt idx="524">
                  <c:v>0.23497675000000001</c:v>
                </c:pt>
                <c:pt idx="525">
                  <c:v>0.23504525000000001</c:v>
                </c:pt>
                <c:pt idx="526">
                  <c:v>0.23516724999999999</c:v>
                </c:pt>
                <c:pt idx="527">
                  <c:v>0.23524850000000003</c:v>
                </c:pt>
                <c:pt idx="528">
                  <c:v>0.23530400000000001</c:v>
                </c:pt>
                <c:pt idx="529">
                  <c:v>0.2353605</c:v>
                </c:pt>
                <c:pt idx="530">
                  <c:v>0.23541424999999999</c:v>
                </c:pt>
                <c:pt idx="531">
                  <c:v>0.2355275</c:v>
                </c:pt>
                <c:pt idx="532">
                  <c:v>0.2356885</c:v>
                </c:pt>
                <c:pt idx="533">
                  <c:v>0.23582899999999998</c:v>
                </c:pt>
                <c:pt idx="534">
                  <c:v>0.23596075</c:v>
                </c:pt>
                <c:pt idx="535">
                  <c:v>0.23608499999999999</c:v>
                </c:pt>
                <c:pt idx="536">
                  <c:v>0.23628375000000001</c:v>
                </c:pt>
                <c:pt idx="537">
                  <c:v>0.23655524999999999</c:v>
                </c:pt>
                <c:pt idx="538">
                  <c:v>0.23687175000000002</c:v>
                </c:pt>
                <c:pt idx="539">
                  <c:v>0.23723425000000001</c:v>
                </c:pt>
                <c:pt idx="540">
                  <c:v>0.23763499999999999</c:v>
                </c:pt>
                <c:pt idx="541">
                  <c:v>0.23812149999999999</c:v>
                </c:pt>
                <c:pt idx="542">
                  <c:v>0.23859625000000001</c:v>
                </c:pt>
                <c:pt idx="543">
                  <c:v>0.23898649999999999</c:v>
                </c:pt>
                <c:pt idx="544">
                  <c:v>0.239232</c:v>
                </c:pt>
                <c:pt idx="545">
                  <c:v>0.23935175000000003</c:v>
                </c:pt>
                <c:pt idx="546">
                  <c:v>0.23941974999999999</c:v>
                </c:pt>
                <c:pt idx="547">
                  <c:v>0.23934325000000001</c:v>
                </c:pt>
                <c:pt idx="548">
                  <c:v>0.23914225000000003</c:v>
                </c:pt>
                <c:pt idx="549">
                  <c:v>0.23889074999999999</c:v>
                </c:pt>
                <c:pt idx="550">
                  <c:v>0.23860175000000003</c:v>
                </c:pt>
                <c:pt idx="551">
                  <c:v>0.2383325</c:v>
                </c:pt>
                <c:pt idx="552">
                  <c:v>0.23807475</c:v>
                </c:pt>
                <c:pt idx="553">
                  <c:v>0.23792250000000001</c:v>
                </c:pt>
                <c:pt idx="554">
                  <c:v>0.23784775</c:v>
                </c:pt>
                <c:pt idx="555">
                  <c:v>0.23787199999999997</c:v>
                </c:pt>
                <c:pt idx="556">
                  <c:v>0.23793125000000001</c:v>
                </c:pt>
                <c:pt idx="557">
                  <c:v>0.23805024999999999</c:v>
                </c:pt>
                <c:pt idx="558">
                  <c:v>0.23812925000000001</c:v>
                </c:pt>
                <c:pt idx="559">
                  <c:v>0.23808599999999999</c:v>
                </c:pt>
                <c:pt idx="560">
                  <c:v>0.2379705</c:v>
                </c:pt>
                <c:pt idx="561">
                  <c:v>0.23782125000000001</c:v>
                </c:pt>
                <c:pt idx="562">
                  <c:v>0.23768875</c:v>
                </c:pt>
                <c:pt idx="563">
                  <c:v>0.23759400000000003</c:v>
                </c:pt>
                <c:pt idx="564">
                  <c:v>0.23751275000000002</c:v>
                </c:pt>
                <c:pt idx="565">
                  <c:v>0.23745775</c:v>
                </c:pt>
                <c:pt idx="566">
                  <c:v>0.23743724999999999</c:v>
                </c:pt>
                <c:pt idx="567">
                  <c:v>0.23742199999999999</c:v>
                </c:pt>
                <c:pt idx="568">
                  <c:v>0.23742650000000001</c:v>
                </c:pt>
                <c:pt idx="569">
                  <c:v>0.23747574999999999</c:v>
                </c:pt>
                <c:pt idx="570">
                  <c:v>0.23752725</c:v>
                </c:pt>
                <c:pt idx="571">
                  <c:v>0.23760725000000002</c:v>
                </c:pt>
                <c:pt idx="572">
                  <c:v>0.23760775000000001</c:v>
                </c:pt>
                <c:pt idx="573">
                  <c:v>0.23760975000000001</c:v>
                </c:pt>
                <c:pt idx="574">
                  <c:v>0.23760475</c:v>
                </c:pt>
                <c:pt idx="575">
                  <c:v>0.23755950000000001</c:v>
                </c:pt>
                <c:pt idx="576">
                  <c:v>0.237456</c:v>
                </c:pt>
                <c:pt idx="577">
                  <c:v>0.23752400000000001</c:v>
                </c:pt>
                <c:pt idx="578">
                  <c:v>0.23763049999999999</c:v>
                </c:pt>
                <c:pt idx="579">
                  <c:v>0.23773750000000002</c:v>
                </c:pt>
                <c:pt idx="580">
                  <c:v>0.2378285</c:v>
                </c:pt>
                <c:pt idx="581">
                  <c:v>0.23788574999999998</c:v>
                </c:pt>
                <c:pt idx="582">
                  <c:v>0.23794975000000002</c:v>
                </c:pt>
                <c:pt idx="583">
                  <c:v>0.23800100000000002</c:v>
                </c:pt>
                <c:pt idx="584">
                  <c:v>0.23801749999999999</c:v>
                </c:pt>
                <c:pt idx="585">
                  <c:v>0.23802349999999997</c:v>
                </c:pt>
                <c:pt idx="586">
                  <c:v>0.23799724999999999</c:v>
                </c:pt>
                <c:pt idx="587">
                  <c:v>0.23799125000000002</c:v>
                </c:pt>
                <c:pt idx="588">
                  <c:v>0.23799200000000001</c:v>
                </c:pt>
                <c:pt idx="589">
                  <c:v>0.23800474999999999</c:v>
                </c:pt>
                <c:pt idx="590">
                  <c:v>0.238094</c:v>
                </c:pt>
                <c:pt idx="591">
                  <c:v>0.23821950000000003</c:v>
                </c:pt>
                <c:pt idx="592">
                  <c:v>0.23839425</c:v>
                </c:pt>
                <c:pt idx="593">
                  <c:v>0.23866199999999999</c:v>
                </c:pt>
                <c:pt idx="594">
                  <c:v>0.23891125000000002</c:v>
                </c:pt>
                <c:pt idx="595">
                  <c:v>0.23913200000000001</c:v>
                </c:pt>
                <c:pt idx="596">
                  <c:v>0.23930275000000001</c:v>
                </c:pt>
                <c:pt idx="597">
                  <c:v>0.23935525000000002</c:v>
                </c:pt>
                <c:pt idx="598">
                  <c:v>0.23938175</c:v>
                </c:pt>
                <c:pt idx="599">
                  <c:v>0.23944775000000001</c:v>
                </c:pt>
                <c:pt idx="600">
                  <c:v>0.23963474999999998</c:v>
                </c:pt>
                <c:pt idx="601">
                  <c:v>0.23994949999999998</c:v>
                </c:pt>
                <c:pt idx="602">
                  <c:v>0.24043824999999999</c:v>
                </c:pt>
                <c:pt idx="603">
                  <c:v>0.24107799999999999</c:v>
                </c:pt>
                <c:pt idx="604">
                  <c:v>0.24178775</c:v>
                </c:pt>
                <c:pt idx="605">
                  <c:v>0.24260774999999998</c:v>
                </c:pt>
                <c:pt idx="606">
                  <c:v>0.2434615</c:v>
                </c:pt>
                <c:pt idx="607">
                  <c:v>0.24430450000000001</c:v>
                </c:pt>
                <c:pt idx="608">
                  <c:v>0.24504699999999999</c:v>
                </c:pt>
                <c:pt idx="609">
                  <c:v>0.24551674999999998</c:v>
                </c:pt>
                <c:pt idx="610">
                  <c:v>0.24567250000000002</c:v>
                </c:pt>
                <c:pt idx="611">
                  <c:v>0.24553524999999998</c:v>
                </c:pt>
                <c:pt idx="612">
                  <c:v>0.24513549999999998</c:v>
                </c:pt>
                <c:pt idx="613">
                  <c:v>0.24455900000000003</c:v>
                </c:pt>
                <c:pt idx="614">
                  <c:v>0.24383649999999998</c:v>
                </c:pt>
                <c:pt idx="615">
                  <c:v>0.2431265</c:v>
                </c:pt>
                <c:pt idx="616">
                  <c:v>0.24239450000000001</c:v>
                </c:pt>
                <c:pt idx="617">
                  <c:v>0.24176675</c:v>
                </c:pt>
                <c:pt idx="618">
                  <c:v>0.24116525</c:v>
                </c:pt>
                <c:pt idx="619">
                  <c:v>0.24071525000000002</c:v>
                </c:pt>
                <c:pt idx="620">
                  <c:v>0.24035299999999998</c:v>
                </c:pt>
                <c:pt idx="621">
                  <c:v>0.24007575</c:v>
                </c:pt>
                <c:pt idx="622">
                  <c:v>0.23989199999999999</c:v>
                </c:pt>
                <c:pt idx="623">
                  <c:v>0.23972399999999999</c:v>
                </c:pt>
                <c:pt idx="624">
                  <c:v>0.23961825</c:v>
                </c:pt>
                <c:pt idx="625">
                  <c:v>0.23953350000000001</c:v>
                </c:pt>
                <c:pt idx="626">
                  <c:v>0.23950400000000002</c:v>
                </c:pt>
                <c:pt idx="627">
                  <c:v>0.23951425000000001</c:v>
                </c:pt>
                <c:pt idx="628">
                  <c:v>0.23949099999999998</c:v>
                </c:pt>
                <c:pt idx="629">
                  <c:v>0.23952649999999998</c:v>
                </c:pt>
                <c:pt idx="630">
                  <c:v>0.23960049999999999</c:v>
                </c:pt>
                <c:pt idx="631">
                  <c:v>0.23964675000000002</c:v>
                </c:pt>
                <c:pt idx="632">
                  <c:v>0.23968925000000002</c:v>
                </c:pt>
                <c:pt idx="633">
                  <c:v>0.23971774999999998</c:v>
                </c:pt>
                <c:pt idx="634">
                  <c:v>0.23968450000000002</c:v>
                </c:pt>
                <c:pt idx="635">
                  <c:v>0.23959724999999998</c:v>
                </c:pt>
                <c:pt idx="636">
                  <c:v>0.23955199999999999</c:v>
                </c:pt>
                <c:pt idx="637">
                  <c:v>0.23959050000000001</c:v>
                </c:pt>
                <c:pt idx="638">
                  <c:v>0.23964674999999999</c:v>
                </c:pt>
                <c:pt idx="639">
                  <c:v>0.23972950000000001</c:v>
                </c:pt>
                <c:pt idx="640">
                  <c:v>0.23980699999999999</c:v>
                </c:pt>
                <c:pt idx="641">
                  <c:v>0.23980874999999999</c:v>
                </c:pt>
                <c:pt idx="642">
                  <c:v>0.23982125000000001</c:v>
                </c:pt>
                <c:pt idx="643">
                  <c:v>0.23989375000000002</c:v>
                </c:pt>
                <c:pt idx="644">
                  <c:v>0.23994974999999999</c:v>
                </c:pt>
                <c:pt idx="645">
                  <c:v>0.23997850000000001</c:v>
                </c:pt>
                <c:pt idx="646">
                  <c:v>0.23999300000000001</c:v>
                </c:pt>
                <c:pt idx="647">
                  <c:v>0.24002449999999997</c:v>
                </c:pt>
                <c:pt idx="648">
                  <c:v>0.24006474999999999</c:v>
                </c:pt>
                <c:pt idx="649">
                  <c:v>0.24008674999999999</c:v>
                </c:pt>
                <c:pt idx="650">
                  <c:v>0.24012825000000002</c:v>
                </c:pt>
                <c:pt idx="651">
                  <c:v>0.24017474999999999</c:v>
                </c:pt>
                <c:pt idx="652">
                  <c:v>0.24028875</c:v>
                </c:pt>
                <c:pt idx="653">
                  <c:v>0.24044700000000002</c:v>
                </c:pt>
                <c:pt idx="654">
                  <c:v>0.24064774999999999</c:v>
                </c:pt>
                <c:pt idx="655">
                  <c:v>0.24094024999999999</c:v>
                </c:pt>
                <c:pt idx="656">
                  <c:v>0.24131350000000001</c:v>
                </c:pt>
                <c:pt idx="657">
                  <c:v>0.24178925000000001</c:v>
                </c:pt>
                <c:pt idx="658">
                  <c:v>0.24245800000000001</c:v>
                </c:pt>
                <c:pt idx="659">
                  <c:v>0.243201</c:v>
                </c:pt>
                <c:pt idx="660">
                  <c:v>0.24406600000000001</c:v>
                </c:pt>
                <c:pt idx="661">
                  <c:v>0.24491475000000001</c:v>
                </c:pt>
                <c:pt idx="662">
                  <c:v>0.24570625000000001</c:v>
                </c:pt>
                <c:pt idx="663">
                  <c:v>0.24638375000000001</c:v>
                </c:pt>
                <c:pt idx="664">
                  <c:v>0.24681975</c:v>
                </c:pt>
                <c:pt idx="665">
                  <c:v>0.24697225</c:v>
                </c:pt>
                <c:pt idx="666">
                  <c:v>0.24675649999999999</c:v>
                </c:pt>
                <c:pt idx="667">
                  <c:v>0.24636250000000001</c:v>
                </c:pt>
                <c:pt idx="668">
                  <c:v>0.24583125</c:v>
                </c:pt>
                <c:pt idx="669">
                  <c:v>0.24519575000000002</c:v>
                </c:pt>
                <c:pt idx="670">
                  <c:v>0.24448924999999999</c:v>
                </c:pt>
                <c:pt idx="671">
                  <c:v>0.24382999999999999</c:v>
                </c:pt>
                <c:pt idx="672">
                  <c:v>0.243229</c:v>
                </c:pt>
                <c:pt idx="673">
                  <c:v>0.2426915</c:v>
                </c:pt>
                <c:pt idx="674">
                  <c:v>0.2422665</c:v>
                </c:pt>
                <c:pt idx="675">
                  <c:v>0.24194350000000001</c:v>
                </c:pt>
                <c:pt idx="676">
                  <c:v>0.24169925</c:v>
                </c:pt>
                <c:pt idx="677">
                  <c:v>0.24147099999999999</c:v>
                </c:pt>
                <c:pt idx="678">
                  <c:v>0.24133525</c:v>
                </c:pt>
                <c:pt idx="679">
                  <c:v>0.24125774999999999</c:v>
                </c:pt>
                <c:pt idx="680">
                  <c:v>0.24120975</c:v>
                </c:pt>
                <c:pt idx="681">
                  <c:v>0.24115200000000001</c:v>
                </c:pt>
                <c:pt idx="682">
                  <c:v>0.24114050000000001</c:v>
                </c:pt>
                <c:pt idx="683">
                  <c:v>0.24115175</c:v>
                </c:pt>
                <c:pt idx="684">
                  <c:v>0.24116475000000001</c:v>
                </c:pt>
                <c:pt idx="685">
                  <c:v>0.24116175000000001</c:v>
                </c:pt>
                <c:pt idx="686">
                  <c:v>0.2411595</c:v>
                </c:pt>
                <c:pt idx="687">
                  <c:v>0.24118600000000001</c:v>
                </c:pt>
                <c:pt idx="688">
                  <c:v>0.24122574999999999</c:v>
                </c:pt>
                <c:pt idx="689">
                  <c:v>0.24127199999999999</c:v>
                </c:pt>
                <c:pt idx="690">
                  <c:v>0.24132424999999999</c:v>
                </c:pt>
                <c:pt idx="691">
                  <c:v>0.24135424999999999</c:v>
                </c:pt>
                <c:pt idx="692">
                  <c:v>0.24132124999999999</c:v>
                </c:pt>
                <c:pt idx="693">
                  <c:v>0.24134274999999999</c:v>
                </c:pt>
                <c:pt idx="694">
                  <c:v>0.24138025000000002</c:v>
                </c:pt>
                <c:pt idx="695">
                  <c:v>0.24144650000000001</c:v>
                </c:pt>
                <c:pt idx="696">
                  <c:v>0.241589</c:v>
                </c:pt>
                <c:pt idx="697">
                  <c:v>0.2416895</c:v>
                </c:pt>
                <c:pt idx="698">
                  <c:v>0.24175525</c:v>
                </c:pt>
                <c:pt idx="699">
                  <c:v>0.24177224999999999</c:v>
                </c:pt>
                <c:pt idx="700">
                  <c:v>0.24179675</c:v>
                </c:pt>
                <c:pt idx="701">
                  <c:v>0.24182775000000001</c:v>
                </c:pt>
                <c:pt idx="702">
                  <c:v>0.24182925</c:v>
                </c:pt>
                <c:pt idx="703">
                  <c:v>0.24176275</c:v>
                </c:pt>
                <c:pt idx="704">
                  <c:v>0.24170299999999997</c:v>
                </c:pt>
                <c:pt idx="705">
                  <c:v>0.24171800000000002</c:v>
                </c:pt>
                <c:pt idx="706">
                  <c:v>0.24171100000000001</c:v>
                </c:pt>
                <c:pt idx="707">
                  <c:v>0.24171774999999998</c:v>
                </c:pt>
                <c:pt idx="708">
                  <c:v>0.2417695</c:v>
                </c:pt>
                <c:pt idx="709">
                  <c:v>0.24180299999999999</c:v>
                </c:pt>
                <c:pt idx="710">
                  <c:v>0.24186175000000001</c:v>
                </c:pt>
                <c:pt idx="711">
                  <c:v>0.24201624999999999</c:v>
                </c:pt>
                <c:pt idx="712">
                  <c:v>0.24218524999999999</c:v>
                </c:pt>
                <c:pt idx="713">
                  <c:v>0.24244175000000001</c:v>
                </c:pt>
                <c:pt idx="714">
                  <c:v>0.24279575</c:v>
                </c:pt>
                <c:pt idx="715">
                  <c:v>0.24323499999999998</c:v>
                </c:pt>
                <c:pt idx="716">
                  <c:v>0.24382725000000002</c:v>
                </c:pt>
                <c:pt idx="717">
                  <c:v>0.2445735</c:v>
                </c:pt>
                <c:pt idx="718">
                  <c:v>0.24541474999999999</c:v>
                </c:pt>
                <c:pt idx="719">
                  <c:v>0.24635725000000003</c:v>
                </c:pt>
                <c:pt idx="720">
                  <c:v>0.24732625</c:v>
                </c:pt>
                <c:pt idx="721">
                  <c:v>0.24819525000000001</c:v>
                </c:pt>
                <c:pt idx="722">
                  <c:v>0.24888825000000001</c:v>
                </c:pt>
                <c:pt idx="723">
                  <c:v>0.24934249999999999</c:v>
                </c:pt>
                <c:pt idx="724">
                  <c:v>0.24949524999999997</c:v>
                </c:pt>
                <c:pt idx="725">
                  <c:v>0.24933875</c:v>
                </c:pt>
                <c:pt idx="726">
                  <c:v>0.24897474999999999</c:v>
                </c:pt>
                <c:pt idx="727">
                  <c:v>0.248365</c:v>
                </c:pt>
                <c:pt idx="728">
                  <c:v>0.24752025</c:v>
                </c:pt>
                <c:pt idx="729">
                  <c:v>0.24671850000000001</c:v>
                </c:pt>
                <c:pt idx="730">
                  <c:v>0.246003</c:v>
                </c:pt>
                <c:pt idx="731">
                  <c:v>0.24534049999999999</c:v>
                </c:pt>
                <c:pt idx="732">
                  <c:v>0.24478725000000001</c:v>
                </c:pt>
                <c:pt idx="733">
                  <c:v>0.24430825</c:v>
                </c:pt>
                <c:pt idx="734">
                  <c:v>0.24392350000000002</c:v>
                </c:pt>
                <c:pt idx="735">
                  <c:v>0.24367350000000002</c:v>
                </c:pt>
                <c:pt idx="736">
                  <c:v>0.2434935</c:v>
                </c:pt>
                <c:pt idx="737">
                  <c:v>0.24339150000000001</c:v>
                </c:pt>
                <c:pt idx="738">
                  <c:v>0.24345749999999999</c:v>
                </c:pt>
                <c:pt idx="739">
                  <c:v>0.24363325</c:v>
                </c:pt>
                <c:pt idx="740">
                  <c:v>0.24383075000000001</c:v>
                </c:pt>
                <c:pt idx="741">
                  <c:v>0.24404999999999999</c:v>
                </c:pt>
                <c:pt idx="742">
                  <c:v>0.2443825</c:v>
                </c:pt>
                <c:pt idx="743">
                  <c:v>0.24464325000000001</c:v>
                </c:pt>
                <c:pt idx="744">
                  <c:v>0.24480499999999999</c:v>
                </c:pt>
                <c:pt idx="745">
                  <c:v>0.24479075</c:v>
                </c:pt>
                <c:pt idx="746">
                  <c:v>0.24467349999999999</c:v>
                </c:pt>
                <c:pt idx="747">
                  <c:v>0.24451974999999998</c:v>
                </c:pt>
                <c:pt idx="748">
                  <c:v>0.24426625000000002</c:v>
                </c:pt>
                <c:pt idx="749">
                  <c:v>0.24397324999999997</c:v>
                </c:pt>
                <c:pt idx="750">
                  <c:v>0.24371325000000002</c:v>
                </c:pt>
                <c:pt idx="751">
                  <c:v>0.24358925000000001</c:v>
                </c:pt>
                <c:pt idx="752">
                  <c:v>0.24354825000000002</c:v>
                </c:pt>
                <c:pt idx="753">
                  <c:v>0.24352024999999999</c:v>
                </c:pt>
                <c:pt idx="754">
                  <c:v>0.24351424999999999</c:v>
                </c:pt>
                <c:pt idx="755">
                  <c:v>0.24349949999999998</c:v>
                </c:pt>
                <c:pt idx="756">
                  <c:v>0.24348324999999998</c:v>
                </c:pt>
                <c:pt idx="757">
                  <c:v>0.2434935</c:v>
                </c:pt>
                <c:pt idx="758">
                  <c:v>0.24351625000000002</c:v>
                </c:pt>
                <c:pt idx="759">
                  <c:v>0.24356775000000003</c:v>
                </c:pt>
                <c:pt idx="760">
                  <c:v>0.24360325000000002</c:v>
                </c:pt>
                <c:pt idx="761">
                  <c:v>0.24365524999999999</c:v>
                </c:pt>
                <c:pt idx="762">
                  <c:v>0.24366549999999998</c:v>
                </c:pt>
                <c:pt idx="763">
                  <c:v>0.24371575000000001</c:v>
                </c:pt>
                <c:pt idx="764">
                  <c:v>0.2437975</c:v>
                </c:pt>
                <c:pt idx="765">
                  <c:v>0.24391300000000002</c:v>
                </c:pt>
                <c:pt idx="766">
                  <c:v>0.24404575000000001</c:v>
                </c:pt>
                <c:pt idx="767">
                  <c:v>0.24420600000000001</c:v>
                </c:pt>
                <c:pt idx="768">
                  <c:v>0.24445150000000002</c:v>
                </c:pt>
                <c:pt idx="769">
                  <c:v>0.2447395</c:v>
                </c:pt>
                <c:pt idx="770">
                  <c:v>0.24516375000000001</c:v>
                </c:pt>
                <c:pt idx="771">
                  <c:v>0.24569700000000003</c:v>
                </c:pt>
                <c:pt idx="772">
                  <c:v>0.24630599999999997</c:v>
                </c:pt>
                <c:pt idx="773">
                  <c:v>0.24703675000000003</c:v>
                </c:pt>
                <c:pt idx="774">
                  <c:v>0.24780975</c:v>
                </c:pt>
                <c:pt idx="775">
                  <c:v>0.24860774999999996</c:v>
                </c:pt>
                <c:pt idx="776">
                  <c:v>0.24935450000000003</c:v>
                </c:pt>
                <c:pt idx="777">
                  <c:v>0.24988975000000002</c:v>
                </c:pt>
                <c:pt idx="778">
                  <c:v>0.25016499999999997</c:v>
                </c:pt>
                <c:pt idx="779">
                  <c:v>0.25023275</c:v>
                </c:pt>
                <c:pt idx="780">
                  <c:v>0.25007825</c:v>
                </c:pt>
                <c:pt idx="781">
                  <c:v>0.24974650000000001</c:v>
                </c:pt>
                <c:pt idx="782">
                  <c:v>0.24924524999999997</c:v>
                </c:pt>
                <c:pt idx="783">
                  <c:v>0.24861700000000003</c:v>
                </c:pt>
                <c:pt idx="784">
                  <c:v>0.24798324999999999</c:v>
                </c:pt>
                <c:pt idx="785">
                  <c:v>0.24742500000000001</c:v>
                </c:pt>
                <c:pt idx="786">
                  <c:v>0.24690600000000001</c:v>
                </c:pt>
                <c:pt idx="787">
                  <c:v>0.24656475</c:v>
                </c:pt>
                <c:pt idx="788">
                  <c:v>0.24633025</c:v>
                </c:pt>
                <c:pt idx="789">
                  <c:v>0.2462165</c:v>
                </c:pt>
                <c:pt idx="790">
                  <c:v>0.24620199999999998</c:v>
                </c:pt>
                <c:pt idx="791">
                  <c:v>0.24621574999999998</c:v>
                </c:pt>
                <c:pt idx="792">
                  <c:v>0.246143</c:v>
                </c:pt>
                <c:pt idx="793">
                  <c:v>0.24596000000000001</c:v>
                </c:pt>
                <c:pt idx="794">
                  <c:v>0.245757</c:v>
                </c:pt>
                <c:pt idx="795">
                  <c:v>0.245534</c:v>
                </c:pt>
                <c:pt idx="796">
                  <c:v>0.24536949999999996</c:v>
                </c:pt>
                <c:pt idx="797">
                  <c:v>0.24527225</c:v>
                </c:pt>
                <c:pt idx="798">
                  <c:v>0.24517625000000001</c:v>
                </c:pt>
                <c:pt idx="799">
                  <c:v>0.24509400000000001</c:v>
                </c:pt>
                <c:pt idx="800">
                  <c:v>0.24507275000000001</c:v>
                </c:pt>
                <c:pt idx="801">
                  <c:v>0.24506575</c:v>
                </c:pt>
                <c:pt idx="802">
                  <c:v>0.24507999999999999</c:v>
                </c:pt>
                <c:pt idx="803">
                  <c:v>0.24510675000000001</c:v>
                </c:pt>
                <c:pt idx="804">
                  <c:v>0.24513025000000002</c:v>
                </c:pt>
                <c:pt idx="805">
                  <c:v>0.24516499999999999</c:v>
                </c:pt>
                <c:pt idx="806">
                  <c:v>0.24519925000000001</c:v>
                </c:pt>
                <c:pt idx="807">
                  <c:v>0.24521224999999999</c:v>
                </c:pt>
                <c:pt idx="808">
                  <c:v>0.24515699999999999</c:v>
                </c:pt>
                <c:pt idx="809">
                  <c:v>0.24506450000000002</c:v>
                </c:pt>
                <c:pt idx="810">
                  <c:v>0.24505925000000001</c:v>
                </c:pt>
                <c:pt idx="811">
                  <c:v>0.24513525000000003</c:v>
                </c:pt>
                <c:pt idx="812">
                  <c:v>0.24522650000000001</c:v>
                </c:pt>
                <c:pt idx="813">
                  <c:v>0.24530550000000001</c:v>
                </c:pt>
                <c:pt idx="814">
                  <c:v>0.2453535</c:v>
                </c:pt>
                <c:pt idx="815">
                  <c:v>0.24539299999999997</c:v>
                </c:pt>
                <c:pt idx="816">
                  <c:v>0.24543524999999999</c:v>
                </c:pt>
                <c:pt idx="817">
                  <c:v>0.24544449999999998</c:v>
                </c:pt>
                <c:pt idx="818">
                  <c:v>0.24545324999999998</c:v>
                </c:pt>
                <c:pt idx="819">
                  <c:v>0.2454325</c:v>
                </c:pt>
                <c:pt idx="820">
                  <c:v>0.24544375000000002</c:v>
                </c:pt>
                <c:pt idx="821">
                  <c:v>0.24546525</c:v>
                </c:pt>
                <c:pt idx="822">
                  <c:v>0.245478</c:v>
                </c:pt>
                <c:pt idx="823">
                  <c:v>0.24553425000000001</c:v>
                </c:pt>
                <c:pt idx="824">
                  <c:v>0.2456245</c:v>
                </c:pt>
                <c:pt idx="825">
                  <c:v>0.24573899999999999</c:v>
                </c:pt>
                <c:pt idx="826">
                  <c:v>0.24591499999999999</c:v>
                </c:pt>
                <c:pt idx="827">
                  <c:v>0.24616199999999999</c:v>
                </c:pt>
                <c:pt idx="828">
                  <c:v>0.24640725000000002</c:v>
                </c:pt>
                <c:pt idx="829">
                  <c:v>0.24658625000000001</c:v>
                </c:pt>
                <c:pt idx="830">
                  <c:v>0.24670475</c:v>
                </c:pt>
                <c:pt idx="831">
                  <c:v>0.246805</c:v>
                </c:pt>
                <c:pt idx="832">
                  <c:v>0.24683074999999999</c:v>
                </c:pt>
                <c:pt idx="833">
                  <c:v>0.24695525000000002</c:v>
                </c:pt>
                <c:pt idx="834">
                  <c:v>0.24722549999999999</c:v>
                </c:pt>
                <c:pt idx="835">
                  <c:v>0.247692</c:v>
                </c:pt>
                <c:pt idx="836">
                  <c:v>0.24828050000000002</c:v>
                </c:pt>
                <c:pt idx="837">
                  <c:v>0.24913974999999999</c:v>
                </c:pt>
                <c:pt idx="838">
                  <c:v>0.25012000000000001</c:v>
                </c:pt>
                <c:pt idx="839">
                  <c:v>0.25114449999999999</c:v>
                </c:pt>
                <c:pt idx="840">
                  <c:v>0.25219800000000003</c:v>
                </c:pt>
                <c:pt idx="841">
                  <c:v>0.25319174999999999</c:v>
                </c:pt>
                <c:pt idx="842">
                  <c:v>0.25383650000000002</c:v>
                </c:pt>
                <c:pt idx="843">
                  <c:v>0.25428674999999995</c:v>
                </c:pt>
                <c:pt idx="844">
                  <c:v>0.25425625000000002</c:v>
                </c:pt>
                <c:pt idx="845">
                  <c:v>0.2538705</c:v>
                </c:pt>
                <c:pt idx="846">
                  <c:v>0.25326799999999999</c:v>
                </c:pt>
                <c:pt idx="847">
                  <c:v>0.25247449999999999</c:v>
                </c:pt>
                <c:pt idx="848">
                  <c:v>0.25155474999999999</c:v>
                </c:pt>
                <c:pt idx="849">
                  <c:v>0.25064649999999999</c:v>
                </c:pt>
                <c:pt idx="850">
                  <c:v>0.24982225000000002</c:v>
                </c:pt>
                <c:pt idx="851">
                  <c:v>0.24902425</c:v>
                </c:pt>
                <c:pt idx="852">
                  <c:v>0.24835250000000003</c:v>
                </c:pt>
                <c:pt idx="853">
                  <c:v>0.24782425000000002</c:v>
                </c:pt>
                <c:pt idx="854">
                  <c:v>0.24741200000000002</c:v>
                </c:pt>
                <c:pt idx="855">
                  <c:v>0.24708075000000002</c:v>
                </c:pt>
                <c:pt idx="856">
                  <c:v>0.24680574999999999</c:v>
                </c:pt>
                <c:pt idx="857">
                  <c:v>0.24661849999999999</c:v>
                </c:pt>
                <c:pt idx="858">
                  <c:v>0.24653949999999999</c:v>
                </c:pt>
                <c:pt idx="859">
                  <c:v>0.24651375</c:v>
                </c:pt>
                <c:pt idx="860">
                  <c:v>0.24645124999999998</c:v>
                </c:pt>
                <c:pt idx="861">
                  <c:v>0.24643899999999996</c:v>
                </c:pt>
                <c:pt idx="862">
                  <c:v>0.24643800000000002</c:v>
                </c:pt>
                <c:pt idx="863">
                  <c:v>0.246417</c:v>
                </c:pt>
                <c:pt idx="864">
                  <c:v>0.24644474999999999</c:v>
                </c:pt>
                <c:pt idx="865">
                  <c:v>0.24644175000000001</c:v>
                </c:pt>
                <c:pt idx="866">
                  <c:v>0.24645924999999999</c:v>
                </c:pt>
                <c:pt idx="867">
                  <c:v>0.24652449999999998</c:v>
                </c:pt>
                <c:pt idx="868">
                  <c:v>0.24646525000000002</c:v>
                </c:pt>
                <c:pt idx="869">
                  <c:v>0.24638550000000001</c:v>
                </c:pt>
                <c:pt idx="870">
                  <c:v>0.24635800000000002</c:v>
                </c:pt>
                <c:pt idx="871">
                  <c:v>0.24643925</c:v>
                </c:pt>
                <c:pt idx="872">
                  <c:v>0.24650425000000001</c:v>
                </c:pt>
                <c:pt idx="873">
                  <c:v>0.24653550000000002</c:v>
                </c:pt>
                <c:pt idx="874">
                  <c:v>0.24661949999999999</c:v>
                </c:pt>
                <c:pt idx="875">
                  <c:v>0.24670025000000001</c:v>
                </c:pt>
                <c:pt idx="876">
                  <c:v>0.2467415</c:v>
                </c:pt>
                <c:pt idx="877">
                  <c:v>0.24682100000000001</c:v>
                </c:pt>
                <c:pt idx="878">
                  <c:v>0.24684300000000001</c:v>
                </c:pt>
                <c:pt idx="879">
                  <c:v>0.24685750000000001</c:v>
                </c:pt>
                <c:pt idx="880">
                  <c:v>0.24692375000000003</c:v>
                </c:pt>
                <c:pt idx="881">
                  <c:v>0.24693900000000002</c:v>
                </c:pt>
                <c:pt idx="882">
                  <c:v>0.24703</c:v>
                </c:pt>
                <c:pt idx="883">
                  <c:v>0.24715100000000001</c:v>
                </c:pt>
                <c:pt idx="884">
                  <c:v>0.24724274999999998</c:v>
                </c:pt>
                <c:pt idx="885">
                  <c:v>0.24741099999999999</c:v>
                </c:pt>
                <c:pt idx="886">
                  <c:v>0.24764050000000001</c:v>
                </c:pt>
                <c:pt idx="887">
                  <c:v>0.24795675</c:v>
                </c:pt>
                <c:pt idx="888">
                  <c:v>0.24835550000000001</c:v>
                </c:pt>
                <c:pt idx="889">
                  <c:v>0.24890000000000001</c:v>
                </c:pt>
                <c:pt idx="890">
                  <c:v>0.24956499999999998</c:v>
                </c:pt>
                <c:pt idx="891">
                  <c:v>0.25031949999999997</c:v>
                </c:pt>
                <c:pt idx="892">
                  <c:v>0.25125750000000002</c:v>
                </c:pt>
                <c:pt idx="893">
                  <c:v>0.25238050000000001</c:v>
                </c:pt>
                <c:pt idx="894">
                  <c:v>0.25351724999999997</c:v>
                </c:pt>
                <c:pt idx="895">
                  <c:v>0.25472249999999996</c:v>
                </c:pt>
                <c:pt idx="896">
                  <c:v>0.25582100000000002</c:v>
                </c:pt>
                <c:pt idx="897">
                  <c:v>0.25671700000000003</c:v>
                </c:pt>
                <c:pt idx="898">
                  <c:v>0.25743650000000001</c:v>
                </c:pt>
                <c:pt idx="899">
                  <c:v>0.25789125000000002</c:v>
                </c:pt>
                <c:pt idx="900">
                  <c:v>0.25808399999999998</c:v>
                </c:pt>
                <c:pt idx="901">
                  <c:v>0.25806250000000003</c:v>
                </c:pt>
                <c:pt idx="902">
                  <c:v>0.25787199999999999</c:v>
                </c:pt>
                <c:pt idx="903">
                  <c:v>0.25764674999999998</c:v>
                </c:pt>
                <c:pt idx="904">
                  <c:v>0.25748175000000001</c:v>
                </c:pt>
                <c:pt idx="905">
                  <c:v>0.25734275000000001</c:v>
                </c:pt>
                <c:pt idx="906">
                  <c:v>0.25734425</c:v>
                </c:pt>
                <c:pt idx="907">
                  <c:v>0.25756075</c:v>
                </c:pt>
                <c:pt idx="908">
                  <c:v>0.25814000000000004</c:v>
                </c:pt>
                <c:pt idx="909">
                  <c:v>0.25899775000000003</c:v>
                </c:pt>
                <c:pt idx="910">
                  <c:v>0.26044674999999995</c:v>
                </c:pt>
                <c:pt idx="911">
                  <c:v>0.26261974999999999</c:v>
                </c:pt>
                <c:pt idx="912">
                  <c:v>0.265762</c:v>
                </c:pt>
                <c:pt idx="913">
                  <c:v>0.2698275</c:v>
                </c:pt>
                <c:pt idx="914">
                  <c:v>0.27454875000000001</c:v>
                </c:pt>
                <c:pt idx="915">
                  <c:v>0.27936374999999997</c:v>
                </c:pt>
                <c:pt idx="916">
                  <c:v>0.28054424999999994</c:v>
                </c:pt>
                <c:pt idx="917">
                  <c:v>0.27549800000000002</c:v>
                </c:pt>
                <c:pt idx="918">
                  <c:v>0.26489850000000004</c:v>
                </c:pt>
                <c:pt idx="919">
                  <c:v>0.24991099999999999</c:v>
                </c:pt>
                <c:pt idx="920">
                  <c:v>0.2333065</c:v>
                </c:pt>
                <c:pt idx="921">
                  <c:v>0.2164585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7D5-4FC2-A2E5-B7BD769E13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7261968"/>
        <c:axId val="1117249296"/>
      </c:scatterChart>
      <c:valAx>
        <c:axId val="1547261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7249296"/>
        <c:crosses val="autoZero"/>
        <c:crossBetween val="midCat"/>
      </c:valAx>
      <c:valAx>
        <c:axId val="111724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7261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476989879265505"/>
          <c:y val="0.81688158998685723"/>
          <c:w val="0.11439812556616263"/>
          <c:h val="6.62519528030083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SNS RFQ02 Measured H Field_</a:t>
            </a:r>
            <a:r>
              <a:rPr lang="en-US" baseline="0"/>
              <a:t>6th Iteration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'Measured H_6th'!$L$1</c:f>
              <c:strCache>
                <c:ptCount val="1"/>
                <c:pt idx="0">
                  <c:v>H1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'Measured H_6th'!$K$2:$K$936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H_6th'!$L$2:$L$936</c:f>
              <c:numCache>
                <c:formatCode>General</c:formatCode>
                <c:ptCount val="935"/>
                <c:pt idx="0">
                  <c:v>0.224879</c:v>
                </c:pt>
                <c:pt idx="1">
                  <c:v>0.25773200000000002</c:v>
                </c:pt>
                <c:pt idx="2">
                  <c:v>0.29097099999999998</c:v>
                </c:pt>
                <c:pt idx="3">
                  <c:v>0.321496</c:v>
                </c:pt>
                <c:pt idx="4">
                  <c:v>0.348306</c:v>
                </c:pt>
                <c:pt idx="5">
                  <c:v>0.36319400000000002</c:v>
                </c:pt>
                <c:pt idx="6">
                  <c:v>0.370004</c:v>
                </c:pt>
                <c:pt idx="7">
                  <c:v>0.37147999999999998</c:v>
                </c:pt>
                <c:pt idx="8">
                  <c:v>0.370224</c:v>
                </c:pt>
                <c:pt idx="9">
                  <c:v>0.367921</c:v>
                </c:pt>
                <c:pt idx="10">
                  <c:v>0.36557899999999999</c:v>
                </c:pt>
                <c:pt idx="11">
                  <c:v>0.36356899999999998</c:v>
                </c:pt>
                <c:pt idx="12">
                  <c:v>0.36194100000000001</c:v>
                </c:pt>
                <c:pt idx="13">
                  <c:v>0.360875</c:v>
                </c:pt>
                <c:pt idx="14">
                  <c:v>0.36059200000000002</c:v>
                </c:pt>
                <c:pt idx="15">
                  <c:v>0.36084500000000003</c:v>
                </c:pt>
                <c:pt idx="16">
                  <c:v>0.36137200000000003</c:v>
                </c:pt>
                <c:pt idx="17">
                  <c:v>0.361954</c:v>
                </c:pt>
                <c:pt idx="18">
                  <c:v>0.36236699999999999</c:v>
                </c:pt>
                <c:pt idx="19">
                  <c:v>0.36236299999999999</c:v>
                </c:pt>
                <c:pt idx="20">
                  <c:v>0.36185</c:v>
                </c:pt>
                <c:pt idx="21">
                  <c:v>0.36054799999999998</c:v>
                </c:pt>
                <c:pt idx="22">
                  <c:v>0.35869099999999998</c:v>
                </c:pt>
                <c:pt idx="23">
                  <c:v>0.35670600000000002</c:v>
                </c:pt>
                <c:pt idx="24">
                  <c:v>0.35397699999999999</c:v>
                </c:pt>
                <c:pt idx="25">
                  <c:v>0.351663</c:v>
                </c:pt>
                <c:pt idx="26">
                  <c:v>0.34933500000000001</c:v>
                </c:pt>
                <c:pt idx="27">
                  <c:v>0.34717300000000001</c:v>
                </c:pt>
                <c:pt idx="28">
                  <c:v>0.34531000000000001</c:v>
                </c:pt>
                <c:pt idx="29">
                  <c:v>0.34379500000000002</c:v>
                </c:pt>
                <c:pt idx="30">
                  <c:v>0.34264</c:v>
                </c:pt>
                <c:pt idx="31">
                  <c:v>0.34181800000000001</c:v>
                </c:pt>
                <c:pt idx="32">
                  <c:v>0.34111999999999998</c:v>
                </c:pt>
                <c:pt idx="33">
                  <c:v>0.34048600000000001</c:v>
                </c:pt>
                <c:pt idx="34">
                  <c:v>0.33977000000000002</c:v>
                </c:pt>
                <c:pt idx="35">
                  <c:v>0.33911599999999997</c:v>
                </c:pt>
                <c:pt idx="36">
                  <c:v>0.33847899999999997</c:v>
                </c:pt>
                <c:pt idx="37">
                  <c:v>0.33792</c:v>
                </c:pt>
                <c:pt idx="38">
                  <c:v>0.33751799999999998</c:v>
                </c:pt>
                <c:pt idx="39">
                  <c:v>0.337233</c:v>
                </c:pt>
                <c:pt idx="40">
                  <c:v>0.33699200000000001</c:v>
                </c:pt>
                <c:pt idx="41">
                  <c:v>0.33683200000000002</c:v>
                </c:pt>
                <c:pt idx="42">
                  <c:v>0.33673599999999998</c:v>
                </c:pt>
                <c:pt idx="43">
                  <c:v>0.336648</c:v>
                </c:pt>
                <c:pt idx="44">
                  <c:v>0.33661200000000002</c:v>
                </c:pt>
                <c:pt idx="45">
                  <c:v>0.33662300000000001</c:v>
                </c:pt>
                <c:pt idx="46">
                  <c:v>0.336621</c:v>
                </c:pt>
                <c:pt idx="47">
                  <c:v>0.33662399999999998</c:v>
                </c:pt>
                <c:pt idx="48">
                  <c:v>0.336675</c:v>
                </c:pt>
                <c:pt idx="49">
                  <c:v>0.33673199999999998</c:v>
                </c:pt>
                <c:pt idx="50">
                  <c:v>0.33680199999999999</c:v>
                </c:pt>
                <c:pt idx="51">
                  <c:v>0.33683800000000003</c:v>
                </c:pt>
                <c:pt idx="52">
                  <c:v>0.336868</c:v>
                </c:pt>
                <c:pt idx="53">
                  <c:v>0.33687499999999998</c:v>
                </c:pt>
                <c:pt idx="54">
                  <c:v>0.33685700000000002</c:v>
                </c:pt>
                <c:pt idx="55">
                  <c:v>0.33682200000000001</c:v>
                </c:pt>
                <c:pt idx="56">
                  <c:v>0.33677499999999999</c:v>
                </c:pt>
                <c:pt idx="57">
                  <c:v>0.33673500000000001</c:v>
                </c:pt>
                <c:pt idx="58">
                  <c:v>0.33670800000000001</c:v>
                </c:pt>
                <c:pt idx="59">
                  <c:v>0.33669399999999999</c:v>
                </c:pt>
                <c:pt idx="60">
                  <c:v>0.33663799999999999</c:v>
                </c:pt>
                <c:pt idx="61">
                  <c:v>0.33661400000000002</c:v>
                </c:pt>
                <c:pt idx="62">
                  <c:v>0.336594</c:v>
                </c:pt>
                <c:pt idx="63">
                  <c:v>0.33657700000000002</c:v>
                </c:pt>
                <c:pt idx="64">
                  <c:v>0.33659600000000001</c:v>
                </c:pt>
                <c:pt idx="65">
                  <c:v>0.336675</c:v>
                </c:pt>
                <c:pt idx="66">
                  <c:v>0.33683200000000002</c:v>
                </c:pt>
                <c:pt idx="67">
                  <c:v>0.337092</c:v>
                </c:pt>
                <c:pt idx="68">
                  <c:v>0.33749600000000002</c:v>
                </c:pt>
                <c:pt idx="69">
                  <c:v>0.33801599999999998</c:v>
                </c:pt>
                <c:pt idx="70">
                  <c:v>0.33843800000000002</c:v>
                </c:pt>
                <c:pt idx="71">
                  <c:v>0.33866099999999999</c:v>
                </c:pt>
                <c:pt idx="72">
                  <c:v>0.33882000000000001</c:v>
                </c:pt>
                <c:pt idx="73">
                  <c:v>0.33898899999999998</c:v>
                </c:pt>
                <c:pt idx="74">
                  <c:v>0.33924599999999999</c:v>
                </c:pt>
                <c:pt idx="75">
                  <c:v>0.33965899999999999</c:v>
                </c:pt>
                <c:pt idx="76">
                  <c:v>0.34027000000000002</c:v>
                </c:pt>
                <c:pt idx="77">
                  <c:v>0.341082</c:v>
                </c:pt>
                <c:pt idx="78">
                  <c:v>0.34225899999999998</c:v>
                </c:pt>
                <c:pt idx="79">
                  <c:v>0.34375499999999998</c:v>
                </c:pt>
                <c:pt idx="80">
                  <c:v>0.34531099999999998</c:v>
                </c:pt>
                <c:pt idx="81">
                  <c:v>0.34665299999999999</c:v>
                </c:pt>
                <c:pt idx="82">
                  <c:v>0.34814699999999998</c:v>
                </c:pt>
                <c:pt idx="83">
                  <c:v>0.34915299999999999</c:v>
                </c:pt>
                <c:pt idx="84">
                  <c:v>0.34974499999999997</c:v>
                </c:pt>
                <c:pt idx="85">
                  <c:v>0.34987699999999999</c:v>
                </c:pt>
                <c:pt idx="86">
                  <c:v>0.34950300000000001</c:v>
                </c:pt>
                <c:pt idx="87">
                  <c:v>0.34870299999999999</c:v>
                </c:pt>
                <c:pt idx="88">
                  <c:v>0.34755000000000003</c:v>
                </c:pt>
                <c:pt idx="89">
                  <c:v>0.34620699999999999</c:v>
                </c:pt>
                <c:pt idx="90">
                  <c:v>0.34477799999999997</c:v>
                </c:pt>
                <c:pt idx="91">
                  <c:v>0.34331200000000001</c:v>
                </c:pt>
                <c:pt idx="92">
                  <c:v>0.34213900000000003</c:v>
                </c:pt>
                <c:pt idx="93">
                  <c:v>0.34115699999999999</c:v>
                </c:pt>
                <c:pt idx="94">
                  <c:v>0.34018700000000002</c:v>
                </c:pt>
                <c:pt idx="95">
                  <c:v>0.33946799999999999</c:v>
                </c:pt>
                <c:pt idx="96">
                  <c:v>0.33889799999999998</c:v>
                </c:pt>
                <c:pt idx="97">
                  <c:v>0.33845999999999998</c:v>
                </c:pt>
                <c:pt idx="98">
                  <c:v>0.33810899999999999</c:v>
                </c:pt>
                <c:pt idx="99">
                  <c:v>0.33782600000000002</c:v>
                </c:pt>
                <c:pt idx="100">
                  <c:v>0.33761099999999999</c:v>
                </c:pt>
                <c:pt idx="101">
                  <c:v>0.33746300000000001</c:v>
                </c:pt>
                <c:pt idx="102">
                  <c:v>0.33741599999999999</c:v>
                </c:pt>
                <c:pt idx="103">
                  <c:v>0.337281</c:v>
                </c:pt>
                <c:pt idx="104">
                  <c:v>0.33724399999999999</c:v>
                </c:pt>
                <c:pt idx="105">
                  <c:v>0.33721899999999999</c:v>
                </c:pt>
                <c:pt idx="106">
                  <c:v>0.337171</c:v>
                </c:pt>
                <c:pt idx="107">
                  <c:v>0.337117</c:v>
                </c:pt>
                <c:pt idx="108">
                  <c:v>0.33709099999999997</c:v>
                </c:pt>
                <c:pt idx="109">
                  <c:v>0.33710699999999999</c:v>
                </c:pt>
                <c:pt idx="110">
                  <c:v>0.33710499999999999</c:v>
                </c:pt>
                <c:pt idx="111">
                  <c:v>0.33705800000000002</c:v>
                </c:pt>
                <c:pt idx="112">
                  <c:v>0.33704800000000001</c:v>
                </c:pt>
                <c:pt idx="113">
                  <c:v>0.33705200000000002</c:v>
                </c:pt>
                <c:pt idx="114">
                  <c:v>0.33705299999999999</c:v>
                </c:pt>
                <c:pt idx="115">
                  <c:v>0.33704800000000001</c:v>
                </c:pt>
                <c:pt idx="116">
                  <c:v>0.337034</c:v>
                </c:pt>
                <c:pt idx="117">
                  <c:v>0.33700799999999997</c:v>
                </c:pt>
                <c:pt idx="118">
                  <c:v>0.336974</c:v>
                </c:pt>
                <c:pt idx="119">
                  <c:v>0.33696399999999999</c:v>
                </c:pt>
                <c:pt idx="120">
                  <c:v>0.336949</c:v>
                </c:pt>
                <c:pt idx="121">
                  <c:v>0.336976</c:v>
                </c:pt>
                <c:pt idx="122">
                  <c:v>0.33707300000000001</c:v>
                </c:pt>
                <c:pt idx="123">
                  <c:v>0.33724999999999999</c:v>
                </c:pt>
                <c:pt idx="124">
                  <c:v>0.33749899999999999</c:v>
                </c:pt>
                <c:pt idx="125">
                  <c:v>0.33790900000000001</c:v>
                </c:pt>
                <c:pt idx="126">
                  <c:v>0.33848299999999998</c:v>
                </c:pt>
                <c:pt idx="127">
                  <c:v>0.33927000000000002</c:v>
                </c:pt>
                <c:pt idx="128">
                  <c:v>0.34034799999999998</c:v>
                </c:pt>
                <c:pt idx="129">
                  <c:v>0.34175499999999998</c:v>
                </c:pt>
                <c:pt idx="130">
                  <c:v>0.34347699999999998</c:v>
                </c:pt>
                <c:pt idx="131">
                  <c:v>0.34563100000000002</c:v>
                </c:pt>
                <c:pt idx="132">
                  <c:v>0.347916</c:v>
                </c:pt>
                <c:pt idx="133">
                  <c:v>0.350298</c:v>
                </c:pt>
                <c:pt idx="134">
                  <c:v>0.35245199999999999</c:v>
                </c:pt>
                <c:pt idx="135">
                  <c:v>0.35415400000000002</c:v>
                </c:pt>
                <c:pt idx="136">
                  <c:v>0.35537200000000002</c:v>
                </c:pt>
                <c:pt idx="137">
                  <c:v>0.35587999999999997</c:v>
                </c:pt>
                <c:pt idx="138">
                  <c:v>0.35556399999999999</c:v>
                </c:pt>
                <c:pt idx="139">
                  <c:v>0.35454200000000002</c:v>
                </c:pt>
                <c:pt idx="140">
                  <c:v>0.35316199999999998</c:v>
                </c:pt>
                <c:pt idx="141">
                  <c:v>0.35113</c:v>
                </c:pt>
                <c:pt idx="142">
                  <c:v>0.34906799999999999</c:v>
                </c:pt>
                <c:pt idx="143">
                  <c:v>0.34709400000000001</c:v>
                </c:pt>
                <c:pt idx="144">
                  <c:v>0.34538000000000002</c:v>
                </c:pt>
                <c:pt idx="145">
                  <c:v>0.34395900000000001</c:v>
                </c:pt>
                <c:pt idx="146">
                  <c:v>0.34263900000000003</c:v>
                </c:pt>
                <c:pt idx="147">
                  <c:v>0.34174900000000002</c:v>
                </c:pt>
                <c:pt idx="148">
                  <c:v>0.34114899999999998</c:v>
                </c:pt>
                <c:pt idx="149">
                  <c:v>0.340665</c:v>
                </c:pt>
                <c:pt idx="150">
                  <c:v>0.34021699999999999</c:v>
                </c:pt>
                <c:pt idx="151">
                  <c:v>0.33973399999999998</c:v>
                </c:pt>
                <c:pt idx="152">
                  <c:v>0.33924799999999999</c:v>
                </c:pt>
                <c:pt idx="153">
                  <c:v>0.33880700000000002</c:v>
                </c:pt>
                <c:pt idx="154">
                  <c:v>0.33842899999999998</c:v>
                </c:pt>
                <c:pt idx="155">
                  <c:v>0.33812599999999998</c:v>
                </c:pt>
                <c:pt idx="156">
                  <c:v>0.33790900000000001</c:v>
                </c:pt>
                <c:pt idx="157">
                  <c:v>0.33779700000000001</c:v>
                </c:pt>
                <c:pt idx="158">
                  <c:v>0.33771800000000002</c:v>
                </c:pt>
                <c:pt idx="159">
                  <c:v>0.337675</c:v>
                </c:pt>
                <c:pt idx="160">
                  <c:v>0.33765000000000001</c:v>
                </c:pt>
                <c:pt idx="161">
                  <c:v>0.33763900000000002</c:v>
                </c:pt>
                <c:pt idx="162">
                  <c:v>0.33765499999999998</c:v>
                </c:pt>
                <c:pt idx="163">
                  <c:v>0.33768999999999999</c:v>
                </c:pt>
                <c:pt idx="164">
                  <c:v>0.33771299999999999</c:v>
                </c:pt>
                <c:pt idx="165">
                  <c:v>0.33773599999999998</c:v>
                </c:pt>
                <c:pt idx="166">
                  <c:v>0.33779599999999999</c:v>
                </c:pt>
                <c:pt idx="167">
                  <c:v>0.33780900000000003</c:v>
                </c:pt>
                <c:pt idx="168">
                  <c:v>0.33781</c:v>
                </c:pt>
                <c:pt idx="169">
                  <c:v>0.33782699999999999</c:v>
                </c:pt>
                <c:pt idx="170">
                  <c:v>0.337839</c:v>
                </c:pt>
                <c:pt idx="171">
                  <c:v>0.337837</c:v>
                </c:pt>
                <c:pt idx="172">
                  <c:v>0.33787200000000001</c:v>
                </c:pt>
                <c:pt idx="173">
                  <c:v>0.33789200000000003</c:v>
                </c:pt>
                <c:pt idx="174">
                  <c:v>0.337891</c:v>
                </c:pt>
                <c:pt idx="175">
                  <c:v>0.33788600000000002</c:v>
                </c:pt>
                <c:pt idx="176">
                  <c:v>0.33786899999999997</c:v>
                </c:pt>
                <c:pt idx="177">
                  <c:v>0.33782600000000002</c:v>
                </c:pt>
                <c:pt idx="178">
                  <c:v>0.33781299999999997</c:v>
                </c:pt>
                <c:pt idx="179">
                  <c:v>0.337837</c:v>
                </c:pt>
                <c:pt idx="180">
                  <c:v>0.33785700000000002</c:v>
                </c:pt>
                <c:pt idx="181">
                  <c:v>0.33790199999999998</c:v>
                </c:pt>
                <c:pt idx="182">
                  <c:v>0.33800799999999998</c:v>
                </c:pt>
                <c:pt idx="183">
                  <c:v>0.33819300000000002</c:v>
                </c:pt>
                <c:pt idx="184">
                  <c:v>0.33845199999999998</c:v>
                </c:pt>
                <c:pt idx="185">
                  <c:v>0.33879100000000001</c:v>
                </c:pt>
                <c:pt idx="186">
                  <c:v>0.33917999999999998</c:v>
                </c:pt>
                <c:pt idx="187">
                  <c:v>0.33952599999999999</c:v>
                </c:pt>
                <c:pt idx="188">
                  <c:v>0.33979799999999999</c:v>
                </c:pt>
                <c:pt idx="189">
                  <c:v>0.34004499999999999</c:v>
                </c:pt>
                <c:pt idx="190">
                  <c:v>0.34039000000000003</c:v>
                </c:pt>
                <c:pt idx="191">
                  <c:v>0.34076499999999998</c:v>
                </c:pt>
                <c:pt idx="192">
                  <c:v>0.34148699999999999</c:v>
                </c:pt>
                <c:pt idx="193">
                  <c:v>0.342474</c:v>
                </c:pt>
                <c:pt idx="194">
                  <c:v>0.34362399999999999</c:v>
                </c:pt>
                <c:pt idx="195">
                  <c:v>0.34529500000000002</c:v>
                </c:pt>
                <c:pt idx="196">
                  <c:v>0.34738000000000002</c:v>
                </c:pt>
                <c:pt idx="197">
                  <c:v>0.34958800000000001</c:v>
                </c:pt>
                <c:pt idx="198">
                  <c:v>0.35173900000000002</c:v>
                </c:pt>
                <c:pt idx="199">
                  <c:v>0.35392800000000002</c:v>
                </c:pt>
                <c:pt idx="200">
                  <c:v>0.355489</c:v>
                </c:pt>
                <c:pt idx="201">
                  <c:v>0.35643599999999998</c:v>
                </c:pt>
                <c:pt idx="202">
                  <c:v>0.35662199999999999</c:v>
                </c:pt>
                <c:pt idx="203">
                  <c:v>0.35603200000000002</c:v>
                </c:pt>
                <c:pt idx="204">
                  <c:v>0.354763</c:v>
                </c:pt>
                <c:pt idx="205">
                  <c:v>0.35315800000000003</c:v>
                </c:pt>
                <c:pt idx="206">
                  <c:v>0.35137699999999999</c:v>
                </c:pt>
                <c:pt idx="207">
                  <c:v>0.349437</c:v>
                </c:pt>
                <c:pt idx="208">
                  <c:v>0.34731099999999998</c:v>
                </c:pt>
                <c:pt idx="209">
                  <c:v>0.345468</c:v>
                </c:pt>
                <c:pt idx="210">
                  <c:v>0.343947</c:v>
                </c:pt>
                <c:pt idx="211">
                  <c:v>0.34253299999999998</c:v>
                </c:pt>
                <c:pt idx="212">
                  <c:v>0.34137600000000001</c:v>
                </c:pt>
                <c:pt idx="213">
                  <c:v>0.34049600000000002</c:v>
                </c:pt>
                <c:pt idx="214">
                  <c:v>0.339812</c:v>
                </c:pt>
                <c:pt idx="215">
                  <c:v>0.339279</c:v>
                </c:pt>
                <c:pt idx="216">
                  <c:v>0.33887400000000001</c:v>
                </c:pt>
                <c:pt idx="217">
                  <c:v>0.33852100000000002</c:v>
                </c:pt>
                <c:pt idx="218">
                  <c:v>0.33828999999999998</c:v>
                </c:pt>
                <c:pt idx="219">
                  <c:v>0.33811000000000002</c:v>
                </c:pt>
                <c:pt idx="220">
                  <c:v>0.33800400000000003</c:v>
                </c:pt>
                <c:pt idx="221">
                  <c:v>0.33790399999999998</c:v>
                </c:pt>
                <c:pt idx="222">
                  <c:v>0.33784599999999998</c:v>
                </c:pt>
                <c:pt idx="223">
                  <c:v>0.33781299999999997</c:v>
                </c:pt>
                <c:pt idx="224">
                  <c:v>0.33782400000000001</c:v>
                </c:pt>
                <c:pt idx="225">
                  <c:v>0.337922</c:v>
                </c:pt>
                <c:pt idx="226">
                  <c:v>0.33813199999999999</c:v>
                </c:pt>
                <c:pt idx="227">
                  <c:v>0.33832600000000002</c:v>
                </c:pt>
                <c:pt idx="228">
                  <c:v>0.33845999999999998</c:v>
                </c:pt>
                <c:pt idx="229">
                  <c:v>0.338561</c:v>
                </c:pt>
                <c:pt idx="230">
                  <c:v>0.33856999999999998</c:v>
                </c:pt>
                <c:pt idx="231">
                  <c:v>0.338534</c:v>
                </c:pt>
                <c:pt idx="232">
                  <c:v>0.33849099999999999</c:v>
                </c:pt>
                <c:pt idx="233">
                  <c:v>0.33844200000000002</c:v>
                </c:pt>
                <c:pt idx="234">
                  <c:v>0.33838299999999999</c:v>
                </c:pt>
                <c:pt idx="235">
                  <c:v>0.33831499999999998</c:v>
                </c:pt>
                <c:pt idx="236">
                  <c:v>0.33825300000000003</c:v>
                </c:pt>
                <c:pt idx="237">
                  <c:v>0.33822600000000003</c:v>
                </c:pt>
                <c:pt idx="238">
                  <c:v>0.33819300000000002</c:v>
                </c:pt>
                <c:pt idx="239">
                  <c:v>0.33817599999999998</c:v>
                </c:pt>
                <c:pt idx="240">
                  <c:v>0.33820099999999997</c:v>
                </c:pt>
                <c:pt idx="241">
                  <c:v>0.33828200000000003</c:v>
                </c:pt>
                <c:pt idx="242">
                  <c:v>0.33842100000000003</c:v>
                </c:pt>
                <c:pt idx="243">
                  <c:v>0.33867399999999998</c:v>
                </c:pt>
                <c:pt idx="244">
                  <c:v>0.33904200000000001</c:v>
                </c:pt>
                <c:pt idx="245">
                  <c:v>0.33955099999999999</c:v>
                </c:pt>
                <c:pt idx="246">
                  <c:v>0.34034999999999999</c:v>
                </c:pt>
                <c:pt idx="247">
                  <c:v>0.34140199999999998</c:v>
                </c:pt>
                <c:pt idx="248">
                  <c:v>0.34270800000000001</c:v>
                </c:pt>
                <c:pt idx="249">
                  <c:v>0.34426200000000001</c:v>
                </c:pt>
                <c:pt idx="250">
                  <c:v>0.34608</c:v>
                </c:pt>
                <c:pt idx="251">
                  <c:v>0.34818399999999999</c:v>
                </c:pt>
                <c:pt idx="252">
                  <c:v>0.350437</c:v>
                </c:pt>
                <c:pt idx="253">
                  <c:v>0.35233599999999998</c:v>
                </c:pt>
                <c:pt idx="254">
                  <c:v>0.35373599999999999</c:v>
                </c:pt>
                <c:pt idx="255">
                  <c:v>0.35454999999999998</c:v>
                </c:pt>
                <c:pt idx="256">
                  <c:v>0.35470699999999999</c:v>
                </c:pt>
                <c:pt idx="257">
                  <c:v>0.354381</c:v>
                </c:pt>
                <c:pt idx="258">
                  <c:v>0.35343000000000002</c:v>
                </c:pt>
                <c:pt idx="259">
                  <c:v>0.35184399999999999</c:v>
                </c:pt>
                <c:pt idx="260">
                  <c:v>0.35020400000000002</c:v>
                </c:pt>
                <c:pt idx="261">
                  <c:v>0.34829399999999999</c:v>
                </c:pt>
                <c:pt idx="262">
                  <c:v>0.34648600000000002</c:v>
                </c:pt>
                <c:pt idx="263">
                  <c:v>0.34482800000000002</c:v>
                </c:pt>
                <c:pt idx="264">
                  <c:v>0.343584</c:v>
                </c:pt>
                <c:pt idx="265">
                  <c:v>0.342339</c:v>
                </c:pt>
                <c:pt idx="266">
                  <c:v>0.34128399999999998</c:v>
                </c:pt>
                <c:pt idx="267">
                  <c:v>0.340472</c:v>
                </c:pt>
                <c:pt idx="268">
                  <c:v>0.33984799999999998</c:v>
                </c:pt>
                <c:pt idx="269">
                  <c:v>0.339333</c:v>
                </c:pt>
                <c:pt idx="270">
                  <c:v>0.33901100000000001</c:v>
                </c:pt>
                <c:pt idx="271">
                  <c:v>0.33877000000000002</c:v>
                </c:pt>
                <c:pt idx="272">
                  <c:v>0.33864100000000003</c:v>
                </c:pt>
                <c:pt idx="273">
                  <c:v>0.338532</c:v>
                </c:pt>
                <c:pt idx="274">
                  <c:v>0.338447</c:v>
                </c:pt>
                <c:pt idx="275">
                  <c:v>0.33837800000000001</c:v>
                </c:pt>
                <c:pt idx="276">
                  <c:v>0.338341</c:v>
                </c:pt>
                <c:pt idx="277">
                  <c:v>0.33835100000000001</c:v>
                </c:pt>
                <c:pt idx="278">
                  <c:v>0.338362</c:v>
                </c:pt>
                <c:pt idx="279">
                  <c:v>0.33839999999999998</c:v>
                </c:pt>
                <c:pt idx="280">
                  <c:v>0.33844000000000002</c:v>
                </c:pt>
                <c:pt idx="281">
                  <c:v>0.33848299999999998</c:v>
                </c:pt>
                <c:pt idx="282">
                  <c:v>0.33854000000000001</c:v>
                </c:pt>
                <c:pt idx="283">
                  <c:v>0.33857199999999998</c:v>
                </c:pt>
                <c:pt idx="284">
                  <c:v>0.33860400000000002</c:v>
                </c:pt>
                <c:pt idx="285">
                  <c:v>0.33866000000000002</c:v>
                </c:pt>
                <c:pt idx="286">
                  <c:v>0.33871099999999998</c:v>
                </c:pt>
                <c:pt idx="287">
                  <c:v>0.33873500000000001</c:v>
                </c:pt>
                <c:pt idx="288">
                  <c:v>0.33879999999999999</c:v>
                </c:pt>
                <c:pt idx="289">
                  <c:v>0.33882499999999999</c:v>
                </c:pt>
                <c:pt idx="290">
                  <c:v>0.33888800000000002</c:v>
                </c:pt>
                <c:pt idx="291">
                  <c:v>0.33895500000000001</c:v>
                </c:pt>
                <c:pt idx="292">
                  <c:v>0.33898600000000001</c:v>
                </c:pt>
                <c:pt idx="293">
                  <c:v>0.33902199999999999</c:v>
                </c:pt>
                <c:pt idx="294">
                  <c:v>0.33910699999999999</c:v>
                </c:pt>
                <c:pt idx="295">
                  <c:v>0.33923300000000001</c:v>
                </c:pt>
                <c:pt idx="296">
                  <c:v>0.33935900000000002</c:v>
                </c:pt>
                <c:pt idx="297">
                  <c:v>0.33953899999999998</c:v>
                </c:pt>
                <c:pt idx="298">
                  <c:v>0.33986699999999997</c:v>
                </c:pt>
                <c:pt idx="299">
                  <c:v>0.34023799999999998</c:v>
                </c:pt>
                <c:pt idx="300">
                  <c:v>0.34081499999999998</c:v>
                </c:pt>
                <c:pt idx="301">
                  <c:v>0.34152399999999999</c:v>
                </c:pt>
                <c:pt idx="302">
                  <c:v>0.34246900000000002</c:v>
                </c:pt>
                <c:pt idx="303">
                  <c:v>0.34372000000000003</c:v>
                </c:pt>
                <c:pt idx="304">
                  <c:v>0.34520400000000001</c:v>
                </c:pt>
                <c:pt idx="305">
                  <c:v>0.34686600000000001</c:v>
                </c:pt>
                <c:pt idx="306">
                  <c:v>0.34877200000000003</c:v>
                </c:pt>
                <c:pt idx="307">
                  <c:v>0.35039799999999999</c:v>
                </c:pt>
                <c:pt idx="308">
                  <c:v>0.35197800000000001</c:v>
                </c:pt>
                <c:pt idx="309">
                  <c:v>0.35320200000000002</c:v>
                </c:pt>
                <c:pt idx="310">
                  <c:v>0.35390300000000002</c:v>
                </c:pt>
                <c:pt idx="311">
                  <c:v>0.35399399999999998</c:v>
                </c:pt>
                <c:pt idx="312">
                  <c:v>0.35355500000000001</c:v>
                </c:pt>
                <c:pt idx="313">
                  <c:v>0.35267599999999999</c:v>
                </c:pt>
                <c:pt idx="314">
                  <c:v>0.35124899999999998</c:v>
                </c:pt>
                <c:pt idx="315">
                  <c:v>0.34984999999999999</c:v>
                </c:pt>
                <c:pt idx="316">
                  <c:v>0.34836800000000001</c:v>
                </c:pt>
                <c:pt idx="317">
                  <c:v>0.34701500000000002</c:v>
                </c:pt>
                <c:pt idx="318">
                  <c:v>0.34573300000000001</c:v>
                </c:pt>
                <c:pt idx="319">
                  <c:v>0.34465400000000002</c:v>
                </c:pt>
                <c:pt idx="320">
                  <c:v>0.34384799999999999</c:v>
                </c:pt>
                <c:pt idx="321">
                  <c:v>0.34325600000000001</c:v>
                </c:pt>
                <c:pt idx="322">
                  <c:v>0.34286699999999998</c:v>
                </c:pt>
                <c:pt idx="323">
                  <c:v>0.342497</c:v>
                </c:pt>
                <c:pt idx="324">
                  <c:v>0.34213500000000002</c:v>
                </c:pt>
                <c:pt idx="325">
                  <c:v>0.34169500000000003</c:v>
                </c:pt>
                <c:pt idx="326">
                  <c:v>0.34125</c:v>
                </c:pt>
                <c:pt idx="327">
                  <c:v>0.34087499999999998</c:v>
                </c:pt>
                <c:pt idx="328">
                  <c:v>0.34056599999999998</c:v>
                </c:pt>
                <c:pt idx="329">
                  <c:v>0.34032499999999999</c:v>
                </c:pt>
                <c:pt idx="330">
                  <c:v>0.34015800000000002</c:v>
                </c:pt>
                <c:pt idx="331">
                  <c:v>0.34002199999999999</c:v>
                </c:pt>
                <c:pt idx="332">
                  <c:v>0.33997300000000003</c:v>
                </c:pt>
                <c:pt idx="333">
                  <c:v>0.33992</c:v>
                </c:pt>
                <c:pt idx="334">
                  <c:v>0.33989799999999998</c:v>
                </c:pt>
                <c:pt idx="335">
                  <c:v>0.33992699999999998</c:v>
                </c:pt>
                <c:pt idx="336">
                  <c:v>0.33995300000000001</c:v>
                </c:pt>
                <c:pt idx="337">
                  <c:v>0.339974</c:v>
                </c:pt>
                <c:pt idx="338">
                  <c:v>0.33999299999999999</c:v>
                </c:pt>
                <c:pt idx="339">
                  <c:v>0.34001700000000001</c:v>
                </c:pt>
                <c:pt idx="340">
                  <c:v>0.34005400000000002</c:v>
                </c:pt>
                <c:pt idx="341">
                  <c:v>0.34007199999999999</c:v>
                </c:pt>
                <c:pt idx="342">
                  <c:v>0.34008899999999997</c:v>
                </c:pt>
                <c:pt idx="343">
                  <c:v>0.340111</c:v>
                </c:pt>
                <c:pt idx="344">
                  <c:v>0.340138</c:v>
                </c:pt>
                <c:pt idx="345">
                  <c:v>0.34014800000000001</c:v>
                </c:pt>
                <c:pt idx="346">
                  <c:v>0.34016099999999999</c:v>
                </c:pt>
                <c:pt idx="347">
                  <c:v>0.34017500000000001</c:v>
                </c:pt>
                <c:pt idx="348">
                  <c:v>0.34018599999999999</c:v>
                </c:pt>
                <c:pt idx="349">
                  <c:v>0.34018599999999999</c:v>
                </c:pt>
                <c:pt idx="350">
                  <c:v>0.34017799999999998</c:v>
                </c:pt>
                <c:pt idx="351">
                  <c:v>0.34018399999999999</c:v>
                </c:pt>
                <c:pt idx="352">
                  <c:v>0.340196</c:v>
                </c:pt>
                <c:pt idx="353">
                  <c:v>0.34018700000000002</c:v>
                </c:pt>
                <c:pt idx="354">
                  <c:v>0.34023399999999998</c:v>
                </c:pt>
                <c:pt idx="355">
                  <c:v>0.34032899999999999</c:v>
                </c:pt>
                <c:pt idx="356">
                  <c:v>0.34045300000000001</c:v>
                </c:pt>
                <c:pt idx="357">
                  <c:v>0.340665</c:v>
                </c:pt>
                <c:pt idx="358">
                  <c:v>0.34099400000000002</c:v>
                </c:pt>
                <c:pt idx="359">
                  <c:v>0.34140399999999999</c:v>
                </c:pt>
                <c:pt idx="360">
                  <c:v>0.341783</c:v>
                </c:pt>
                <c:pt idx="361">
                  <c:v>0.342113</c:v>
                </c:pt>
                <c:pt idx="362">
                  <c:v>0.34239000000000003</c:v>
                </c:pt>
                <c:pt idx="363">
                  <c:v>0.342611</c:v>
                </c:pt>
                <c:pt idx="364">
                  <c:v>0.34291300000000002</c:v>
                </c:pt>
                <c:pt idx="365">
                  <c:v>0.34343800000000002</c:v>
                </c:pt>
                <c:pt idx="366">
                  <c:v>0.34418900000000002</c:v>
                </c:pt>
                <c:pt idx="367">
                  <c:v>0.34515800000000002</c:v>
                </c:pt>
                <c:pt idx="368">
                  <c:v>0.34653</c:v>
                </c:pt>
                <c:pt idx="369">
                  <c:v>0.34825200000000001</c:v>
                </c:pt>
                <c:pt idx="370">
                  <c:v>0.35012399999999999</c:v>
                </c:pt>
                <c:pt idx="371">
                  <c:v>0.35213299999999997</c:v>
                </c:pt>
                <c:pt idx="372">
                  <c:v>0.35403600000000002</c:v>
                </c:pt>
                <c:pt idx="373">
                  <c:v>0.35577599999999998</c:v>
                </c:pt>
                <c:pt idx="374">
                  <c:v>0.35701699999999997</c:v>
                </c:pt>
                <c:pt idx="375">
                  <c:v>0.35758099999999998</c:v>
                </c:pt>
                <c:pt idx="376">
                  <c:v>0.357483</c:v>
                </c:pt>
                <c:pt idx="377">
                  <c:v>0.35676999999999998</c:v>
                </c:pt>
                <c:pt idx="378">
                  <c:v>0.35560399999999998</c:v>
                </c:pt>
                <c:pt idx="379">
                  <c:v>0.35405399999999998</c:v>
                </c:pt>
                <c:pt idx="380">
                  <c:v>0.35226600000000002</c:v>
                </c:pt>
                <c:pt idx="381">
                  <c:v>0.35043000000000002</c:v>
                </c:pt>
                <c:pt idx="382">
                  <c:v>0.34865099999999999</c:v>
                </c:pt>
                <c:pt idx="383">
                  <c:v>0.34707300000000002</c:v>
                </c:pt>
                <c:pt idx="384">
                  <c:v>0.34565099999999999</c:v>
                </c:pt>
                <c:pt idx="385">
                  <c:v>0.34448200000000001</c:v>
                </c:pt>
                <c:pt idx="386">
                  <c:v>0.34361399999999998</c:v>
                </c:pt>
                <c:pt idx="387">
                  <c:v>0.34287299999999998</c:v>
                </c:pt>
                <c:pt idx="388">
                  <c:v>0.34230500000000003</c:v>
                </c:pt>
                <c:pt idx="389">
                  <c:v>0.34188299999999999</c:v>
                </c:pt>
                <c:pt idx="390">
                  <c:v>0.341559</c:v>
                </c:pt>
                <c:pt idx="391">
                  <c:v>0.341339</c:v>
                </c:pt>
                <c:pt idx="392">
                  <c:v>0.34121600000000002</c:v>
                </c:pt>
                <c:pt idx="393">
                  <c:v>0.34112500000000001</c:v>
                </c:pt>
                <c:pt idx="394">
                  <c:v>0.34104499999999999</c:v>
                </c:pt>
                <c:pt idx="395">
                  <c:v>0.34103</c:v>
                </c:pt>
                <c:pt idx="396">
                  <c:v>0.34104699999999999</c:v>
                </c:pt>
                <c:pt idx="397">
                  <c:v>0.34105200000000002</c:v>
                </c:pt>
                <c:pt idx="398">
                  <c:v>0.34106900000000001</c:v>
                </c:pt>
                <c:pt idx="399">
                  <c:v>0.34112100000000001</c:v>
                </c:pt>
                <c:pt idx="400">
                  <c:v>0.34115600000000001</c:v>
                </c:pt>
                <c:pt idx="401">
                  <c:v>0.34117799999999998</c:v>
                </c:pt>
                <c:pt idx="402">
                  <c:v>0.34121899999999999</c:v>
                </c:pt>
                <c:pt idx="403">
                  <c:v>0.34125100000000003</c:v>
                </c:pt>
                <c:pt idx="404">
                  <c:v>0.34124100000000002</c:v>
                </c:pt>
                <c:pt idx="405">
                  <c:v>0.341252</c:v>
                </c:pt>
                <c:pt idx="406">
                  <c:v>0.341256</c:v>
                </c:pt>
                <c:pt idx="407">
                  <c:v>0.34125</c:v>
                </c:pt>
                <c:pt idx="408">
                  <c:v>0.34124399999999999</c:v>
                </c:pt>
                <c:pt idx="409">
                  <c:v>0.34126899999999999</c:v>
                </c:pt>
                <c:pt idx="410">
                  <c:v>0.34127999999999997</c:v>
                </c:pt>
                <c:pt idx="411">
                  <c:v>0.34130199999999999</c:v>
                </c:pt>
                <c:pt idx="412">
                  <c:v>0.34133599999999997</c:v>
                </c:pt>
                <c:pt idx="413">
                  <c:v>0.34137699999999999</c:v>
                </c:pt>
                <c:pt idx="414">
                  <c:v>0.34143699999999999</c:v>
                </c:pt>
                <c:pt idx="415">
                  <c:v>0.34153099999999997</c:v>
                </c:pt>
                <c:pt idx="416">
                  <c:v>0.34165699999999999</c:v>
                </c:pt>
                <c:pt idx="417">
                  <c:v>0.34188499999999999</c:v>
                </c:pt>
                <c:pt idx="418">
                  <c:v>0.34230100000000002</c:v>
                </c:pt>
                <c:pt idx="419">
                  <c:v>0.34278199999999998</c:v>
                </c:pt>
                <c:pt idx="420">
                  <c:v>0.34342800000000001</c:v>
                </c:pt>
                <c:pt idx="421">
                  <c:v>0.34431400000000001</c:v>
                </c:pt>
                <c:pt idx="422">
                  <c:v>0.34546100000000002</c:v>
                </c:pt>
                <c:pt idx="423">
                  <c:v>0.34679900000000002</c:v>
                </c:pt>
                <c:pt idx="424">
                  <c:v>0.34833999999999998</c:v>
                </c:pt>
                <c:pt idx="425">
                  <c:v>0.35032400000000002</c:v>
                </c:pt>
                <c:pt idx="426">
                  <c:v>0.35226600000000002</c:v>
                </c:pt>
                <c:pt idx="427">
                  <c:v>0.35400100000000001</c:v>
                </c:pt>
                <c:pt idx="428">
                  <c:v>0.35544799999999999</c:v>
                </c:pt>
                <c:pt idx="429">
                  <c:v>0.35649999999999998</c:v>
                </c:pt>
                <c:pt idx="430">
                  <c:v>0.35709000000000002</c:v>
                </c:pt>
                <c:pt idx="431">
                  <c:v>0.35693999999999998</c:v>
                </c:pt>
                <c:pt idx="432">
                  <c:v>0.35623899999999997</c:v>
                </c:pt>
                <c:pt idx="433">
                  <c:v>0.35489500000000002</c:v>
                </c:pt>
                <c:pt idx="434">
                  <c:v>0.35333700000000001</c:v>
                </c:pt>
                <c:pt idx="435">
                  <c:v>0.351684</c:v>
                </c:pt>
                <c:pt idx="436">
                  <c:v>0.35008899999999998</c:v>
                </c:pt>
                <c:pt idx="437">
                  <c:v>0.34855000000000003</c:v>
                </c:pt>
                <c:pt idx="438">
                  <c:v>0.34703299999999998</c:v>
                </c:pt>
                <c:pt idx="439">
                  <c:v>0.34570400000000001</c:v>
                </c:pt>
                <c:pt idx="440">
                  <c:v>0.34470299999999998</c:v>
                </c:pt>
                <c:pt idx="441">
                  <c:v>0.34388600000000002</c:v>
                </c:pt>
                <c:pt idx="442">
                  <c:v>0.343306</c:v>
                </c:pt>
                <c:pt idx="443">
                  <c:v>0.34284700000000001</c:v>
                </c:pt>
                <c:pt idx="444">
                  <c:v>0.34245999999999999</c:v>
                </c:pt>
                <c:pt idx="445">
                  <c:v>0.34218799999999999</c:v>
                </c:pt>
                <c:pt idx="446">
                  <c:v>0.34202199999999999</c:v>
                </c:pt>
                <c:pt idx="447">
                  <c:v>0.34190700000000002</c:v>
                </c:pt>
                <c:pt idx="448">
                  <c:v>0.34183400000000003</c:v>
                </c:pt>
                <c:pt idx="449">
                  <c:v>0.34181600000000001</c:v>
                </c:pt>
                <c:pt idx="450">
                  <c:v>0.341839</c:v>
                </c:pt>
                <c:pt idx="451">
                  <c:v>0.34188200000000002</c:v>
                </c:pt>
                <c:pt idx="452">
                  <c:v>0.341972</c:v>
                </c:pt>
                <c:pt idx="453">
                  <c:v>0.34209600000000001</c:v>
                </c:pt>
                <c:pt idx="454">
                  <c:v>0.34222000000000002</c:v>
                </c:pt>
                <c:pt idx="455">
                  <c:v>0.34237699999999999</c:v>
                </c:pt>
                <c:pt idx="456">
                  <c:v>0.34245199999999998</c:v>
                </c:pt>
                <c:pt idx="457">
                  <c:v>0.34226499999999999</c:v>
                </c:pt>
                <c:pt idx="458">
                  <c:v>0.34182600000000002</c:v>
                </c:pt>
                <c:pt idx="459">
                  <c:v>0.341389</c:v>
                </c:pt>
                <c:pt idx="460">
                  <c:v>0.34108699999999997</c:v>
                </c:pt>
                <c:pt idx="461">
                  <c:v>0.34093899999999999</c:v>
                </c:pt>
                <c:pt idx="462">
                  <c:v>0.34082499999999999</c:v>
                </c:pt>
                <c:pt idx="463">
                  <c:v>0.34078799999999998</c:v>
                </c:pt>
                <c:pt idx="464">
                  <c:v>0.34079700000000002</c:v>
                </c:pt>
                <c:pt idx="465">
                  <c:v>0.34080199999999999</c:v>
                </c:pt>
                <c:pt idx="466">
                  <c:v>0.34081</c:v>
                </c:pt>
                <c:pt idx="467">
                  <c:v>0.34081699999999998</c:v>
                </c:pt>
                <c:pt idx="468">
                  <c:v>0.34081899999999998</c:v>
                </c:pt>
                <c:pt idx="469">
                  <c:v>0.34082699999999999</c:v>
                </c:pt>
                <c:pt idx="470">
                  <c:v>0.34082699999999999</c:v>
                </c:pt>
                <c:pt idx="471">
                  <c:v>0.34081099999999998</c:v>
                </c:pt>
                <c:pt idx="472">
                  <c:v>0.34080500000000002</c:v>
                </c:pt>
                <c:pt idx="473">
                  <c:v>0.34084199999999998</c:v>
                </c:pt>
                <c:pt idx="474">
                  <c:v>0.34087800000000001</c:v>
                </c:pt>
                <c:pt idx="475">
                  <c:v>0.340916</c:v>
                </c:pt>
                <c:pt idx="476">
                  <c:v>0.34096100000000001</c:v>
                </c:pt>
                <c:pt idx="477">
                  <c:v>0.34101599999999999</c:v>
                </c:pt>
                <c:pt idx="478">
                  <c:v>0.34108300000000003</c:v>
                </c:pt>
                <c:pt idx="479">
                  <c:v>0.34125800000000001</c:v>
                </c:pt>
                <c:pt idx="480">
                  <c:v>0.341497</c:v>
                </c:pt>
                <c:pt idx="481">
                  <c:v>0.34182099999999999</c:v>
                </c:pt>
                <c:pt idx="482">
                  <c:v>0.342248</c:v>
                </c:pt>
                <c:pt idx="483">
                  <c:v>0.34276499999999999</c:v>
                </c:pt>
                <c:pt idx="484">
                  <c:v>0.343364</c:v>
                </c:pt>
                <c:pt idx="485">
                  <c:v>0.34404000000000001</c:v>
                </c:pt>
                <c:pt idx="486">
                  <c:v>0.344775</c:v>
                </c:pt>
                <c:pt idx="487">
                  <c:v>0.34554699999999999</c:v>
                </c:pt>
                <c:pt idx="488">
                  <c:v>0.346273</c:v>
                </c:pt>
                <c:pt idx="489">
                  <c:v>0.346748</c:v>
                </c:pt>
                <c:pt idx="490">
                  <c:v>0.347084</c:v>
                </c:pt>
                <c:pt idx="491">
                  <c:v>0.34713100000000002</c:v>
                </c:pt>
                <c:pt idx="492">
                  <c:v>0.34693200000000002</c:v>
                </c:pt>
                <c:pt idx="493">
                  <c:v>0.34648600000000002</c:v>
                </c:pt>
                <c:pt idx="494">
                  <c:v>0.34590900000000002</c:v>
                </c:pt>
                <c:pt idx="495">
                  <c:v>0.34525400000000001</c:v>
                </c:pt>
                <c:pt idx="496">
                  <c:v>0.34451900000000002</c:v>
                </c:pt>
                <c:pt idx="497">
                  <c:v>0.34381</c:v>
                </c:pt>
                <c:pt idx="498">
                  <c:v>0.34327400000000002</c:v>
                </c:pt>
                <c:pt idx="499">
                  <c:v>0.34270600000000001</c:v>
                </c:pt>
                <c:pt idx="500">
                  <c:v>0.34220899999999999</c:v>
                </c:pt>
                <c:pt idx="501">
                  <c:v>0.34183599999999997</c:v>
                </c:pt>
                <c:pt idx="502">
                  <c:v>0.341555</c:v>
                </c:pt>
                <c:pt idx="503">
                  <c:v>0.34129300000000001</c:v>
                </c:pt>
                <c:pt idx="504">
                  <c:v>0.34107500000000002</c:v>
                </c:pt>
                <c:pt idx="505">
                  <c:v>0.34091900000000003</c:v>
                </c:pt>
                <c:pt idx="506">
                  <c:v>0.34083400000000003</c:v>
                </c:pt>
                <c:pt idx="507">
                  <c:v>0.34076200000000001</c:v>
                </c:pt>
                <c:pt idx="508">
                  <c:v>0.34072000000000002</c:v>
                </c:pt>
                <c:pt idx="509">
                  <c:v>0.340696</c:v>
                </c:pt>
                <c:pt idx="510">
                  <c:v>0.34068199999999998</c:v>
                </c:pt>
                <c:pt idx="511">
                  <c:v>0.34067900000000001</c:v>
                </c:pt>
                <c:pt idx="512">
                  <c:v>0.34068999999999999</c:v>
                </c:pt>
                <c:pt idx="513">
                  <c:v>0.34068199999999998</c:v>
                </c:pt>
                <c:pt idx="514">
                  <c:v>0.34067399999999998</c:v>
                </c:pt>
                <c:pt idx="515">
                  <c:v>0.34067799999999998</c:v>
                </c:pt>
                <c:pt idx="516">
                  <c:v>0.34068599999999999</c:v>
                </c:pt>
                <c:pt idx="517">
                  <c:v>0.34068999999999999</c:v>
                </c:pt>
                <c:pt idx="518">
                  <c:v>0.34069500000000003</c:v>
                </c:pt>
                <c:pt idx="519">
                  <c:v>0.34071000000000001</c:v>
                </c:pt>
                <c:pt idx="520">
                  <c:v>0.34072000000000002</c:v>
                </c:pt>
                <c:pt idx="521">
                  <c:v>0.34075499999999997</c:v>
                </c:pt>
                <c:pt idx="522">
                  <c:v>0.34076299999999998</c:v>
                </c:pt>
                <c:pt idx="523">
                  <c:v>0.34079500000000001</c:v>
                </c:pt>
                <c:pt idx="524">
                  <c:v>0.34078900000000001</c:v>
                </c:pt>
                <c:pt idx="525">
                  <c:v>0.34078999999999998</c:v>
                </c:pt>
                <c:pt idx="526">
                  <c:v>0.34082099999999999</c:v>
                </c:pt>
                <c:pt idx="527">
                  <c:v>0.34082699999999999</c:v>
                </c:pt>
                <c:pt idx="528">
                  <c:v>0.34083799999999997</c:v>
                </c:pt>
                <c:pt idx="529">
                  <c:v>0.34084399999999998</c:v>
                </c:pt>
                <c:pt idx="530">
                  <c:v>0.340922</c:v>
                </c:pt>
                <c:pt idx="531">
                  <c:v>0.34098299999999998</c:v>
                </c:pt>
                <c:pt idx="532">
                  <c:v>0.34104899999999999</c:v>
                </c:pt>
                <c:pt idx="533">
                  <c:v>0.34119100000000002</c:v>
                </c:pt>
                <c:pt idx="534">
                  <c:v>0.34138400000000002</c:v>
                </c:pt>
                <c:pt idx="535">
                  <c:v>0.34159099999999998</c:v>
                </c:pt>
                <c:pt idx="536">
                  <c:v>0.34185500000000002</c:v>
                </c:pt>
                <c:pt idx="537">
                  <c:v>0.34222900000000001</c:v>
                </c:pt>
                <c:pt idx="538">
                  <c:v>0.34265299999999999</c:v>
                </c:pt>
                <c:pt idx="539">
                  <c:v>0.34315200000000001</c:v>
                </c:pt>
                <c:pt idx="540">
                  <c:v>0.34385300000000002</c:v>
                </c:pt>
                <c:pt idx="541">
                  <c:v>0.34454800000000002</c:v>
                </c:pt>
                <c:pt idx="542">
                  <c:v>0.34522900000000001</c:v>
                </c:pt>
                <c:pt idx="543">
                  <c:v>0.34579500000000002</c:v>
                </c:pt>
                <c:pt idx="544">
                  <c:v>0.34621800000000003</c:v>
                </c:pt>
                <c:pt idx="545">
                  <c:v>0.346495</c:v>
                </c:pt>
                <c:pt idx="546">
                  <c:v>0.34658699999999998</c:v>
                </c:pt>
                <c:pt idx="547">
                  <c:v>0.34644999999999998</c:v>
                </c:pt>
                <c:pt idx="548">
                  <c:v>0.34608699999999998</c:v>
                </c:pt>
                <c:pt idx="549">
                  <c:v>0.345613</c:v>
                </c:pt>
                <c:pt idx="550">
                  <c:v>0.34506100000000001</c:v>
                </c:pt>
                <c:pt idx="551">
                  <c:v>0.34448899999999999</c:v>
                </c:pt>
                <c:pt idx="552">
                  <c:v>0.34399400000000002</c:v>
                </c:pt>
                <c:pt idx="553">
                  <c:v>0.34357100000000002</c:v>
                </c:pt>
                <c:pt idx="554">
                  <c:v>0.343252</c:v>
                </c:pt>
                <c:pt idx="555">
                  <c:v>0.34306799999999998</c:v>
                </c:pt>
                <c:pt idx="556">
                  <c:v>0.34298499999999998</c:v>
                </c:pt>
                <c:pt idx="557">
                  <c:v>0.34295999999999999</c:v>
                </c:pt>
                <c:pt idx="558">
                  <c:v>0.34293899999999999</c:v>
                </c:pt>
                <c:pt idx="559">
                  <c:v>0.34278700000000001</c:v>
                </c:pt>
                <c:pt idx="560">
                  <c:v>0.34252500000000002</c:v>
                </c:pt>
                <c:pt idx="561">
                  <c:v>0.34213199999999999</c:v>
                </c:pt>
                <c:pt idx="562">
                  <c:v>0.34183200000000002</c:v>
                </c:pt>
                <c:pt idx="563">
                  <c:v>0.341555</c:v>
                </c:pt>
                <c:pt idx="564">
                  <c:v>0.34133000000000002</c:v>
                </c:pt>
                <c:pt idx="565">
                  <c:v>0.34114499999999998</c:v>
                </c:pt>
                <c:pt idx="566">
                  <c:v>0.34099299999999999</c:v>
                </c:pt>
                <c:pt idx="567">
                  <c:v>0.34089999999999998</c:v>
                </c:pt>
                <c:pt idx="568">
                  <c:v>0.34084700000000001</c:v>
                </c:pt>
                <c:pt idx="569">
                  <c:v>0.34082099999999999</c:v>
                </c:pt>
                <c:pt idx="570">
                  <c:v>0.34081099999999998</c:v>
                </c:pt>
                <c:pt idx="571">
                  <c:v>0.34078799999999998</c:v>
                </c:pt>
                <c:pt idx="572">
                  <c:v>0.34076099999999998</c:v>
                </c:pt>
                <c:pt idx="573">
                  <c:v>0.34074500000000002</c:v>
                </c:pt>
                <c:pt idx="574">
                  <c:v>0.34075100000000003</c:v>
                </c:pt>
                <c:pt idx="575">
                  <c:v>0.34076499999999998</c:v>
                </c:pt>
                <c:pt idx="576">
                  <c:v>0.34076600000000001</c:v>
                </c:pt>
                <c:pt idx="577">
                  <c:v>0.34075299999999997</c:v>
                </c:pt>
                <c:pt idx="578">
                  <c:v>0.34073999999999999</c:v>
                </c:pt>
                <c:pt idx="579">
                  <c:v>0.34073799999999999</c:v>
                </c:pt>
                <c:pt idx="580">
                  <c:v>0.34074100000000002</c:v>
                </c:pt>
                <c:pt idx="581">
                  <c:v>0.34074100000000002</c:v>
                </c:pt>
                <c:pt idx="582">
                  <c:v>0.34074500000000002</c:v>
                </c:pt>
                <c:pt idx="583">
                  <c:v>0.34076699999999999</c:v>
                </c:pt>
                <c:pt idx="584">
                  <c:v>0.34079399999999999</c:v>
                </c:pt>
                <c:pt idx="585">
                  <c:v>0.34080300000000002</c:v>
                </c:pt>
                <c:pt idx="586">
                  <c:v>0.34079900000000002</c:v>
                </c:pt>
                <c:pt idx="587">
                  <c:v>0.34079999999999999</c:v>
                </c:pt>
                <c:pt idx="588">
                  <c:v>0.34079599999999999</c:v>
                </c:pt>
                <c:pt idx="589">
                  <c:v>0.340777</c:v>
                </c:pt>
                <c:pt idx="590">
                  <c:v>0.34082600000000002</c:v>
                </c:pt>
                <c:pt idx="591">
                  <c:v>0.34089199999999997</c:v>
                </c:pt>
                <c:pt idx="592">
                  <c:v>0.34103499999999998</c:v>
                </c:pt>
                <c:pt idx="593">
                  <c:v>0.34129199999999998</c:v>
                </c:pt>
                <c:pt idx="594">
                  <c:v>0.34163700000000002</c:v>
                </c:pt>
                <c:pt idx="595">
                  <c:v>0.34199200000000002</c:v>
                </c:pt>
                <c:pt idx="596">
                  <c:v>0.34225499999999998</c:v>
                </c:pt>
                <c:pt idx="597">
                  <c:v>0.342395</c:v>
                </c:pt>
                <c:pt idx="598">
                  <c:v>0.34242600000000001</c:v>
                </c:pt>
                <c:pt idx="599">
                  <c:v>0.34243699999999999</c:v>
                </c:pt>
                <c:pt idx="600">
                  <c:v>0.34250900000000001</c:v>
                </c:pt>
                <c:pt idx="601">
                  <c:v>0.34271600000000002</c:v>
                </c:pt>
                <c:pt idx="602">
                  <c:v>0.34309299999999998</c:v>
                </c:pt>
                <c:pt idx="603">
                  <c:v>0.34356799999999998</c:v>
                </c:pt>
                <c:pt idx="604">
                  <c:v>0.34420800000000001</c:v>
                </c:pt>
                <c:pt idx="605">
                  <c:v>0.34502899999999997</c:v>
                </c:pt>
                <c:pt idx="606">
                  <c:v>0.3458</c:v>
                </c:pt>
                <c:pt idx="607">
                  <c:v>0.34676499999999999</c:v>
                </c:pt>
                <c:pt idx="608">
                  <c:v>0.34748499999999999</c:v>
                </c:pt>
                <c:pt idx="609">
                  <c:v>0.34797600000000001</c:v>
                </c:pt>
                <c:pt idx="610">
                  <c:v>0.34823300000000001</c:v>
                </c:pt>
                <c:pt idx="611">
                  <c:v>0.34819099999999997</c:v>
                </c:pt>
                <c:pt idx="612">
                  <c:v>0.34786800000000001</c:v>
                </c:pt>
                <c:pt idx="613">
                  <c:v>0.34736899999999998</c:v>
                </c:pt>
                <c:pt idx="614">
                  <c:v>0.34652500000000003</c:v>
                </c:pt>
                <c:pt idx="615">
                  <c:v>0.34565200000000001</c:v>
                </c:pt>
                <c:pt idx="616">
                  <c:v>0.34483900000000001</c:v>
                </c:pt>
                <c:pt idx="617">
                  <c:v>0.34403</c:v>
                </c:pt>
                <c:pt idx="618">
                  <c:v>0.34323900000000002</c:v>
                </c:pt>
                <c:pt idx="619">
                  <c:v>0.34259899999999999</c:v>
                </c:pt>
                <c:pt idx="620">
                  <c:v>0.34204499999999999</c:v>
                </c:pt>
                <c:pt idx="621">
                  <c:v>0.341588</c:v>
                </c:pt>
                <c:pt idx="622">
                  <c:v>0.34117199999999998</c:v>
                </c:pt>
                <c:pt idx="623">
                  <c:v>0.34089700000000001</c:v>
                </c:pt>
                <c:pt idx="624">
                  <c:v>0.34070099999999998</c:v>
                </c:pt>
                <c:pt idx="625">
                  <c:v>0.34055299999999999</c:v>
                </c:pt>
                <c:pt idx="626">
                  <c:v>0.340422</c:v>
                </c:pt>
                <c:pt idx="627">
                  <c:v>0.34031</c:v>
                </c:pt>
                <c:pt idx="628">
                  <c:v>0.34024599999999999</c:v>
                </c:pt>
                <c:pt idx="629">
                  <c:v>0.3402</c:v>
                </c:pt>
                <c:pt idx="630">
                  <c:v>0.340142</c:v>
                </c:pt>
                <c:pt idx="631">
                  <c:v>0.34010099999999999</c:v>
                </c:pt>
                <c:pt idx="632">
                  <c:v>0.34007900000000002</c:v>
                </c:pt>
                <c:pt idx="633">
                  <c:v>0.34006700000000001</c:v>
                </c:pt>
                <c:pt idx="634">
                  <c:v>0.34005200000000002</c:v>
                </c:pt>
                <c:pt idx="635">
                  <c:v>0.34001399999999998</c:v>
                </c:pt>
                <c:pt idx="636">
                  <c:v>0.33997500000000003</c:v>
                </c:pt>
                <c:pt idx="637">
                  <c:v>0.33997500000000003</c:v>
                </c:pt>
                <c:pt idx="638">
                  <c:v>0.33995900000000001</c:v>
                </c:pt>
                <c:pt idx="639">
                  <c:v>0.339943</c:v>
                </c:pt>
                <c:pt idx="640">
                  <c:v>0.33993299999999999</c:v>
                </c:pt>
                <c:pt idx="641">
                  <c:v>0.33989000000000003</c:v>
                </c:pt>
                <c:pt idx="642">
                  <c:v>0.33984700000000001</c:v>
                </c:pt>
                <c:pt idx="643">
                  <c:v>0.339837</c:v>
                </c:pt>
                <c:pt idx="644">
                  <c:v>0.339837</c:v>
                </c:pt>
                <c:pt idx="645">
                  <c:v>0.33981600000000001</c:v>
                </c:pt>
                <c:pt idx="646">
                  <c:v>0.33976099999999998</c:v>
                </c:pt>
                <c:pt idx="647">
                  <c:v>0.33971400000000002</c:v>
                </c:pt>
                <c:pt idx="648">
                  <c:v>0.339702</c:v>
                </c:pt>
                <c:pt idx="649">
                  <c:v>0.33971600000000002</c:v>
                </c:pt>
                <c:pt idx="650">
                  <c:v>0.33975300000000003</c:v>
                </c:pt>
                <c:pt idx="651">
                  <c:v>0.33981299999999998</c:v>
                </c:pt>
                <c:pt idx="652">
                  <c:v>0.33990799999999999</c:v>
                </c:pt>
                <c:pt idx="653">
                  <c:v>0.34003699999999998</c:v>
                </c:pt>
                <c:pt idx="654">
                  <c:v>0.34022400000000003</c:v>
                </c:pt>
                <c:pt idx="655">
                  <c:v>0.34052300000000002</c:v>
                </c:pt>
                <c:pt idx="656">
                  <c:v>0.34098499999999998</c:v>
                </c:pt>
                <c:pt idx="657">
                  <c:v>0.34148699999999999</c:v>
                </c:pt>
                <c:pt idx="658">
                  <c:v>0.34222399999999997</c:v>
                </c:pt>
                <c:pt idx="659">
                  <c:v>0.34312100000000001</c:v>
                </c:pt>
                <c:pt idx="660">
                  <c:v>0.344084</c:v>
                </c:pt>
                <c:pt idx="661">
                  <c:v>0.34506999999999999</c:v>
                </c:pt>
                <c:pt idx="662">
                  <c:v>0.346107</c:v>
                </c:pt>
                <c:pt idx="663">
                  <c:v>0.34691699999999998</c:v>
                </c:pt>
                <c:pt idx="664">
                  <c:v>0.347522</c:v>
                </c:pt>
                <c:pt idx="665">
                  <c:v>0.34782800000000003</c:v>
                </c:pt>
                <c:pt idx="666">
                  <c:v>0.34776299999999999</c:v>
                </c:pt>
                <c:pt idx="667">
                  <c:v>0.34733599999999998</c:v>
                </c:pt>
                <c:pt idx="668">
                  <c:v>0.34664899999999998</c:v>
                </c:pt>
                <c:pt idx="669">
                  <c:v>0.34580499999999997</c:v>
                </c:pt>
                <c:pt idx="670">
                  <c:v>0.34492</c:v>
                </c:pt>
                <c:pt idx="671">
                  <c:v>0.34398400000000001</c:v>
                </c:pt>
                <c:pt idx="672">
                  <c:v>0.34300799999999998</c:v>
                </c:pt>
                <c:pt idx="673">
                  <c:v>0.34216999999999997</c:v>
                </c:pt>
                <c:pt idx="674">
                  <c:v>0.34152900000000003</c:v>
                </c:pt>
                <c:pt idx="675">
                  <c:v>0.34094600000000003</c:v>
                </c:pt>
                <c:pt idx="676">
                  <c:v>0.34046100000000001</c:v>
                </c:pt>
                <c:pt idx="677">
                  <c:v>0.34008300000000002</c:v>
                </c:pt>
                <c:pt idx="678">
                  <c:v>0.339779</c:v>
                </c:pt>
                <c:pt idx="679">
                  <c:v>0.33951199999999998</c:v>
                </c:pt>
                <c:pt idx="680">
                  <c:v>0.33938400000000002</c:v>
                </c:pt>
                <c:pt idx="681">
                  <c:v>0.33927400000000002</c:v>
                </c:pt>
                <c:pt idx="682">
                  <c:v>0.33917799999999998</c:v>
                </c:pt>
                <c:pt idx="683">
                  <c:v>0.33912100000000001</c:v>
                </c:pt>
                <c:pt idx="684">
                  <c:v>0.33905400000000002</c:v>
                </c:pt>
                <c:pt idx="685">
                  <c:v>0.33903</c:v>
                </c:pt>
                <c:pt idx="686">
                  <c:v>0.33901700000000001</c:v>
                </c:pt>
                <c:pt idx="687">
                  <c:v>0.33898800000000001</c:v>
                </c:pt>
                <c:pt idx="688">
                  <c:v>0.33895999999999998</c:v>
                </c:pt>
                <c:pt idx="689">
                  <c:v>0.33892699999999998</c:v>
                </c:pt>
                <c:pt idx="690">
                  <c:v>0.33889799999999998</c:v>
                </c:pt>
                <c:pt idx="691">
                  <c:v>0.33887</c:v>
                </c:pt>
                <c:pt idx="692">
                  <c:v>0.33882800000000002</c:v>
                </c:pt>
                <c:pt idx="693">
                  <c:v>0.33876800000000001</c:v>
                </c:pt>
                <c:pt idx="694">
                  <c:v>0.33871499999999999</c:v>
                </c:pt>
                <c:pt idx="695">
                  <c:v>0.33872999999999998</c:v>
                </c:pt>
                <c:pt idx="696">
                  <c:v>0.33888800000000002</c:v>
                </c:pt>
                <c:pt idx="697">
                  <c:v>0.33907999999999999</c:v>
                </c:pt>
                <c:pt idx="698">
                  <c:v>0.33915899999999999</c:v>
                </c:pt>
                <c:pt idx="699">
                  <c:v>0.33916200000000002</c:v>
                </c:pt>
                <c:pt idx="700">
                  <c:v>0.33913599999999999</c:v>
                </c:pt>
                <c:pt idx="701">
                  <c:v>0.339088</c:v>
                </c:pt>
                <c:pt idx="702">
                  <c:v>0.339028</c:v>
                </c:pt>
                <c:pt idx="703">
                  <c:v>0.33896500000000002</c:v>
                </c:pt>
                <c:pt idx="704">
                  <c:v>0.33889599999999998</c:v>
                </c:pt>
                <c:pt idx="705">
                  <c:v>0.338835</c:v>
                </c:pt>
                <c:pt idx="706">
                  <c:v>0.33878200000000003</c:v>
                </c:pt>
                <c:pt idx="707">
                  <c:v>0.33876499999999998</c:v>
                </c:pt>
                <c:pt idx="708">
                  <c:v>0.338754</c:v>
                </c:pt>
                <c:pt idx="709">
                  <c:v>0.338783</c:v>
                </c:pt>
                <c:pt idx="710">
                  <c:v>0.33885599999999999</c:v>
                </c:pt>
                <c:pt idx="711">
                  <c:v>0.339009</c:v>
                </c:pt>
                <c:pt idx="712">
                  <c:v>0.33927800000000002</c:v>
                </c:pt>
                <c:pt idx="713">
                  <c:v>0.33966600000000002</c:v>
                </c:pt>
                <c:pt idx="714">
                  <c:v>0.34023100000000001</c:v>
                </c:pt>
                <c:pt idx="715">
                  <c:v>0.34097100000000002</c:v>
                </c:pt>
                <c:pt idx="716">
                  <c:v>0.34204600000000002</c:v>
                </c:pt>
                <c:pt idx="717">
                  <c:v>0.34342</c:v>
                </c:pt>
                <c:pt idx="718">
                  <c:v>0.34490599999999999</c:v>
                </c:pt>
                <c:pt idx="719">
                  <c:v>0.34654600000000002</c:v>
                </c:pt>
                <c:pt idx="720">
                  <c:v>0.348385</c:v>
                </c:pt>
                <c:pt idx="721">
                  <c:v>0.34995799999999999</c:v>
                </c:pt>
                <c:pt idx="722">
                  <c:v>0.351441</c:v>
                </c:pt>
                <c:pt idx="723">
                  <c:v>0.35247499999999998</c:v>
                </c:pt>
                <c:pt idx="724">
                  <c:v>0.35293099999999999</c:v>
                </c:pt>
                <c:pt idx="725">
                  <c:v>0.35278799999999999</c:v>
                </c:pt>
                <c:pt idx="726">
                  <c:v>0.35220899999999999</c:v>
                </c:pt>
                <c:pt idx="727">
                  <c:v>0.35121599999999997</c:v>
                </c:pt>
                <c:pt idx="728">
                  <c:v>0.34987299999999999</c:v>
                </c:pt>
                <c:pt idx="729">
                  <c:v>0.34829399999999999</c:v>
                </c:pt>
                <c:pt idx="730">
                  <c:v>0.34674500000000003</c:v>
                </c:pt>
                <c:pt idx="731">
                  <c:v>0.34531099999999998</c:v>
                </c:pt>
                <c:pt idx="732">
                  <c:v>0.34410800000000002</c:v>
                </c:pt>
                <c:pt idx="733">
                  <c:v>0.343026</c:v>
                </c:pt>
                <c:pt idx="734">
                  <c:v>0.34211399999999997</c:v>
                </c:pt>
                <c:pt idx="735">
                  <c:v>0.341501</c:v>
                </c:pt>
                <c:pt idx="736">
                  <c:v>0.34103899999999998</c:v>
                </c:pt>
                <c:pt idx="737">
                  <c:v>0.34073199999999998</c:v>
                </c:pt>
                <c:pt idx="738">
                  <c:v>0.34054299999999998</c:v>
                </c:pt>
                <c:pt idx="739">
                  <c:v>0.34044099999999999</c:v>
                </c:pt>
                <c:pt idx="740">
                  <c:v>0.340472</c:v>
                </c:pt>
                <c:pt idx="741">
                  <c:v>0.34056399999999998</c:v>
                </c:pt>
                <c:pt idx="742">
                  <c:v>0.34072999999999998</c:v>
                </c:pt>
                <c:pt idx="743">
                  <c:v>0.34088200000000002</c:v>
                </c:pt>
                <c:pt idx="744">
                  <c:v>0.34106599999999998</c:v>
                </c:pt>
                <c:pt idx="745">
                  <c:v>0.341275</c:v>
                </c:pt>
                <c:pt idx="746">
                  <c:v>0.34148499999999998</c:v>
                </c:pt>
                <c:pt idx="747">
                  <c:v>0.34167700000000001</c:v>
                </c:pt>
                <c:pt idx="748">
                  <c:v>0.34184100000000001</c:v>
                </c:pt>
                <c:pt idx="749">
                  <c:v>0.34191899999999997</c:v>
                </c:pt>
                <c:pt idx="750">
                  <c:v>0.341943</c:v>
                </c:pt>
                <c:pt idx="751">
                  <c:v>0.34190599999999999</c:v>
                </c:pt>
                <c:pt idx="752">
                  <c:v>0.341806</c:v>
                </c:pt>
                <c:pt idx="753">
                  <c:v>0.34166999999999997</c:v>
                </c:pt>
                <c:pt idx="754">
                  <c:v>0.34152100000000002</c:v>
                </c:pt>
                <c:pt idx="755">
                  <c:v>0.341339</c:v>
                </c:pt>
                <c:pt idx="756">
                  <c:v>0.34106700000000001</c:v>
                </c:pt>
                <c:pt idx="757">
                  <c:v>0.340837</c:v>
                </c:pt>
                <c:pt idx="758">
                  <c:v>0.34067900000000001</c:v>
                </c:pt>
                <c:pt idx="759">
                  <c:v>0.340472</c:v>
                </c:pt>
                <c:pt idx="760">
                  <c:v>0.340308</c:v>
                </c:pt>
                <c:pt idx="761">
                  <c:v>0.340194</c:v>
                </c:pt>
                <c:pt idx="762">
                  <c:v>0.34011999999999998</c:v>
                </c:pt>
                <c:pt idx="763">
                  <c:v>0.34006199999999998</c:v>
                </c:pt>
                <c:pt idx="764">
                  <c:v>0.34004099999999998</c:v>
                </c:pt>
                <c:pt idx="765">
                  <c:v>0.34011400000000003</c:v>
                </c:pt>
                <c:pt idx="766">
                  <c:v>0.34026099999999998</c:v>
                </c:pt>
                <c:pt idx="767">
                  <c:v>0.34048099999999998</c:v>
                </c:pt>
                <c:pt idx="768">
                  <c:v>0.34086899999999998</c:v>
                </c:pt>
                <c:pt idx="769">
                  <c:v>0.34144200000000002</c:v>
                </c:pt>
                <c:pt idx="770">
                  <c:v>0.342221</c:v>
                </c:pt>
                <c:pt idx="771">
                  <c:v>0.34325600000000001</c:v>
                </c:pt>
                <c:pt idx="772">
                  <c:v>0.344553</c:v>
                </c:pt>
                <c:pt idx="773">
                  <c:v>0.346024</c:v>
                </c:pt>
                <c:pt idx="774">
                  <c:v>0.34765699999999999</c:v>
                </c:pt>
                <c:pt idx="775">
                  <c:v>0.34942699999999999</c:v>
                </c:pt>
                <c:pt idx="776">
                  <c:v>0.35101900000000003</c:v>
                </c:pt>
                <c:pt idx="777">
                  <c:v>0.35219800000000001</c:v>
                </c:pt>
                <c:pt idx="778">
                  <c:v>0.35323500000000002</c:v>
                </c:pt>
                <c:pt idx="779">
                  <c:v>0.35364899999999999</c:v>
                </c:pt>
                <c:pt idx="780">
                  <c:v>0.35349000000000003</c:v>
                </c:pt>
                <c:pt idx="781">
                  <c:v>0.35272700000000001</c:v>
                </c:pt>
                <c:pt idx="782">
                  <c:v>0.351717</c:v>
                </c:pt>
                <c:pt idx="783">
                  <c:v>0.35047099999999998</c:v>
                </c:pt>
                <c:pt idx="784">
                  <c:v>0.34896100000000002</c:v>
                </c:pt>
                <c:pt idx="785">
                  <c:v>0.347439</c:v>
                </c:pt>
                <c:pt idx="786">
                  <c:v>0.34612300000000001</c:v>
                </c:pt>
                <c:pt idx="787">
                  <c:v>0.345051</c:v>
                </c:pt>
                <c:pt idx="788">
                  <c:v>0.34424199999999999</c:v>
                </c:pt>
                <c:pt idx="789">
                  <c:v>0.343667</c:v>
                </c:pt>
                <c:pt idx="790">
                  <c:v>0.343275</c:v>
                </c:pt>
                <c:pt idx="791">
                  <c:v>0.34295599999999998</c:v>
                </c:pt>
                <c:pt idx="792">
                  <c:v>0.34263300000000002</c:v>
                </c:pt>
                <c:pt idx="793">
                  <c:v>0.34225499999999998</c:v>
                </c:pt>
                <c:pt idx="794">
                  <c:v>0.34176699999999999</c:v>
                </c:pt>
                <c:pt idx="795">
                  <c:v>0.34138299999999999</c:v>
                </c:pt>
                <c:pt idx="796">
                  <c:v>0.34106700000000001</c:v>
                </c:pt>
                <c:pt idx="797">
                  <c:v>0.34082800000000002</c:v>
                </c:pt>
                <c:pt idx="798">
                  <c:v>0.34066400000000002</c:v>
                </c:pt>
                <c:pt idx="799">
                  <c:v>0.34055600000000003</c:v>
                </c:pt>
                <c:pt idx="800">
                  <c:v>0.34049000000000001</c:v>
                </c:pt>
                <c:pt idx="801">
                  <c:v>0.34045599999999998</c:v>
                </c:pt>
                <c:pt idx="802">
                  <c:v>0.34045799999999998</c:v>
                </c:pt>
                <c:pt idx="803">
                  <c:v>0.34049299999999999</c:v>
                </c:pt>
                <c:pt idx="804">
                  <c:v>0.34052100000000002</c:v>
                </c:pt>
                <c:pt idx="805">
                  <c:v>0.34060499999999999</c:v>
                </c:pt>
                <c:pt idx="806">
                  <c:v>0.34065499999999999</c:v>
                </c:pt>
                <c:pt idx="807">
                  <c:v>0.34070800000000001</c:v>
                </c:pt>
                <c:pt idx="808">
                  <c:v>0.34077499999999999</c:v>
                </c:pt>
                <c:pt idx="809">
                  <c:v>0.34083599999999997</c:v>
                </c:pt>
                <c:pt idx="810">
                  <c:v>0.34089599999999998</c:v>
                </c:pt>
                <c:pt idx="811">
                  <c:v>0.34096199999999999</c:v>
                </c:pt>
                <c:pt idx="812">
                  <c:v>0.34099499999999999</c:v>
                </c:pt>
                <c:pt idx="813">
                  <c:v>0.34098600000000001</c:v>
                </c:pt>
                <c:pt idx="814">
                  <c:v>0.34105200000000002</c:v>
                </c:pt>
                <c:pt idx="815">
                  <c:v>0.34108100000000002</c:v>
                </c:pt>
                <c:pt idx="816">
                  <c:v>0.34108100000000002</c:v>
                </c:pt>
                <c:pt idx="817">
                  <c:v>0.341111</c:v>
                </c:pt>
                <c:pt idx="818">
                  <c:v>0.34115400000000001</c:v>
                </c:pt>
                <c:pt idx="819">
                  <c:v>0.341167</c:v>
                </c:pt>
                <c:pt idx="820">
                  <c:v>0.34120099999999998</c:v>
                </c:pt>
                <c:pt idx="821">
                  <c:v>0.341227</c:v>
                </c:pt>
                <c:pt idx="822">
                  <c:v>0.34128399999999998</c:v>
                </c:pt>
                <c:pt idx="823">
                  <c:v>0.34135900000000002</c:v>
                </c:pt>
                <c:pt idx="824">
                  <c:v>0.34149800000000002</c:v>
                </c:pt>
                <c:pt idx="825">
                  <c:v>0.34166999999999997</c:v>
                </c:pt>
                <c:pt idx="826">
                  <c:v>0.34191500000000002</c:v>
                </c:pt>
                <c:pt idx="827">
                  <c:v>0.34227099999999999</c:v>
                </c:pt>
                <c:pt idx="828">
                  <c:v>0.342694</c:v>
                </c:pt>
                <c:pt idx="829">
                  <c:v>0.343061</c:v>
                </c:pt>
                <c:pt idx="830">
                  <c:v>0.34329999999999999</c:v>
                </c:pt>
                <c:pt idx="831">
                  <c:v>0.34340999999999999</c:v>
                </c:pt>
                <c:pt idx="832">
                  <c:v>0.343474</c:v>
                </c:pt>
                <c:pt idx="833">
                  <c:v>0.34359800000000001</c:v>
                </c:pt>
                <c:pt idx="834">
                  <c:v>0.34388099999999999</c:v>
                </c:pt>
                <c:pt idx="835">
                  <c:v>0.34432699999999999</c:v>
                </c:pt>
                <c:pt idx="836">
                  <c:v>0.34492400000000001</c:v>
                </c:pt>
                <c:pt idx="837">
                  <c:v>0.345835</c:v>
                </c:pt>
                <c:pt idx="838">
                  <c:v>0.34682099999999999</c:v>
                </c:pt>
                <c:pt idx="839">
                  <c:v>0.34799799999999997</c:v>
                </c:pt>
                <c:pt idx="840">
                  <c:v>0.34929399999999999</c:v>
                </c:pt>
                <c:pt idx="841">
                  <c:v>0.35047</c:v>
                </c:pt>
                <c:pt idx="842">
                  <c:v>0.35142000000000001</c:v>
                </c:pt>
                <c:pt idx="843">
                  <c:v>0.35201500000000002</c:v>
                </c:pt>
                <c:pt idx="844">
                  <c:v>0.35219499999999998</c:v>
                </c:pt>
                <c:pt idx="845">
                  <c:v>0.35195100000000001</c:v>
                </c:pt>
                <c:pt idx="846">
                  <c:v>0.35139100000000001</c:v>
                </c:pt>
                <c:pt idx="847">
                  <c:v>0.350609</c:v>
                </c:pt>
                <c:pt idx="848">
                  <c:v>0.34952499999999997</c:v>
                </c:pt>
                <c:pt idx="849">
                  <c:v>0.348472</c:v>
                </c:pt>
                <c:pt idx="850">
                  <c:v>0.34742200000000001</c:v>
                </c:pt>
                <c:pt idx="851">
                  <c:v>0.34642699999999998</c:v>
                </c:pt>
                <c:pt idx="852">
                  <c:v>0.34558899999999998</c:v>
                </c:pt>
                <c:pt idx="853">
                  <c:v>0.34484300000000001</c:v>
                </c:pt>
                <c:pt idx="854">
                  <c:v>0.34425499999999998</c:v>
                </c:pt>
                <c:pt idx="855">
                  <c:v>0.34384700000000001</c:v>
                </c:pt>
                <c:pt idx="856">
                  <c:v>0.34346900000000002</c:v>
                </c:pt>
                <c:pt idx="857">
                  <c:v>0.34320099999999998</c:v>
                </c:pt>
                <c:pt idx="858">
                  <c:v>0.343003</c:v>
                </c:pt>
                <c:pt idx="859">
                  <c:v>0.34285500000000002</c:v>
                </c:pt>
                <c:pt idx="860">
                  <c:v>0.34275099999999997</c:v>
                </c:pt>
                <c:pt idx="861">
                  <c:v>0.342692</c:v>
                </c:pt>
                <c:pt idx="862">
                  <c:v>0.34265400000000001</c:v>
                </c:pt>
                <c:pt idx="863">
                  <c:v>0.34259899999999999</c:v>
                </c:pt>
                <c:pt idx="864">
                  <c:v>0.34257199999999999</c:v>
                </c:pt>
                <c:pt idx="865">
                  <c:v>0.34255600000000003</c:v>
                </c:pt>
                <c:pt idx="866">
                  <c:v>0.34255799999999997</c:v>
                </c:pt>
                <c:pt idx="867">
                  <c:v>0.34258300000000003</c:v>
                </c:pt>
                <c:pt idx="868">
                  <c:v>0.342615</c:v>
                </c:pt>
                <c:pt idx="869">
                  <c:v>0.34261999999999998</c:v>
                </c:pt>
                <c:pt idx="870">
                  <c:v>0.34260200000000002</c:v>
                </c:pt>
                <c:pt idx="871">
                  <c:v>0.34259400000000001</c:v>
                </c:pt>
                <c:pt idx="872">
                  <c:v>0.34260200000000002</c:v>
                </c:pt>
                <c:pt idx="873">
                  <c:v>0.34259699999999998</c:v>
                </c:pt>
                <c:pt idx="874">
                  <c:v>0.34257599999999999</c:v>
                </c:pt>
                <c:pt idx="875">
                  <c:v>0.34252300000000002</c:v>
                </c:pt>
                <c:pt idx="876">
                  <c:v>0.34250999999999998</c:v>
                </c:pt>
                <c:pt idx="877">
                  <c:v>0.34249099999999999</c:v>
                </c:pt>
                <c:pt idx="878">
                  <c:v>0.34247</c:v>
                </c:pt>
                <c:pt idx="879">
                  <c:v>0.34245700000000001</c:v>
                </c:pt>
                <c:pt idx="880">
                  <c:v>0.34245799999999998</c:v>
                </c:pt>
                <c:pt idx="881">
                  <c:v>0.34248899999999999</c:v>
                </c:pt>
                <c:pt idx="882">
                  <c:v>0.342561</c:v>
                </c:pt>
                <c:pt idx="883">
                  <c:v>0.342671</c:v>
                </c:pt>
                <c:pt idx="884">
                  <c:v>0.34284500000000001</c:v>
                </c:pt>
                <c:pt idx="885">
                  <c:v>0.34309600000000001</c:v>
                </c:pt>
                <c:pt idx="886">
                  <c:v>0.34349200000000002</c:v>
                </c:pt>
                <c:pt idx="887">
                  <c:v>0.34400399999999998</c:v>
                </c:pt>
                <c:pt idx="888">
                  <c:v>0.34469699999999998</c:v>
                </c:pt>
                <c:pt idx="889">
                  <c:v>0.34566999999999998</c:v>
                </c:pt>
                <c:pt idx="890">
                  <c:v>0.34694399999999997</c:v>
                </c:pt>
                <c:pt idx="891">
                  <c:v>0.348468</c:v>
                </c:pt>
                <c:pt idx="892">
                  <c:v>0.350275</c:v>
                </c:pt>
                <c:pt idx="893">
                  <c:v>0.35256500000000002</c:v>
                </c:pt>
                <c:pt idx="894">
                  <c:v>0.355045</c:v>
                </c:pt>
                <c:pt idx="895">
                  <c:v>0.35746299999999998</c:v>
                </c:pt>
                <c:pt idx="896">
                  <c:v>0.35979699999999998</c:v>
                </c:pt>
                <c:pt idx="897">
                  <c:v>0.36193500000000001</c:v>
                </c:pt>
                <c:pt idx="898">
                  <c:v>0.36355700000000002</c:v>
                </c:pt>
                <c:pt idx="899">
                  <c:v>0.36448599999999998</c:v>
                </c:pt>
                <c:pt idx="900">
                  <c:v>0.36480200000000002</c:v>
                </c:pt>
                <c:pt idx="901">
                  <c:v>0.36459000000000003</c:v>
                </c:pt>
                <c:pt idx="902">
                  <c:v>0.36401499999999998</c:v>
                </c:pt>
                <c:pt idx="903">
                  <c:v>0.36318400000000001</c:v>
                </c:pt>
                <c:pt idx="904">
                  <c:v>0.36223899999999998</c:v>
                </c:pt>
                <c:pt idx="905">
                  <c:v>0.36157699999999998</c:v>
                </c:pt>
                <c:pt idx="906">
                  <c:v>0.36124699999999998</c:v>
                </c:pt>
                <c:pt idx="907">
                  <c:v>0.36133599999999999</c:v>
                </c:pt>
                <c:pt idx="908">
                  <c:v>0.36200199999999999</c:v>
                </c:pt>
                <c:pt idx="909">
                  <c:v>0.36341600000000002</c:v>
                </c:pt>
                <c:pt idx="910">
                  <c:v>0.36572199999999999</c:v>
                </c:pt>
                <c:pt idx="911">
                  <c:v>0.368728</c:v>
                </c:pt>
                <c:pt idx="912">
                  <c:v>0.37375999999999998</c:v>
                </c:pt>
                <c:pt idx="913">
                  <c:v>0.381407</c:v>
                </c:pt>
                <c:pt idx="914">
                  <c:v>0.39082899999999998</c:v>
                </c:pt>
                <c:pt idx="915">
                  <c:v>0.40156700000000001</c:v>
                </c:pt>
                <c:pt idx="916">
                  <c:v>0.40906999999999999</c:v>
                </c:pt>
                <c:pt idx="917">
                  <c:v>0.40774500000000002</c:v>
                </c:pt>
                <c:pt idx="918">
                  <c:v>0.396596</c:v>
                </c:pt>
                <c:pt idx="919">
                  <c:v>0.37769000000000003</c:v>
                </c:pt>
                <c:pt idx="920">
                  <c:v>0.35269499999999998</c:v>
                </c:pt>
                <c:pt idx="921">
                  <c:v>0.327544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3BE-4D33-965F-4A448D803ACD}"/>
            </c:ext>
          </c:extLst>
        </c:ser>
        <c:ser>
          <c:idx val="1"/>
          <c:order val="1"/>
          <c:tx>
            <c:strRef>
              <c:f>'Measured H_6th'!$M$1</c:f>
              <c:strCache>
                <c:ptCount val="1"/>
                <c:pt idx="0">
                  <c:v>H2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'Measured H_6th'!$K$2:$K$936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H_6th'!$M$2:$M$936</c:f>
              <c:numCache>
                <c:formatCode>General</c:formatCode>
                <c:ptCount val="935"/>
                <c:pt idx="0">
                  <c:v>0.233184</c:v>
                </c:pt>
                <c:pt idx="1">
                  <c:v>0.26444499999999999</c:v>
                </c:pt>
                <c:pt idx="2">
                  <c:v>0.29572599999999999</c:v>
                </c:pt>
                <c:pt idx="3">
                  <c:v>0.32947100000000001</c:v>
                </c:pt>
                <c:pt idx="4">
                  <c:v>0.35159800000000002</c:v>
                </c:pt>
                <c:pt idx="5">
                  <c:v>0.36299399999999998</c:v>
                </c:pt>
                <c:pt idx="6">
                  <c:v>0.36794399999999999</c:v>
                </c:pt>
                <c:pt idx="7">
                  <c:v>0.36874299999999999</c:v>
                </c:pt>
                <c:pt idx="8">
                  <c:v>0.36691400000000002</c:v>
                </c:pt>
                <c:pt idx="9">
                  <c:v>0.36404700000000001</c:v>
                </c:pt>
                <c:pt idx="10">
                  <c:v>0.36093399999999998</c:v>
                </c:pt>
                <c:pt idx="11">
                  <c:v>0.35781800000000002</c:v>
                </c:pt>
                <c:pt idx="12">
                  <c:v>0.35480499999999998</c:v>
                </c:pt>
                <c:pt idx="13">
                  <c:v>0.35189599999999999</c:v>
                </c:pt>
                <c:pt idx="14">
                  <c:v>0.34906999999999999</c:v>
                </c:pt>
                <c:pt idx="15">
                  <c:v>0.34631800000000001</c:v>
                </c:pt>
                <c:pt idx="16">
                  <c:v>0.34411000000000003</c:v>
                </c:pt>
                <c:pt idx="17">
                  <c:v>0.34218900000000002</c:v>
                </c:pt>
                <c:pt idx="18">
                  <c:v>0.34037099999999998</c:v>
                </c:pt>
                <c:pt idx="19">
                  <c:v>0.33910099999999999</c:v>
                </c:pt>
                <c:pt idx="20">
                  <c:v>0.33821200000000001</c:v>
                </c:pt>
                <c:pt idx="21">
                  <c:v>0.337588</c:v>
                </c:pt>
                <c:pt idx="22">
                  <c:v>0.33717999999999998</c:v>
                </c:pt>
                <c:pt idx="23">
                  <c:v>0.33703899999999998</c:v>
                </c:pt>
                <c:pt idx="24">
                  <c:v>0.33705400000000002</c:v>
                </c:pt>
                <c:pt idx="25">
                  <c:v>0.33712500000000001</c:v>
                </c:pt>
                <c:pt idx="26">
                  <c:v>0.33720299999999997</c:v>
                </c:pt>
                <c:pt idx="27">
                  <c:v>0.33727099999999999</c:v>
                </c:pt>
                <c:pt idx="28">
                  <c:v>0.33737499999999998</c:v>
                </c:pt>
                <c:pt idx="29">
                  <c:v>0.33755600000000002</c:v>
                </c:pt>
                <c:pt idx="30">
                  <c:v>0.33778999999999998</c:v>
                </c:pt>
                <c:pt idx="31">
                  <c:v>0.33804699999999999</c:v>
                </c:pt>
                <c:pt idx="32">
                  <c:v>0.33821899999999999</c:v>
                </c:pt>
                <c:pt idx="33">
                  <c:v>0.33826200000000001</c:v>
                </c:pt>
                <c:pt idx="34">
                  <c:v>0.33815200000000001</c:v>
                </c:pt>
                <c:pt idx="35">
                  <c:v>0.33795500000000001</c:v>
                </c:pt>
                <c:pt idx="36">
                  <c:v>0.33775300000000003</c:v>
                </c:pt>
                <c:pt idx="37">
                  <c:v>0.33755099999999999</c:v>
                </c:pt>
                <c:pt idx="38">
                  <c:v>0.33734199999999998</c:v>
                </c:pt>
                <c:pt idx="39">
                  <c:v>0.33719399999999999</c:v>
                </c:pt>
                <c:pt idx="40">
                  <c:v>0.33707300000000001</c:v>
                </c:pt>
                <c:pt idx="41">
                  <c:v>0.33695900000000001</c:v>
                </c:pt>
                <c:pt idx="42">
                  <c:v>0.33688800000000002</c:v>
                </c:pt>
                <c:pt idx="43">
                  <c:v>0.33684199999999997</c:v>
                </c:pt>
                <c:pt idx="44">
                  <c:v>0.33682800000000002</c:v>
                </c:pt>
                <c:pt idx="45">
                  <c:v>0.33684700000000001</c:v>
                </c:pt>
                <c:pt idx="46">
                  <c:v>0.33687499999999998</c:v>
                </c:pt>
                <c:pt idx="47">
                  <c:v>0.33689200000000002</c:v>
                </c:pt>
                <c:pt idx="48">
                  <c:v>0.33688600000000002</c:v>
                </c:pt>
                <c:pt idx="49">
                  <c:v>0.33682600000000001</c:v>
                </c:pt>
                <c:pt idx="50">
                  <c:v>0.33665299999999998</c:v>
                </c:pt>
                <c:pt idx="51">
                  <c:v>0.33650000000000002</c:v>
                </c:pt>
                <c:pt idx="52">
                  <c:v>0.33662799999999998</c:v>
                </c:pt>
                <c:pt idx="53">
                  <c:v>0.33683800000000003</c:v>
                </c:pt>
                <c:pt idx="54">
                  <c:v>0.33701100000000001</c:v>
                </c:pt>
                <c:pt idx="55">
                  <c:v>0.33715200000000001</c:v>
                </c:pt>
                <c:pt idx="56">
                  <c:v>0.33725699999999997</c:v>
                </c:pt>
                <c:pt idx="57">
                  <c:v>0.33732600000000001</c:v>
                </c:pt>
                <c:pt idx="58">
                  <c:v>0.33740399999999998</c:v>
                </c:pt>
                <c:pt idx="59">
                  <c:v>0.33749299999999999</c:v>
                </c:pt>
                <c:pt idx="60">
                  <c:v>0.33754699999999999</c:v>
                </c:pt>
                <c:pt idx="61">
                  <c:v>0.33759699999999998</c:v>
                </c:pt>
                <c:pt idx="62">
                  <c:v>0.33768399999999998</c:v>
                </c:pt>
                <c:pt idx="63">
                  <c:v>0.33781299999999997</c:v>
                </c:pt>
                <c:pt idx="64">
                  <c:v>0.33795700000000001</c:v>
                </c:pt>
                <c:pt idx="65">
                  <c:v>0.338119</c:v>
                </c:pt>
                <c:pt idx="66">
                  <c:v>0.33832699999999999</c:v>
                </c:pt>
                <c:pt idx="67">
                  <c:v>0.33859899999999998</c:v>
                </c:pt>
                <c:pt idx="68">
                  <c:v>0.33893800000000002</c:v>
                </c:pt>
                <c:pt idx="69">
                  <c:v>0.33927099999999999</c:v>
                </c:pt>
                <c:pt idx="70">
                  <c:v>0.33943299999999998</c:v>
                </c:pt>
                <c:pt idx="71">
                  <c:v>0.33942099999999997</c:v>
                </c:pt>
                <c:pt idx="72">
                  <c:v>0.33927299999999999</c:v>
                </c:pt>
                <c:pt idx="73">
                  <c:v>0.33907300000000001</c:v>
                </c:pt>
                <c:pt idx="74">
                  <c:v>0.33886500000000003</c:v>
                </c:pt>
                <c:pt idx="75">
                  <c:v>0.338694</c:v>
                </c:pt>
                <c:pt idx="76">
                  <c:v>0.33854299999999998</c:v>
                </c:pt>
                <c:pt idx="77">
                  <c:v>0.33838200000000002</c:v>
                </c:pt>
                <c:pt idx="78">
                  <c:v>0.33822799999999997</c:v>
                </c:pt>
                <c:pt idx="79">
                  <c:v>0.33808500000000002</c:v>
                </c:pt>
                <c:pt idx="80">
                  <c:v>0.33796100000000001</c:v>
                </c:pt>
                <c:pt idx="81">
                  <c:v>0.337835</c:v>
                </c:pt>
                <c:pt idx="82">
                  <c:v>0.33774100000000001</c:v>
                </c:pt>
                <c:pt idx="83">
                  <c:v>0.33767599999999998</c:v>
                </c:pt>
                <c:pt idx="84">
                  <c:v>0.33765000000000001</c:v>
                </c:pt>
                <c:pt idx="85">
                  <c:v>0.33766699999999999</c:v>
                </c:pt>
                <c:pt idx="86">
                  <c:v>0.33770899999999998</c:v>
                </c:pt>
                <c:pt idx="87">
                  <c:v>0.33781</c:v>
                </c:pt>
                <c:pt idx="88">
                  <c:v>0.33792299999999997</c:v>
                </c:pt>
                <c:pt idx="89">
                  <c:v>0.33807399999999999</c:v>
                </c:pt>
                <c:pt idx="90">
                  <c:v>0.33820699999999998</c:v>
                </c:pt>
                <c:pt idx="91">
                  <c:v>0.33831600000000001</c:v>
                </c:pt>
                <c:pt idx="92">
                  <c:v>0.33840700000000001</c:v>
                </c:pt>
                <c:pt idx="93">
                  <c:v>0.33847300000000002</c:v>
                </c:pt>
                <c:pt idx="94">
                  <c:v>0.33853899999999998</c:v>
                </c:pt>
                <c:pt idx="95">
                  <c:v>0.33858500000000002</c:v>
                </c:pt>
                <c:pt idx="96">
                  <c:v>0.33860200000000001</c:v>
                </c:pt>
                <c:pt idx="97">
                  <c:v>0.33863599999999999</c:v>
                </c:pt>
                <c:pt idx="98">
                  <c:v>0.33867599999999998</c:v>
                </c:pt>
                <c:pt idx="99">
                  <c:v>0.33867599999999998</c:v>
                </c:pt>
                <c:pt idx="100">
                  <c:v>0.33866099999999999</c:v>
                </c:pt>
                <c:pt idx="101">
                  <c:v>0.33865000000000001</c:v>
                </c:pt>
                <c:pt idx="102">
                  <c:v>0.33864300000000003</c:v>
                </c:pt>
                <c:pt idx="103">
                  <c:v>0.33863599999999999</c:v>
                </c:pt>
                <c:pt idx="104">
                  <c:v>0.33861000000000002</c:v>
                </c:pt>
                <c:pt idx="105">
                  <c:v>0.338584</c:v>
                </c:pt>
                <c:pt idx="106">
                  <c:v>0.33857199999999998</c:v>
                </c:pt>
                <c:pt idx="107">
                  <c:v>0.338451</c:v>
                </c:pt>
                <c:pt idx="108">
                  <c:v>0.338231</c:v>
                </c:pt>
                <c:pt idx="109">
                  <c:v>0.33797100000000002</c:v>
                </c:pt>
                <c:pt idx="110">
                  <c:v>0.33785399999999999</c:v>
                </c:pt>
                <c:pt idx="111">
                  <c:v>0.33788699999999999</c:v>
                </c:pt>
                <c:pt idx="112">
                  <c:v>0.337947</c:v>
                </c:pt>
                <c:pt idx="113">
                  <c:v>0.33797100000000002</c:v>
                </c:pt>
                <c:pt idx="114">
                  <c:v>0.33795599999999998</c:v>
                </c:pt>
                <c:pt idx="115">
                  <c:v>0.33790399999999998</c:v>
                </c:pt>
                <c:pt idx="116">
                  <c:v>0.33782099999999998</c:v>
                </c:pt>
                <c:pt idx="117">
                  <c:v>0.33774599999999999</c:v>
                </c:pt>
                <c:pt idx="118">
                  <c:v>0.33764300000000003</c:v>
                </c:pt>
                <c:pt idx="119">
                  <c:v>0.33761200000000002</c:v>
                </c:pt>
                <c:pt idx="120">
                  <c:v>0.33759499999999998</c:v>
                </c:pt>
                <c:pt idx="121">
                  <c:v>0.33760000000000001</c:v>
                </c:pt>
                <c:pt idx="122">
                  <c:v>0.337644</c:v>
                </c:pt>
                <c:pt idx="123">
                  <c:v>0.33774100000000001</c:v>
                </c:pt>
                <c:pt idx="124">
                  <c:v>0.33791100000000002</c:v>
                </c:pt>
                <c:pt idx="125">
                  <c:v>0.33821600000000002</c:v>
                </c:pt>
                <c:pt idx="126">
                  <c:v>0.338694</c:v>
                </c:pt>
                <c:pt idx="127">
                  <c:v>0.339416</c:v>
                </c:pt>
                <c:pt idx="128">
                  <c:v>0.34039999999999998</c:v>
                </c:pt>
                <c:pt idx="129">
                  <c:v>0.34148400000000001</c:v>
                </c:pt>
                <c:pt idx="130">
                  <c:v>0.34318399999999999</c:v>
                </c:pt>
                <c:pt idx="131">
                  <c:v>0.34509400000000001</c:v>
                </c:pt>
                <c:pt idx="132">
                  <c:v>0.34717500000000001</c:v>
                </c:pt>
                <c:pt idx="133">
                  <c:v>0.34924100000000002</c:v>
                </c:pt>
                <c:pt idx="134">
                  <c:v>0.35115099999999999</c:v>
                </c:pt>
                <c:pt idx="135">
                  <c:v>0.35262100000000002</c:v>
                </c:pt>
                <c:pt idx="136">
                  <c:v>0.353524</c:v>
                </c:pt>
                <c:pt idx="137">
                  <c:v>0.35376299999999999</c:v>
                </c:pt>
                <c:pt idx="138">
                  <c:v>0.35321599999999997</c:v>
                </c:pt>
                <c:pt idx="139">
                  <c:v>0.35220299999999999</c:v>
                </c:pt>
                <c:pt idx="140">
                  <c:v>0.350437</c:v>
                </c:pt>
                <c:pt idx="141">
                  <c:v>0.34847299999999998</c:v>
                </c:pt>
                <c:pt idx="142">
                  <c:v>0.34667900000000001</c:v>
                </c:pt>
                <c:pt idx="143">
                  <c:v>0.34498600000000001</c:v>
                </c:pt>
                <c:pt idx="144">
                  <c:v>0.34337000000000001</c:v>
                </c:pt>
                <c:pt idx="145">
                  <c:v>0.34200000000000003</c:v>
                </c:pt>
                <c:pt idx="146">
                  <c:v>0.34092299999999998</c:v>
                </c:pt>
                <c:pt idx="147">
                  <c:v>0.34011999999999998</c:v>
                </c:pt>
                <c:pt idx="148">
                  <c:v>0.33965699999999999</c:v>
                </c:pt>
                <c:pt idx="149">
                  <c:v>0.33929300000000001</c:v>
                </c:pt>
                <c:pt idx="150">
                  <c:v>0.33891500000000002</c:v>
                </c:pt>
                <c:pt idx="151">
                  <c:v>0.33856799999999998</c:v>
                </c:pt>
                <c:pt idx="152">
                  <c:v>0.33824500000000002</c:v>
                </c:pt>
                <c:pt idx="153">
                  <c:v>0.337926</c:v>
                </c:pt>
                <c:pt idx="154">
                  <c:v>0.33762999999999999</c:v>
                </c:pt>
                <c:pt idx="155">
                  <c:v>0.33738600000000002</c:v>
                </c:pt>
                <c:pt idx="156">
                  <c:v>0.33719700000000002</c:v>
                </c:pt>
                <c:pt idx="157">
                  <c:v>0.337034</c:v>
                </c:pt>
                <c:pt idx="158">
                  <c:v>0.33691100000000002</c:v>
                </c:pt>
                <c:pt idx="159">
                  <c:v>0.33684599999999998</c:v>
                </c:pt>
                <c:pt idx="160">
                  <c:v>0.33679199999999998</c:v>
                </c:pt>
                <c:pt idx="161">
                  <c:v>0.33676400000000001</c:v>
                </c:pt>
                <c:pt idx="162">
                  <c:v>0.33676299999999998</c:v>
                </c:pt>
                <c:pt idx="163">
                  <c:v>0.33673999999999998</c:v>
                </c:pt>
                <c:pt idx="164">
                  <c:v>0.33670099999999997</c:v>
                </c:pt>
                <c:pt idx="165">
                  <c:v>0.33664100000000002</c:v>
                </c:pt>
                <c:pt idx="166">
                  <c:v>0.33649899999999999</c:v>
                </c:pt>
                <c:pt idx="167">
                  <c:v>0.336285</c:v>
                </c:pt>
                <c:pt idx="168">
                  <c:v>0.33609</c:v>
                </c:pt>
                <c:pt idx="169">
                  <c:v>0.336121</c:v>
                </c:pt>
                <c:pt idx="170">
                  <c:v>0.33621699999999999</c:v>
                </c:pt>
                <c:pt idx="171">
                  <c:v>0.33634599999999998</c:v>
                </c:pt>
                <c:pt idx="172">
                  <c:v>0.33640799999999998</c:v>
                </c:pt>
                <c:pt idx="173">
                  <c:v>0.336428</c:v>
                </c:pt>
                <c:pt idx="174">
                  <c:v>0.33642300000000003</c:v>
                </c:pt>
                <c:pt idx="175">
                  <c:v>0.33640500000000001</c:v>
                </c:pt>
                <c:pt idx="176">
                  <c:v>0.33637899999999998</c:v>
                </c:pt>
                <c:pt idx="177">
                  <c:v>0.33634500000000001</c:v>
                </c:pt>
                <c:pt idx="178">
                  <c:v>0.336316</c:v>
                </c:pt>
                <c:pt idx="179">
                  <c:v>0.33629999999999999</c:v>
                </c:pt>
                <c:pt idx="180">
                  <c:v>0.336283</c:v>
                </c:pt>
                <c:pt idx="181">
                  <c:v>0.33629100000000001</c:v>
                </c:pt>
                <c:pt idx="182">
                  <c:v>0.33635799999999999</c:v>
                </c:pt>
                <c:pt idx="183">
                  <c:v>0.33647300000000002</c:v>
                </c:pt>
                <c:pt idx="184">
                  <c:v>0.33665200000000001</c:v>
                </c:pt>
                <c:pt idx="185">
                  <c:v>0.33691599999999999</c:v>
                </c:pt>
                <c:pt idx="186">
                  <c:v>0.33716400000000002</c:v>
                </c:pt>
                <c:pt idx="187">
                  <c:v>0.33733000000000002</c:v>
                </c:pt>
                <c:pt idx="188">
                  <c:v>0.33742899999999998</c:v>
                </c:pt>
                <c:pt idx="189">
                  <c:v>0.33752300000000002</c:v>
                </c:pt>
                <c:pt idx="190">
                  <c:v>0.337704</c:v>
                </c:pt>
                <c:pt idx="191">
                  <c:v>0.33806999999999998</c:v>
                </c:pt>
                <c:pt idx="192">
                  <c:v>0.33870800000000001</c:v>
                </c:pt>
                <c:pt idx="193">
                  <c:v>0.33977099999999999</c:v>
                </c:pt>
                <c:pt idx="194">
                  <c:v>0.34105600000000003</c:v>
                </c:pt>
                <c:pt idx="195">
                  <c:v>0.34281200000000001</c:v>
                </c:pt>
                <c:pt idx="196">
                  <c:v>0.34498499999999999</c:v>
                </c:pt>
                <c:pt idx="197">
                  <c:v>0.347223</c:v>
                </c:pt>
                <c:pt idx="198">
                  <c:v>0.34934399999999999</c:v>
                </c:pt>
                <c:pt idx="199">
                  <c:v>0.35145199999999999</c:v>
                </c:pt>
                <c:pt idx="200">
                  <c:v>0.35321399999999997</c:v>
                </c:pt>
                <c:pt idx="201">
                  <c:v>0.35405599999999998</c:v>
                </c:pt>
                <c:pt idx="202">
                  <c:v>0.35408800000000001</c:v>
                </c:pt>
                <c:pt idx="203">
                  <c:v>0.353385</c:v>
                </c:pt>
                <c:pt idx="204">
                  <c:v>0.35204600000000003</c:v>
                </c:pt>
                <c:pt idx="205">
                  <c:v>0.35023599999999999</c:v>
                </c:pt>
                <c:pt idx="206">
                  <c:v>0.34809299999999999</c:v>
                </c:pt>
                <c:pt idx="207">
                  <c:v>0.34590500000000002</c:v>
                </c:pt>
                <c:pt idx="208">
                  <c:v>0.34392299999999998</c:v>
                </c:pt>
                <c:pt idx="209">
                  <c:v>0.34220699999999998</c:v>
                </c:pt>
                <c:pt idx="210">
                  <c:v>0.34077400000000002</c:v>
                </c:pt>
                <c:pt idx="211">
                  <c:v>0.33955400000000002</c:v>
                </c:pt>
                <c:pt idx="212">
                  <c:v>0.33855000000000002</c:v>
                </c:pt>
                <c:pt idx="213">
                  <c:v>0.337785</c:v>
                </c:pt>
                <c:pt idx="214">
                  <c:v>0.33713900000000002</c:v>
                </c:pt>
                <c:pt idx="215">
                  <c:v>0.33667399999999997</c:v>
                </c:pt>
                <c:pt idx="216">
                  <c:v>0.33630300000000002</c:v>
                </c:pt>
                <c:pt idx="217">
                  <c:v>0.33603100000000002</c:v>
                </c:pt>
                <c:pt idx="218">
                  <c:v>0.335868</c:v>
                </c:pt>
                <c:pt idx="219">
                  <c:v>0.335758</c:v>
                </c:pt>
                <c:pt idx="220">
                  <c:v>0.33565800000000001</c:v>
                </c:pt>
                <c:pt idx="221">
                  <c:v>0.335561</c:v>
                </c:pt>
                <c:pt idx="222">
                  <c:v>0.33549200000000001</c:v>
                </c:pt>
                <c:pt idx="223">
                  <c:v>0.33547199999999999</c:v>
                </c:pt>
                <c:pt idx="224">
                  <c:v>0.335451</c:v>
                </c:pt>
                <c:pt idx="225">
                  <c:v>0.33560800000000002</c:v>
                </c:pt>
                <c:pt idx="226">
                  <c:v>0.33585900000000002</c:v>
                </c:pt>
                <c:pt idx="227">
                  <c:v>0.33608300000000002</c:v>
                </c:pt>
                <c:pt idx="228">
                  <c:v>0.33625300000000002</c:v>
                </c:pt>
                <c:pt idx="229">
                  <c:v>0.33637499999999998</c:v>
                </c:pt>
                <c:pt idx="230">
                  <c:v>0.33643400000000001</c:v>
                </c:pt>
                <c:pt idx="231">
                  <c:v>0.33643499999999998</c:v>
                </c:pt>
                <c:pt idx="232">
                  <c:v>0.336393</c:v>
                </c:pt>
                <c:pt idx="233">
                  <c:v>0.33634399999999998</c:v>
                </c:pt>
                <c:pt idx="234">
                  <c:v>0.33628599999999997</c:v>
                </c:pt>
                <c:pt idx="235">
                  <c:v>0.33622400000000002</c:v>
                </c:pt>
                <c:pt idx="236">
                  <c:v>0.33617799999999998</c:v>
                </c:pt>
                <c:pt idx="237">
                  <c:v>0.33616299999999999</c:v>
                </c:pt>
                <c:pt idx="238">
                  <c:v>0.33609600000000001</c:v>
                </c:pt>
                <c:pt idx="239">
                  <c:v>0.33607999999999999</c:v>
                </c:pt>
                <c:pt idx="240">
                  <c:v>0.33608900000000003</c:v>
                </c:pt>
                <c:pt idx="241">
                  <c:v>0.33614100000000002</c:v>
                </c:pt>
                <c:pt idx="242">
                  <c:v>0.33621099999999998</c:v>
                </c:pt>
                <c:pt idx="243">
                  <c:v>0.33630199999999999</c:v>
                </c:pt>
                <c:pt idx="244">
                  <c:v>0.33650200000000002</c:v>
                </c:pt>
                <c:pt idx="245">
                  <c:v>0.33680500000000002</c:v>
                </c:pt>
                <c:pt idx="246">
                  <c:v>0.337335</c:v>
                </c:pt>
                <c:pt idx="247">
                  <c:v>0.337951</c:v>
                </c:pt>
                <c:pt idx="248">
                  <c:v>0.33866600000000002</c:v>
                </c:pt>
                <c:pt idx="249">
                  <c:v>0.339588</c:v>
                </c:pt>
                <c:pt idx="250">
                  <c:v>0.340729</c:v>
                </c:pt>
                <c:pt idx="251">
                  <c:v>0.34196799999999999</c:v>
                </c:pt>
                <c:pt idx="252">
                  <c:v>0.34314299999999998</c:v>
                </c:pt>
                <c:pt idx="253">
                  <c:v>0.34430899999999998</c:v>
                </c:pt>
                <c:pt idx="254">
                  <c:v>0.34511799999999998</c:v>
                </c:pt>
                <c:pt idx="255">
                  <c:v>0.34550399999999998</c:v>
                </c:pt>
                <c:pt idx="256">
                  <c:v>0.345551</c:v>
                </c:pt>
                <c:pt idx="257">
                  <c:v>0.34519</c:v>
                </c:pt>
                <c:pt idx="258">
                  <c:v>0.34450599999999998</c:v>
                </c:pt>
                <c:pt idx="259">
                  <c:v>0.34362199999999998</c:v>
                </c:pt>
                <c:pt idx="260">
                  <c:v>0.34253499999999998</c:v>
                </c:pt>
                <c:pt idx="261">
                  <c:v>0.34145199999999998</c:v>
                </c:pt>
                <c:pt idx="262">
                  <c:v>0.34049200000000002</c:v>
                </c:pt>
                <c:pt idx="263">
                  <c:v>0.33964800000000001</c:v>
                </c:pt>
                <c:pt idx="264">
                  <c:v>0.33879900000000002</c:v>
                </c:pt>
                <c:pt idx="265">
                  <c:v>0.33811799999999997</c:v>
                </c:pt>
                <c:pt idx="266">
                  <c:v>0.33761200000000002</c:v>
                </c:pt>
                <c:pt idx="267">
                  <c:v>0.33722600000000003</c:v>
                </c:pt>
                <c:pt idx="268">
                  <c:v>0.33690399999999998</c:v>
                </c:pt>
                <c:pt idx="269">
                  <c:v>0.33667799999999998</c:v>
                </c:pt>
                <c:pt idx="270">
                  <c:v>0.33650400000000003</c:v>
                </c:pt>
                <c:pt idx="271">
                  <c:v>0.33639799999999997</c:v>
                </c:pt>
                <c:pt idx="272">
                  <c:v>0.33633299999999999</c:v>
                </c:pt>
                <c:pt idx="273">
                  <c:v>0.33632099999999998</c:v>
                </c:pt>
                <c:pt idx="274">
                  <c:v>0.33629900000000001</c:v>
                </c:pt>
                <c:pt idx="275">
                  <c:v>0.33630199999999999</c:v>
                </c:pt>
                <c:pt idx="276">
                  <c:v>0.336339</c:v>
                </c:pt>
                <c:pt idx="277">
                  <c:v>0.33638400000000002</c:v>
                </c:pt>
                <c:pt idx="278">
                  <c:v>0.33642899999999998</c:v>
                </c:pt>
                <c:pt idx="279">
                  <c:v>0.336455</c:v>
                </c:pt>
                <c:pt idx="280">
                  <c:v>0.33634799999999998</c:v>
                </c:pt>
                <c:pt idx="281">
                  <c:v>0.336146</c:v>
                </c:pt>
                <c:pt idx="282">
                  <c:v>0.33604499999999998</c:v>
                </c:pt>
                <c:pt idx="283">
                  <c:v>0.336142</c:v>
                </c:pt>
                <c:pt idx="284">
                  <c:v>0.33631699999999998</c:v>
                </c:pt>
                <c:pt idx="285">
                  <c:v>0.33647100000000002</c:v>
                </c:pt>
                <c:pt idx="286">
                  <c:v>0.33659</c:v>
                </c:pt>
                <c:pt idx="287">
                  <c:v>0.33668399999999998</c:v>
                </c:pt>
                <c:pt idx="288">
                  <c:v>0.336731</c:v>
                </c:pt>
                <c:pt idx="289">
                  <c:v>0.33672000000000002</c:v>
                </c:pt>
                <c:pt idx="290">
                  <c:v>0.33673199999999998</c:v>
                </c:pt>
                <c:pt idx="291">
                  <c:v>0.33676400000000001</c:v>
                </c:pt>
                <c:pt idx="292">
                  <c:v>0.33682000000000001</c:v>
                </c:pt>
                <c:pt idx="293">
                  <c:v>0.33685999999999999</c:v>
                </c:pt>
                <c:pt idx="294">
                  <c:v>0.336899</c:v>
                </c:pt>
                <c:pt idx="295">
                  <c:v>0.33695700000000001</c:v>
                </c:pt>
                <c:pt idx="296">
                  <c:v>0.33703300000000003</c:v>
                </c:pt>
                <c:pt idx="297">
                  <c:v>0.337119</c:v>
                </c:pt>
                <c:pt idx="298">
                  <c:v>0.33726699999999998</c:v>
                </c:pt>
                <c:pt idx="299">
                  <c:v>0.33747500000000002</c:v>
                </c:pt>
                <c:pt idx="300">
                  <c:v>0.33773399999999998</c:v>
                </c:pt>
                <c:pt idx="301">
                  <c:v>0.33811799999999997</c:v>
                </c:pt>
                <c:pt idx="302">
                  <c:v>0.33869199999999999</c:v>
                </c:pt>
                <c:pt idx="303">
                  <c:v>0.33934599999999998</c:v>
                </c:pt>
                <c:pt idx="304">
                  <c:v>0.34012100000000001</c:v>
                </c:pt>
                <c:pt idx="305">
                  <c:v>0.34108100000000002</c:v>
                </c:pt>
                <c:pt idx="306">
                  <c:v>0.342084</c:v>
                </c:pt>
                <c:pt idx="307">
                  <c:v>0.34299800000000003</c:v>
                </c:pt>
                <c:pt idx="308">
                  <c:v>0.34384700000000001</c:v>
                </c:pt>
                <c:pt idx="309">
                  <c:v>0.34447299999999997</c:v>
                </c:pt>
                <c:pt idx="310">
                  <c:v>0.34484399999999998</c:v>
                </c:pt>
                <c:pt idx="311">
                  <c:v>0.34487000000000001</c:v>
                </c:pt>
                <c:pt idx="312">
                  <c:v>0.34454000000000001</c:v>
                </c:pt>
                <c:pt idx="313">
                  <c:v>0.34398800000000002</c:v>
                </c:pt>
                <c:pt idx="314">
                  <c:v>0.34324900000000003</c:v>
                </c:pt>
                <c:pt idx="315">
                  <c:v>0.34246599999999999</c:v>
                </c:pt>
                <c:pt idx="316">
                  <c:v>0.34168599999999999</c:v>
                </c:pt>
                <c:pt idx="317">
                  <c:v>0.34088600000000002</c:v>
                </c:pt>
                <c:pt idx="318">
                  <c:v>0.34029500000000001</c:v>
                </c:pt>
                <c:pt idx="319">
                  <c:v>0.33987099999999998</c:v>
                </c:pt>
                <c:pt idx="320">
                  <c:v>0.33955400000000002</c:v>
                </c:pt>
                <c:pt idx="321">
                  <c:v>0.33943899999999999</c:v>
                </c:pt>
                <c:pt idx="322">
                  <c:v>0.33944000000000002</c:v>
                </c:pt>
                <c:pt idx="323">
                  <c:v>0.33943600000000002</c:v>
                </c:pt>
                <c:pt idx="324">
                  <c:v>0.33934399999999998</c:v>
                </c:pt>
                <c:pt idx="325">
                  <c:v>0.339169</c:v>
                </c:pt>
                <c:pt idx="326">
                  <c:v>0.33896500000000002</c:v>
                </c:pt>
                <c:pt idx="327">
                  <c:v>0.33879900000000002</c:v>
                </c:pt>
                <c:pt idx="328">
                  <c:v>0.33857900000000002</c:v>
                </c:pt>
                <c:pt idx="329">
                  <c:v>0.33843400000000001</c:v>
                </c:pt>
                <c:pt idx="330">
                  <c:v>0.33832200000000001</c:v>
                </c:pt>
                <c:pt idx="331">
                  <c:v>0.33824799999999999</c:v>
                </c:pt>
                <c:pt idx="332">
                  <c:v>0.33821000000000001</c:v>
                </c:pt>
                <c:pt idx="333">
                  <c:v>0.33820299999999998</c:v>
                </c:pt>
                <c:pt idx="334">
                  <c:v>0.33822000000000002</c:v>
                </c:pt>
                <c:pt idx="335">
                  <c:v>0.33821299999999999</c:v>
                </c:pt>
                <c:pt idx="336">
                  <c:v>0.338223</c:v>
                </c:pt>
                <c:pt idx="337">
                  <c:v>0.33824100000000001</c:v>
                </c:pt>
                <c:pt idx="338">
                  <c:v>0.33825300000000003</c:v>
                </c:pt>
                <c:pt idx="339">
                  <c:v>0.33821699999999999</c:v>
                </c:pt>
                <c:pt idx="340">
                  <c:v>0.33808199999999999</c:v>
                </c:pt>
                <c:pt idx="341">
                  <c:v>0.33791500000000002</c:v>
                </c:pt>
                <c:pt idx="342">
                  <c:v>0.337868</c:v>
                </c:pt>
                <c:pt idx="343">
                  <c:v>0.33796700000000002</c:v>
                </c:pt>
                <c:pt idx="344">
                  <c:v>0.338121</c:v>
                </c:pt>
                <c:pt idx="345">
                  <c:v>0.33827099999999999</c:v>
                </c:pt>
                <c:pt idx="346">
                  <c:v>0.33834799999999998</c:v>
                </c:pt>
                <c:pt idx="347">
                  <c:v>0.33838499999999999</c:v>
                </c:pt>
                <c:pt idx="348">
                  <c:v>0.33844400000000002</c:v>
                </c:pt>
                <c:pt idx="349">
                  <c:v>0.33848899999999998</c:v>
                </c:pt>
                <c:pt idx="350">
                  <c:v>0.33851100000000001</c:v>
                </c:pt>
                <c:pt idx="351">
                  <c:v>0.33854499999999998</c:v>
                </c:pt>
                <c:pt idx="352">
                  <c:v>0.338559</c:v>
                </c:pt>
                <c:pt idx="353">
                  <c:v>0.338592</c:v>
                </c:pt>
                <c:pt idx="354">
                  <c:v>0.33863500000000002</c:v>
                </c:pt>
                <c:pt idx="355">
                  <c:v>0.33871899999999999</c:v>
                </c:pt>
                <c:pt idx="356">
                  <c:v>0.33885399999999999</c:v>
                </c:pt>
                <c:pt idx="357">
                  <c:v>0.339032</c:v>
                </c:pt>
                <c:pt idx="358">
                  <c:v>0.33926899999999999</c:v>
                </c:pt>
                <c:pt idx="359">
                  <c:v>0.33960299999999999</c:v>
                </c:pt>
                <c:pt idx="360">
                  <c:v>0.33988499999999999</c:v>
                </c:pt>
                <c:pt idx="361">
                  <c:v>0.33999299999999999</c:v>
                </c:pt>
                <c:pt idx="362">
                  <c:v>0.33999099999999999</c:v>
                </c:pt>
                <c:pt idx="363">
                  <c:v>0.33995999999999998</c:v>
                </c:pt>
                <c:pt idx="364">
                  <c:v>0.339999</c:v>
                </c:pt>
                <c:pt idx="365">
                  <c:v>0.34013700000000002</c:v>
                </c:pt>
                <c:pt idx="366">
                  <c:v>0.34040399999999998</c:v>
                </c:pt>
                <c:pt idx="367">
                  <c:v>0.34084300000000001</c:v>
                </c:pt>
                <c:pt idx="368">
                  <c:v>0.34148800000000001</c:v>
                </c:pt>
                <c:pt idx="369">
                  <c:v>0.34225699999999998</c:v>
                </c:pt>
                <c:pt idx="370">
                  <c:v>0.34337899999999999</c:v>
                </c:pt>
                <c:pt idx="371">
                  <c:v>0.344412</c:v>
                </c:pt>
                <c:pt idx="372">
                  <c:v>0.34535700000000003</c:v>
                </c:pt>
                <c:pt idx="373">
                  <c:v>0.34620000000000001</c:v>
                </c:pt>
                <c:pt idx="374">
                  <c:v>0.34676899999999999</c:v>
                </c:pt>
                <c:pt idx="375">
                  <c:v>0.34701199999999999</c:v>
                </c:pt>
                <c:pt idx="376">
                  <c:v>0.34693000000000002</c:v>
                </c:pt>
                <c:pt idx="377">
                  <c:v>0.34651399999999999</c:v>
                </c:pt>
                <c:pt idx="378">
                  <c:v>0.34583199999999997</c:v>
                </c:pt>
                <c:pt idx="379">
                  <c:v>0.34500399999999998</c:v>
                </c:pt>
                <c:pt idx="380">
                  <c:v>0.34409499999999998</c:v>
                </c:pt>
                <c:pt idx="381">
                  <c:v>0.34316999999999998</c:v>
                </c:pt>
                <c:pt idx="382">
                  <c:v>0.34239000000000003</c:v>
                </c:pt>
                <c:pt idx="383">
                  <c:v>0.34176600000000001</c:v>
                </c:pt>
                <c:pt idx="384">
                  <c:v>0.34114800000000001</c:v>
                </c:pt>
                <c:pt idx="385">
                  <c:v>0.34064100000000003</c:v>
                </c:pt>
                <c:pt idx="386">
                  <c:v>0.34026600000000001</c:v>
                </c:pt>
                <c:pt idx="387">
                  <c:v>0.33996500000000002</c:v>
                </c:pt>
                <c:pt idx="388">
                  <c:v>0.339758</c:v>
                </c:pt>
                <c:pt idx="389">
                  <c:v>0.33962900000000001</c:v>
                </c:pt>
                <c:pt idx="390">
                  <c:v>0.33954499999999999</c:v>
                </c:pt>
                <c:pt idx="391">
                  <c:v>0.339476</c:v>
                </c:pt>
                <c:pt idx="392">
                  <c:v>0.33940900000000002</c:v>
                </c:pt>
                <c:pt idx="393">
                  <c:v>0.33937400000000001</c:v>
                </c:pt>
                <c:pt idx="394">
                  <c:v>0.33935799999999999</c:v>
                </c:pt>
                <c:pt idx="395">
                  <c:v>0.339366</c:v>
                </c:pt>
                <c:pt idx="396">
                  <c:v>0.33940100000000001</c:v>
                </c:pt>
                <c:pt idx="397">
                  <c:v>0.33943200000000001</c:v>
                </c:pt>
                <c:pt idx="398">
                  <c:v>0.33945700000000001</c:v>
                </c:pt>
                <c:pt idx="399">
                  <c:v>0.33944400000000002</c:v>
                </c:pt>
                <c:pt idx="400">
                  <c:v>0.33938699999999999</c:v>
                </c:pt>
                <c:pt idx="401">
                  <c:v>0.33931099999999997</c:v>
                </c:pt>
                <c:pt idx="402">
                  <c:v>0.33926200000000001</c:v>
                </c:pt>
                <c:pt idx="403">
                  <c:v>0.33929500000000001</c:v>
                </c:pt>
                <c:pt idx="404">
                  <c:v>0.33936699999999997</c:v>
                </c:pt>
                <c:pt idx="405">
                  <c:v>0.33938400000000002</c:v>
                </c:pt>
                <c:pt idx="406">
                  <c:v>0.33938499999999999</c:v>
                </c:pt>
                <c:pt idx="407">
                  <c:v>0.33939000000000002</c:v>
                </c:pt>
                <c:pt idx="408">
                  <c:v>0.33940599999999999</c:v>
                </c:pt>
                <c:pt idx="409">
                  <c:v>0.33941300000000002</c:v>
                </c:pt>
                <c:pt idx="410">
                  <c:v>0.33940599999999999</c:v>
                </c:pt>
                <c:pt idx="411">
                  <c:v>0.33940500000000001</c:v>
                </c:pt>
                <c:pt idx="412">
                  <c:v>0.33939799999999998</c:v>
                </c:pt>
                <c:pt idx="413">
                  <c:v>0.33939200000000003</c:v>
                </c:pt>
                <c:pt idx="414">
                  <c:v>0.33940500000000001</c:v>
                </c:pt>
                <c:pt idx="415">
                  <c:v>0.33947500000000003</c:v>
                </c:pt>
                <c:pt idx="416">
                  <c:v>0.33957500000000002</c:v>
                </c:pt>
                <c:pt idx="417">
                  <c:v>0.33970899999999998</c:v>
                </c:pt>
                <c:pt idx="418">
                  <c:v>0.33993000000000001</c:v>
                </c:pt>
                <c:pt idx="419">
                  <c:v>0.34024799999999999</c:v>
                </c:pt>
                <c:pt idx="420">
                  <c:v>0.34069300000000002</c:v>
                </c:pt>
                <c:pt idx="421">
                  <c:v>0.341277</c:v>
                </c:pt>
                <c:pt idx="422">
                  <c:v>0.34211799999999998</c:v>
                </c:pt>
                <c:pt idx="423">
                  <c:v>0.343142</c:v>
                </c:pt>
                <c:pt idx="424">
                  <c:v>0.34447100000000003</c:v>
                </c:pt>
                <c:pt idx="425">
                  <c:v>0.34585399999999999</c:v>
                </c:pt>
                <c:pt idx="426">
                  <c:v>0.34723999999999999</c:v>
                </c:pt>
                <c:pt idx="427">
                  <c:v>0.34860200000000002</c:v>
                </c:pt>
                <c:pt idx="428">
                  <c:v>0.34978300000000001</c:v>
                </c:pt>
                <c:pt idx="429">
                  <c:v>0.35056399999999999</c:v>
                </c:pt>
                <c:pt idx="430">
                  <c:v>0.35092699999999999</c:v>
                </c:pt>
                <c:pt idx="431">
                  <c:v>0.35069800000000001</c:v>
                </c:pt>
                <c:pt idx="432">
                  <c:v>0.35005500000000001</c:v>
                </c:pt>
                <c:pt idx="433">
                  <c:v>0.34913</c:v>
                </c:pt>
                <c:pt idx="434">
                  <c:v>0.34798499999999999</c:v>
                </c:pt>
                <c:pt idx="435">
                  <c:v>0.34670600000000001</c:v>
                </c:pt>
                <c:pt idx="436">
                  <c:v>0.34551300000000001</c:v>
                </c:pt>
                <c:pt idx="437">
                  <c:v>0.34444399999999997</c:v>
                </c:pt>
                <c:pt idx="438">
                  <c:v>0.34346700000000002</c:v>
                </c:pt>
                <c:pt idx="439">
                  <c:v>0.34261599999999998</c:v>
                </c:pt>
                <c:pt idx="440">
                  <c:v>0.34196100000000001</c:v>
                </c:pt>
                <c:pt idx="441">
                  <c:v>0.34143499999999999</c:v>
                </c:pt>
                <c:pt idx="442">
                  <c:v>0.341034</c:v>
                </c:pt>
                <c:pt idx="443">
                  <c:v>0.34070299999999998</c:v>
                </c:pt>
                <c:pt idx="444">
                  <c:v>0.34047899999999998</c:v>
                </c:pt>
                <c:pt idx="445">
                  <c:v>0.34034500000000001</c:v>
                </c:pt>
                <c:pt idx="446">
                  <c:v>0.340254</c:v>
                </c:pt>
                <c:pt idx="447">
                  <c:v>0.34020699999999998</c:v>
                </c:pt>
                <c:pt idx="448">
                  <c:v>0.34018399999999999</c:v>
                </c:pt>
                <c:pt idx="449">
                  <c:v>0.34017199999999997</c:v>
                </c:pt>
                <c:pt idx="450">
                  <c:v>0.340194</c:v>
                </c:pt>
                <c:pt idx="451">
                  <c:v>0.34022999999999998</c:v>
                </c:pt>
                <c:pt idx="452">
                  <c:v>0.340283</c:v>
                </c:pt>
                <c:pt idx="453">
                  <c:v>0.34034500000000001</c:v>
                </c:pt>
                <c:pt idx="454">
                  <c:v>0.34040599999999999</c:v>
                </c:pt>
                <c:pt idx="455">
                  <c:v>0.34045900000000001</c:v>
                </c:pt>
                <c:pt idx="456">
                  <c:v>0.34048400000000001</c:v>
                </c:pt>
                <c:pt idx="457">
                  <c:v>0.340447</c:v>
                </c:pt>
                <c:pt idx="458">
                  <c:v>0.34040199999999998</c:v>
                </c:pt>
                <c:pt idx="459">
                  <c:v>0.34035399999999999</c:v>
                </c:pt>
                <c:pt idx="460">
                  <c:v>0.34029700000000002</c:v>
                </c:pt>
                <c:pt idx="461">
                  <c:v>0.34028199999999997</c:v>
                </c:pt>
                <c:pt idx="462">
                  <c:v>0.34028000000000003</c:v>
                </c:pt>
                <c:pt idx="463">
                  <c:v>0.340277</c:v>
                </c:pt>
                <c:pt idx="464">
                  <c:v>0.34028399999999998</c:v>
                </c:pt>
                <c:pt idx="465">
                  <c:v>0.340285</c:v>
                </c:pt>
                <c:pt idx="466">
                  <c:v>0.340279</c:v>
                </c:pt>
                <c:pt idx="467">
                  <c:v>0.34025699999999998</c:v>
                </c:pt>
                <c:pt idx="468">
                  <c:v>0.34025100000000003</c:v>
                </c:pt>
                <c:pt idx="469">
                  <c:v>0.34024700000000002</c:v>
                </c:pt>
                <c:pt idx="470">
                  <c:v>0.34021699999999999</c:v>
                </c:pt>
                <c:pt idx="471">
                  <c:v>0.34021099999999999</c:v>
                </c:pt>
                <c:pt idx="472">
                  <c:v>0.34024199999999999</c:v>
                </c:pt>
                <c:pt idx="473">
                  <c:v>0.34027200000000002</c:v>
                </c:pt>
                <c:pt idx="474">
                  <c:v>0.34028000000000003</c:v>
                </c:pt>
                <c:pt idx="475">
                  <c:v>0.34031400000000001</c:v>
                </c:pt>
                <c:pt idx="476">
                  <c:v>0.34036300000000003</c:v>
                </c:pt>
                <c:pt idx="477">
                  <c:v>0.34046100000000001</c:v>
                </c:pt>
                <c:pt idx="478">
                  <c:v>0.34061000000000002</c:v>
                </c:pt>
                <c:pt idx="479">
                  <c:v>0.34079300000000001</c:v>
                </c:pt>
                <c:pt idx="480">
                  <c:v>0.34103499999999998</c:v>
                </c:pt>
                <c:pt idx="481">
                  <c:v>0.34137699999999999</c:v>
                </c:pt>
                <c:pt idx="482">
                  <c:v>0.34183400000000003</c:v>
                </c:pt>
                <c:pt idx="483">
                  <c:v>0.34240300000000001</c:v>
                </c:pt>
                <c:pt idx="484">
                  <c:v>0.34311399999999997</c:v>
                </c:pt>
                <c:pt idx="485">
                  <c:v>0.34392499999999998</c:v>
                </c:pt>
                <c:pt idx="486">
                  <c:v>0.34482099999999999</c:v>
                </c:pt>
                <c:pt idx="487">
                  <c:v>0.34588799999999997</c:v>
                </c:pt>
                <c:pt idx="488">
                  <c:v>0.34666599999999997</c:v>
                </c:pt>
                <c:pt idx="489">
                  <c:v>0.34728799999999999</c:v>
                </c:pt>
                <c:pt idx="490">
                  <c:v>0.34761900000000001</c:v>
                </c:pt>
                <c:pt idx="491">
                  <c:v>0.34764499999999998</c:v>
                </c:pt>
                <c:pt idx="492">
                  <c:v>0.34735899999999997</c:v>
                </c:pt>
                <c:pt idx="493">
                  <c:v>0.34687200000000001</c:v>
                </c:pt>
                <c:pt idx="494">
                  <c:v>0.34624500000000002</c:v>
                </c:pt>
                <c:pt idx="495">
                  <c:v>0.34542299999999998</c:v>
                </c:pt>
                <c:pt idx="496">
                  <c:v>0.34458800000000001</c:v>
                </c:pt>
                <c:pt idx="497">
                  <c:v>0.34382699999999999</c:v>
                </c:pt>
                <c:pt idx="498">
                  <c:v>0.34316400000000002</c:v>
                </c:pt>
                <c:pt idx="499">
                  <c:v>0.34258</c:v>
                </c:pt>
                <c:pt idx="500">
                  <c:v>0.34206900000000001</c:v>
                </c:pt>
                <c:pt idx="501">
                  <c:v>0.34165299999999998</c:v>
                </c:pt>
                <c:pt idx="502">
                  <c:v>0.34132800000000002</c:v>
                </c:pt>
                <c:pt idx="503">
                  <c:v>0.34105400000000002</c:v>
                </c:pt>
                <c:pt idx="504">
                  <c:v>0.34088600000000002</c:v>
                </c:pt>
                <c:pt idx="505">
                  <c:v>0.34073900000000001</c:v>
                </c:pt>
                <c:pt idx="506">
                  <c:v>0.34068500000000002</c:v>
                </c:pt>
                <c:pt idx="507">
                  <c:v>0.34064699999999998</c:v>
                </c:pt>
                <c:pt idx="508">
                  <c:v>0.34062700000000001</c:v>
                </c:pt>
                <c:pt idx="509">
                  <c:v>0.34059400000000001</c:v>
                </c:pt>
                <c:pt idx="510">
                  <c:v>0.340588</c:v>
                </c:pt>
                <c:pt idx="511">
                  <c:v>0.34059499999999998</c:v>
                </c:pt>
                <c:pt idx="512">
                  <c:v>0.34060499999999999</c:v>
                </c:pt>
                <c:pt idx="513">
                  <c:v>0.34062399999999998</c:v>
                </c:pt>
                <c:pt idx="514">
                  <c:v>0.34061799999999998</c:v>
                </c:pt>
                <c:pt idx="515">
                  <c:v>0.34051500000000001</c:v>
                </c:pt>
                <c:pt idx="516">
                  <c:v>0.34028999999999998</c:v>
                </c:pt>
                <c:pt idx="517">
                  <c:v>0.34020499999999998</c:v>
                </c:pt>
                <c:pt idx="518">
                  <c:v>0.34024300000000002</c:v>
                </c:pt>
                <c:pt idx="519">
                  <c:v>0.34035599999999999</c:v>
                </c:pt>
                <c:pt idx="520">
                  <c:v>0.340474</c:v>
                </c:pt>
                <c:pt idx="521">
                  <c:v>0.34055299999999999</c:v>
                </c:pt>
                <c:pt idx="522">
                  <c:v>0.34062100000000001</c:v>
                </c:pt>
                <c:pt idx="523">
                  <c:v>0.34070699999999998</c:v>
                </c:pt>
                <c:pt idx="524">
                  <c:v>0.34074399999999999</c:v>
                </c:pt>
                <c:pt idx="525">
                  <c:v>0.34073799999999999</c:v>
                </c:pt>
                <c:pt idx="526">
                  <c:v>0.34074700000000002</c:v>
                </c:pt>
                <c:pt idx="527">
                  <c:v>0.34075899999999998</c:v>
                </c:pt>
                <c:pt idx="528">
                  <c:v>0.340752</c:v>
                </c:pt>
                <c:pt idx="529">
                  <c:v>0.34074500000000002</c:v>
                </c:pt>
                <c:pt idx="530">
                  <c:v>0.34077099999999999</c:v>
                </c:pt>
                <c:pt idx="531">
                  <c:v>0.34082200000000001</c:v>
                </c:pt>
                <c:pt idx="532">
                  <c:v>0.34086899999999998</c:v>
                </c:pt>
                <c:pt idx="533">
                  <c:v>0.34093499999999999</c:v>
                </c:pt>
                <c:pt idx="534">
                  <c:v>0.34109600000000001</c:v>
                </c:pt>
                <c:pt idx="535">
                  <c:v>0.341308</c:v>
                </c:pt>
                <c:pt idx="536">
                  <c:v>0.34157100000000001</c:v>
                </c:pt>
                <c:pt idx="537">
                  <c:v>0.341916</c:v>
                </c:pt>
                <c:pt idx="538">
                  <c:v>0.34234199999999998</c:v>
                </c:pt>
                <c:pt idx="539">
                  <c:v>0.34288999999999997</c:v>
                </c:pt>
                <c:pt idx="540">
                  <c:v>0.34357199999999999</c:v>
                </c:pt>
                <c:pt idx="541">
                  <c:v>0.34431699999999998</c:v>
                </c:pt>
                <c:pt idx="542">
                  <c:v>0.34506999999999999</c:v>
                </c:pt>
                <c:pt idx="543">
                  <c:v>0.34569</c:v>
                </c:pt>
                <c:pt idx="544">
                  <c:v>0.34614</c:v>
                </c:pt>
                <c:pt idx="545">
                  <c:v>0.34640900000000002</c:v>
                </c:pt>
                <c:pt idx="546">
                  <c:v>0.34639999999999999</c:v>
                </c:pt>
                <c:pt idx="547">
                  <c:v>0.34615899999999999</c:v>
                </c:pt>
                <c:pt idx="548">
                  <c:v>0.34573999999999999</c:v>
                </c:pt>
                <c:pt idx="549">
                  <c:v>0.34514600000000001</c:v>
                </c:pt>
                <c:pt idx="550">
                  <c:v>0.34449200000000002</c:v>
                </c:pt>
                <c:pt idx="551">
                  <c:v>0.343806</c:v>
                </c:pt>
                <c:pt idx="552">
                  <c:v>0.34320000000000001</c:v>
                </c:pt>
                <c:pt idx="553">
                  <c:v>0.34272399999999997</c:v>
                </c:pt>
                <c:pt idx="554">
                  <c:v>0.34235100000000002</c:v>
                </c:pt>
                <c:pt idx="555">
                  <c:v>0.342113</c:v>
                </c:pt>
                <c:pt idx="556">
                  <c:v>0.34203099999999997</c:v>
                </c:pt>
                <c:pt idx="557">
                  <c:v>0.34206399999999998</c:v>
                </c:pt>
                <c:pt idx="558">
                  <c:v>0.34205799999999997</c:v>
                </c:pt>
                <c:pt idx="559">
                  <c:v>0.34194799999999997</c:v>
                </c:pt>
                <c:pt idx="560">
                  <c:v>0.34174599999999999</c:v>
                </c:pt>
                <c:pt idx="561">
                  <c:v>0.34149600000000002</c:v>
                </c:pt>
                <c:pt idx="562">
                  <c:v>0.34124700000000002</c:v>
                </c:pt>
                <c:pt idx="563">
                  <c:v>0.34101399999999998</c:v>
                </c:pt>
                <c:pt idx="564">
                  <c:v>0.34079700000000002</c:v>
                </c:pt>
                <c:pt idx="565">
                  <c:v>0.340644</c:v>
                </c:pt>
                <c:pt idx="566">
                  <c:v>0.34051100000000001</c:v>
                </c:pt>
                <c:pt idx="567">
                  <c:v>0.34040399999999998</c:v>
                </c:pt>
                <c:pt idx="568">
                  <c:v>0.34030899999999997</c:v>
                </c:pt>
                <c:pt idx="569">
                  <c:v>0.34023799999999998</c:v>
                </c:pt>
                <c:pt idx="570">
                  <c:v>0.34018599999999999</c:v>
                </c:pt>
                <c:pt idx="571">
                  <c:v>0.34014100000000003</c:v>
                </c:pt>
                <c:pt idx="572">
                  <c:v>0.34011799999999998</c:v>
                </c:pt>
                <c:pt idx="573">
                  <c:v>0.34009</c:v>
                </c:pt>
                <c:pt idx="574">
                  <c:v>0.340007</c:v>
                </c:pt>
                <c:pt idx="575">
                  <c:v>0.339841</c:v>
                </c:pt>
                <c:pt idx="576">
                  <c:v>0.33962100000000001</c:v>
                </c:pt>
                <c:pt idx="577">
                  <c:v>0.33948699999999998</c:v>
                </c:pt>
                <c:pt idx="578">
                  <c:v>0.33952199999999999</c:v>
                </c:pt>
                <c:pt idx="579">
                  <c:v>0.33962399999999998</c:v>
                </c:pt>
                <c:pt idx="580">
                  <c:v>0.33969500000000002</c:v>
                </c:pt>
                <c:pt idx="581">
                  <c:v>0.33974100000000002</c:v>
                </c:pt>
                <c:pt idx="582">
                  <c:v>0.33975300000000003</c:v>
                </c:pt>
                <c:pt idx="583">
                  <c:v>0.339727</c:v>
                </c:pt>
                <c:pt idx="584">
                  <c:v>0.339702</c:v>
                </c:pt>
                <c:pt idx="585">
                  <c:v>0.33968999999999999</c:v>
                </c:pt>
                <c:pt idx="586">
                  <c:v>0.339673</c:v>
                </c:pt>
                <c:pt idx="587">
                  <c:v>0.33966400000000002</c:v>
                </c:pt>
                <c:pt idx="588">
                  <c:v>0.33964</c:v>
                </c:pt>
                <c:pt idx="589">
                  <c:v>0.33964100000000003</c:v>
                </c:pt>
                <c:pt idx="590">
                  <c:v>0.339675</c:v>
                </c:pt>
                <c:pt idx="591">
                  <c:v>0.33970499999999998</c:v>
                </c:pt>
                <c:pt idx="592">
                  <c:v>0.33979799999999999</c:v>
                </c:pt>
                <c:pt idx="593">
                  <c:v>0.34001700000000001</c:v>
                </c:pt>
                <c:pt idx="594">
                  <c:v>0.34029700000000002</c:v>
                </c:pt>
                <c:pt idx="595">
                  <c:v>0.34054499999999999</c:v>
                </c:pt>
                <c:pt idx="596">
                  <c:v>0.34065200000000001</c:v>
                </c:pt>
                <c:pt idx="597">
                  <c:v>0.34066800000000003</c:v>
                </c:pt>
                <c:pt idx="598">
                  <c:v>0.34065899999999999</c:v>
                </c:pt>
                <c:pt idx="599">
                  <c:v>0.34069199999999999</c:v>
                </c:pt>
                <c:pt idx="600">
                  <c:v>0.34085100000000002</c:v>
                </c:pt>
                <c:pt idx="601">
                  <c:v>0.34117700000000001</c:v>
                </c:pt>
                <c:pt idx="602">
                  <c:v>0.34170299999999998</c:v>
                </c:pt>
                <c:pt idx="603">
                  <c:v>0.34249499999999999</c:v>
                </c:pt>
                <c:pt idx="604">
                  <c:v>0.34354699999999999</c:v>
                </c:pt>
                <c:pt idx="605">
                  <c:v>0.34471400000000002</c:v>
                </c:pt>
                <c:pt idx="606">
                  <c:v>0.34596300000000002</c:v>
                </c:pt>
                <c:pt idx="607">
                  <c:v>0.347136</c:v>
                </c:pt>
                <c:pt idx="608">
                  <c:v>0.34816000000000003</c:v>
                </c:pt>
                <c:pt idx="609">
                  <c:v>0.348972</c:v>
                </c:pt>
                <c:pt idx="610">
                  <c:v>0.34940199999999999</c:v>
                </c:pt>
                <c:pt idx="611">
                  <c:v>0.34928399999999998</c:v>
                </c:pt>
                <c:pt idx="612">
                  <c:v>0.34879599999999999</c:v>
                </c:pt>
                <c:pt idx="613">
                  <c:v>0.34803899999999999</c:v>
                </c:pt>
                <c:pt idx="614">
                  <c:v>0.34707199999999999</c:v>
                </c:pt>
                <c:pt idx="615">
                  <c:v>0.345968</c:v>
                </c:pt>
                <c:pt idx="616">
                  <c:v>0.34483999999999998</c:v>
                </c:pt>
                <c:pt idx="617">
                  <c:v>0.34378700000000001</c:v>
                </c:pt>
                <c:pt idx="618">
                  <c:v>0.34283400000000003</c:v>
                </c:pt>
                <c:pt idx="619">
                  <c:v>0.34198000000000001</c:v>
                </c:pt>
                <c:pt idx="620">
                  <c:v>0.34131299999999998</c:v>
                </c:pt>
                <c:pt idx="621">
                  <c:v>0.34077299999999999</c:v>
                </c:pt>
                <c:pt idx="622">
                  <c:v>0.34030899999999997</c:v>
                </c:pt>
                <c:pt idx="623">
                  <c:v>0.34000999999999998</c:v>
                </c:pt>
                <c:pt idx="624">
                  <c:v>0.33976699999999999</c:v>
                </c:pt>
                <c:pt idx="625">
                  <c:v>0.33960000000000001</c:v>
                </c:pt>
                <c:pt idx="626">
                  <c:v>0.33948699999999998</c:v>
                </c:pt>
                <c:pt idx="627">
                  <c:v>0.33940199999999998</c:v>
                </c:pt>
                <c:pt idx="628">
                  <c:v>0.33934999999999998</c:v>
                </c:pt>
                <c:pt idx="629">
                  <c:v>0.33933099999999999</c:v>
                </c:pt>
                <c:pt idx="630">
                  <c:v>0.339341</c:v>
                </c:pt>
                <c:pt idx="631">
                  <c:v>0.33935500000000002</c:v>
                </c:pt>
                <c:pt idx="632">
                  <c:v>0.33934799999999998</c:v>
                </c:pt>
                <c:pt idx="633">
                  <c:v>0.33932499999999999</c:v>
                </c:pt>
                <c:pt idx="634">
                  <c:v>0.339254</c:v>
                </c:pt>
                <c:pt idx="635">
                  <c:v>0.33908199999999999</c:v>
                </c:pt>
                <c:pt idx="636">
                  <c:v>0.338862</c:v>
                </c:pt>
                <c:pt idx="637">
                  <c:v>0.33877000000000002</c:v>
                </c:pt>
                <c:pt idx="638">
                  <c:v>0.33884799999999998</c:v>
                </c:pt>
                <c:pt idx="639">
                  <c:v>0.33896900000000002</c:v>
                </c:pt>
                <c:pt idx="640">
                  <c:v>0.33907100000000001</c:v>
                </c:pt>
                <c:pt idx="641">
                  <c:v>0.33911799999999998</c:v>
                </c:pt>
                <c:pt idx="642">
                  <c:v>0.33911799999999998</c:v>
                </c:pt>
                <c:pt idx="643">
                  <c:v>0.33910200000000001</c:v>
                </c:pt>
                <c:pt idx="644">
                  <c:v>0.33908300000000002</c:v>
                </c:pt>
                <c:pt idx="645">
                  <c:v>0.339059</c:v>
                </c:pt>
                <c:pt idx="646">
                  <c:v>0.33905200000000002</c:v>
                </c:pt>
                <c:pt idx="647">
                  <c:v>0.33901799999999999</c:v>
                </c:pt>
                <c:pt idx="648">
                  <c:v>0.338972</c:v>
                </c:pt>
                <c:pt idx="649">
                  <c:v>0.33895900000000001</c:v>
                </c:pt>
                <c:pt idx="650">
                  <c:v>0.33898400000000001</c:v>
                </c:pt>
                <c:pt idx="651">
                  <c:v>0.339032</c:v>
                </c:pt>
                <c:pt idx="652">
                  <c:v>0.33909899999999998</c:v>
                </c:pt>
                <c:pt idx="653">
                  <c:v>0.33920600000000001</c:v>
                </c:pt>
                <c:pt idx="654">
                  <c:v>0.33940900000000002</c:v>
                </c:pt>
                <c:pt idx="655">
                  <c:v>0.339729</c:v>
                </c:pt>
                <c:pt idx="656">
                  <c:v>0.34012599999999998</c:v>
                </c:pt>
                <c:pt idx="657">
                  <c:v>0.340617</c:v>
                </c:pt>
                <c:pt idx="658">
                  <c:v>0.34125699999999998</c:v>
                </c:pt>
                <c:pt idx="659">
                  <c:v>0.34214099999999997</c:v>
                </c:pt>
                <c:pt idx="660">
                  <c:v>0.34309499999999998</c:v>
                </c:pt>
                <c:pt idx="661">
                  <c:v>0.34409899999999999</c:v>
                </c:pt>
                <c:pt idx="662">
                  <c:v>0.34504099999999999</c:v>
                </c:pt>
                <c:pt idx="663">
                  <c:v>0.345864</c:v>
                </c:pt>
                <c:pt idx="664">
                  <c:v>0.34645300000000001</c:v>
                </c:pt>
                <c:pt idx="665">
                  <c:v>0.34665099999999999</c:v>
                </c:pt>
                <c:pt idx="666">
                  <c:v>0.34653099999999998</c:v>
                </c:pt>
                <c:pt idx="667">
                  <c:v>0.34611399999999998</c:v>
                </c:pt>
                <c:pt idx="668">
                  <c:v>0.34534700000000002</c:v>
                </c:pt>
                <c:pt idx="669">
                  <c:v>0.34462500000000001</c:v>
                </c:pt>
                <c:pt idx="670">
                  <c:v>0.343636</c:v>
                </c:pt>
                <c:pt idx="671">
                  <c:v>0.34272999999999998</c:v>
                </c:pt>
                <c:pt idx="672">
                  <c:v>0.34190199999999998</c:v>
                </c:pt>
                <c:pt idx="673">
                  <c:v>0.34112700000000001</c:v>
                </c:pt>
                <c:pt idx="674">
                  <c:v>0.34045300000000001</c:v>
                </c:pt>
                <c:pt idx="675">
                  <c:v>0.339897</c:v>
                </c:pt>
                <c:pt idx="676">
                  <c:v>0.33943400000000001</c:v>
                </c:pt>
                <c:pt idx="677">
                  <c:v>0.339063</c:v>
                </c:pt>
                <c:pt idx="678">
                  <c:v>0.338841</c:v>
                </c:pt>
                <c:pt idx="679">
                  <c:v>0.33867799999999998</c:v>
                </c:pt>
                <c:pt idx="680">
                  <c:v>0.33852300000000002</c:v>
                </c:pt>
                <c:pt idx="681">
                  <c:v>0.33837800000000001</c:v>
                </c:pt>
                <c:pt idx="682">
                  <c:v>0.33829300000000001</c:v>
                </c:pt>
                <c:pt idx="683">
                  <c:v>0.33823300000000001</c:v>
                </c:pt>
                <c:pt idx="684">
                  <c:v>0.33817999999999998</c:v>
                </c:pt>
                <c:pt idx="685">
                  <c:v>0.338169</c:v>
                </c:pt>
                <c:pt idx="686">
                  <c:v>0.33814699999999998</c:v>
                </c:pt>
                <c:pt idx="687">
                  <c:v>0.33808700000000003</c:v>
                </c:pt>
                <c:pt idx="688">
                  <c:v>0.33807700000000002</c:v>
                </c:pt>
                <c:pt idx="689">
                  <c:v>0.33802900000000002</c:v>
                </c:pt>
                <c:pt idx="690">
                  <c:v>0.33797500000000003</c:v>
                </c:pt>
                <c:pt idx="691">
                  <c:v>0.33794800000000003</c:v>
                </c:pt>
                <c:pt idx="692">
                  <c:v>0.33793400000000001</c:v>
                </c:pt>
                <c:pt idx="693">
                  <c:v>0.33792100000000003</c:v>
                </c:pt>
                <c:pt idx="694">
                  <c:v>0.33791900000000002</c:v>
                </c:pt>
                <c:pt idx="695">
                  <c:v>0.33790300000000001</c:v>
                </c:pt>
                <c:pt idx="696">
                  <c:v>0.33784599999999998</c:v>
                </c:pt>
                <c:pt idx="697">
                  <c:v>0.33773799999999998</c:v>
                </c:pt>
                <c:pt idx="698">
                  <c:v>0.33764499999999997</c:v>
                </c:pt>
                <c:pt idx="699">
                  <c:v>0.33757100000000001</c:v>
                </c:pt>
                <c:pt idx="700">
                  <c:v>0.33749899999999999</c:v>
                </c:pt>
                <c:pt idx="701">
                  <c:v>0.337426</c:v>
                </c:pt>
                <c:pt idx="702">
                  <c:v>0.33734799999999998</c:v>
                </c:pt>
                <c:pt idx="703">
                  <c:v>0.337252</c:v>
                </c:pt>
                <c:pt idx="704">
                  <c:v>0.33719500000000002</c:v>
                </c:pt>
                <c:pt idx="705">
                  <c:v>0.337148</c:v>
                </c:pt>
                <c:pt idx="706">
                  <c:v>0.33710299999999999</c:v>
                </c:pt>
                <c:pt idx="707">
                  <c:v>0.337065</c:v>
                </c:pt>
                <c:pt idx="708">
                  <c:v>0.33704299999999998</c:v>
                </c:pt>
                <c:pt idx="709">
                  <c:v>0.33703300000000003</c:v>
                </c:pt>
                <c:pt idx="710">
                  <c:v>0.33702599999999999</c:v>
                </c:pt>
                <c:pt idx="711">
                  <c:v>0.337094</c:v>
                </c:pt>
                <c:pt idx="712">
                  <c:v>0.33721099999999998</c:v>
                </c:pt>
                <c:pt idx="713">
                  <c:v>0.33741199999999999</c:v>
                </c:pt>
                <c:pt idx="714">
                  <c:v>0.33768799999999999</c:v>
                </c:pt>
                <c:pt idx="715">
                  <c:v>0.33811999999999998</c:v>
                </c:pt>
                <c:pt idx="716">
                  <c:v>0.33866400000000002</c:v>
                </c:pt>
                <c:pt idx="717">
                  <c:v>0.33935900000000002</c:v>
                </c:pt>
                <c:pt idx="718">
                  <c:v>0.340279</c:v>
                </c:pt>
                <c:pt idx="719">
                  <c:v>0.34120899999999998</c:v>
                </c:pt>
                <c:pt idx="720">
                  <c:v>0.34239000000000003</c:v>
                </c:pt>
                <c:pt idx="721">
                  <c:v>0.34335599999999999</c:v>
                </c:pt>
                <c:pt idx="722">
                  <c:v>0.344252</c:v>
                </c:pt>
                <c:pt idx="723">
                  <c:v>0.34482299999999999</c:v>
                </c:pt>
                <c:pt idx="724">
                  <c:v>0.34508</c:v>
                </c:pt>
                <c:pt idx="725">
                  <c:v>0.34496700000000002</c:v>
                </c:pt>
                <c:pt idx="726">
                  <c:v>0.34451700000000002</c:v>
                </c:pt>
                <c:pt idx="727">
                  <c:v>0.34370099999999998</c:v>
                </c:pt>
                <c:pt idx="728">
                  <c:v>0.34285599999999999</c:v>
                </c:pt>
                <c:pt idx="729">
                  <c:v>0.34185599999999999</c:v>
                </c:pt>
                <c:pt idx="730">
                  <c:v>0.34087099999999998</c:v>
                </c:pt>
                <c:pt idx="731">
                  <c:v>0.33994999999999997</c:v>
                </c:pt>
                <c:pt idx="732">
                  <c:v>0.33914299999999997</c:v>
                </c:pt>
                <c:pt idx="733">
                  <c:v>0.338534</c:v>
                </c:pt>
                <c:pt idx="734">
                  <c:v>0.33802300000000002</c:v>
                </c:pt>
                <c:pt idx="735">
                  <c:v>0.33773900000000001</c:v>
                </c:pt>
                <c:pt idx="736">
                  <c:v>0.33766800000000002</c:v>
                </c:pt>
                <c:pt idx="737">
                  <c:v>0.33778200000000003</c:v>
                </c:pt>
                <c:pt idx="738">
                  <c:v>0.338117</c:v>
                </c:pt>
                <c:pt idx="739">
                  <c:v>0.33875</c:v>
                </c:pt>
                <c:pt idx="740">
                  <c:v>0.339696</c:v>
                </c:pt>
                <c:pt idx="741">
                  <c:v>0.34086100000000003</c:v>
                </c:pt>
                <c:pt idx="742">
                  <c:v>0.34212799999999999</c:v>
                </c:pt>
                <c:pt idx="743">
                  <c:v>0.34329700000000002</c:v>
                </c:pt>
                <c:pt idx="744">
                  <c:v>0.34384700000000001</c:v>
                </c:pt>
                <c:pt idx="745">
                  <c:v>0.34375899999999998</c:v>
                </c:pt>
                <c:pt idx="746">
                  <c:v>0.34304299999999999</c:v>
                </c:pt>
                <c:pt idx="747">
                  <c:v>0.34183200000000002</c:v>
                </c:pt>
                <c:pt idx="748">
                  <c:v>0.34036</c:v>
                </c:pt>
                <c:pt idx="749">
                  <c:v>0.33886699999999997</c:v>
                </c:pt>
                <c:pt idx="750">
                  <c:v>0.33759499999999998</c:v>
                </c:pt>
                <c:pt idx="751">
                  <c:v>0.33664300000000003</c:v>
                </c:pt>
                <c:pt idx="752">
                  <c:v>0.33604299999999998</c:v>
                </c:pt>
                <c:pt idx="753">
                  <c:v>0.335808</c:v>
                </c:pt>
                <c:pt idx="754">
                  <c:v>0.33567399999999997</c:v>
                </c:pt>
                <c:pt idx="755">
                  <c:v>0.33563799999999999</c:v>
                </c:pt>
                <c:pt idx="756">
                  <c:v>0.33565699999999998</c:v>
                </c:pt>
                <c:pt idx="757">
                  <c:v>0.33572600000000002</c:v>
                </c:pt>
                <c:pt idx="758">
                  <c:v>0.33584999999999998</c:v>
                </c:pt>
                <c:pt idx="759">
                  <c:v>0.33599299999999999</c:v>
                </c:pt>
                <c:pt idx="760">
                  <c:v>0.33615</c:v>
                </c:pt>
                <c:pt idx="761">
                  <c:v>0.33629700000000001</c:v>
                </c:pt>
                <c:pt idx="762">
                  <c:v>0.33647300000000002</c:v>
                </c:pt>
                <c:pt idx="763">
                  <c:v>0.33670099999999997</c:v>
                </c:pt>
                <c:pt idx="764">
                  <c:v>0.33689599999999997</c:v>
                </c:pt>
                <c:pt idx="765">
                  <c:v>0.33708399999999999</c:v>
                </c:pt>
                <c:pt idx="766">
                  <c:v>0.33731899999999998</c:v>
                </c:pt>
                <c:pt idx="767">
                  <c:v>0.33765000000000001</c:v>
                </c:pt>
                <c:pt idx="768">
                  <c:v>0.33799000000000001</c:v>
                </c:pt>
                <c:pt idx="769">
                  <c:v>0.33837400000000001</c:v>
                </c:pt>
                <c:pt idx="770">
                  <c:v>0.33904899999999999</c:v>
                </c:pt>
                <c:pt idx="771">
                  <c:v>0.33974500000000002</c:v>
                </c:pt>
                <c:pt idx="772">
                  <c:v>0.340671</c:v>
                </c:pt>
                <c:pt idx="773">
                  <c:v>0.34169899999999997</c:v>
                </c:pt>
                <c:pt idx="774">
                  <c:v>0.34281800000000001</c:v>
                </c:pt>
                <c:pt idx="775">
                  <c:v>0.34404299999999999</c:v>
                </c:pt>
                <c:pt idx="776">
                  <c:v>0.345223</c:v>
                </c:pt>
                <c:pt idx="777">
                  <c:v>0.3463</c:v>
                </c:pt>
                <c:pt idx="778">
                  <c:v>0.34689199999999998</c:v>
                </c:pt>
                <c:pt idx="779">
                  <c:v>0.34720699999999999</c:v>
                </c:pt>
                <c:pt idx="780">
                  <c:v>0.34711900000000001</c:v>
                </c:pt>
                <c:pt idx="781">
                  <c:v>0.34662999999999999</c:v>
                </c:pt>
                <c:pt idx="782">
                  <c:v>0.345966</c:v>
                </c:pt>
                <c:pt idx="783">
                  <c:v>0.34511500000000001</c:v>
                </c:pt>
                <c:pt idx="784">
                  <c:v>0.34419699999999998</c:v>
                </c:pt>
                <c:pt idx="785">
                  <c:v>0.34336899999999998</c:v>
                </c:pt>
                <c:pt idx="786">
                  <c:v>0.34251300000000001</c:v>
                </c:pt>
                <c:pt idx="787">
                  <c:v>0.34188800000000003</c:v>
                </c:pt>
                <c:pt idx="788">
                  <c:v>0.34145500000000001</c:v>
                </c:pt>
                <c:pt idx="789">
                  <c:v>0.34124300000000002</c:v>
                </c:pt>
                <c:pt idx="790">
                  <c:v>0.34117900000000001</c:v>
                </c:pt>
                <c:pt idx="791">
                  <c:v>0.34118599999999999</c:v>
                </c:pt>
                <c:pt idx="792">
                  <c:v>0.34115600000000001</c:v>
                </c:pt>
                <c:pt idx="793">
                  <c:v>0.34101599999999999</c:v>
                </c:pt>
                <c:pt idx="794">
                  <c:v>0.34083999999999998</c:v>
                </c:pt>
                <c:pt idx="795">
                  <c:v>0.34063300000000002</c:v>
                </c:pt>
                <c:pt idx="796">
                  <c:v>0.340424</c:v>
                </c:pt>
                <c:pt idx="797">
                  <c:v>0.34027600000000002</c:v>
                </c:pt>
                <c:pt idx="798">
                  <c:v>0.34017199999999997</c:v>
                </c:pt>
                <c:pt idx="799">
                  <c:v>0.34007999999999999</c:v>
                </c:pt>
                <c:pt idx="800">
                  <c:v>0.34002599999999999</c:v>
                </c:pt>
                <c:pt idx="801">
                  <c:v>0.340003</c:v>
                </c:pt>
                <c:pt idx="802">
                  <c:v>0.34002199999999999</c:v>
                </c:pt>
                <c:pt idx="803">
                  <c:v>0.34008100000000002</c:v>
                </c:pt>
                <c:pt idx="804">
                  <c:v>0.34013199999999999</c:v>
                </c:pt>
                <c:pt idx="805">
                  <c:v>0.34017700000000001</c:v>
                </c:pt>
                <c:pt idx="806">
                  <c:v>0.340223</c:v>
                </c:pt>
                <c:pt idx="807">
                  <c:v>0.34025300000000003</c:v>
                </c:pt>
                <c:pt idx="808">
                  <c:v>0.34020400000000001</c:v>
                </c:pt>
                <c:pt idx="809">
                  <c:v>0.34005200000000002</c:v>
                </c:pt>
                <c:pt idx="810">
                  <c:v>0.33990399999999998</c:v>
                </c:pt>
                <c:pt idx="811">
                  <c:v>0.33987899999999999</c:v>
                </c:pt>
                <c:pt idx="812">
                  <c:v>0.34005800000000003</c:v>
                </c:pt>
                <c:pt idx="813">
                  <c:v>0.34019899999999997</c:v>
                </c:pt>
                <c:pt idx="814">
                  <c:v>0.34030500000000002</c:v>
                </c:pt>
                <c:pt idx="815">
                  <c:v>0.34037800000000001</c:v>
                </c:pt>
                <c:pt idx="816">
                  <c:v>0.34043600000000002</c:v>
                </c:pt>
                <c:pt idx="817">
                  <c:v>0.34049200000000002</c:v>
                </c:pt>
                <c:pt idx="818">
                  <c:v>0.34051799999999999</c:v>
                </c:pt>
                <c:pt idx="819">
                  <c:v>0.340503</c:v>
                </c:pt>
                <c:pt idx="820">
                  <c:v>0.34053299999999997</c:v>
                </c:pt>
                <c:pt idx="821">
                  <c:v>0.34060499999999999</c:v>
                </c:pt>
                <c:pt idx="822">
                  <c:v>0.34064699999999998</c:v>
                </c:pt>
                <c:pt idx="823">
                  <c:v>0.34070699999999998</c:v>
                </c:pt>
                <c:pt idx="824">
                  <c:v>0.34080199999999999</c:v>
                </c:pt>
                <c:pt idx="825">
                  <c:v>0.34094200000000002</c:v>
                </c:pt>
                <c:pt idx="826">
                  <c:v>0.34115299999999998</c:v>
                </c:pt>
                <c:pt idx="827">
                  <c:v>0.34143099999999998</c:v>
                </c:pt>
                <c:pt idx="828">
                  <c:v>0.34170699999999998</c:v>
                </c:pt>
                <c:pt idx="829">
                  <c:v>0.34195799999999998</c:v>
                </c:pt>
                <c:pt idx="830">
                  <c:v>0.34204000000000001</c:v>
                </c:pt>
                <c:pt idx="831">
                  <c:v>0.34202900000000003</c:v>
                </c:pt>
                <c:pt idx="832">
                  <c:v>0.34200799999999998</c:v>
                </c:pt>
                <c:pt idx="833">
                  <c:v>0.34204200000000001</c:v>
                </c:pt>
                <c:pt idx="834">
                  <c:v>0.34218100000000001</c:v>
                </c:pt>
                <c:pt idx="835">
                  <c:v>0.34247300000000003</c:v>
                </c:pt>
                <c:pt idx="836">
                  <c:v>0.342943</c:v>
                </c:pt>
                <c:pt idx="837">
                  <c:v>0.34362300000000001</c:v>
                </c:pt>
                <c:pt idx="838">
                  <c:v>0.34446700000000002</c:v>
                </c:pt>
                <c:pt idx="839">
                  <c:v>0.34533000000000003</c:v>
                </c:pt>
                <c:pt idx="840">
                  <c:v>0.346304</c:v>
                </c:pt>
                <c:pt idx="841">
                  <c:v>0.34727799999999998</c:v>
                </c:pt>
                <c:pt idx="842">
                  <c:v>0.34804800000000002</c:v>
                </c:pt>
                <c:pt idx="843">
                  <c:v>0.34853000000000001</c:v>
                </c:pt>
                <c:pt idx="844">
                  <c:v>0.34868300000000002</c:v>
                </c:pt>
                <c:pt idx="845">
                  <c:v>0.34853299999999998</c:v>
                </c:pt>
                <c:pt idx="846">
                  <c:v>0.348105</c:v>
                </c:pt>
                <c:pt idx="847">
                  <c:v>0.34742400000000001</c:v>
                </c:pt>
                <c:pt idx="848">
                  <c:v>0.34658800000000001</c:v>
                </c:pt>
                <c:pt idx="849">
                  <c:v>0.34562999999999999</c:v>
                </c:pt>
                <c:pt idx="850">
                  <c:v>0.34480100000000002</c:v>
                </c:pt>
                <c:pt idx="851">
                  <c:v>0.34403299999999998</c:v>
                </c:pt>
                <c:pt idx="852">
                  <c:v>0.34331899999999999</c:v>
                </c:pt>
                <c:pt idx="853">
                  <c:v>0.342725</c:v>
                </c:pt>
                <c:pt idx="854">
                  <c:v>0.34226499999999999</c:v>
                </c:pt>
                <c:pt idx="855">
                  <c:v>0.34189599999999998</c:v>
                </c:pt>
                <c:pt idx="856">
                  <c:v>0.34159200000000001</c:v>
                </c:pt>
                <c:pt idx="857">
                  <c:v>0.34132099999999999</c:v>
                </c:pt>
                <c:pt idx="858">
                  <c:v>0.34114899999999998</c:v>
                </c:pt>
                <c:pt idx="859">
                  <c:v>0.340999</c:v>
                </c:pt>
                <c:pt idx="860">
                  <c:v>0.34089599999999998</c:v>
                </c:pt>
                <c:pt idx="861">
                  <c:v>0.34082299999999999</c:v>
                </c:pt>
                <c:pt idx="862">
                  <c:v>0.34081400000000001</c:v>
                </c:pt>
                <c:pt idx="863">
                  <c:v>0.34078799999999998</c:v>
                </c:pt>
                <c:pt idx="864">
                  <c:v>0.34077000000000002</c:v>
                </c:pt>
                <c:pt idx="865">
                  <c:v>0.34078900000000001</c:v>
                </c:pt>
                <c:pt idx="866">
                  <c:v>0.34080500000000002</c:v>
                </c:pt>
                <c:pt idx="867">
                  <c:v>0.34076400000000001</c:v>
                </c:pt>
                <c:pt idx="868">
                  <c:v>0.34061799999999998</c:v>
                </c:pt>
                <c:pt idx="869">
                  <c:v>0.34034599999999998</c:v>
                </c:pt>
                <c:pt idx="870">
                  <c:v>0.34010699999999999</c:v>
                </c:pt>
                <c:pt idx="871">
                  <c:v>0.34012100000000001</c:v>
                </c:pt>
                <c:pt idx="872">
                  <c:v>0.34023700000000001</c:v>
                </c:pt>
                <c:pt idx="873">
                  <c:v>0.34041100000000002</c:v>
                </c:pt>
                <c:pt idx="874">
                  <c:v>0.34049400000000002</c:v>
                </c:pt>
                <c:pt idx="875">
                  <c:v>0.34056399999999998</c:v>
                </c:pt>
                <c:pt idx="876">
                  <c:v>0.34060499999999999</c:v>
                </c:pt>
                <c:pt idx="877">
                  <c:v>0.34060800000000002</c:v>
                </c:pt>
                <c:pt idx="878">
                  <c:v>0.34060200000000002</c:v>
                </c:pt>
                <c:pt idx="879">
                  <c:v>0.34058699999999997</c:v>
                </c:pt>
                <c:pt idx="880">
                  <c:v>0.34060000000000001</c:v>
                </c:pt>
                <c:pt idx="881">
                  <c:v>0.34063700000000002</c:v>
                </c:pt>
                <c:pt idx="882">
                  <c:v>0.340669</c:v>
                </c:pt>
                <c:pt idx="883">
                  <c:v>0.340754</c:v>
                </c:pt>
                <c:pt idx="884">
                  <c:v>0.34091100000000002</c:v>
                </c:pt>
                <c:pt idx="885">
                  <c:v>0.341109</c:v>
                </c:pt>
                <c:pt idx="886">
                  <c:v>0.34137099999999998</c:v>
                </c:pt>
                <c:pt idx="887">
                  <c:v>0.34176899999999999</c:v>
                </c:pt>
                <c:pt idx="888">
                  <c:v>0.34231400000000001</c:v>
                </c:pt>
                <c:pt idx="889">
                  <c:v>0.34299099999999999</c:v>
                </c:pt>
                <c:pt idx="890">
                  <c:v>0.34386</c:v>
                </c:pt>
                <c:pt idx="891">
                  <c:v>0.34517900000000001</c:v>
                </c:pt>
                <c:pt idx="892">
                  <c:v>0.346605</c:v>
                </c:pt>
                <c:pt idx="893">
                  <c:v>0.34827999999999998</c:v>
                </c:pt>
                <c:pt idx="894">
                  <c:v>0.35003400000000001</c:v>
                </c:pt>
                <c:pt idx="895">
                  <c:v>0.35187800000000002</c:v>
                </c:pt>
                <c:pt idx="896">
                  <c:v>0.353821</c:v>
                </c:pt>
                <c:pt idx="897">
                  <c:v>0.35554599999999997</c:v>
                </c:pt>
                <c:pt idx="898">
                  <c:v>0.35678599999999999</c:v>
                </c:pt>
                <c:pt idx="899">
                  <c:v>0.35746899999999998</c:v>
                </c:pt>
                <c:pt idx="900">
                  <c:v>0.35767700000000002</c:v>
                </c:pt>
                <c:pt idx="901">
                  <c:v>0.35746</c:v>
                </c:pt>
                <c:pt idx="902">
                  <c:v>0.356906</c:v>
                </c:pt>
                <c:pt idx="903">
                  <c:v>0.356157</c:v>
                </c:pt>
                <c:pt idx="904">
                  <c:v>0.35533700000000001</c:v>
                </c:pt>
                <c:pt idx="905">
                  <c:v>0.35460700000000001</c:v>
                </c:pt>
                <c:pt idx="906">
                  <c:v>0.354049</c:v>
                </c:pt>
                <c:pt idx="907">
                  <c:v>0.353659</c:v>
                </c:pt>
                <c:pt idx="908">
                  <c:v>0.35365400000000002</c:v>
                </c:pt>
                <c:pt idx="909">
                  <c:v>0.35415000000000002</c:v>
                </c:pt>
                <c:pt idx="910">
                  <c:v>0.35531400000000002</c:v>
                </c:pt>
                <c:pt idx="911">
                  <c:v>0.35734700000000003</c:v>
                </c:pt>
                <c:pt idx="912">
                  <c:v>0.36042999999999997</c:v>
                </c:pt>
                <c:pt idx="913">
                  <c:v>0.36473499999999998</c:v>
                </c:pt>
                <c:pt idx="914">
                  <c:v>0.37090099999999998</c:v>
                </c:pt>
                <c:pt idx="915">
                  <c:v>0.37750299999999998</c:v>
                </c:pt>
                <c:pt idx="916">
                  <c:v>0.38024200000000002</c:v>
                </c:pt>
                <c:pt idx="917">
                  <c:v>0.37526199999999998</c:v>
                </c:pt>
                <c:pt idx="918">
                  <c:v>0.36097400000000002</c:v>
                </c:pt>
                <c:pt idx="919">
                  <c:v>0.33954600000000001</c:v>
                </c:pt>
                <c:pt idx="920">
                  <c:v>0.315216</c:v>
                </c:pt>
                <c:pt idx="921">
                  <c:v>0.29072999999999999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3BE-4D33-965F-4A448D803ACD}"/>
            </c:ext>
          </c:extLst>
        </c:ser>
        <c:ser>
          <c:idx val="2"/>
          <c:order val="2"/>
          <c:tx>
            <c:strRef>
              <c:f>'Measured H_6th'!$N$1</c:f>
              <c:strCache>
                <c:ptCount val="1"/>
                <c:pt idx="0">
                  <c:v>H3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'Measured H_6th'!$K$2:$K$936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H_6th'!$N$2:$N$936</c:f>
              <c:numCache>
                <c:formatCode>General</c:formatCode>
                <c:ptCount val="935"/>
                <c:pt idx="0">
                  <c:v>0.22655500000000001</c:v>
                </c:pt>
                <c:pt idx="1">
                  <c:v>0.25761899999999999</c:v>
                </c:pt>
                <c:pt idx="2">
                  <c:v>0.29013899999999998</c:v>
                </c:pt>
                <c:pt idx="3">
                  <c:v>0.32126900000000003</c:v>
                </c:pt>
                <c:pt idx="4">
                  <c:v>0.34614</c:v>
                </c:pt>
                <c:pt idx="5">
                  <c:v>0.35978199999999999</c:v>
                </c:pt>
                <c:pt idx="6">
                  <c:v>0.36625999999999997</c:v>
                </c:pt>
                <c:pt idx="7">
                  <c:v>0.36780000000000002</c:v>
                </c:pt>
                <c:pt idx="8">
                  <c:v>0.36700100000000002</c:v>
                </c:pt>
                <c:pt idx="9">
                  <c:v>0.36468899999999999</c:v>
                </c:pt>
                <c:pt idx="10">
                  <c:v>0.36208000000000001</c:v>
                </c:pt>
                <c:pt idx="11">
                  <c:v>0.35933199999999998</c:v>
                </c:pt>
                <c:pt idx="12">
                  <c:v>0.356545</c:v>
                </c:pt>
                <c:pt idx="13">
                  <c:v>0.35391699999999998</c:v>
                </c:pt>
                <c:pt idx="14">
                  <c:v>0.35134399999999999</c:v>
                </c:pt>
                <c:pt idx="15">
                  <c:v>0.34878900000000002</c:v>
                </c:pt>
                <c:pt idx="16">
                  <c:v>0.34662599999999999</c:v>
                </c:pt>
                <c:pt idx="17">
                  <c:v>0.344889</c:v>
                </c:pt>
                <c:pt idx="18">
                  <c:v>0.343219</c:v>
                </c:pt>
                <c:pt idx="19">
                  <c:v>0.34194799999999997</c:v>
                </c:pt>
                <c:pt idx="20">
                  <c:v>0.341034</c:v>
                </c:pt>
                <c:pt idx="21">
                  <c:v>0.34036699999999998</c:v>
                </c:pt>
                <c:pt idx="22">
                  <c:v>0.33999600000000002</c:v>
                </c:pt>
                <c:pt idx="23">
                  <c:v>0.33987499999999998</c:v>
                </c:pt>
                <c:pt idx="24">
                  <c:v>0.33988099999999999</c:v>
                </c:pt>
                <c:pt idx="25">
                  <c:v>0.33994000000000002</c:v>
                </c:pt>
                <c:pt idx="26">
                  <c:v>0.34004099999999998</c:v>
                </c:pt>
                <c:pt idx="27">
                  <c:v>0.34014899999999998</c:v>
                </c:pt>
                <c:pt idx="28">
                  <c:v>0.340252</c:v>
                </c:pt>
                <c:pt idx="29">
                  <c:v>0.34040399999999998</c:v>
                </c:pt>
                <c:pt idx="30">
                  <c:v>0.34061599999999997</c:v>
                </c:pt>
                <c:pt idx="31">
                  <c:v>0.34082600000000002</c:v>
                </c:pt>
                <c:pt idx="32">
                  <c:v>0.34097699999999997</c:v>
                </c:pt>
                <c:pt idx="33">
                  <c:v>0.340839</c:v>
                </c:pt>
                <c:pt idx="34">
                  <c:v>0.34050999999999998</c:v>
                </c:pt>
                <c:pt idx="35">
                  <c:v>0.34012700000000001</c:v>
                </c:pt>
                <c:pt idx="36">
                  <c:v>0.33971200000000001</c:v>
                </c:pt>
                <c:pt idx="37">
                  <c:v>0.339312</c:v>
                </c:pt>
                <c:pt idx="38">
                  <c:v>0.33898499999999998</c:v>
                </c:pt>
                <c:pt idx="39">
                  <c:v>0.338727</c:v>
                </c:pt>
                <c:pt idx="40">
                  <c:v>0.33849600000000002</c:v>
                </c:pt>
                <c:pt idx="41">
                  <c:v>0.33829900000000002</c:v>
                </c:pt>
                <c:pt idx="42">
                  <c:v>0.33815800000000001</c:v>
                </c:pt>
                <c:pt idx="43">
                  <c:v>0.33801500000000001</c:v>
                </c:pt>
                <c:pt idx="44">
                  <c:v>0.33788600000000002</c:v>
                </c:pt>
                <c:pt idx="45">
                  <c:v>0.33778000000000002</c:v>
                </c:pt>
                <c:pt idx="46">
                  <c:v>0.33771600000000002</c:v>
                </c:pt>
                <c:pt idx="47">
                  <c:v>0.337615</c:v>
                </c:pt>
                <c:pt idx="48">
                  <c:v>0.33752199999999999</c:v>
                </c:pt>
                <c:pt idx="49">
                  <c:v>0.33745000000000003</c:v>
                </c:pt>
                <c:pt idx="50">
                  <c:v>0.33738400000000002</c:v>
                </c:pt>
                <c:pt idx="51">
                  <c:v>0.33732099999999998</c:v>
                </c:pt>
                <c:pt idx="52">
                  <c:v>0.33728200000000003</c:v>
                </c:pt>
                <c:pt idx="53">
                  <c:v>0.33722999999999997</c:v>
                </c:pt>
                <c:pt idx="54">
                  <c:v>0.33714100000000002</c:v>
                </c:pt>
                <c:pt idx="55">
                  <c:v>0.33707300000000001</c:v>
                </c:pt>
                <c:pt idx="56">
                  <c:v>0.33700600000000003</c:v>
                </c:pt>
                <c:pt idx="57">
                  <c:v>0.33690599999999998</c:v>
                </c:pt>
                <c:pt idx="58">
                  <c:v>0.33681899999999998</c:v>
                </c:pt>
                <c:pt idx="59">
                  <c:v>0.33672299999999999</c:v>
                </c:pt>
                <c:pt idx="60">
                  <c:v>0.33661200000000002</c:v>
                </c:pt>
                <c:pt idx="61">
                  <c:v>0.336503</c:v>
                </c:pt>
                <c:pt idx="62">
                  <c:v>0.33641500000000002</c:v>
                </c:pt>
                <c:pt idx="63">
                  <c:v>0.336335</c:v>
                </c:pt>
                <c:pt idx="64">
                  <c:v>0.33627699999999999</c:v>
                </c:pt>
                <c:pt idx="65">
                  <c:v>0.33629799999999999</c:v>
                </c:pt>
                <c:pt idx="66">
                  <c:v>0.33640599999999998</c:v>
                </c:pt>
                <c:pt idx="67">
                  <c:v>0.33659499999999998</c:v>
                </c:pt>
                <c:pt idx="68">
                  <c:v>0.33695000000000003</c:v>
                </c:pt>
                <c:pt idx="69">
                  <c:v>0.33737600000000001</c:v>
                </c:pt>
                <c:pt idx="70">
                  <c:v>0.33773700000000001</c:v>
                </c:pt>
                <c:pt idx="71">
                  <c:v>0.33796399999999999</c:v>
                </c:pt>
                <c:pt idx="72">
                  <c:v>0.338086</c:v>
                </c:pt>
                <c:pt idx="73">
                  <c:v>0.33827299999999999</c:v>
                </c:pt>
                <c:pt idx="74">
                  <c:v>0.33865600000000001</c:v>
                </c:pt>
                <c:pt idx="75">
                  <c:v>0.33940599999999999</c:v>
                </c:pt>
                <c:pt idx="76">
                  <c:v>0.34049099999999999</c:v>
                </c:pt>
                <c:pt idx="77">
                  <c:v>0.34206799999999998</c:v>
                </c:pt>
                <c:pt idx="78">
                  <c:v>0.34398400000000001</c:v>
                </c:pt>
                <c:pt idx="79">
                  <c:v>0.34671299999999999</c:v>
                </c:pt>
                <c:pt idx="80">
                  <c:v>0.34941100000000003</c:v>
                </c:pt>
                <c:pt idx="81">
                  <c:v>0.35202699999999998</c:v>
                </c:pt>
                <c:pt idx="82">
                  <c:v>0.35445399999999999</c:v>
                </c:pt>
                <c:pt idx="83">
                  <c:v>0.35631800000000002</c:v>
                </c:pt>
                <c:pt idx="84">
                  <c:v>0.35737000000000002</c:v>
                </c:pt>
                <c:pt idx="85">
                  <c:v>0.35749900000000001</c:v>
                </c:pt>
                <c:pt idx="86">
                  <c:v>0.35671999999999998</c:v>
                </c:pt>
                <c:pt idx="87">
                  <c:v>0.35508899999999999</c:v>
                </c:pt>
                <c:pt idx="88">
                  <c:v>0.35269</c:v>
                </c:pt>
                <c:pt idx="89">
                  <c:v>0.35031000000000001</c:v>
                </c:pt>
                <c:pt idx="90">
                  <c:v>0.34786899999999998</c:v>
                </c:pt>
                <c:pt idx="91">
                  <c:v>0.34557300000000002</c:v>
                </c:pt>
                <c:pt idx="92">
                  <c:v>0.34364099999999997</c:v>
                </c:pt>
                <c:pt idx="93">
                  <c:v>0.34189000000000003</c:v>
                </c:pt>
                <c:pt idx="94">
                  <c:v>0.34040100000000001</c:v>
                </c:pt>
                <c:pt idx="95">
                  <c:v>0.33915600000000001</c:v>
                </c:pt>
                <c:pt idx="96">
                  <c:v>0.33825499999999997</c:v>
                </c:pt>
                <c:pt idx="97">
                  <c:v>0.33760699999999999</c:v>
                </c:pt>
                <c:pt idx="98">
                  <c:v>0.33713100000000001</c:v>
                </c:pt>
                <c:pt idx="99">
                  <c:v>0.33676099999999998</c:v>
                </c:pt>
                <c:pt idx="100">
                  <c:v>0.33649800000000002</c:v>
                </c:pt>
                <c:pt idx="101">
                  <c:v>0.33633400000000002</c:v>
                </c:pt>
                <c:pt idx="102">
                  <c:v>0.33623999999999998</c:v>
                </c:pt>
                <c:pt idx="103">
                  <c:v>0.33621699999999999</c:v>
                </c:pt>
                <c:pt idx="104">
                  <c:v>0.33621099999999998</c:v>
                </c:pt>
                <c:pt idx="105">
                  <c:v>0.33625100000000002</c:v>
                </c:pt>
                <c:pt idx="106">
                  <c:v>0.33629300000000001</c:v>
                </c:pt>
                <c:pt idx="107">
                  <c:v>0.336343</c:v>
                </c:pt>
                <c:pt idx="108">
                  <c:v>0.33639599999999997</c:v>
                </c:pt>
                <c:pt idx="109">
                  <c:v>0.336455</c:v>
                </c:pt>
                <c:pt idx="110">
                  <c:v>0.33651999999999999</c:v>
                </c:pt>
                <c:pt idx="111">
                  <c:v>0.33658199999999999</c:v>
                </c:pt>
                <c:pt idx="112">
                  <c:v>0.33663900000000002</c:v>
                </c:pt>
                <c:pt idx="113">
                  <c:v>0.33670099999999997</c:v>
                </c:pt>
                <c:pt idx="114">
                  <c:v>0.33672200000000002</c:v>
                </c:pt>
                <c:pt idx="115">
                  <c:v>0.336785</c:v>
                </c:pt>
                <c:pt idx="116">
                  <c:v>0.33684999999999998</c:v>
                </c:pt>
                <c:pt idx="117">
                  <c:v>0.33691100000000002</c:v>
                </c:pt>
                <c:pt idx="118">
                  <c:v>0.336976</c:v>
                </c:pt>
                <c:pt idx="119">
                  <c:v>0.33702799999999999</c:v>
                </c:pt>
                <c:pt idx="120">
                  <c:v>0.337061</c:v>
                </c:pt>
                <c:pt idx="121">
                  <c:v>0.33710800000000002</c:v>
                </c:pt>
                <c:pt idx="122">
                  <c:v>0.33719399999999999</c:v>
                </c:pt>
                <c:pt idx="123">
                  <c:v>0.33733299999999999</c:v>
                </c:pt>
                <c:pt idx="124">
                  <c:v>0.33750200000000002</c:v>
                </c:pt>
                <c:pt idx="125">
                  <c:v>0.33769100000000002</c:v>
                </c:pt>
                <c:pt idx="126">
                  <c:v>0.337947</c:v>
                </c:pt>
                <c:pt idx="127">
                  <c:v>0.33828900000000001</c:v>
                </c:pt>
                <c:pt idx="128">
                  <c:v>0.338675</c:v>
                </c:pt>
                <c:pt idx="129">
                  <c:v>0.33922000000000002</c:v>
                </c:pt>
                <c:pt idx="130">
                  <c:v>0.33998699999999998</c:v>
                </c:pt>
                <c:pt idx="131">
                  <c:v>0.34093400000000001</c:v>
                </c:pt>
                <c:pt idx="132">
                  <c:v>0.34187800000000002</c:v>
                </c:pt>
                <c:pt idx="133">
                  <c:v>0.34285900000000002</c:v>
                </c:pt>
                <c:pt idx="134">
                  <c:v>0.34390399999999999</c:v>
                </c:pt>
                <c:pt idx="135">
                  <c:v>0.34476899999999999</c:v>
                </c:pt>
                <c:pt idx="136">
                  <c:v>0.34522799999999998</c:v>
                </c:pt>
                <c:pt idx="137">
                  <c:v>0.34542600000000001</c:v>
                </c:pt>
                <c:pt idx="138">
                  <c:v>0.34527200000000002</c:v>
                </c:pt>
                <c:pt idx="139">
                  <c:v>0.344862</c:v>
                </c:pt>
                <c:pt idx="140">
                  <c:v>0.344223</c:v>
                </c:pt>
                <c:pt idx="141">
                  <c:v>0.34340999999999999</c:v>
                </c:pt>
                <c:pt idx="142">
                  <c:v>0.34251900000000002</c:v>
                </c:pt>
                <c:pt idx="143">
                  <c:v>0.34178999999999998</c:v>
                </c:pt>
                <c:pt idx="144">
                  <c:v>0.34109499999999998</c:v>
                </c:pt>
                <c:pt idx="145">
                  <c:v>0.34048499999999998</c:v>
                </c:pt>
                <c:pt idx="146">
                  <c:v>0.34018300000000001</c:v>
                </c:pt>
                <c:pt idx="147">
                  <c:v>0.340084</c:v>
                </c:pt>
                <c:pt idx="148">
                  <c:v>0.340119</c:v>
                </c:pt>
                <c:pt idx="149">
                  <c:v>0.34017399999999998</c:v>
                </c:pt>
                <c:pt idx="150">
                  <c:v>0.34004800000000002</c:v>
                </c:pt>
                <c:pt idx="151">
                  <c:v>0.33968900000000002</c:v>
                </c:pt>
                <c:pt idx="152">
                  <c:v>0.33929300000000001</c:v>
                </c:pt>
                <c:pt idx="153">
                  <c:v>0.33896999999999999</c:v>
                </c:pt>
                <c:pt idx="154">
                  <c:v>0.33864899999999998</c:v>
                </c:pt>
                <c:pt idx="155">
                  <c:v>0.33838400000000002</c:v>
                </c:pt>
                <c:pt idx="156">
                  <c:v>0.33822400000000002</c:v>
                </c:pt>
                <c:pt idx="157">
                  <c:v>0.33810299999999999</c:v>
                </c:pt>
                <c:pt idx="158">
                  <c:v>0.33801399999999998</c:v>
                </c:pt>
                <c:pt idx="159">
                  <c:v>0.33796999999999999</c:v>
                </c:pt>
                <c:pt idx="160">
                  <c:v>0.337949</c:v>
                </c:pt>
                <c:pt idx="161">
                  <c:v>0.33792899999999998</c:v>
                </c:pt>
                <c:pt idx="162">
                  <c:v>0.33793800000000002</c:v>
                </c:pt>
                <c:pt idx="163">
                  <c:v>0.33793800000000002</c:v>
                </c:pt>
                <c:pt idx="164">
                  <c:v>0.33793299999999998</c:v>
                </c:pt>
                <c:pt idx="165">
                  <c:v>0.33796199999999998</c:v>
                </c:pt>
                <c:pt idx="166">
                  <c:v>0.33799899999999999</c:v>
                </c:pt>
                <c:pt idx="167">
                  <c:v>0.33799600000000002</c:v>
                </c:pt>
                <c:pt idx="168">
                  <c:v>0.33798600000000001</c:v>
                </c:pt>
                <c:pt idx="169">
                  <c:v>0.33799800000000002</c:v>
                </c:pt>
                <c:pt idx="170">
                  <c:v>0.33800000000000002</c:v>
                </c:pt>
                <c:pt idx="171">
                  <c:v>0.33796799999999999</c:v>
                </c:pt>
                <c:pt idx="172">
                  <c:v>0.33798099999999998</c:v>
                </c:pt>
                <c:pt idx="173">
                  <c:v>0.33799000000000001</c:v>
                </c:pt>
                <c:pt idx="174">
                  <c:v>0.33798699999999998</c:v>
                </c:pt>
                <c:pt idx="175">
                  <c:v>0.33798099999999998</c:v>
                </c:pt>
                <c:pt idx="176">
                  <c:v>0.33795700000000001</c:v>
                </c:pt>
                <c:pt idx="177">
                  <c:v>0.33791900000000002</c:v>
                </c:pt>
                <c:pt idx="178">
                  <c:v>0.337897</c:v>
                </c:pt>
                <c:pt idx="179">
                  <c:v>0.33790999999999999</c:v>
                </c:pt>
                <c:pt idx="180">
                  <c:v>0.337893</c:v>
                </c:pt>
                <c:pt idx="181">
                  <c:v>0.33792</c:v>
                </c:pt>
                <c:pt idx="182">
                  <c:v>0.33801900000000001</c:v>
                </c:pt>
                <c:pt idx="183">
                  <c:v>0.33817900000000001</c:v>
                </c:pt>
                <c:pt idx="184">
                  <c:v>0.338445</c:v>
                </c:pt>
                <c:pt idx="185">
                  <c:v>0.338868</c:v>
                </c:pt>
                <c:pt idx="186">
                  <c:v>0.33937200000000001</c:v>
                </c:pt>
                <c:pt idx="187">
                  <c:v>0.33973500000000001</c:v>
                </c:pt>
                <c:pt idx="188">
                  <c:v>0.33984799999999998</c:v>
                </c:pt>
                <c:pt idx="189">
                  <c:v>0.33979599999999999</c:v>
                </c:pt>
                <c:pt idx="190">
                  <c:v>0.33972400000000003</c:v>
                </c:pt>
                <c:pt idx="191">
                  <c:v>0.33972200000000002</c:v>
                </c:pt>
                <c:pt idx="192">
                  <c:v>0.33986300000000003</c:v>
                </c:pt>
                <c:pt idx="193">
                  <c:v>0.340167</c:v>
                </c:pt>
                <c:pt idx="194">
                  <c:v>0.34064100000000003</c:v>
                </c:pt>
                <c:pt idx="195">
                  <c:v>0.34132699999999999</c:v>
                </c:pt>
                <c:pt idx="196">
                  <c:v>0.34213700000000002</c:v>
                </c:pt>
                <c:pt idx="197">
                  <c:v>0.34320800000000001</c:v>
                </c:pt>
                <c:pt idx="198">
                  <c:v>0.34423500000000001</c:v>
                </c:pt>
                <c:pt idx="199">
                  <c:v>0.34508800000000001</c:v>
                </c:pt>
                <c:pt idx="200">
                  <c:v>0.345777</c:v>
                </c:pt>
                <c:pt idx="201">
                  <c:v>0.34626800000000002</c:v>
                </c:pt>
                <c:pt idx="202">
                  <c:v>0.34637099999999998</c:v>
                </c:pt>
                <c:pt idx="203">
                  <c:v>0.34612900000000002</c:v>
                </c:pt>
                <c:pt idx="204">
                  <c:v>0.34553699999999998</c:v>
                </c:pt>
                <c:pt idx="205">
                  <c:v>0.34465099999999999</c:v>
                </c:pt>
                <c:pt idx="206">
                  <c:v>0.34376600000000002</c:v>
                </c:pt>
                <c:pt idx="207">
                  <c:v>0.34293800000000002</c:v>
                </c:pt>
                <c:pt idx="208">
                  <c:v>0.34206700000000001</c:v>
                </c:pt>
                <c:pt idx="209">
                  <c:v>0.34121699999999999</c:v>
                </c:pt>
                <c:pt idx="210">
                  <c:v>0.34048499999999998</c:v>
                </c:pt>
                <c:pt idx="211">
                  <c:v>0.33999099999999999</c:v>
                </c:pt>
                <c:pt idx="212">
                  <c:v>0.33956500000000001</c:v>
                </c:pt>
                <c:pt idx="213">
                  <c:v>0.33920400000000001</c:v>
                </c:pt>
                <c:pt idx="214">
                  <c:v>0.33896999999999999</c:v>
                </c:pt>
                <c:pt idx="215">
                  <c:v>0.33879999999999999</c:v>
                </c:pt>
                <c:pt idx="216">
                  <c:v>0.33867799999999998</c:v>
                </c:pt>
                <c:pt idx="217">
                  <c:v>0.33862700000000001</c:v>
                </c:pt>
                <c:pt idx="218">
                  <c:v>0.33861799999999997</c:v>
                </c:pt>
                <c:pt idx="219">
                  <c:v>0.33861799999999997</c:v>
                </c:pt>
                <c:pt idx="220">
                  <c:v>0.338619</c:v>
                </c:pt>
                <c:pt idx="221">
                  <c:v>0.33865099999999998</c:v>
                </c:pt>
                <c:pt idx="222">
                  <c:v>0.33868500000000001</c:v>
                </c:pt>
                <c:pt idx="223">
                  <c:v>0.338756</c:v>
                </c:pt>
                <c:pt idx="224">
                  <c:v>0.33881499999999998</c:v>
                </c:pt>
                <c:pt idx="225">
                  <c:v>0.33881499999999998</c:v>
                </c:pt>
                <c:pt idx="226">
                  <c:v>0.33874100000000001</c:v>
                </c:pt>
                <c:pt idx="227">
                  <c:v>0.338613</c:v>
                </c:pt>
                <c:pt idx="228">
                  <c:v>0.33852900000000002</c:v>
                </c:pt>
                <c:pt idx="229">
                  <c:v>0.33852599999999999</c:v>
                </c:pt>
                <c:pt idx="230">
                  <c:v>0.33847500000000003</c:v>
                </c:pt>
                <c:pt idx="231">
                  <c:v>0.33848600000000001</c:v>
                </c:pt>
                <c:pt idx="232">
                  <c:v>0.33849499999999999</c:v>
                </c:pt>
                <c:pt idx="233">
                  <c:v>0.33852700000000002</c:v>
                </c:pt>
                <c:pt idx="234">
                  <c:v>0.33856199999999997</c:v>
                </c:pt>
                <c:pt idx="235">
                  <c:v>0.33859600000000001</c:v>
                </c:pt>
                <c:pt idx="236">
                  <c:v>0.33863700000000002</c:v>
                </c:pt>
                <c:pt idx="237">
                  <c:v>0.338673</c:v>
                </c:pt>
                <c:pt idx="238">
                  <c:v>0.338727</c:v>
                </c:pt>
                <c:pt idx="239">
                  <c:v>0.33876800000000001</c:v>
                </c:pt>
                <c:pt idx="240">
                  <c:v>0.33880700000000002</c:v>
                </c:pt>
                <c:pt idx="241">
                  <c:v>0.33883400000000002</c:v>
                </c:pt>
                <c:pt idx="242">
                  <c:v>0.338868</c:v>
                </c:pt>
                <c:pt idx="243">
                  <c:v>0.33892299999999997</c:v>
                </c:pt>
                <c:pt idx="244">
                  <c:v>0.338974</c:v>
                </c:pt>
                <c:pt idx="245">
                  <c:v>0.33903800000000001</c:v>
                </c:pt>
                <c:pt idx="246">
                  <c:v>0.33916299999999999</c:v>
                </c:pt>
                <c:pt idx="247">
                  <c:v>0.33932499999999999</c:v>
                </c:pt>
                <c:pt idx="248">
                  <c:v>0.33954899999999999</c:v>
                </c:pt>
                <c:pt idx="249">
                  <c:v>0.33980399999999999</c:v>
                </c:pt>
                <c:pt idx="250">
                  <c:v>0.34013300000000002</c:v>
                </c:pt>
                <c:pt idx="251">
                  <c:v>0.340505</c:v>
                </c:pt>
                <c:pt idx="252">
                  <c:v>0.34089900000000001</c:v>
                </c:pt>
                <c:pt idx="253">
                  <c:v>0.34125699999999998</c:v>
                </c:pt>
                <c:pt idx="254">
                  <c:v>0.34151300000000001</c:v>
                </c:pt>
                <c:pt idx="255">
                  <c:v>0.34168100000000001</c:v>
                </c:pt>
                <c:pt idx="256">
                  <c:v>0.34168900000000002</c:v>
                </c:pt>
                <c:pt idx="257">
                  <c:v>0.34157199999999999</c:v>
                </c:pt>
                <c:pt idx="258">
                  <c:v>0.34136499999999997</c:v>
                </c:pt>
                <c:pt idx="259">
                  <c:v>0.34107900000000002</c:v>
                </c:pt>
                <c:pt idx="260">
                  <c:v>0.34074700000000002</c:v>
                </c:pt>
                <c:pt idx="261">
                  <c:v>0.340389</c:v>
                </c:pt>
                <c:pt idx="262">
                  <c:v>0.34003100000000003</c:v>
                </c:pt>
                <c:pt idx="263">
                  <c:v>0.3397</c:v>
                </c:pt>
                <c:pt idx="264">
                  <c:v>0.33943800000000002</c:v>
                </c:pt>
                <c:pt idx="265">
                  <c:v>0.33922400000000003</c:v>
                </c:pt>
                <c:pt idx="266">
                  <c:v>0.33902399999999999</c:v>
                </c:pt>
                <c:pt idx="267">
                  <c:v>0.33884700000000001</c:v>
                </c:pt>
                <c:pt idx="268">
                  <c:v>0.33873300000000001</c:v>
                </c:pt>
                <c:pt idx="269">
                  <c:v>0.33864499999999997</c:v>
                </c:pt>
                <c:pt idx="270">
                  <c:v>0.338563</c:v>
                </c:pt>
                <c:pt idx="271">
                  <c:v>0.33852599999999999</c:v>
                </c:pt>
                <c:pt idx="272">
                  <c:v>0.33842499999999998</c:v>
                </c:pt>
                <c:pt idx="273">
                  <c:v>0.33836899999999998</c:v>
                </c:pt>
                <c:pt idx="274">
                  <c:v>0.33830500000000002</c:v>
                </c:pt>
                <c:pt idx="275">
                  <c:v>0.33827499999999999</c:v>
                </c:pt>
                <c:pt idx="276">
                  <c:v>0.33824599999999999</c:v>
                </c:pt>
                <c:pt idx="277">
                  <c:v>0.33820699999999998</c:v>
                </c:pt>
                <c:pt idx="278">
                  <c:v>0.338169</c:v>
                </c:pt>
                <c:pt idx="279">
                  <c:v>0.33814100000000002</c:v>
                </c:pt>
                <c:pt idx="280">
                  <c:v>0.33812799999999998</c:v>
                </c:pt>
                <c:pt idx="281">
                  <c:v>0.33808700000000003</c:v>
                </c:pt>
                <c:pt idx="282">
                  <c:v>0.33805200000000002</c:v>
                </c:pt>
                <c:pt idx="283">
                  <c:v>0.33801599999999998</c:v>
                </c:pt>
                <c:pt idx="284">
                  <c:v>0.33798299999999998</c:v>
                </c:pt>
                <c:pt idx="285">
                  <c:v>0.33794600000000002</c:v>
                </c:pt>
                <c:pt idx="286">
                  <c:v>0.33790300000000001</c:v>
                </c:pt>
                <c:pt idx="287">
                  <c:v>0.33786300000000002</c:v>
                </c:pt>
                <c:pt idx="288">
                  <c:v>0.33781600000000001</c:v>
                </c:pt>
                <c:pt idx="289">
                  <c:v>0.33774799999999999</c:v>
                </c:pt>
                <c:pt idx="290">
                  <c:v>0.33768599999999999</c:v>
                </c:pt>
                <c:pt idx="291">
                  <c:v>0.33763599999999999</c:v>
                </c:pt>
                <c:pt idx="292">
                  <c:v>0.33760800000000002</c:v>
                </c:pt>
                <c:pt idx="293">
                  <c:v>0.33758300000000002</c:v>
                </c:pt>
                <c:pt idx="294">
                  <c:v>0.337563</c:v>
                </c:pt>
                <c:pt idx="295">
                  <c:v>0.33754200000000001</c:v>
                </c:pt>
                <c:pt idx="296">
                  <c:v>0.337534</c:v>
                </c:pt>
                <c:pt idx="297">
                  <c:v>0.33760299999999999</c:v>
                </c:pt>
                <c:pt idx="298">
                  <c:v>0.33768900000000002</c:v>
                </c:pt>
                <c:pt idx="299">
                  <c:v>0.33784999999999998</c:v>
                </c:pt>
                <c:pt idx="300">
                  <c:v>0.33815400000000001</c:v>
                </c:pt>
                <c:pt idx="301">
                  <c:v>0.338536</c:v>
                </c:pt>
                <c:pt idx="302">
                  <c:v>0.33912399999999998</c:v>
                </c:pt>
                <c:pt idx="303">
                  <c:v>0.339895</c:v>
                </c:pt>
                <c:pt idx="304">
                  <c:v>0.34087400000000001</c:v>
                </c:pt>
                <c:pt idx="305">
                  <c:v>0.34202500000000002</c:v>
                </c:pt>
                <c:pt idx="306">
                  <c:v>0.343223</c:v>
                </c:pt>
                <c:pt idx="307">
                  <c:v>0.34454400000000002</c:v>
                </c:pt>
                <c:pt idx="308">
                  <c:v>0.34579900000000002</c:v>
                </c:pt>
                <c:pt idx="309">
                  <c:v>0.34659600000000002</c:v>
                </c:pt>
                <c:pt idx="310">
                  <c:v>0.34704099999999999</c:v>
                </c:pt>
                <c:pt idx="311">
                  <c:v>0.34705599999999998</c:v>
                </c:pt>
                <c:pt idx="312">
                  <c:v>0.346663</c:v>
                </c:pt>
                <c:pt idx="313">
                  <c:v>0.34588400000000002</c:v>
                </c:pt>
                <c:pt idx="314">
                  <c:v>0.34480300000000003</c:v>
                </c:pt>
                <c:pt idx="315">
                  <c:v>0.34379500000000002</c:v>
                </c:pt>
                <c:pt idx="316">
                  <c:v>0.34270800000000001</c:v>
                </c:pt>
                <c:pt idx="317">
                  <c:v>0.34165800000000002</c:v>
                </c:pt>
                <c:pt idx="318">
                  <c:v>0.34077499999999999</c:v>
                </c:pt>
                <c:pt idx="319">
                  <c:v>0.34016800000000003</c:v>
                </c:pt>
                <c:pt idx="320">
                  <c:v>0.33981</c:v>
                </c:pt>
                <c:pt idx="321">
                  <c:v>0.339696</c:v>
                </c:pt>
                <c:pt idx="322">
                  <c:v>0.33973300000000001</c:v>
                </c:pt>
                <c:pt idx="323">
                  <c:v>0.33973199999999998</c:v>
                </c:pt>
                <c:pt idx="324">
                  <c:v>0.33953499999999998</c:v>
                </c:pt>
                <c:pt idx="325">
                  <c:v>0.33904600000000001</c:v>
                </c:pt>
                <c:pt idx="326">
                  <c:v>0.33864300000000003</c:v>
                </c:pt>
                <c:pt idx="327">
                  <c:v>0.338285</c:v>
                </c:pt>
                <c:pt idx="328">
                  <c:v>0.33796500000000002</c:v>
                </c:pt>
                <c:pt idx="329">
                  <c:v>0.33774199999999999</c:v>
                </c:pt>
                <c:pt idx="330">
                  <c:v>0.33761600000000003</c:v>
                </c:pt>
                <c:pt idx="331">
                  <c:v>0.33750999999999998</c:v>
                </c:pt>
                <c:pt idx="332">
                  <c:v>0.33749499999999999</c:v>
                </c:pt>
                <c:pt idx="333">
                  <c:v>0.33751399999999998</c:v>
                </c:pt>
                <c:pt idx="334">
                  <c:v>0.33753499999999997</c:v>
                </c:pt>
                <c:pt idx="335">
                  <c:v>0.33756399999999998</c:v>
                </c:pt>
                <c:pt idx="336">
                  <c:v>0.337586</c:v>
                </c:pt>
                <c:pt idx="337">
                  <c:v>0.33758899999999997</c:v>
                </c:pt>
                <c:pt idx="338">
                  <c:v>0.33759400000000001</c:v>
                </c:pt>
                <c:pt idx="339">
                  <c:v>0.337644</c:v>
                </c:pt>
                <c:pt idx="340">
                  <c:v>0.337677</c:v>
                </c:pt>
                <c:pt idx="341">
                  <c:v>0.33767599999999998</c:v>
                </c:pt>
                <c:pt idx="342">
                  <c:v>0.33771099999999998</c:v>
                </c:pt>
                <c:pt idx="343">
                  <c:v>0.337729</c:v>
                </c:pt>
                <c:pt idx="344">
                  <c:v>0.337754</c:v>
                </c:pt>
                <c:pt idx="345">
                  <c:v>0.337808</c:v>
                </c:pt>
                <c:pt idx="346">
                  <c:v>0.33786899999999997</c:v>
                </c:pt>
                <c:pt idx="347">
                  <c:v>0.337893</c:v>
                </c:pt>
                <c:pt idx="348">
                  <c:v>0.33787800000000001</c:v>
                </c:pt>
                <c:pt idx="349">
                  <c:v>0.33792100000000003</c:v>
                </c:pt>
                <c:pt idx="350">
                  <c:v>0.33792499999999998</c:v>
                </c:pt>
                <c:pt idx="351">
                  <c:v>0.33791500000000002</c:v>
                </c:pt>
                <c:pt idx="352">
                  <c:v>0.33794099999999999</c:v>
                </c:pt>
                <c:pt idx="353">
                  <c:v>0.337976</c:v>
                </c:pt>
                <c:pt idx="354">
                  <c:v>0.33798499999999998</c:v>
                </c:pt>
                <c:pt idx="355">
                  <c:v>0.338028</c:v>
                </c:pt>
                <c:pt idx="356">
                  <c:v>0.33815800000000001</c:v>
                </c:pt>
                <c:pt idx="357">
                  <c:v>0.33834900000000001</c:v>
                </c:pt>
                <c:pt idx="358">
                  <c:v>0.33865800000000001</c:v>
                </c:pt>
                <c:pt idx="359">
                  <c:v>0.33915800000000002</c:v>
                </c:pt>
                <c:pt idx="360">
                  <c:v>0.33974900000000002</c:v>
                </c:pt>
                <c:pt idx="361">
                  <c:v>0.340057</c:v>
                </c:pt>
                <c:pt idx="362">
                  <c:v>0.34010899999999999</c:v>
                </c:pt>
                <c:pt idx="363">
                  <c:v>0.33996300000000002</c:v>
                </c:pt>
                <c:pt idx="364">
                  <c:v>0.339806</c:v>
                </c:pt>
                <c:pt idx="365">
                  <c:v>0.33973599999999998</c:v>
                </c:pt>
                <c:pt idx="366">
                  <c:v>0.33979599999999999</c:v>
                </c:pt>
                <c:pt idx="367">
                  <c:v>0.33996300000000002</c:v>
                </c:pt>
                <c:pt idx="368">
                  <c:v>0.34026800000000001</c:v>
                </c:pt>
                <c:pt idx="369">
                  <c:v>0.340671</c:v>
                </c:pt>
                <c:pt idx="370">
                  <c:v>0.34116800000000003</c:v>
                </c:pt>
                <c:pt idx="371">
                  <c:v>0.34179300000000001</c:v>
                </c:pt>
                <c:pt idx="372">
                  <c:v>0.34235199999999999</c:v>
                </c:pt>
                <c:pt idx="373">
                  <c:v>0.342941</c:v>
                </c:pt>
                <c:pt idx="374">
                  <c:v>0.34331400000000001</c:v>
                </c:pt>
                <c:pt idx="375">
                  <c:v>0.343499</c:v>
                </c:pt>
                <c:pt idx="376">
                  <c:v>0.34345300000000001</c:v>
                </c:pt>
                <c:pt idx="377">
                  <c:v>0.34323300000000001</c:v>
                </c:pt>
                <c:pt idx="378">
                  <c:v>0.342858</c:v>
                </c:pt>
                <c:pt idx="379">
                  <c:v>0.34229100000000001</c:v>
                </c:pt>
                <c:pt idx="380">
                  <c:v>0.34178500000000001</c:v>
                </c:pt>
                <c:pt idx="381">
                  <c:v>0.34121699999999999</c:v>
                </c:pt>
                <c:pt idx="382">
                  <c:v>0.34071899999999999</c:v>
                </c:pt>
                <c:pt idx="383">
                  <c:v>0.34028700000000001</c:v>
                </c:pt>
                <c:pt idx="384">
                  <c:v>0.33991399999999999</c:v>
                </c:pt>
                <c:pt idx="385">
                  <c:v>0.33961400000000003</c:v>
                </c:pt>
                <c:pt idx="386">
                  <c:v>0.33938600000000002</c:v>
                </c:pt>
                <c:pt idx="387">
                  <c:v>0.33919700000000003</c:v>
                </c:pt>
                <c:pt idx="388">
                  <c:v>0.33906199999999997</c:v>
                </c:pt>
                <c:pt idx="389">
                  <c:v>0.33899499999999999</c:v>
                </c:pt>
                <c:pt idx="390">
                  <c:v>0.33893099999999998</c:v>
                </c:pt>
                <c:pt idx="391">
                  <c:v>0.33887099999999998</c:v>
                </c:pt>
                <c:pt idx="392">
                  <c:v>0.33883099999999999</c:v>
                </c:pt>
                <c:pt idx="393">
                  <c:v>0.33879300000000001</c:v>
                </c:pt>
                <c:pt idx="394">
                  <c:v>0.33875300000000003</c:v>
                </c:pt>
                <c:pt idx="395">
                  <c:v>0.33873199999999998</c:v>
                </c:pt>
                <c:pt idx="396">
                  <c:v>0.33874900000000002</c:v>
                </c:pt>
                <c:pt idx="397">
                  <c:v>0.33875100000000002</c:v>
                </c:pt>
                <c:pt idx="398">
                  <c:v>0.33873500000000001</c:v>
                </c:pt>
                <c:pt idx="399">
                  <c:v>0.33871699999999999</c:v>
                </c:pt>
                <c:pt idx="400">
                  <c:v>0.33869500000000002</c:v>
                </c:pt>
                <c:pt idx="401">
                  <c:v>0.33870099999999997</c:v>
                </c:pt>
                <c:pt idx="402">
                  <c:v>0.33870400000000001</c:v>
                </c:pt>
                <c:pt idx="403">
                  <c:v>0.33868500000000001</c:v>
                </c:pt>
                <c:pt idx="404">
                  <c:v>0.33866400000000002</c:v>
                </c:pt>
                <c:pt idx="405">
                  <c:v>0.33864300000000003</c:v>
                </c:pt>
                <c:pt idx="406">
                  <c:v>0.33860699999999999</c:v>
                </c:pt>
                <c:pt idx="407">
                  <c:v>0.33855400000000002</c:v>
                </c:pt>
                <c:pt idx="408">
                  <c:v>0.33851900000000001</c:v>
                </c:pt>
                <c:pt idx="409">
                  <c:v>0.33848899999999998</c:v>
                </c:pt>
                <c:pt idx="410">
                  <c:v>0.33845799999999998</c:v>
                </c:pt>
                <c:pt idx="411">
                  <c:v>0.33843000000000001</c:v>
                </c:pt>
                <c:pt idx="412">
                  <c:v>0.33842</c:v>
                </c:pt>
                <c:pt idx="413">
                  <c:v>0.33843000000000001</c:v>
                </c:pt>
                <c:pt idx="414">
                  <c:v>0.33844600000000002</c:v>
                </c:pt>
                <c:pt idx="415">
                  <c:v>0.33843699999999999</c:v>
                </c:pt>
                <c:pt idx="416">
                  <c:v>0.33847699999999997</c:v>
                </c:pt>
                <c:pt idx="417">
                  <c:v>0.33858300000000002</c:v>
                </c:pt>
                <c:pt idx="418">
                  <c:v>0.33875499999999997</c:v>
                </c:pt>
                <c:pt idx="419">
                  <c:v>0.33899400000000002</c:v>
                </c:pt>
                <c:pt idx="420">
                  <c:v>0.33934799999999998</c:v>
                </c:pt>
                <c:pt idx="421">
                  <c:v>0.33993299999999999</c:v>
                </c:pt>
                <c:pt idx="422">
                  <c:v>0.340748</c:v>
                </c:pt>
                <c:pt idx="423">
                  <c:v>0.34180899999999997</c:v>
                </c:pt>
                <c:pt idx="424">
                  <c:v>0.34300199999999997</c:v>
                </c:pt>
                <c:pt idx="425">
                  <c:v>0.344526</c:v>
                </c:pt>
                <c:pt idx="426">
                  <c:v>0.34614800000000001</c:v>
                </c:pt>
                <c:pt idx="427">
                  <c:v>0.34762300000000002</c:v>
                </c:pt>
                <c:pt idx="428">
                  <c:v>0.34893299999999999</c:v>
                </c:pt>
                <c:pt idx="429">
                  <c:v>0.34993000000000002</c:v>
                </c:pt>
                <c:pt idx="430">
                  <c:v>0.350356</c:v>
                </c:pt>
                <c:pt idx="431">
                  <c:v>0.35015800000000002</c:v>
                </c:pt>
                <c:pt idx="432">
                  <c:v>0.34939900000000002</c:v>
                </c:pt>
                <c:pt idx="433">
                  <c:v>0.34825400000000001</c:v>
                </c:pt>
                <c:pt idx="434">
                  <c:v>0.347024</c:v>
                </c:pt>
                <c:pt idx="435">
                  <c:v>0.34568500000000002</c:v>
                </c:pt>
                <c:pt idx="436">
                  <c:v>0.34429799999999999</c:v>
                </c:pt>
                <c:pt idx="437">
                  <c:v>0.343109</c:v>
                </c:pt>
                <c:pt idx="438">
                  <c:v>0.34195500000000001</c:v>
                </c:pt>
                <c:pt idx="439">
                  <c:v>0.34117399999999998</c:v>
                </c:pt>
                <c:pt idx="440">
                  <c:v>0.34043600000000002</c:v>
                </c:pt>
                <c:pt idx="441">
                  <c:v>0.33987000000000001</c:v>
                </c:pt>
                <c:pt idx="442">
                  <c:v>0.33947100000000002</c:v>
                </c:pt>
                <c:pt idx="443">
                  <c:v>0.33916299999999999</c:v>
                </c:pt>
                <c:pt idx="444">
                  <c:v>0.33890799999999999</c:v>
                </c:pt>
                <c:pt idx="445">
                  <c:v>0.33878200000000003</c:v>
                </c:pt>
                <c:pt idx="446">
                  <c:v>0.33869300000000002</c:v>
                </c:pt>
                <c:pt idx="447">
                  <c:v>0.33865600000000001</c:v>
                </c:pt>
                <c:pt idx="448">
                  <c:v>0.33864300000000003</c:v>
                </c:pt>
                <c:pt idx="449">
                  <c:v>0.33865499999999998</c:v>
                </c:pt>
                <c:pt idx="450">
                  <c:v>0.33870600000000001</c:v>
                </c:pt>
                <c:pt idx="451">
                  <c:v>0.338783</c:v>
                </c:pt>
                <c:pt idx="452">
                  <c:v>0.338864</c:v>
                </c:pt>
                <c:pt idx="453">
                  <c:v>0.33893600000000002</c:v>
                </c:pt>
                <c:pt idx="454">
                  <c:v>0.33899299999999999</c:v>
                </c:pt>
                <c:pt idx="455">
                  <c:v>0.33904800000000002</c:v>
                </c:pt>
                <c:pt idx="456">
                  <c:v>0.33906399999999998</c:v>
                </c:pt>
                <c:pt idx="457">
                  <c:v>0.33896199999999999</c:v>
                </c:pt>
                <c:pt idx="458">
                  <c:v>0.33875100000000002</c:v>
                </c:pt>
                <c:pt idx="459">
                  <c:v>0.33855499999999999</c:v>
                </c:pt>
                <c:pt idx="460">
                  <c:v>0.33837499999999998</c:v>
                </c:pt>
                <c:pt idx="461">
                  <c:v>0.33824199999999999</c:v>
                </c:pt>
                <c:pt idx="462">
                  <c:v>0.33817799999999998</c:v>
                </c:pt>
                <c:pt idx="463">
                  <c:v>0.33814899999999998</c:v>
                </c:pt>
                <c:pt idx="464">
                  <c:v>0.33812799999999998</c:v>
                </c:pt>
                <c:pt idx="465">
                  <c:v>0.338115</c:v>
                </c:pt>
                <c:pt idx="466">
                  <c:v>0.33811799999999997</c:v>
                </c:pt>
                <c:pt idx="467">
                  <c:v>0.33813500000000002</c:v>
                </c:pt>
                <c:pt idx="468">
                  <c:v>0.33815699999999999</c:v>
                </c:pt>
                <c:pt idx="469">
                  <c:v>0.33817199999999997</c:v>
                </c:pt>
                <c:pt idx="470">
                  <c:v>0.33817700000000001</c:v>
                </c:pt>
                <c:pt idx="471">
                  <c:v>0.33814100000000002</c:v>
                </c:pt>
                <c:pt idx="472">
                  <c:v>0.338121</c:v>
                </c:pt>
                <c:pt idx="473">
                  <c:v>0.33814100000000002</c:v>
                </c:pt>
                <c:pt idx="474">
                  <c:v>0.33817599999999998</c:v>
                </c:pt>
                <c:pt idx="475">
                  <c:v>0.338204</c:v>
                </c:pt>
                <c:pt idx="476">
                  <c:v>0.338231</c:v>
                </c:pt>
                <c:pt idx="477">
                  <c:v>0.33829199999999998</c:v>
                </c:pt>
                <c:pt idx="478">
                  <c:v>0.33841900000000003</c:v>
                </c:pt>
                <c:pt idx="479">
                  <c:v>0.338619</c:v>
                </c:pt>
                <c:pt idx="480">
                  <c:v>0.33891199999999999</c:v>
                </c:pt>
                <c:pt idx="481">
                  <c:v>0.33938800000000002</c:v>
                </c:pt>
                <c:pt idx="482">
                  <c:v>0.34004299999999998</c:v>
                </c:pt>
                <c:pt idx="483">
                  <c:v>0.34109899999999999</c:v>
                </c:pt>
                <c:pt idx="484">
                  <c:v>0.342358</c:v>
                </c:pt>
                <c:pt idx="485">
                  <c:v>0.34381099999999998</c:v>
                </c:pt>
                <c:pt idx="486">
                  <c:v>0.34542899999999999</c:v>
                </c:pt>
                <c:pt idx="487">
                  <c:v>0.34715299999999999</c:v>
                </c:pt>
                <c:pt idx="488">
                  <c:v>0.34875800000000001</c:v>
                </c:pt>
                <c:pt idx="489">
                  <c:v>0.34992600000000001</c:v>
                </c:pt>
                <c:pt idx="490">
                  <c:v>0.350663</c:v>
                </c:pt>
                <c:pt idx="491">
                  <c:v>0.35091299999999997</c:v>
                </c:pt>
                <c:pt idx="492">
                  <c:v>0.35044199999999998</c:v>
                </c:pt>
                <c:pt idx="493">
                  <c:v>0.34944999999999998</c:v>
                </c:pt>
                <c:pt idx="494">
                  <c:v>0.34824300000000002</c:v>
                </c:pt>
                <c:pt idx="495">
                  <c:v>0.346887</c:v>
                </c:pt>
                <c:pt idx="496">
                  <c:v>0.345439</c:v>
                </c:pt>
                <c:pt idx="497">
                  <c:v>0.34403899999999998</c:v>
                </c:pt>
                <c:pt idx="498">
                  <c:v>0.34284599999999998</c:v>
                </c:pt>
                <c:pt idx="499">
                  <c:v>0.34178999999999998</c:v>
                </c:pt>
                <c:pt idx="500">
                  <c:v>0.341028</c:v>
                </c:pt>
                <c:pt idx="501">
                  <c:v>0.34040599999999999</c:v>
                </c:pt>
                <c:pt idx="502">
                  <c:v>0.339897</c:v>
                </c:pt>
                <c:pt idx="503">
                  <c:v>0.33957999999999999</c:v>
                </c:pt>
                <c:pt idx="504">
                  <c:v>0.33935100000000001</c:v>
                </c:pt>
                <c:pt idx="505">
                  <c:v>0.33917000000000003</c:v>
                </c:pt>
                <c:pt idx="506">
                  <c:v>0.339055</c:v>
                </c:pt>
                <c:pt idx="507">
                  <c:v>0.339028</c:v>
                </c:pt>
                <c:pt idx="508">
                  <c:v>0.33901900000000001</c:v>
                </c:pt>
                <c:pt idx="509">
                  <c:v>0.339063</c:v>
                </c:pt>
                <c:pt idx="510">
                  <c:v>0.33909899999999998</c:v>
                </c:pt>
                <c:pt idx="511">
                  <c:v>0.33910499999999999</c:v>
                </c:pt>
                <c:pt idx="512">
                  <c:v>0.33912900000000001</c:v>
                </c:pt>
                <c:pt idx="513">
                  <c:v>0.33917799999999998</c:v>
                </c:pt>
                <c:pt idx="514">
                  <c:v>0.33921400000000002</c:v>
                </c:pt>
                <c:pt idx="515">
                  <c:v>0.339252</c:v>
                </c:pt>
                <c:pt idx="516">
                  <c:v>0.33932200000000001</c:v>
                </c:pt>
                <c:pt idx="517">
                  <c:v>0.33936899999999998</c:v>
                </c:pt>
                <c:pt idx="518">
                  <c:v>0.33941399999999999</c:v>
                </c:pt>
                <c:pt idx="519">
                  <c:v>0.33948699999999998</c:v>
                </c:pt>
                <c:pt idx="520">
                  <c:v>0.33951999999999999</c:v>
                </c:pt>
                <c:pt idx="521">
                  <c:v>0.33955099999999999</c:v>
                </c:pt>
                <c:pt idx="522">
                  <c:v>0.33959499999999998</c:v>
                </c:pt>
                <c:pt idx="523">
                  <c:v>0.339646</c:v>
                </c:pt>
                <c:pt idx="524">
                  <c:v>0.339698</c:v>
                </c:pt>
                <c:pt idx="525">
                  <c:v>0.33973900000000001</c:v>
                </c:pt>
                <c:pt idx="526">
                  <c:v>0.33976600000000001</c:v>
                </c:pt>
                <c:pt idx="527">
                  <c:v>0.33978599999999998</c:v>
                </c:pt>
                <c:pt idx="528">
                  <c:v>0.33979599999999999</c:v>
                </c:pt>
                <c:pt idx="529">
                  <c:v>0.33983099999999999</c:v>
                </c:pt>
                <c:pt idx="530">
                  <c:v>0.33987499999999998</c:v>
                </c:pt>
                <c:pt idx="531">
                  <c:v>0.339922</c:v>
                </c:pt>
                <c:pt idx="532">
                  <c:v>0.33998699999999998</c:v>
                </c:pt>
                <c:pt idx="533">
                  <c:v>0.34005600000000002</c:v>
                </c:pt>
                <c:pt idx="534">
                  <c:v>0.340169</c:v>
                </c:pt>
                <c:pt idx="535">
                  <c:v>0.34030199999999999</c:v>
                </c:pt>
                <c:pt idx="536">
                  <c:v>0.34049000000000001</c:v>
                </c:pt>
                <c:pt idx="537">
                  <c:v>0.34073399999999998</c:v>
                </c:pt>
                <c:pt idx="538">
                  <c:v>0.34104600000000002</c:v>
                </c:pt>
                <c:pt idx="539">
                  <c:v>0.341451</c:v>
                </c:pt>
                <c:pt idx="540">
                  <c:v>0.34193499999999999</c:v>
                </c:pt>
                <c:pt idx="541">
                  <c:v>0.34245500000000001</c:v>
                </c:pt>
                <c:pt idx="542">
                  <c:v>0.34295900000000001</c:v>
                </c:pt>
                <c:pt idx="543">
                  <c:v>0.34343299999999999</c:v>
                </c:pt>
                <c:pt idx="544">
                  <c:v>0.34381600000000001</c:v>
                </c:pt>
                <c:pt idx="545">
                  <c:v>0.34403299999999998</c:v>
                </c:pt>
                <c:pt idx="546">
                  <c:v>0.34401399999999999</c:v>
                </c:pt>
                <c:pt idx="547">
                  <c:v>0.34385700000000002</c:v>
                </c:pt>
                <c:pt idx="548">
                  <c:v>0.34356300000000001</c:v>
                </c:pt>
                <c:pt idx="549">
                  <c:v>0.34318599999999999</c:v>
                </c:pt>
                <c:pt idx="550">
                  <c:v>0.34278999999999998</c:v>
                </c:pt>
                <c:pt idx="551">
                  <c:v>0.34240900000000002</c:v>
                </c:pt>
                <c:pt idx="552">
                  <c:v>0.342055</c:v>
                </c:pt>
                <c:pt idx="553">
                  <c:v>0.34176299999999998</c:v>
                </c:pt>
                <c:pt idx="554">
                  <c:v>0.34162300000000001</c:v>
                </c:pt>
                <c:pt idx="555">
                  <c:v>0.34161399999999997</c:v>
                </c:pt>
                <c:pt idx="556">
                  <c:v>0.34179999999999999</c:v>
                </c:pt>
                <c:pt idx="557">
                  <c:v>0.342057</c:v>
                </c:pt>
                <c:pt idx="558">
                  <c:v>0.34218500000000002</c:v>
                </c:pt>
                <c:pt idx="559">
                  <c:v>0.34203800000000001</c:v>
                </c:pt>
                <c:pt idx="560">
                  <c:v>0.34167900000000001</c:v>
                </c:pt>
                <c:pt idx="561">
                  <c:v>0.34123199999999998</c:v>
                </c:pt>
                <c:pt idx="562">
                  <c:v>0.34082400000000002</c:v>
                </c:pt>
                <c:pt idx="563">
                  <c:v>0.34048600000000001</c:v>
                </c:pt>
                <c:pt idx="564">
                  <c:v>0.340202</c:v>
                </c:pt>
                <c:pt idx="565">
                  <c:v>0.33998</c:v>
                </c:pt>
                <c:pt idx="566">
                  <c:v>0.33981</c:v>
                </c:pt>
                <c:pt idx="567">
                  <c:v>0.339725</c:v>
                </c:pt>
                <c:pt idx="568">
                  <c:v>0.339673</c:v>
                </c:pt>
                <c:pt idx="569">
                  <c:v>0.33960600000000002</c:v>
                </c:pt>
                <c:pt idx="570">
                  <c:v>0.339559</c:v>
                </c:pt>
                <c:pt idx="571">
                  <c:v>0.339555</c:v>
                </c:pt>
                <c:pt idx="572">
                  <c:v>0.33955800000000003</c:v>
                </c:pt>
                <c:pt idx="573">
                  <c:v>0.33951900000000002</c:v>
                </c:pt>
                <c:pt idx="574">
                  <c:v>0.33949000000000001</c:v>
                </c:pt>
                <c:pt idx="575">
                  <c:v>0.33948499999999998</c:v>
                </c:pt>
                <c:pt idx="576">
                  <c:v>0.33942</c:v>
                </c:pt>
                <c:pt idx="577">
                  <c:v>0.33936899999999998</c:v>
                </c:pt>
                <c:pt idx="578">
                  <c:v>0.33932899999999999</c:v>
                </c:pt>
                <c:pt idx="579">
                  <c:v>0.339283</c:v>
                </c:pt>
                <c:pt idx="580">
                  <c:v>0.33923799999999998</c:v>
                </c:pt>
                <c:pt idx="581">
                  <c:v>0.33921099999999998</c:v>
                </c:pt>
                <c:pt idx="582">
                  <c:v>0.339169</c:v>
                </c:pt>
                <c:pt idx="583">
                  <c:v>0.33908300000000002</c:v>
                </c:pt>
                <c:pt idx="584">
                  <c:v>0.339007</c:v>
                </c:pt>
                <c:pt idx="585">
                  <c:v>0.33891399999999999</c:v>
                </c:pt>
                <c:pt idx="586">
                  <c:v>0.33882299999999999</c:v>
                </c:pt>
                <c:pt idx="587">
                  <c:v>0.33877099999999999</c:v>
                </c:pt>
                <c:pt idx="588">
                  <c:v>0.33872600000000003</c:v>
                </c:pt>
                <c:pt idx="589">
                  <c:v>0.33865800000000001</c:v>
                </c:pt>
                <c:pt idx="590">
                  <c:v>0.33863799999999999</c:v>
                </c:pt>
                <c:pt idx="591">
                  <c:v>0.338698</c:v>
                </c:pt>
                <c:pt idx="592">
                  <c:v>0.33882299999999999</c:v>
                </c:pt>
                <c:pt idx="593">
                  <c:v>0.33908700000000003</c:v>
                </c:pt>
                <c:pt idx="594">
                  <c:v>0.33956500000000001</c:v>
                </c:pt>
                <c:pt idx="595">
                  <c:v>0.34006700000000001</c:v>
                </c:pt>
                <c:pt idx="596">
                  <c:v>0.340391</c:v>
                </c:pt>
                <c:pt idx="597">
                  <c:v>0.34049000000000001</c:v>
                </c:pt>
                <c:pt idx="598">
                  <c:v>0.34048600000000001</c:v>
                </c:pt>
                <c:pt idx="599">
                  <c:v>0.34049299999999999</c:v>
                </c:pt>
                <c:pt idx="600">
                  <c:v>0.34061900000000001</c:v>
                </c:pt>
                <c:pt idx="601">
                  <c:v>0.34098400000000001</c:v>
                </c:pt>
                <c:pt idx="602">
                  <c:v>0.34154899999999999</c:v>
                </c:pt>
                <c:pt idx="603">
                  <c:v>0.342553</c:v>
                </c:pt>
                <c:pt idx="604">
                  <c:v>0.343835</c:v>
                </c:pt>
                <c:pt idx="605">
                  <c:v>0.345414</c:v>
                </c:pt>
                <c:pt idx="606">
                  <c:v>0.34712500000000002</c:v>
                </c:pt>
                <c:pt idx="607">
                  <c:v>0.34877900000000001</c:v>
                </c:pt>
                <c:pt idx="608">
                  <c:v>0.350412</c:v>
                </c:pt>
                <c:pt idx="609">
                  <c:v>0.35156199999999999</c:v>
                </c:pt>
                <c:pt idx="610">
                  <c:v>0.35207300000000002</c:v>
                </c:pt>
                <c:pt idx="611">
                  <c:v>0.35197800000000001</c:v>
                </c:pt>
                <c:pt idx="612">
                  <c:v>0.35132600000000003</c:v>
                </c:pt>
                <c:pt idx="613">
                  <c:v>0.35012900000000002</c:v>
                </c:pt>
                <c:pt idx="614">
                  <c:v>0.34856799999999999</c:v>
                </c:pt>
                <c:pt idx="615">
                  <c:v>0.34697899999999998</c:v>
                </c:pt>
                <c:pt idx="616">
                  <c:v>0.34551199999999999</c:v>
                </c:pt>
                <c:pt idx="617">
                  <c:v>0.34394799999999998</c:v>
                </c:pt>
                <c:pt idx="618">
                  <c:v>0.34274300000000002</c:v>
                </c:pt>
                <c:pt idx="619">
                  <c:v>0.34171200000000002</c:v>
                </c:pt>
                <c:pt idx="620">
                  <c:v>0.34084399999999998</c:v>
                </c:pt>
                <c:pt idx="621">
                  <c:v>0.34012399999999998</c:v>
                </c:pt>
                <c:pt idx="622">
                  <c:v>0.33956999999999998</c:v>
                </c:pt>
                <c:pt idx="623">
                  <c:v>0.33916099999999999</c:v>
                </c:pt>
                <c:pt idx="624">
                  <c:v>0.33887699999999998</c:v>
                </c:pt>
                <c:pt idx="625">
                  <c:v>0.338673</c:v>
                </c:pt>
                <c:pt idx="626">
                  <c:v>0.33849499999999999</c:v>
                </c:pt>
                <c:pt idx="627">
                  <c:v>0.33841100000000002</c:v>
                </c:pt>
                <c:pt idx="628">
                  <c:v>0.33836100000000002</c:v>
                </c:pt>
                <c:pt idx="629">
                  <c:v>0.33831699999999998</c:v>
                </c:pt>
                <c:pt idx="630">
                  <c:v>0.338306</c:v>
                </c:pt>
                <c:pt idx="631">
                  <c:v>0.33831600000000001</c:v>
                </c:pt>
                <c:pt idx="632">
                  <c:v>0.33830399999999999</c:v>
                </c:pt>
                <c:pt idx="633">
                  <c:v>0.33829300000000001</c:v>
                </c:pt>
                <c:pt idx="634">
                  <c:v>0.33829300000000001</c:v>
                </c:pt>
                <c:pt idx="635">
                  <c:v>0.33827699999999999</c:v>
                </c:pt>
                <c:pt idx="636">
                  <c:v>0.33830399999999999</c:v>
                </c:pt>
                <c:pt idx="637">
                  <c:v>0.338283</c:v>
                </c:pt>
                <c:pt idx="638">
                  <c:v>0.33833800000000003</c:v>
                </c:pt>
                <c:pt idx="639">
                  <c:v>0.338366</c:v>
                </c:pt>
                <c:pt idx="640">
                  <c:v>0.33836500000000003</c:v>
                </c:pt>
                <c:pt idx="641">
                  <c:v>0.33834799999999998</c:v>
                </c:pt>
                <c:pt idx="642">
                  <c:v>0.33833400000000002</c:v>
                </c:pt>
                <c:pt idx="643">
                  <c:v>0.33835799999999999</c:v>
                </c:pt>
                <c:pt idx="644">
                  <c:v>0.33838000000000001</c:v>
                </c:pt>
                <c:pt idx="645">
                  <c:v>0.338368</c:v>
                </c:pt>
                <c:pt idx="646">
                  <c:v>0.33837200000000001</c:v>
                </c:pt>
                <c:pt idx="647">
                  <c:v>0.33837200000000001</c:v>
                </c:pt>
                <c:pt idx="648">
                  <c:v>0.33838699999999999</c:v>
                </c:pt>
                <c:pt idx="649">
                  <c:v>0.33841900000000003</c:v>
                </c:pt>
                <c:pt idx="650">
                  <c:v>0.33844999999999997</c:v>
                </c:pt>
                <c:pt idx="651">
                  <c:v>0.33847300000000002</c:v>
                </c:pt>
                <c:pt idx="652">
                  <c:v>0.338534</c:v>
                </c:pt>
                <c:pt idx="653">
                  <c:v>0.338644</c:v>
                </c:pt>
                <c:pt idx="654">
                  <c:v>0.33891100000000002</c:v>
                </c:pt>
                <c:pt idx="655">
                  <c:v>0.33923300000000001</c:v>
                </c:pt>
                <c:pt idx="656">
                  <c:v>0.33970299999999998</c:v>
                </c:pt>
                <c:pt idx="657">
                  <c:v>0.34037000000000001</c:v>
                </c:pt>
                <c:pt idx="658">
                  <c:v>0.34123999999999999</c:v>
                </c:pt>
                <c:pt idx="659">
                  <c:v>0.34242299999999998</c:v>
                </c:pt>
                <c:pt idx="660">
                  <c:v>0.34360000000000002</c:v>
                </c:pt>
                <c:pt idx="661">
                  <c:v>0.34517199999999998</c:v>
                </c:pt>
                <c:pt idx="662">
                  <c:v>0.34657300000000002</c:v>
                </c:pt>
                <c:pt idx="663">
                  <c:v>0.34778799999999999</c:v>
                </c:pt>
                <c:pt idx="664">
                  <c:v>0.34858600000000001</c:v>
                </c:pt>
                <c:pt idx="665">
                  <c:v>0.34895100000000001</c:v>
                </c:pt>
                <c:pt idx="666">
                  <c:v>0.34892600000000001</c:v>
                </c:pt>
                <c:pt idx="667">
                  <c:v>0.34840300000000002</c:v>
                </c:pt>
                <c:pt idx="668">
                  <c:v>0.34744999999999998</c:v>
                </c:pt>
                <c:pt idx="669">
                  <c:v>0.34626000000000001</c:v>
                </c:pt>
                <c:pt idx="670">
                  <c:v>0.345109</c:v>
                </c:pt>
                <c:pt idx="671">
                  <c:v>0.34386499999999998</c:v>
                </c:pt>
                <c:pt idx="672">
                  <c:v>0.34276400000000001</c:v>
                </c:pt>
                <c:pt idx="673">
                  <c:v>0.34176000000000001</c:v>
                </c:pt>
                <c:pt idx="674">
                  <c:v>0.34090300000000001</c:v>
                </c:pt>
                <c:pt idx="675">
                  <c:v>0.34025300000000003</c:v>
                </c:pt>
                <c:pt idx="676">
                  <c:v>0.33973300000000001</c:v>
                </c:pt>
                <c:pt idx="677">
                  <c:v>0.33934700000000001</c:v>
                </c:pt>
                <c:pt idx="678">
                  <c:v>0.33906799999999998</c:v>
                </c:pt>
                <c:pt idx="679">
                  <c:v>0.33882400000000001</c:v>
                </c:pt>
                <c:pt idx="680">
                  <c:v>0.33867999999999998</c:v>
                </c:pt>
                <c:pt idx="681">
                  <c:v>0.33859400000000001</c:v>
                </c:pt>
                <c:pt idx="682">
                  <c:v>0.33856700000000001</c:v>
                </c:pt>
                <c:pt idx="683">
                  <c:v>0.33854800000000002</c:v>
                </c:pt>
                <c:pt idx="684">
                  <c:v>0.338532</c:v>
                </c:pt>
                <c:pt idx="685">
                  <c:v>0.33852700000000002</c:v>
                </c:pt>
                <c:pt idx="686">
                  <c:v>0.33851900000000001</c:v>
                </c:pt>
                <c:pt idx="687">
                  <c:v>0.338501</c:v>
                </c:pt>
                <c:pt idx="688">
                  <c:v>0.33849600000000002</c:v>
                </c:pt>
                <c:pt idx="689">
                  <c:v>0.33846799999999999</c:v>
                </c:pt>
                <c:pt idx="690">
                  <c:v>0.33846500000000002</c:v>
                </c:pt>
                <c:pt idx="691">
                  <c:v>0.33847500000000003</c:v>
                </c:pt>
                <c:pt idx="692">
                  <c:v>0.33847300000000002</c:v>
                </c:pt>
                <c:pt idx="693">
                  <c:v>0.338453</c:v>
                </c:pt>
                <c:pt idx="694">
                  <c:v>0.33843200000000001</c:v>
                </c:pt>
                <c:pt idx="695">
                  <c:v>0.33843200000000001</c:v>
                </c:pt>
                <c:pt idx="696">
                  <c:v>0.33844800000000003</c:v>
                </c:pt>
                <c:pt idx="697">
                  <c:v>0.33848699999999998</c:v>
                </c:pt>
                <c:pt idx="698">
                  <c:v>0.338474</c:v>
                </c:pt>
                <c:pt idx="699">
                  <c:v>0.33845799999999998</c:v>
                </c:pt>
                <c:pt idx="700">
                  <c:v>0.33842800000000001</c:v>
                </c:pt>
                <c:pt idx="701">
                  <c:v>0.33837</c:v>
                </c:pt>
                <c:pt idx="702">
                  <c:v>0.33830500000000002</c:v>
                </c:pt>
                <c:pt idx="703">
                  <c:v>0.33825</c:v>
                </c:pt>
                <c:pt idx="704">
                  <c:v>0.338202</c:v>
                </c:pt>
                <c:pt idx="705">
                  <c:v>0.33814300000000003</c:v>
                </c:pt>
                <c:pt idx="706">
                  <c:v>0.33810600000000002</c:v>
                </c:pt>
                <c:pt idx="707">
                  <c:v>0.33805600000000002</c:v>
                </c:pt>
                <c:pt idx="708">
                  <c:v>0.33802300000000002</c:v>
                </c:pt>
                <c:pt idx="709">
                  <c:v>0.33800000000000002</c:v>
                </c:pt>
                <c:pt idx="710">
                  <c:v>0.33801599999999998</c:v>
                </c:pt>
                <c:pt idx="711">
                  <c:v>0.33807700000000002</c:v>
                </c:pt>
                <c:pt idx="712">
                  <c:v>0.338171</c:v>
                </c:pt>
                <c:pt idx="713">
                  <c:v>0.33832400000000001</c:v>
                </c:pt>
                <c:pt idx="714">
                  <c:v>0.33854800000000002</c:v>
                </c:pt>
                <c:pt idx="715">
                  <c:v>0.33893200000000001</c:v>
                </c:pt>
                <c:pt idx="716">
                  <c:v>0.33939399999999997</c:v>
                </c:pt>
                <c:pt idx="717">
                  <c:v>0.34002900000000003</c:v>
                </c:pt>
                <c:pt idx="718">
                  <c:v>0.34079500000000001</c:v>
                </c:pt>
                <c:pt idx="719">
                  <c:v>0.34167500000000001</c:v>
                </c:pt>
                <c:pt idx="720">
                  <c:v>0.34265899999999999</c:v>
                </c:pt>
                <c:pt idx="721">
                  <c:v>0.343642</c:v>
                </c:pt>
                <c:pt idx="722">
                  <c:v>0.34456599999999998</c:v>
                </c:pt>
                <c:pt idx="723">
                  <c:v>0.34519899999999998</c:v>
                </c:pt>
                <c:pt idx="724">
                  <c:v>0.34549400000000002</c:v>
                </c:pt>
                <c:pt idx="725">
                  <c:v>0.34543400000000002</c:v>
                </c:pt>
                <c:pt idx="726">
                  <c:v>0.34503200000000001</c:v>
                </c:pt>
                <c:pt idx="727">
                  <c:v>0.34439500000000001</c:v>
                </c:pt>
                <c:pt idx="728">
                  <c:v>0.34360400000000002</c:v>
                </c:pt>
                <c:pt idx="729">
                  <c:v>0.34279599999999999</c:v>
                </c:pt>
                <c:pt idx="730">
                  <c:v>0.34203899999999998</c:v>
                </c:pt>
                <c:pt idx="731">
                  <c:v>0.3412</c:v>
                </c:pt>
                <c:pt idx="732">
                  <c:v>0.34062300000000001</c:v>
                </c:pt>
                <c:pt idx="733">
                  <c:v>0.34004800000000002</c:v>
                </c:pt>
                <c:pt idx="734">
                  <c:v>0.33958899999999997</c:v>
                </c:pt>
                <c:pt idx="735">
                  <c:v>0.33924599999999999</c:v>
                </c:pt>
                <c:pt idx="736">
                  <c:v>0.33896700000000002</c:v>
                </c:pt>
                <c:pt idx="737">
                  <c:v>0.338754</c:v>
                </c:pt>
                <c:pt idx="738">
                  <c:v>0.33860000000000001</c:v>
                </c:pt>
                <c:pt idx="739">
                  <c:v>0.33851599999999998</c:v>
                </c:pt>
                <c:pt idx="740">
                  <c:v>0.33843200000000001</c:v>
                </c:pt>
                <c:pt idx="741">
                  <c:v>0.33834999999999998</c:v>
                </c:pt>
                <c:pt idx="742">
                  <c:v>0.33829700000000001</c:v>
                </c:pt>
                <c:pt idx="743">
                  <c:v>0.33830500000000002</c:v>
                </c:pt>
                <c:pt idx="744">
                  <c:v>0.33835700000000002</c:v>
                </c:pt>
                <c:pt idx="745">
                  <c:v>0.338391</c:v>
                </c:pt>
                <c:pt idx="746">
                  <c:v>0.33843000000000001</c:v>
                </c:pt>
                <c:pt idx="747">
                  <c:v>0.33845999999999998</c:v>
                </c:pt>
                <c:pt idx="748">
                  <c:v>0.33849400000000002</c:v>
                </c:pt>
                <c:pt idx="749">
                  <c:v>0.33851100000000001</c:v>
                </c:pt>
                <c:pt idx="750">
                  <c:v>0.33851799999999999</c:v>
                </c:pt>
                <c:pt idx="751">
                  <c:v>0.33853899999999998</c:v>
                </c:pt>
                <c:pt idx="752">
                  <c:v>0.33857100000000001</c:v>
                </c:pt>
                <c:pt idx="753">
                  <c:v>0.338619</c:v>
                </c:pt>
                <c:pt idx="754">
                  <c:v>0.33864</c:v>
                </c:pt>
                <c:pt idx="755">
                  <c:v>0.33866299999999999</c:v>
                </c:pt>
                <c:pt idx="756">
                  <c:v>0.33867700000000001</c:v>
                </c:pt>
                <c:pt idx="757">
                  <c:v>0.33868100000000001</c:v>
                </c:pt>
                <c:pt idx="758">
                  <c:v>0.338671</c:v>
                </c:pt>
                <c:pt idx="759">
                  <c:v>0.33865699999999999</c:v>
                </c:pt>
                <c:pt idx="760">
                  <c:v>0.33867799999999998</c:v>
                </c:pt>
                <c:pt idx="761">
                  <c:v>0.33866299999999999</c:v>
                </c:pt>
                <c:pt idx="762">
                  <c:v>0.33867399999999998</c:v>
                </c:pt>
                <c:pt idx="763">
                  <c:v>0.33873599999999998</c:v>
                </c:pt>
                <c:pt idx="764">
                  <c:v>0.338787</c:v>
                </c:pt>
                <c:pt idx="765">
                  <c:v>0.33884399999999998</c:v>
                </c:pt>
                <c:pt idx="766">
                  <c:v>0.33891199999999999</c:v>
                </c:pt>
                <c:pt idx="767">
                  <c:v>0.33898800000000001</c:v>
                </c:pt>
                <c:pt idx="768">
                  <c:v>0.33910000000000001</c:v>
                </c:pt>
                <c:pt idx="769">
                  <c:v>0.339285</c:v>
                </c:pt>
                <c:pt idx="770">
                  <c:v>0.33950200000000003</c:v>
                </c:pt>
                <c:pt idx="771">
                  <c:v>0.339785</c:v>
                </c:pt>
                <c:pt idx="772">
                  <c:v>0.34015800000000002</c:v>
                </c:pt>
                <c:pt idx="773">
                  <c:v>0.34058899999999998</c:v>
                </c:pt>
                <c:pt idx="774">
                  <c:v>0.34103099999999997</c:v>
                </c:pt>
                <c:pt idx="775">
                  <c:v>0.34149099999999999</c:v>
                </c:pt>
                <c:pt idx="776">
                  <c:v>0.34195500000000001</c:v>
                </c:pt>
                <c:pt idx="777">
                  <c:v>0.342389</c:v>
                </c:pt>
                <c:pt idx="778">
                  <c:v>0.342694</c:v>
                </c:pt>
                <c:pt idx="779">
                  <c:v>0.34284599999999998</c:v>
                </c:pt>
                <c:pt idx="780">
                  <c:v>0.34278900000000001</c:v>
                </c:pt>
                <c:pt idx="781">
                  <c:v>0.34256700000000001</c:v>
                </c:pt>
                <c:pt idx="782">
                  <c:v>0.34225899999999998</c:v>
                </c:pt>
                <c:pt idx="783">
                  <c:v>0.34189199999999997</c:v>
                </c:pt>
                <c:pt idx="784">
                  <c:v>0.34149200000000002</c:v>
                </c:pt>
                <c:pt idx="785">
                  <c:v>0.34113300000000002</c:v>
                </c:pt>
                <c:pt idx="786">
                  <c:v>0.34079599999999999</c:v>
                </c:pt>
                <c:pt idx="787">
                  <c:v>0.34054499999999999</c:v>
                </c:pt>
                <c:pt idx="788">
                  <c:v>0.34043800000000002</c:v>
                </c:pt>
                <c:pt idx="789">
                  <c:v>0.340478</c:v>
                </c:pt>
                <c:pt idx="790">
                  <c:v>0.34065899999999999</c:v>
                </c:pt>
                <c:pt idx="791">
                  <c:v>0.340831</c:v>
                </c:pt>
                <c:pt idx="792">
                  <c:v>0.34084599999999998</c:v>
                </c:pt>
                <c:pt idx="793">
                  <c:v>0.34062799999999999</c:v>
                </c:pt>
                <c:pt idx="794">
                  <c:v>0.34024399999999999</c:v>
                </c:pt>
                <c:pt idx="795">
                  <c:v>0.33984999999999999</c:v>
                </c:pt>
                <c:pt idx="796">
                  <c:v>0.33950999999999998</c:v>
                </c:pt>
                <c:pt idx="797">
                  <c:v>0.33922099999999999</c:v>
                </c:pt>
                <c:pt idx="798">
                  <c:v>0.33900999999999998</c:v>
                </c:pt>
                <c:pt idx="799">
                  <c:v>0.33884700000000001</c:v>
                </c:pt>
                <c:pt idx="800">
                  <c:v>0.33871099999999998</c:v>
                </c:pt>
                <c:pt idx="801">
                  <c:v>0.33864699999999998</c:v>
                </c:pt>
                <c:pt idx="802">
                  <c:v>0.33860600000000002</c:v>
                </c:pt>
                <c:pt idx="803">
                  <c:v>0.33855200000000002</c:v>
                </c:pt>
                <c:pt idx="804">
                  <c:v>0.33849699999999999</c:v>
                </c:pt>
                <c:pt idx="805">
                  <c:v>0.33846799999999999</c:v>
                </c:pt>
                <c:pt idx="806">
                  <c:v>0.33845399999999998</c:v>
                </c:pt>
                <c:pt idx="807">
                  <c:v>0.33843499999999999</c:v>
                </c:pt>
                <c:pt idx="808">
                  <c:v>0.33839200000000003</c:v>
                </c:pt>
                <c:pt idx="809">
                  <c:v>0.33833200000000002</c:v>
                </c:pt>
                <c:pt idx="810">
                  <c:v>0.33827499999999999</c:v>
                </c:pt>
                <c:pt idx="811">
                  <c:v>0.338231</c:v>
                </c:pt>
                <c:pt idx="812">
                  <c:v>0.33819100000000002</c:v>
                </c:pt>
                <c:pt idx="813">
                  <c:v>0.33815800000000001</c:v>
                </c:pt>
                <c:pt idx="814">
                  <c:v>0.33814499999999997</c:v>
                </c:pt>
                <c:pt idx="815">
                  <c:v>0.33811600000000003</c:v>
                </c:pt>
                <c:pt idx="816">
                  <c:v>0.33806999999999998</c:v>
                </c:pt>
                <c:pt idx="817">
                  <c:v>0.33803699999999998</c:v>
                </c:pt>
                <c:pt idx="818">
                  <c:v>0.33801700000000001</c:v>
                </c:pt>
                <c:pt idx="819">
                  <c:v>0.33798099999999998</c:v>
                </c:pt>
                <c:pt idx="820">
                  <c:v>0.33794299999999999</c:v>
                </c:pt>
                <c:pt idx="821">
                  <c:v>0.33789999999999998</c:v>
                </c:pt>
                <c:pt idx="822">
                  <c:v>0.337808</c:v>
                </c:pt>
                <c:pt idx="823">
                  <c:v>0.33775899999999998</c:v>
                </c:pt>
                <c:pt idx="824">
                  <c:v>0.33776800000000001</c:v>
                </c:pt>
                <c:pt idx="825">
                  <c:v>0.337891</c:v>
                </c:pt>
                <c:pt idx="826">
                  <c:v>0.338059</c:v>
                </c:pt>
                <c:pt idx="827">
                  <c:v>0.33843000000000001</c:v>
                </c:pt>
                <c:pt idx="828">
                  <c:v>0.338889</c:v>
                </c:pt>
                <c:pt idx="829">
                  <c:v>0.33926000000000001</c:v>
                </c:pt>
                <c:pt idx="830">
                  <c:v>0.33946199999999999</c:v>
                </c:pt>
                <c:pt idx="831">
                  <c:v>0.33955000000000002</c:v>
                </c:pt>
                <c:pt idx="832">
                  <c:v>0.33960600000000002</c:v>
                </c:pt>
                <c:pt idx="833">
                  <c:v>0.33979700000000002</c:v>
                </c:pt>
                <c:pt idx="834">
                  <c:v>0.34018399999999999</c:v>
                </c:pt>
                <c:pt idx="835">
                  <c:v>0.34084300000000001</c:v>
                </c:pt>
                <c:pt idx="836">
                  <c:v>0.34184999999999999</c:v>
                </c:pt>
                <c:pt idx="837">
                  <c:v>0.34304000000000001</c:v>
                </c:pt>
                <c:pt idx="838">
                  <c:v>0.34462900000000002</c:v>
                </c:pt>
                <c:pt idx="839">
                  <c:v>0.34649600000000003</c:v>
                </c:pt>
                <c:pt idx="840">
                  <c:v>0.34847</c:v>
                </c:pt>
                <c:pt idx="841">
                  <c:v>0.35034199999999999</c:v>
                </c:pt>
                <c:pt idx="842">
                  <c:v>0.35191699999999998</c:v>
                </c:pt>
                <c:pt idx="843">
                  <c:v>0.35294199999999998</c:v>
                </c:pt>
                <c:pt idx="844">
                  <c:v>0.35314400000000001</c:v>
                </c:pt>
                <c:pt idx="845">
                  <c:v>0.352661</c:v>
                </c:pt>
                <c:pt idx="846">
                  <c:v>0.35159899999999999</c:v>
                </c:pt>
                <c:pt idx="847">
                  <c:v>0.35011199999999998</c:v>
                </c:pt>
                <c:pt idx="848">
                  <c:v>0.34842600000000001</c:v>
                </c:pt>
                <c:pt idx="849">
                  <c:v>0.34666200000000003</c:v>
                </c:pt>
                <c:pt idx="850">
                  <c:v>0.344997</c:v>
                </c:pt>
                <c:pt idx="851">
                  <c:v>0.34352700000000003</c:v>
                </c:pt>
                <c:pt idx="852">
                  <c:v>0.34223399999999998</c:v>
                </c:pt>
                <c:pt idx="853">
                  <c:v>0.341115</c:v>
                </c:pt>
                <c:pt idx="854">
                  <c:v>0.340173</c:v>
                </c:pt>
                <c:pt idx="855">
                  <c:v>0.33954400000000001</c:v>
                </c:pt>
                <c:pt idx="856">
                  <c:v>0.33903699999999998</c:v>
                </c:pt>
                <c:pt idx="857">
                  <c:v>0.338617</c:v>
                </c:pt>
                <c:pt idx="858">
                  <c:v>0.33832800000000002</c:v>
                </c:pt>
                <c:pt idx="859">
                  <c:v>0.33812799999999998</c:v>
                </c:pt>
                <c:pt idx="860">
                  <c:v>0.337976</c:v>
                </c:pt>
                <c:pt idx="861">
                  <c:v>0.33790300000000001</c:v>
                </c:pt>
                <c:pt idx="862">
                  <c:v>0.33789200000000003</c:v>
                </c:pt>
                <c:pt idx="863">
                  <c:v>0.33787499999999998</c:v>
                </c:pt>
                <c:pt idx="864">
                  <c:v>0.33790700000000001</c:v>
                </c:pt>
                <c:pt idx="865">
                  <c:v>0.33795199999999997</c:v>
                </c:pt>
                <c:pt idx="866">
                  <c:v>0.33801599999999998</c:v>
                </c:pt>
                <c:pt idx="867">
                  <c:v>0.33810000000000001</c:v>
                </c:pt>
                <c:pt idx="868">
                  <c:v>0.33817900000000001</c:v>
                </c:pt>
                <c:pt idx="869">
                  <c:v>0.33824399999999999</c:v>
                </c:pt>
                <c:pt idx="870">
                  <c:v>0.338366</c:v>
                </c:pt>
                <c:pt idx="871">
                  <c:v>0.33844200000000002</c:v>
                </c:pt>
                <c:pt idx="872">
                  <c:v>0.33851799999999999</c:v>
                </c:pt>
                <c:pt idx="873">
                  <c:v>0.33862999999999999</c:v>
                </c:pt>
                <c:pt idx="874">
                  <c:v>0.33869700000000003</c:v>
                </c:pt>
                <c:pt idx="875">
                  <c:v>0.338758</c:v>
                </c:pt>
                <c:pt idx="876">
                  <c:v>0.33884199999999998</c:v>
                </c:pt>
                <c:pt idx="877">
                  <c:v>0.33892800000000001</c:v>
                </c:pt>
                <c:pt idx="878">
                  <c:v>0.33900200000000003</c:v>
                </c:pt>
                <c:pt idx="879">
                  <c:v>0.339088</c:v>
                </c:pt>
                <c:pt idx="880">
                  <c:v>0.33916600000000002</c:v>
                </c:pt>
                <c:pt idx="881">
                  <c:v>0.33930100000000002</c:v>
                </c:pt>
                <c:pt idx="882">
                  <c:v>0.33944600000000003</c:v>
                </c:pt>
                <c:pt idx="883">
                  <c:v>0.33957399999999999</c:v>
                </c:pt>
                <c:pt idx="884">
                  <c:v>0.33973599999999998</c:v>
                </c:pt>
                <c:pt idx="885">
                  <c:v>0.33995799999999998</c:v>
                </c:pt>
                <c:pt idx="886">
                  <c:v>0.34021400000000002</c:v>
                </c:pt>
                <c:pt idx="887">
                  <c:v>0.34051100000000001</c:v>
                </c:pt>
                <c:pt idx="888">
                  <c:v>0.34082099999999999</c:v>
                </c:pt>
                <c:pt idx="889">
                  <c:v>0.34131600000000001</c:v>
                </c:pt>
                <c:pt idx="890">
                  <c:v>0.34181499999999998</c:v>
                </c:pt>
                <c:pt idx="891">
                  <c:v>0.34243200000000001</c:v>
                </c:pt>
                <c:pt idx="892">
                  <c:v>0.34326299999999998</c:v>
                </c:pt>
                <c:pt idx="893">
                  <c:v>0.34419499999999997</c:v>
                </c:pt>
                <c:pt idx="894">
                  <c:v>0.34510999999999997</c:v>
                </c:pt>
                <c:pt idx="895">
                  <c:v>0.34606300000000001</c:v>
                </c:pt>
                <c:pt idx="896">
                  <c:v>0.34716799999999998</c:v>
                </c:pt>
                <c:pt idx="897">
                  <c:v>0.34827000000000002</c:v>
                </c:pt>
                <c:pt idx="898">
                  <c:v>0.34914200000000001</c:v>
                </c:pt>
                <c:pt idx="899">
                  <c:v>0.34992099999999998</c:v>
                </c:pt>
                <c:pt idx="900">
                  <c:v>0.35063699999999998</c:v>
                </c:pt>
                <c:pt idx="901">
                  <c:v>0.351184</c:v>
                </c:pt>
                <c:pt idx="902">
                  <c:v>0.35166500000000001</c:v>
                </c:pt>
                <c:pt idx="903">
                  <c:v>0.35218100000000002</c:v>
                </c:pt>
                <c:pt idx="904">
                  <c:v>0.352738</c:v>
                </c:pt>
                <c:pt idx="905">
                  <c:v>0.35336499999999998</c:v>
                </c:pt>
                <c:pt idx="906">
                  <c:v>0.354134</c:v>
                </c:pt>
                <c:pt idx="907">
                  <c:v>0.35519200000000001</c:v>
                </c:pt>
                <c:pt idx="908">
                  <c:v>0.356458</c:v>
                </c:pt>
                <c:pt idx="909">
                  <c:v>0.35827199999999998</c:v>
                </c:pt>
                <c:pt idx="910">
                  <c:v>0.36104799999999998</c:v>
                </c:pt>
                <c:pt idx="911">
                  <c:v>0.36459799999999998</c:v>
                </c:pt>
                <c:pt idx="912">
                  <c:v>0.369313</c:v>
                </c:pt>
                <c:pt idx="913">
                  <c:v>0.37573800000000002</c:v>
                </c:pt>
                <c:pt idx="914">
                  <c:v>0.38400000000000001</c:v>
                </c:pt>
                <c:pt idx="915">
                  <c:v>0.39267800000000003</c:v>
                </c:pt>
                <c:pt idx="916">
                  <c:v>0.398868</c:v>
                </c:pt>
                <c:pt idx="917">
                  <c:v>0.39781100000000003</c:v>
                </c:pt>
                <c:pt idx="918">
                  <c:v>0.384903</c:v>
                </c:pt>
                <c:pt idx="919">
                  <c:v>0.36589100000000002</c:v>
                </c:pt>
                <c:pt idx="920">
                  <c:v>0.34284799999999999</c:v>
                </c:pt>
                <c:pt idx="921">
                  <c:v>0.31975500000000001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3BE-4D33-965F-4A448D803ACD}"/>
            </c:ext>
          </c:extLst>
        </c:ser>
        <c:ser>
          <c:idx val="3"/>
          <c:order val="3"/>
          <c:tx>
            <c:strRef>
              <c:f>'Measured H_6th'!$O$1</c:f>
              <c:strCache>
                <c:ptCount val="1"/>
                <c:pt idx="0">
                  <c:v>H4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'Measured H_6th'!$K$2:$K$936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H_6th'!$O$2:$O$936</c:f>
              <c:numCache>
                <c:formatCode>General</c:formatCode>
                <c:ptCount val="935"/>
                <c:pt idx="0">
                  <c:v>0.226023</c:v>
                </c:pt>
                <c:pt idx="1">
                  <c:v>0.25758599999999998</c:v>
                </c:pt>
                <c:pt idx="2">
                  <c:v>0.291325</c:v>
                </c:pt>
                <c:pt idx="3">
                  <c:v>0.32450499999999999</c:v>
                </c:pt>
                <c:pt idx="4">
                  <c:v>0.350748</c:v>
                </c:pt>
                <c:pt idx="5">
                  <c:v>0.36735699999999999</c:v>
                </c:pt>
                <c:pt idx="6">
                  <c:v>0.37506499999999998</c:v>
                </c:pt>
                <c:pt idx="7">
                  <c:v>0.37659300000000001</c:v>
                </c:pt>
                <c:pt idx="8">
                  <c:v>0.375224</c:v>
                </c:pt>
                <c:pt idx="9">
                  <c:v>0.37306099999999998</c:v>
                </c:pt>
                <c:pt idx="10">
                  <c:v>0.37043599999999999</c:v>
                </c:pt>
                <c:pt idx="11">
                  <c:v>0.367871</c:v>
                </c:pt>
                <c:pt idx="12">
                  <c:v>0.36591299999999999</c:v>
                </c:pt>
                <c:pt idx="13">
                  <c:v>0.36448000000000003</c:v>
                </c:pt>
                <c:pt idx="14">
                  <c:v>0.36375600000000002</c:v>
                </c:pt>
                <c:pt idx="15">
                  <c:v>0.36352000000000001</c:v>
                </c:pt>
                <c:pt idx="16">
                  <c:v>0.36353999999999997</c:v>
                </c:pt>
                <c:pt idx="17">
                  <c:v>0.363676</c:v>
                </c:pt>
                <c:pt idx="18">
                  <c:v>0.36373</c:v>
                </c:pt>
                <c:pt idx="19">
                  <c:v>0.363539</c:v>
                </c:pt>
                <c:pt idx="20">
                  <c:v>0.362869</c:v>
                </c:pt>
                <c:pt idx="21">
                  <c:v>0.36169600000000002</c:v>
                </c:pt>
                <c:pt idx="22">
                  <c:v>0.360072</c:v>
                </c:pt>
                <c:pt idx="23">
                  <c:v>0.35808899999999999</c:v>
                </c:pt>
                <c:pt idx="24">
                  <c:v>0.35580600000000001</c:v>
                </c:pt>
                <c:pt idx="25">
                  <c:v>0.35348299999999999</c:v>
                </c:pt>
                <c:pt idx="26">
                  <c:v>0.35128399999999999</c:v>
                </c:pt>
                <c:pt idx="27">
                  <c:v>0.34930800000000001</c:v>
                </c:pt>
                <c:pt idx="28">
                  <c:v>0.34769</c:v>
                </c:pt>
                <c:pt idx="29">
                  <c:v>0.346167</c:v>
                </c:pt>
                <c:pt idx="30">
                  <c:v>0.34518799999999999</c:v>
                </c:pt>
                <c:pt idx="31">
                  <c:v>0.34437000000000001</c:v>
                </c:pt>
                <c:pt idx="32">
                  <c:v>0.34374399999999999</c:v>
                </c:pt>
                <c:pt idx="33">
                  <c:v>0.34317300000000001</c:v>
                </c:pt>
                <c:pt idx="34">
                  <c:v>0.34254800000000002</c:v>
                </c:pt>
                <c:pt idx="35">
                  <c:v>0.341893</c:v>
                </c:pt>
                <c:pt idx="36">
                  <c:v>0.34129700000000002</c:v>
                </c:pt>
                <c:pt idx="37">
                  <c:v>0.34078199999999997</c:v>
                </c:pt>
                <c:pt idx="38">
                  <c:v>0.34033400000000003</c:v>
                </c:pt>
                <c:pt idx="39">
                  <c:v>0.33995700000000001</c:v>
                </c:pt>
                <c:pt idx="40">
                  <c:v>0.33960699999999999</c:v>
                </c:pt>
                <c:pt idx="41">
                  <c:v>0.33934199999999998</c:v>
                </c:pt>
                <c:pt idx="42">
                  <c:v>0.33911200000000002</c:v>
                </c:pt>
                <c:pt idx="43">
                  <c:v>0.33890500000000001</c:v>
                </c:pt>
                <c:pt idx="44">
                  <c:v>0.33876099999999998</c:v>
                </c:pt>
                <c:pt idx="45">
                  <c:v>0.33868500000000001</c:v>
                </c:pt>
                <c:pt idx="46">
                  <c:v>0.33862999999999999</c:v>
                </c:pt>
                <c:pt idx="47">
                  <c:v>0.33855200000000002</c:v>
                </c:pt>
                <c:pt idx="48">
                  <c:v>0.33846799999999999</c:v>
                </c:pt>
                <c:pt idx="49">
                  <c:v>0.33827499999999999</c:v>
                </c:pt>
                <c:pt idx="50">
                  <c:v>0.33793899999999999</c:v>
                </c:pt>
                <c:pt idx="51">
                  <c:v>0.33749299999999999</c:v>
                </c:pt>
                <c:pt idx="52">
                  <c:v>0.33740100000000001</c:v>
                </c:pt>
                <c:pt idx="53">
                  <c:v>0.33753899999999998</c:v>
                </c:pt>
                <c:pt idx="54">
                  <c:v>0.33760299999999999</c:v>
                </c:pt>
                <c:pt idx="55">
                  <c:v>0.33759299999999998</c:v>
                </c:pt>
                <c:pt idx="56">
                  <c:v>0.33752100000000002</c:v>
                </c:pt>
                <c:pt idx="57">
                  <c:v>0.33740999999999999</c:v>
                </c:pt>
                <c:pt idx="58">
                  <c:v>0.33727600000000002</c:v>
                </c:pt>
                <c:pt idx="59">
                  <c:v>0.33712999999999999</c:v>
                </c:pt>
                <c:pt idx="60">
                  <c:v>0.33697700000000003</c:v>
                </c:pt>
                <c:pt idx="61">
                  <c:v>0.336812</c:v>
                </c:pt>
                <c:pt idx="62">
                  <c:v>0.33666200000000002</c:v>
                </c:pt>
                <c:pt idx="63">
                  <c:v>0.33651399999999998</c:v>
                </c:pt>
                <c:pt idx="64">
                  <c:v>0.33639000000000002</c:v>
                </c:pt>
                <c:pt idx="65">
                  <c:v>0.33633299999999999</c:v>
                </c:pt>
                <c:pt idx="66">
                  <c:v>0.33634799999999998</c:v>
                </c:pt>
                <c:pt idx="67">
                  <c:v>0.33642699999999998</c:v>
                </c:pt>
                <c:pt idx="68">
                  <c:v>0.33665099999999998</c:v>
                </c:pt>
                <c:pt idx="69">
                  <c:v>0.336953</c:v>
                </c:pt>
                <c:pt idx="70">
                  <c:v>0.33718700000000001</c:v>
                </c:pt>
                <c:pt idx="71">
                  <c:v>0.33741500000000002</c:v>
                </c:pt>
                <c:pt idx="72">
                  <c:v>0.33770499999999998</c:v>
                </c:pt>
                <c:pt idx="73">
                  <c:v>0.33818399999999998</c:v>
                </c:pt>
                <c:pt idx="74">
                  <c:v>0.33905200000000002</c:v>
                </c:pt>
                <c:pt idx="75">
                  <c:v>0.34055200000000002</c:v>
                </c:pt>
                <c:pt idx="76">
                  <c:v>0.34267900000000001</c:v>
                </c:pt>
                <c:pt idx="77">
                  <c:v>0.34547499999999998</c:v>
                </c:pt>
                <c:pt idx="78">
                  <c:v>0.34913100000000002</c:v>
                </c:pt>
                <c:pt idx="79">
                  <c:v>0.35369899999999999</c:v>
                </c:pt>
                <c:pt idx="80">
                  <c:v>0.35840300000000003</c:v>
                </c:pt>
                <c:pt idx="81">
                  <c:v>0.363514</c:v>
                </c:pt>
                <c:pt idx="82">
                  <c:v>0.36814000000000002</c:v>
                </c:pt>
                <c:pt idx="83">
                  <c:v>0.37186399999999997</c:v>
                </c:pt>
                <c:pt idx="84">
                  <c:v>0.37404500000000002</c:v>
                </c:pt>
                <c:pt idx="85">
                  <c:v>0.37448500000000001</c:v>
                </c:pt>
                <c:pt idx="86">
                  <c:v>0.37312400000000001</c:v>
                </c:pt>
                <c:pt idx="87">
                  <c:v>0.370338</c:v>
                </c:pt>
                <c:pt idx="88">
                  <c:v>0.36688300000000001</c:v>
                </c:pt>
                <c:pt idx="89">
                  <c:v>0.36254799999999998</c:v>
                </c:pt>
                <c:pt idx="90">
                  <c:v>0.35804799999999998</c:v>
                </c:pt>
                <c:pt idx="91">
                  <c:v>0.35362300000000002</c:v>
                </c:pt>
                <c:pt idx="92">
                  <c:v>0.34937800000000002</c:v>
                </c:pt>
                <c:pt idx="93">
                  <c:v>0.34615200000000002</c:v>
                </c:pt>
                <c:pt idx="94">
                  <c:v>0.34355999999999998</c:v>
                </c:pt>
                <c:pt idx="95">
                  <c:v>0.34129700000000002</c:v>
                </c:pt>
                <c:pt idx="96">
                  <c:v>0.33939200000000003</c:v>
                </c:pt>
                <c:pt idx="97">
                  <c:v>0.33808300000000002</c:v>
                </c:pt>
                <c:pt idx="98">
                  <c:v>0.337063</c:v>
                </c:pt>
                <c:pt idx="99">
                  <c:v>0.33633299999999999</c:v>
                </c:pt>
                <c:pt idx="100">
                  <c:v>0.33582200000000001</c:v>
                </c:pt>
                <c:pt idx="101">
                  <c:v>0.33548499999999998</c:v>
                </c:pt>
                <c:pt idx="102">
                  <c:v>0.335285</c:v>
                </c:pt>
                <c:pt idx="103">
                  <c:v>0.33518399999999998</c:v>
                </c:pt>
                <c:pt idx="104">
                  <c:v>0.33518199999999998</c:v>
                </c:pt>
                <c:pt idx="105">
                  <c:v>0.33525700000000003</c:v>
                </c:pt>
                <c:pt idx="106">
                  <c:v>0.33536100000000002</c:v>
                </c:pt>
                <c:pt idx="107">
                  <c:v>0.33540999999999999</c:v>
                </c:pt>
                <c:pt idx="108">
                  <c:v>0.33529100000000001</c:v>
                </c:pt>
                <c:pt idx="109">
                  <c:v>0.33502100000000001</c:v>
                </c:pt>
                <c:pt idx="110">
                  <c:v>0.33489999999999998</c:v>
                </c:pt>
                <c:pt idx="111">
                  <c:v>0.33518900000000001</c:v>
                </c:pt>
                <c:pt idx="112">
                  <c:v>0.33555000000000001</c:v>
                </c:pt>
                <c:pt idx="113">
                  <c:v>0.335839</c:v>
                </c:pt>
                <c:pt idx="114">
                  <c:v>0.33604200000000001</c:v>
                </c:pt>
                <c:pt idx="115">
                  <c:v>0.33619100000000002</c:v>
                </c:pt>
                <c:pt idx="116">
                  <c:v>0.33631499999999998</c:v>
                </c:pt>
                <c:pt idx="117">
                  <c:v>0.33640799999999998</c:v>
                </c:pt>
                <c:pt idx="118">
                  <c:v>0.33649200000000001</c:v>
                </c:pt>
                <c:pt idx="119">
                  <c:v>0.336592</c:v>
                </c:pt>
                <c:pt idx="120">
                  <c:v>0.336704</c:v>
                </c:pt>
                <c:pt idx="121">
                  <c:v>0.33682099999999998</c:v>
                </c:pt>
                <c:pt idx="122">
                  <c:v>0.336982</c:v>
                </c:pt>
                <c:pt idx="123">
                  <c:v>0.33713500000000002</c:v>
                </c:pt>
                <c:pt idx="124">
                  <c:v>0.33732200000000001</c:v>
                </c:pt>
                <c:pt idx="125">
                  <c:v>0.33758700000000003</c:v>
                </c:pt>
                <c:pt idx="126">
                  <c:v>0.33795599999999998</c:v>
                </c:pt>
                <c:pt idx="127">
                  <c:v>0.33837699999999998</c:v>
                </c:pt>
                <c:pt idx="128">
                  <c:v>0.33891500000000002</c:v>
                </c:pt>
                <c:pt idx="129">
                  <c:v>0.33967199999999997</c:v>
                </c:pt>
                <c:pt idx="130">
                  <c:v>0.34062500000000001</c:v>
                </c:pt>
                <c:pt idx="131">
                  <c:v>0.34168100000000001</c:v>
                </c:pt>
                <c:pt idx="132">
                  <c:v>0.34284300000000001</c:v>
                </c:pt>
                <c:pt idx="133">
                  <c:v>0.34412700000000002</c:v>
                </c:pt>
                <c:pt idx="134">
                  <c:v>0.345327</c:v>
                </c:pt>
                <c:pt idx="135">
                  <c:v>0.3463</c:v>
                </c:pt>
                <c:pt idx="136">
                  <c:v>0.34695100000000001</c:v>
                </c:pt>
                <c:pt idx="137">
                  <c:v>0.34726899999999999</c:v>
                </c:pt>
                <c:pt idx="138">
                  <c:v>0.34725099999999998</c:v>
                </c:pt>
                <c:pt idx="139">
                  <c:v>0.34681499999999998</c:v>
                </c:pt>
                <c:pt idx="140">
                  <c:v>0.34603099999999998</c:v>
                </c:pt>
                <c:pt idx="141">
                  <c:v>0.34512799999999999</c:v>
                </c:pt>
                <c:pt idx="142">
                  <c:v>0.34420899999999999</c:v>
                </c:pt>
                <c:pt idx="143">
                  <c:v>0.343308</c:v>
                </c:pt>
                <c:pt idx="144">
                  <c:v>0.34245100000000001</c:v>
                </c:pt>
                <c:pt idx="145">
                  <c:v>0.341721</c:v>
                </c:pt>
                <c:pt idx="146">
                  <c:v>0.34124500000000002</c:v>
                </c:pt>
                <c:pt idx="147">
                  <c:v>0.340947</c:v>
                </c:pt>
                <c:pt idx="148">
                  <c:v>0.34085700000000002</c:v>
                </c:pt>
                <c:pt idx="149">
                  <c:v>0.34085399999999999</c:v>
                </c:pt>
                <c:pt idx="150">
                  <c:v>0.34082899999999999</c:v>
                </c:pt>
                <c:pt idx="151">
                  <c:v>0.34066600000000002</c:v>
                </c:pt>
                <c:pt idx="152">
                  <c:v>0.34040900000000002</c:v>
                </c:pt>
                <c:pt idx="153">
                  <c:v>0.34012999999999999</c:v>
                </c:pt>
                <c:pt idx="154">
                  <c:v>0.33985500000000002</c:v>
                </c:pt>
                <c:pt idx="155">
                  <c:v>0.33960800000000002</c:v>
                </c:pt>
                <c:pt idx="156">
                  <c:v>0.33942800000000001</c:v>
                </c:pt>
                <c:pt idx="157">
                  <c:v>0.33931299999999998</c:v>
                </c:pt>
                <c:pt idx="158">
                  <c:v>0.33926499999999998</c:v>
                </c:pt>
                <c:pt idx="159">
                  <c:v>0.33924700000000002</c:v>
                </c:pt>
                <c:pt idx="160">
                  <c:v>0.339252</c:v>
                </c:pt>
                <c:pt idx="161">
                  <c:v>0.33928199999999997</c:v>
                </c:pt>
                <c:pt idx="162">
                  <c:v>0.33935100000000001</c:v>
                </c:pt>
                <c:pt idx="163">
                  <c:v>0.339447</c:v>
                </c:pt>
                <c:pt idx="164">
                  <c:v>0.33953299999999997</c:v>
                </c:pt>
                <c:pt idx="165">
                  <c:v>0.33959400000000001</c:v>
                </c:pt>
                <c:pt idx="166">
                  <c:v>0.33959299999999998</c:v>
                </c:pt>
                <c:pt idx="167">
                  <c:v>0.33920400000000001</c:v>
                </c:pt>
                <c:pt idx="168">
                  <c:v>0.33881499999999998</c:v>
                </c:pt>
                <c:pt idx="169">
                  <c:v>0.33879999999999999</c:v>
                </c:pt>
                <c:pt idx="170">
                  <c:v>0.33902599999999999</c:v>
                </c:pt>
                <c:pt idx="171">
                  <c:v>0.33921400000000002</c:v>
                </c:pt>
                <c:pt idx="172">
                  <c:v>0.33931800000000001</c:v>
                </c:pt>
                <c:pt idx="173">
                  <c:v>0.33935599999999999</c:v>
                </c:pt>
                <c:pt idx="174">
                  <c:v>0.33933000000000002</c:v>
                </c:pt>
                <c:pt idx="175">
                  <c:v>0.33929799999999999</c:v>
                </c:pt>
                <c:pt idx="176">
                  <c:v>0.33927000000000002</c:v>
                </c:pt>
                <c:pt idx="177">
                  <c:v>0.33925699999999998</c:v>
                </c:pt>
                <c:pt idx="178">
                  <c:v>0.33928000000000003</c:v>
                </c:pt>
                <c:pt idx="179">
                  <c:v>0.33935199999999999</c:v>
                </c:pt>
                <c:pt idx="180">
                  <c:v>0.33946799999999999</c:v>
                </c:pt>
                <c:pt idx="181">
                  <c:v>0.339611</c:v>
                </c:pt>
                <c:pt idx="182">
                  <c:v>0.339777</c:v>
                </c:pt>
                <c:pt idx="183">
                  <c:v>0.33997500000000003</c:v>
                </c:pt>
                <c:pt idx="184">
                  <c:v>0.340221</c:v>
                </c:pt>
                <c:pt idx="185">
                  <c:v>0.34055299999999999</c:v>
                </c:pt>
                <c:pt idx="186">
                  <c:v>0.34087600000000001</c:v>
                </c:pt>
                <c:pt idx="187">
                  <c:v>0.34121699999999999</c:v>
                </c:pt>
                <c:pt idx="188">
                  <c:v>0.34131699999999998</c:v>
                </c:pt>
                <c:pt idx="189">
                  <c:v>0.34126600000000001</c:v>
                </c:pt>
                <c:pt idx="190">
                  <c:v>0.34124700000000002</c:v>
                </c:pt>
                <c:pt idx="191">
                  <c:v>0.34132200000000001</c:v>
                </c:pt>
                <c:pt idx="192">
                  <c:v>0.34155999999999997</c:v>
                </c:pt>
                <c:pt idx="193">
                  <c:v>0.34200900000000001</c:v>
                </c:pt>
                <c:pt idx="194">
                  <c:v>0.34273500000000001</c:v>
                </c:pt>
                <c:pt idx="195">
                  <c:v>0.34360299999999999</c:v>
                </c:pt>
                <c:pt idx="196">
                  <c:v>0.34482099999999999</c:v>
                </c:pt>
                <c:pt idx="197">
                  <c:v>0.34600599999999998</c:v>
                </c:pt>
                <c:pt idx="198">
                  <c:v>0.34731299999999998</c:v>
                </c:pt>
                <c:pt idx="199">
                  <c:v>0.348522</c:v>
                </c:pt>
                <c:pt idx="200">
                  <c:v>0.34951599999999999</c:v>
                </c:pt>
                <c:pt idx="201">
                  <c:v>0.35014099999999998</c:v>
                </c:pt>
                <c:pt idx="202">
                  <c:v>0.35032400000000002</c:v>
                </c:pt>
                <c:pt idx="203">
                  <c:v>0.35004000000000002</c:v>
                </c:pt>
                <c:pt idx="204">
                  <c:v>0.34942400000000001</c:v>
                </c:pt>
                <c:pt idx="205">
                  <c:v>0.34853400000000001</c:v>
                </c:pt>
                <c:pt idx="206">
                  <c:v>0.34746899999999997</c:v>
                </c:pt>
                <c:pt idx="207">
                  <c:v>0.34635500000000002</c:v>
                </c:pt>
                <c:pt idx="208">
                  <c:v>0.34530300000000003</c:v>
                </c:pt>
                <c:pt idx="209">
                  <c:v>0.34431899999999999</c:v>
                </c:pt>
                <c:pt idx="210">
                  <c:v>0.343441</c:v>
                </c:pt>
                <c:pt idx="211">
                  <c:v>0.34270800000000001</c:v>
                </c:pt>
                <c:pt idx="212">
                  <c:v>0.342138</c:v>
                </c:pt>
                <c:pt idx="213">
                  <c:v>0.34175800000000001</c:v>
                </c:pt>
                <c:pt idx="214">
                  <c:v>0.34140599999999999</c:v>
                </c:pt>
                <c:pt idx="215">
                  <c:v>0.341223</c:v>
                </c:pt>
                <c:pt idx="216">
                  <c:v>0.34108300000000003</c:v>
                </c:pt>
                <c:pt idx="217">
                  <c:v>0.34099699999999999</c:v>
                </c:pt>
                <c:pt idx="218">
                  <c:v>0.34096199999999999</c:v>
                </c:pt>
                <c:pt idx="219">
                  <c:v>0.34096300000000002</c:v>
                </c:pt>
                <c:pt idx="220">
                  <c:v>0.341005</c:v>
                </c:pt>
                <c:pt idx="221">
                  <c:v>0.34107100000000001</c:v>
                </c:pt>
                <c:pt idx="222">
                  <c:v>0.34114499999999998</c:v>
                </c:pt>
                <c:pt idx="223">
                  <c:v>0.34123199999999998</c:v>
                </c:pt>
                <c:pt idx="224">
                  <c:v>0.341283</c:v>
                </c:pt>
                <c:pt idx="225">
                  <c:v>0.34122599999999997</c:v>
                </c:pt>
                <c:pt idx="226">
                  <c:v>0.34087099999999998</c:v>
                </c:pt>
                <c:pt idx="227">
                  <c:v>0.34054699999999999</c:v>
                </c:pt>
                <c:pt idx="228">
                  <c:v>0.34025699999999998</c:v>
                </c:pt>
                <c:pt idx="229">
                  <c:v>0.34007700000000002</c:v>
                </c:pt>
                <c:pt idx="230">
                  <c:v>0.34001599999999998</c:v>
                </c:pt>
                <c:pt idx="231">
                  <c:v>0.34003</c:v>
                </c:pt>
                <c:pt idx="232">
                  <c:v>0.34005099999999999</c:v>
                </c:pt>
                <c:pt idx="233">
                  <c:v>0.34005099999999999</c:v>
                </c:pt>
                <c:pt idx="234">
                  <c:v>0.34010699999999999</c:v>
                </c:pt>
                <c:pt idx="235">
                  <c:v>0.34011599999999997</c:v>
                </c:pt>
                <c:pt idx="236">
                  <c:v>0.34014299999999997</c:v>
                </c:pt>
                <c:pt idx="237">
                  <c:v>0.34019100000000002</c:v>
                </c:pt>
                <c:pt idx="238">
                  <c:v>0.34021800000000002</c:v>
                </c:pt>
                <c:pt idx="239">
                  <c:v>0.34026899999999999</c:v>
                </c:pt>
                <c:pt idx="240">
                  <c:v>0.34034399999999998</c:v>
                </c:pt>
                <c:pt idx="241">
                  <c:v>0.34042699999999998</c:v>
                </c:pt>
                <c:pt idx="242">
                  <c:v>0.34052500000000002</c:v>
                </c:pt>
                <c:pt idx="243">
                  <c:v>0.34065800000000002</c:v>
                </c:pt>
                <c:pt idx="244">
                  <c:v>0.34085700000000002</c:v>
                </c:pt>
                <c:pt idx="245">
                  <c:v>0.34113100000000002</c:v>
                </c:pt>
                <c:pt idx="246">
                  <c:v>0.341559</c:v>
                </c:pt>
                <c:pt idx="247">
                  <c:v>0.34219100000000002</c:v>
                </c:pt>
                <c:pt idx="248">
                  <c:v>0.34297800000000001</c:v>
                </c:pt>
                <c:pt idx="249">
                  <c:v>0.34382699999999999</c:v>
                </c:pt>
                <c:pt idx="250">
                  <c:v>0.34492699999999998</c:v>
                </c:pt>
                <c:pt idx="251">
                  <c:v>0.34625800000000001</c:v>
                </c:pt>
                <c:pt idx="252">
                  <c:v>0.347582</c:v>
                </c:pt>
                <c:pt idx="253">
                  <c:v>0.34870000000000001</c:v>
                </c:pt>
                <c:pt idx="254">
                  <c:v>0.34982999999999997</c:v>
                </c:pt>
                <c:pt idx="255">
                  <c:v>0.35047899999999998</c:v>
                </c:pt>
                <c:pt idx="256">
                  <c:v>0.35065200000000002</c:v>
                </c:pt>
                <c:pt idx="257">
                  <c:v>0.35037800000000002</c:v>
                </c:pt>
                <c:pt idx="258">
                  <c:v>0.34971099999999999</c:v>
                </c:pt>
                <c:pt idx="259">
                  <c:v>0.34876699999999999</c:v>
                </c:pt>
                <c:pt idx="260">
                  <c:v>0.34776200000000002</c:v>
                </c:pt>
                <c:pt idx="261">
                  <c:v>0.34657399999999999</c:v>
                </c:pt>
                <c:pt idx="262">
                  <c:v>0.34531200000000001</c:v>
                </c:pt>
                <c:pt idx="263">
                  <c:v>0.34421299999999999</c:v>
                </c:pt>
                <c:pt idx="264">
                  <c:v>0.343331</c:v>
                </c:pt>
                <c:pt idx="265">
                  <c:v>0.34257300000000002</c:v>
                </c:pt>
                <c:pt idx="266">
                  <c:v>0.34198699999999999</c:v>
                </c:pt>
                <c:pt idx="267">
                  <c:v>0.34151300000000001</c:v>
                </c:pt>
                <c:pt idx="268">
                  <c:v>0.34109099999999998</c:v>
                </c:pt>
                <c:pt idx="269">
                  <c:v>0.34079500000000001</c:v>
                </c:pt>
                <c:pt idx="270">
                  <c:v>0.34056199999999998</c:v>
                </c:pt>
                <c:pt idx="271">
                  <c:v>0.34038800000000002</c:v>
                </c:pt>
                <c:pt idx="272">
                  <c:v>0.34023999999999999</c:v>
                </c:pt>
                <c:pt idx="273">
                  <c:v>0.34015200000000001</c:v>
                </c:pt>
                <c:pt idx="274">
                  <c:v>0.340113</c:v>
                </c:pt>
                <c:pt idx="275">
                  <c:v>0.34007700000000002</c:v>
                </c:pt>
                <c:pt idx="276">
                  <c:v>0.340055</c:v>
                </c:pt>
                <c:pt idx="277">
                  <c:v>0.34008699999999997</c:v>
                </c:pt>
                <c:pt idx="278">
                  <c:v>0.340115</c:v>
                </c:pt>
                <c:pt idx="279">
                  <c:v>0.34011400000000003</c:v>
                </c:pt>
                <c:pt idx="280">
                  <c:v>0.33996900000000002</c:v>
                </c:pt>
                <c:pt idx="281">
                  <c:v>0.33955800000000003</c:v>
                </c:pt>
                <c:pt idx="282">
                  <c:v>0.33920800000000001</c:v>
                </c:pt>
                <c:pt idx="283">
                  <c:v>0.33921899999999999</c:v>
                </c:pt>
                <c:pt idx="284">
                  <c:v>0.33942499999999998</c:v>
                </c:pt>
                <c:pt idx="285">
                  <c:v>0.33956700000000001</c:v>
                </c:pt>
                <c:pt idx="286">
                  <c:v>0.33965000000000001</c:v>
                </c:pt>
                <c:pt idx="287">
                  <c:v>0.33965600000000001</c:v>
                </c:pt>
                <c:pt idx="288">
                  <c:v>0.339638</c:v>
                </c:pt>
                <c:pt idx="289">
                  <c:v>0.339588</c:v>
                </c:pt>
                <c:pt idx="290">
                  <c:v>0.339536</c:v>
                </c:pt>
                <c:pt idx="291">
                  <c:v>0.33947100000000002</c:v>
                </c:pt>
                <c:pt idx="292">
                  <c:v>0.33940799999999999</c:v>
                </c:pt>
                <c:pt idx="293">
                  <c:v>0.33937899999999999</c:v>
                </c:pt>
                <c:pt idx="294">
                  <c:v>0.33934500000000001</c:v>
                </c:pt>
                <c:pt idx="295">
                  <c:v>0.33935799999999999</c:v>
                </c:pt>
                <c:pt idx="296">
                  <c:v>0.33941100000000002</c:v>
                </c:pt>
                <c:pt idx="297">
                  <c:v>0.33954400000000001</c:v>
                </c:pt>
                <c:pt idx="298">
                  <c:v>0.33974100000000002</c:v>
                </c:pt>
                <c:pt idx="299">
                  <c:v>0.340084</c:v>
                </c:pt>
                <c:pt idx="300">
                  <c:v>0.340586</c:v>
                </c:pt>
                <c:pt idx="301">
                  <c:v>0.34129100000000001</c:v>
                </c:pt>
                <c:pt idx="302">
                  <c:v>0.342281</c:v>
                </c:pt>
                <c:pt idx="303">
                  <c:v>0.343555</c:v>
                </c:pt>
                <c:pt idx="304">
                  <c:v>0.34518799999999999</c:v>
                </c:pt>
                <c:pt idx="305">
                  <c:v>0.347244</c:v>
                </c:pt>
                <c:pt idx="306">
                  <c:v>0.349352</c:v>
                </c:pt>
                <c:pt idx="307">
                  <c:v>0.35142600000000002</c:v>
                </c:pt>
                <c:pt idx="308">
                  <c:v>0.35331000000000001</c:v>
                </c:pt>
                <c:pt idx="309">
                  <c:v>0.35489999999999999</c:v>
                </c:pt>
                <c:pt idx="310">
                  <c:v>0.35579300000000003</c:v>
                </c:pt>
                <c:pt idx="311">
                  <c:v>0.35587999999999997</c:v>
                </c:pt>
                <c:pt idx="312">
                  <c:v>0.35527500000000001</c:v>
                </c:pt>
                <c:pt idx="313">
                  <c:v>0.354022</c:v>
                </c:pt>
                <c:pt idx="314">
                  <c:v>0.35232000000000002</c:v>
                </c:pt>
                <c:pt idx="315">
                  <c:v>0.35052100000000003</c:v>
                </c:pt>
                <c:pt idx="316">
                  <c:v>0.34861300000000001</c:v>
                </c:pt>
                <c:pt idx="317">
                  <c:v>0.34687600000000002</c:v>
                </c:pt>
                <c:pt idx="318">
                  <c:v>0.34518900000000002</c:v>
                </c:pt>
                <c:pt idx="319">
                  <c:v>0.34387099999999998</c:v>
                </c:pt>
                <c:pt idx="320">
                  <c:v>0.34287600000000001</c:v>
                </c:pt>
                <c:pt idx="321">
                  <c:v>0.34218999999999999</c:v>
                </c:pt>
                <c:pt idx="322">
                  <c:v>0.34179300000000001</c:v>
                </c:pt>
                <c:pt idx="323">
                  <c:v>0.34150000000000003</c:v>
                </c:pt>
                <c:pt idx="324">
                  <c:v>0.34118700000000002</c:v>
                </c:pt>
                <c:pt idx="325">
                  <c:v>0.34085399999999999</c:v>
                </c:pt>
                <c:pt idx="326">
                  <c:v>0.34051199999999998</c:v>
                </c:pt>
                <c:pt idx="327">
                  <c:v>0.340198</c:v>
                </c:pt>
                <c:pt idx="328">
                  <c:v>0.33993699999999999</c:v>
                </c:pt>
                <c:pt idx="329">
                  <c:v>0.339725</c:v>
                </c:pt>
                <c:pt idx="330">
                  <c:v>0.33954899999999999</c:v>
                </c:pt>
                <c:pt idx="331">
                  <c:v>0.33941399999999999</c:v>
                </c:pt>
                <c:pt idx="332">
                  <c:v>0.33933200000000002</c:v>
                </c:pt>
                <c:pt idx="333">
                  <c:v>0.339281</c:v>
                </c:pt>
                <c:pt idx="334">
                  <c:v>0.33925499999999997</c:v>
                </c:pt>
                <c:pt idx="335">
                  <c:v>0.33924599999999999</c:v>
                </c:pt>
                <c:pt idx="336">
                  <c:v>0.33927099999999999</c:v>
                </c:pt>
                <c:pt idx="337">
                  <c:v>0.33933999999999997</c:v>
                </c:pt>
                <c:pt idx="338">
                  <c:v>0.33941500000000002</c:v>
                </c:pt>
                <c:pt idx="339">
                  <c:v>0.33948299999999998</c:v>
                </c:pt>
                <c:pt idx="340">
                  <c:v>0.33932499999999999</c:v>
                </c:pt>
                <c:pt idx="341">
                  <c:v>0.33883000000000002</c:v>
                </c:pt>
                <c:pt idx="342">
                  <c:v>0.33857500000000001</c:v>
                </c:pt>
                <c:pt idx="343">
                  <c:v>0.33870699999999998</c:v>
                </c:pt>
                <c:pt idx="344">
                  <c:v>0.33898699999999998</c:v>
                </c:pt>
                <c:pt idx="345">
                  <c:v>0.33920499999999998</c:v>
                </c:pt>
                <c:pt idx="346">
                  <c:v>0.339362</c:v>
                </c:pt>
                <c:pt idx="347">
                  <c:v>0.33942899999999998</c:v>
                </c:pt>
                <c:pt idx="348">
                  <c:v>0.33946399999999999</c:v>
                </c:pt>
                <c:pt idx="349">
                  <c:v>0.33944600000000003</c:v>
                </c:pt>
                <c:pt idx="350">
                  <c:v>0.339474</c:v>
                </c:pt>
                <c:pt idx="351">
                  <c:v>0.33946700000000002</c:v>
                </c:pt>
                <c:pt idx="352">
                  <c:v>0.339445</c:v>
                </c:pt>
                <c:pt idx="353">
                  <c:v>0.33942899999999998</c:v>
                </c:pt>
                <c:pt idx="354">
                  <c:v>0.339474</c:v>
                </c:pt>
                <c:pt idx="355">
                  <c:v>0.339536</c:v>
                </c:pt>
                <c:pt idx="356">
                  <c:v>0.33963500000000002</c:v>
                </c:pt>
                <c:pt idx="357">
                  <c:v>0.339808</c:v>
                </c:pt>
                <c:pt idx="358">
                  <c:v>0.34005099999999999</c:v>
                </c:pt>
                <c:pt idx="359">
                  <c:v>0.34037099999999998</c:v>
                </c:pt>
                <c:pt idx="360">
                  <c:v>0.34068900000000002</c:v>
                </c:pt>
                <c:pt idx="361">
                  <c:v>0.34086100000000003</c:v>
                </c:pt>
                <c:pt idx="362">
                  <c:v>0.34092600000000001</c:v>
                </c:pt>
                <c:pt idx="363">
                  <c:v>0.340945</c:v>
                </c:pt>
                <c:pt idx="364">
                  <c:v>0.34106599999999998</c:v>
                </c:pt>
                <c:pt idx="365">
                  <c:v>0.341364</c:v>
                </c:pt>
                <c:pt idx="366">
                  <c:v>0.34189799999999998</c:v>
                </c:pt>
                <c:pt idx="367">
                  <c:v>0.34267999999999998</c:v>
                </c:pt>
                <c:pt idx="368">
                  <c:v>0.34373900000000002</c:v>
                </c:pt>
                <c:pt idx="369">
                  <c:v>0.34514099999999998</c:v>
                </c:pt>
                <c:pt idx="370">
                  <c:v>0.346806</c:v>
                </c:pt>
                <c:pt idx="371">
                  <c:v>0.348551</c:v>
                </c:pt>
                <c:pt idx="372">
                  <c:v>0.35045799999999999</c:v>
                </c:pt>
                <c:pt idx="373">
                  <c:v>0.35213899999999998</c:v>
                </c:pt>
                <c:pt idx="374">
                  <c:v>0.35327799999999998</c:v>
                </c:pt>
                <c:pt idx="375">
                  <c:v>0.353935</c:v>
                </c:pt>
                <c:pt idx="376">
                  <c:v>0.35400399999999999</c:v>
                </c:pt>
                <c:pt idx="377">
                  <c:v>0.35337000000000002</c:v>
                </c:pt>
                <c:pt idx="378">
                  <c:v>0.35230800000000001</c:v>
                </c:pt>
                <c:pt idx="379">
                  <c:v>0.35098200000000002</c:v>
                </c:pt>
                <c:pt idx="380">
                  <c:v>0.34943400000000002</c:v>
                </c:pt>
                <c:pt idx="381">
                  <c:v>0.34783700000000001</c:v>
                </c:pt>
                <c:pt idx="382">
                  <c:v>0.34628700000000001</c:v>
                </c:pt>
                <c:pt idx="383">
                  <c:v>0.34504800000000002</c:v>
                </c:pt>
                <c:pt idx="384">
                  <c:v>0.34385500000000002</c:v>
                </c:pt>
                <c:pt idx="385">
                  <c:v>0.34278700000000001</c:v>
                </c:pt>
                <c:pt idx="386">
                  <c:v>0.34204800000000002</c:v>
                </c:pt>
                <c:pt idx="387">
                  <c:v>0.34143400000000002</c:v>
                </c:pt>
                <c:pt idx="388">
                  <c:v>0.34096599999999999</c:v>
                </c:pt>
                <c:pt idx="389">
                  <c:v>0.34061599999999997</c:v>
                </c:pt>
                <c:pt idx="390">
                  <c:v>0.34037000000000001</c:v>
                </c:pt>
                <c:pt idx="391">
                  <c:v>0.34019899999999997</c:v>
                </c:pt>
                <c:pt idx="392">
                  <c:v>0.34008100000000002</c:v>
                </c:pt>
                <c:pt idx="393">
                  <c:v>0.34000799999999998</c:v>
                </c:pt>
                <c:pt idx="394">
                  <c:v>0.33995599999999998</c:v>
                </c:pt>
                <c:pt idx="395">
                  <c:v>0.339947</c:v>
                </c:pt>
                <c:pt idx="396">
                  <c:v>0.339974</c:v>
                </c:pt>
                <c:pt idx="397">
                  <c:v>0.34001900000000002</c:v>
                </c:pt>
                <c:pt idx="398">
                  <c:v>0.340084</c:v>
                </c:pt>
                <c:pt idx="399">
                  <c:v>0.34008500000000003</c:v>
                </c:pt>
                <c:pt idx="400">
                  <c:v>0.339806</c:v>
                </c:pt>
                <c:pt idx="401">
                  <c:v>0.339364</c:v>
                </c:pt>
                <c:pt idx="402">
                  <c:v>0.33907399999999999</c:v>
                </c:pt>
                <c:pt idx="403">
                  <c:v>0.33931600000000001</c:v>
                </c:pt>
                <c:pt idx="404">
                  <c:v>0.33954200000000001</c:v>
                </c:pt>
                <c:pt idx="405">
                  <c:v>0.33965600000000001</c:v>
                </c:pt>
                <c:pt idx="406">
                  <c:v>0.33970499999999998</c:v>
                </c:pt>
                <c:pt idx="407">
                  <c:v>0.339729</c:v>
                </c:pt>
                <c:pt idx="408">
                  <c:v>0.33972599999999997</c:v>
                </c:pt>
                <c:pt idx="409">
                  <c:v>0.339675</c:v>
                </c:pt>
                <c:pt idx="410">
                  <c:v>0.339613</c:v>
                </c:pt>
                <c:pt idx="411">
                  <c:v>0.33956999999999998</c:v>
                </c:pt>
                <c:pt idx="412">
                  <c:v>0.33953100000000003</c:v>
                </c:pt>
                <c:pt idx="413">
                  <c:v>0.33948899999999999</c:v>
                </c:pt>
                <c:pt idx="414">
                  <c:v>0.33948600000000001</c:v>
                </c:pt>
                <c:pt idx="415">
                  <c:v>0.33949099999999999</c:v>
                </c:pt>
                <c:pt idx="416">
                  <c:v>0.33957599999999999</c:v>
                </c:pt>
                <c:pt idx="417">
                  <c:v>0.33974900000000002</c:v>
                </c:pt>
                <c:pt idx="418">
                  <c:v>0.33998899999999999</c:v>
                </c:pt>
                <c:pt idx="419">
                  <c:v>0.34038200000000002</c:v>
                </c:pt>
                <c:pt idx="420">
                  <c:v>0.34096900000000002</c:v>
                </c:pt>
                <c:pt idx="421">
                  <c:v>0.34183000000000002</c:v>
                </c:pt>
                <c:pt idx="422">
                  <c:v>0.34298499999999998</c:v>
                </c:pt>
                <c:pt idx="423">
                  <c:v>0.34429300000000002</c:v>
                </c:pt>
                <c:pt idx="424">
                  <c:v>0.34585300000000002</c:v>
                </c:pt>
                <c:pt idx="425">
                  <c:v>0.347856</c:v>
                </c:pt>
                <c:pt idx="426">
                  <c:v>0.35003299999999998</c:v>
                </c:pt>
                <c:pt idx="427">
                  <c:v>0.35200300000000001</c:v>
                </c:pt>
                <c:pt idx="428">
                  <c:v>0.35362100000000002</c:v>
                </c:pt>
                <c:pt idx="429">
                  <c:v>0.35480400000000001</c:v>
                </c:pt>
                <c:pt idx="430">
                  <c:v>0.35533300000000001</c:v>
                </c:pt>
                <c:pt idx="431">
                  <c:v>0.35512199999999999</c:v>
                </c:pt>
                <c:pt idx="432">
                  <c:v>0.35427500000000001</c:v>
                </c:pt>
                <c:pt idx="433">
                  <c:v>0.352993</c:v>
                </c:pt>
                <c:pt idx="434">
                  <c:v>0.351433</c:v>
                </c:pt>
                <c:pt idx="435">
                  <c:v>0.34971099999999999</c:v>
                </c:pt>
                <c:pt idx="436">
                  <c:v>0.347881</c:v>
                </c:pt>
                <c:pt idx="437">
                  <c:v>0.34612500000000002</c:v>
                </c:pt>
                <c:pt idx="438">
                  <c:v>0.34450599999999998</c:v>
                </c:pt>
                <c:pt idx="439">
                  <c:v>0.34326099999999998</c:v>
                </c:pt>
                <c:pt idx="440">
                  <c:v>0.34229500000000002</c:v>
                </c:pt>
                <c:pt idx="441">
                  <c:v>0.34149000000000002</c:v>
                </c:pt>
                <c:pt idx="442">
                  <c:v>0.34082800000000002</c:v>
                </c:pt>
                <c:pt idx="443">
                  <c:v>0.34030700000000003</c:v>
                </c:pt>
                <c:pt idx="444">
                  <c:v>0.33991500000000002</c:v>
                </c:pt>
                <c:pt idx="445">
                  <c:v>0.33964100000000003</c:v>
                </c:pt>
                <c:pt idx="446">
                  <c:v>0.33943299999999998</c:v>
                </c:pt>
                <c:pt idx="447">
                  <c:v>0.33932800000000002</c:v>
                </c:pt>
                <c:pt idx="448">
                  <c:v>0.339277</c:v>
                </c:pt>
                <c:pt idx="449">
                  <c:v>0.33923399999999998</c:v>
                </c:pt>
                <c:pt idx="450">
                  <c:v>0.339229</c:v>
                </c:pt>
                <c:pt idx="451">
                  <c:v>0.33928199999999997</c:v>
                </c:pt>
                <c:pt idx="452">
                  <c:v>0.33932499999999999</c:v>
                </c:pt>
                <c:pt idx="453">
                  <c:v>0.33941100000000002</c:v>
                </c:pt>
                <c:pt idx="454">
                  <c:v>0.33948400000000001</c:v>
                </c:pt>
                <c:pt idx="455">
                  <c:v>0.339557</c:v>
                </c:pt>
                <c:pt idx="456">
                  <c:v>0.339561</c:v>
                </c:pt>
                <c:pt idx="457">
                  <c:v>0.33936899999999998</c:v>
                </c:pt>
                <c:pt idx="458">
                  <c:v>0.33904299999999998</c:v>
                </c:pt>
                <c:pt idx="459">
                  <c:v>0.338673</c:v>
                </c:pt>
                <c:pt idx="460">
                  <c:v>0.33832099999999998</c:v>
                </c:pt>
                <c:pt idx="461">
                  <c:v>0.33807599999999999</c:v>
                </c:pt>
                <c:pt idx="462">
                  <c:v>0.33795700000000001</c:v>
                </c:pt>
                <c:pt idx="463">
                  <c:v>0.337866</c:v>
                </c:pt>
                <c:pt idx="464">
                  <c:v>0.33781099999999997</c:v>
                </c:pt>
                <c:pt idx="465">
                  <c:v>0.337806</c:v>
                </c:pt>
                <c:pt idx="466">
                  <c:v>0.33782299999999998</c:v>
                </c:pt>
                <c:pt idx="467">
                  <c:v>0.33783099999999999</c:v>
                </c:pt>
                <c:pt idx="468">
                  <c:v>0.33782299999999998</c:v>
                </c:pt>
                <c:pt idx="469">
                  <c:v>0.337814</c:v>
                </c:pt>
                <c:pt idx="470">
                  <c:v>0.33781</c:v>
                </c:pt>
                <c:pt idx="471">
                  <c:v>0.33779100000000001</c:v>
                </c:pt>
                <c:pt idx="472">
                  <c:v>0.33775300000000003</c:v>
                </c:pt>
                <c:pt idx="473">
                  <c:v>0.33773300000000001</c:v>
                </c:pt>
                <c:pt idx="474">
                  <c:v>0.33768199999999998</c:v>
                </c:pt>
                <c:pt idx="475">
                  <c:v>0.33768900000000002</c:v>
                </c:pt>
                <c:pt idx="476">
                  <c:v>0.33776600000000001</c:v>
                </c:pt>
                <c:pt idx="477">
                  <c:v>0.33788000000000001</c:v>
                </c:pt>
                <c:pt idx="478">
                  <c:v>0.33801799999999999</c:v>
                </c:pt>
                <c:pt idx="479">
                  <c:v>0.33823300000000001</c:v>
                </c:pt>
                <c:pt idx="480">
                  <c:v>0.33853299999999997</c:v>
                </c:pt>
                <c:pt idx="481">
                  <c:v>0.33894200000000002</c:v>
                </c:pt>
                <c:pt idx="482">
                  <c:v>0.33955099999999999</c:v>
                </c:pt>
                <c:pt idx="483">
                  <c:v>0.340391</c:v>
                </c:pt>
                <c:pt idx="484">
                  <c:v>0.34151199999999998</c:v>
                </c:pt>
                <c:pt idx="485">
                  <c:v>0.34281299999999998</c:v>
                </c:pt>
                <c:pt idx="486">
                  <c:v>0.34428199999999998</c:v>
                </c:pt>
                <c:pt idx="487">
                  <c:v>0.34580300000000003</c:v>
                </c:pt>
                <c:pt idx="488">
                  <c:v>0.347132</c:v>
                </c:pt>
                <c:pt idx="489">
                  <c:v>0.348275</c:v>
                </c:pt>
                <c:pt idx="490">
                  <c:v>0.34909699999999999</c:v>
                </c:pt>
                <c:pt idx="491">
                  <c:v>0.34933199999999998</c:v>
                </c:pt>
                <c:pt idx="492">
                  <c:v>0.34911599999999998</c:v>
                </c:pt>
                <c:pt idx="493">
                  <c:v>0.34838999999999998</c:v>
                </c:pt>
                <c:pt idx="494">
                  <c:v>0.347279</c:v>
                </c:pt>
                <c:pt idx="495">
                  <c:v>0.345997</c:v>
                </c:pt>
                <c:pt idx="496">
                  <c:v>0.344773</c:v>
                </c:pt>
                <c:pt idx="497">
                  <c:v>0.34356799999999998</c:v>
                </c:pt>
                <c:pt idx="498">
                  <c:v>0.34237800000000002</c:v>
                </c:pt>
                <c:pt idx="499">
                  <c:v>0.34137499999999998</c:v>
                </c:pt>
                <c:pt idx="500">
                  <c:v>0.340532</c:v>
                </c:pt>
                <c:pt idx="501">
                  <c:v>0.33985199999999999</c:v>
                </c:pt>
                <c:pt idx="502">
                  <c:v>0.339333</c:v>
                </c:pt>
                <c:pt idx="503">
                  <c:v>0.33896500000000002</c:v>
                </c:pt>
                <c:pt idx="504">
                  <c:v>0.338694</c:v>
                </c:pt>
                <c:pt idx="505">
                  <c:v>0.338507</c:v>
                </c:pt>
                <c:pt idx="506">
                  <c:v>0.33837899999999999</c:v>
                </c:pt>
                <c:pt idx="507">
                  <c:v>0.33829799999999999</c:v>
                </c:pt>
                <c:pt idx="508">
                  <c:v>0.33825300000000003</c:v>
                </c:pt>
                <c:pt idx="509">
                  <c:v>0.33823399999999998</c:v>
                </c:pt>
                <c:pt idx="510">
                  <c:v>0.33826200000000001</c:v>
                </c:pt>
                <c:pt idx="511">
                  <c:v>0.33830300000000002</c:v>
                </c:pt>
                <c:pt idx="512">
                  <c:v>0.33837400000000001</c:v>
                </c:pt>
                <c:pt idx="513">
                  <c:v>0.33849000000000001</c:v>
                </c:pt>
                <c:pt idx="514">
                  <c:v>0.33858300000000002</c:v>
                </c:pt>
                <c:pt idx="515">
                  <c:v>0.33853100000000003</c:v>
                </c:pt>
                <c:pt idx="516">
                  <c:v>0.33819399999999999</c:v>
                </c:pt>
                <c:pt idx="517">
                  <c:v>0.33785599999999999</c:v>
                </c:pt>
                <c:pt idx="518">
                  <c:v>0.33795599999999998</c:v>
                </c:pt>
                <c:pt idx="519">
                  <c:v>0.33829799999999999</c:v>
                </c:pt>
                <c:pt idx="520">
                  <c:v>0.33854400000000001</c:v>
                </c:pt>
                <c:pt idx="521">
                  <c:v>0.33869700000000003</c:v>
                </c:pt>
                <c:pt idx="522">
                  <c:v>0.33879300000000001</c:v>
                </c:pt>
                <c:pt idx="523">
                  <c:v>0.33886500000000003</c:v>
                </c:pt>
                <c:pt idx="524">
                  <c:v>0.338918</c:v>
                </c:pt>
                <c:pt idx="525">
                  <c:v>0.33896700000000002</c:v>
                </c:pt>
                <c:pt idx="526">
                  <c:v>0.33899499999999999</c:v>
                </c:pt>
                <c:pt idx="527">
                  <c:v>0.339034</c:v>
                </c:pt>
                <c:pt idx="528">
                  <c:v>0.339055</c:v>
                </c:pt>
                <c:pt idx="529">
                  <c:v>0.33909800000000001</c:v>
                </c:pt>
                <c:pt idx="530">
                  <c:v>0.33916299999999999</c:v>
                </c:pt>
                <c:pt idx="531">
                  <c:v>0.33922400000000003</c:v>
                </c:pt>
                <c:pt idx="532">
                  <c:v>0.33929500000000001</c:v>
                </c:pt>
                <c:pt idx="533">
                  <c:v>0.33939000000000002</c:v>
                </c:pt>
                <c:pt idx="534">
                  <c:v>0.33951700000000001</c:v>
                </c:pt>
                <c:pt idx="535">
                  <c:v>0.33968300000000001</c:v>
                </c:pt>
                <c:pt idx="536">
                  <c:v>0.33985399999999999</c:v>
                </c:pt>
                <c:pt idx="537">
                  <c:v>0.34005400000000002</c:v>
                </c:pt>
                <c:pt idx="538">
                  <c:v>0.34037099999999998</c:v>
                </c:pt>
                <c:pt idx="539">
                  <c:v>0.34073100000000001</c:v>
                </c:pt>
                <c:pt idx="540">
                  <c:v>0.34112199999999998</c:v>
                </c:pt>
                <c:pt idx="541">
                  <c:v>0.34157300000000002</c:v>
                </c:pt>
                <c:pt idx="542">
                  <c:v>0.34204499999999999</c:v>
                </c:pt>
                <c:pt idx="543">
                  <c:v>0.34249800000000002</c:v>
                </c:pt>
                <c:pt idx="544">
                  <c:v>0.34282200000000002</c:v>
                </c:pt>
                <c:pt idx="545">
                  <c:v>0.34308300000000003</c:v>
                </c:pt>
                <c:pt idx="546">
                  <c:v>0.34312100000000001</c:v>
                </c:pt>
                <c:pt idx="547">
                  <c:v>0.34305200000000002</c:v>
                </c:pt>
                <c:pt idx="548">
                  <c:v>0.34282899999999999</c:v>
                </c:pt>
                <c:pt idx="549">
                  <c:v>0.34251700000000002</c:v>
                </c:pt>
                <c:pt idx="550">
                  <c:v>0.342167</c:v>
                </c:pt>
                <c:pt idx="551">
                  <c:v>0.34178799999999998</c:v>
                </c:pt>
                <c:pt idx="552">
                  <c:v>0.34140799999999999</c:v>
                </c:pt>
                <c:pt idx="553">
                  <c:v>0.34109600000000001</c:v>
                </c:pt>
                <c:pt idx="554">
                  <c:v>0.34090199999999998</c:v>
                </c:pt>
                <c:pt idx="555">
                  <c:v>0.34085799999999999</c:v>
                </c:pt>
                <c:pt idx="556">
                  <c:v>0.34099400000000002</c:v>
                </c:pt>
                <c:pt idx="557">
                  <c:v>0.34120800000000001</c:v>
                </c:pt>
                <c:pt idx="558">
                  <c:v>0.34139700000000001</c:v>
                </c:pt>
                <c:pt idx="559">
                  <c:v>0.34144000000000002</c:v>
                </c:pt>
                <c:pt idx="560">
                  <c:v>0.34132099999999999</c:v>
                </c:pt>
                <c:pt idx="561">
                  <c:v>0.34112500000000001</c:v>
                </c:pt>
                <c:pt idx="562">
                  <c:v>0.340918</c:v>
                </c:pt>
                <c:pt idx="563">
                  <c:v>0.34067399999999998</c:v>
                </c:pt>
                <c:pt idx="564">
                  <c:v>0.34051300000000001</c:v>
                </c:pt>
                <c:pt idx="565">
                  <c:v>0.34035399999999999</c:v>
                </c:pt>
                <c:pt idx="566">
                  <c:v>0.3402</c:v>
                </c:pt>
                <c:pt idx="567">
                  <c:v>0.34010800000000002</c:v>
                </c:pt>
                <c:pt idx="568">
                  <c:v>0.34004400000000001</c:v>
                </c:pt>
                <c:pt idx="569">
                  <c:v>0.340001</c:v>
                </c:pt>
                <c:pt idx="570">
                  <c:v>0.33997300000000003</c:v>
                </c:pt>
                <c:pt idx="571">
                  <c:v>0.33996999999999999</c:v>
                </c:pt>
                <c:pt idx="572">
                  <c:v>0.34001399999999998</c:v>
                </c:pt>
                <c:pt idx="573">
                  <c:v>0.340055</c:v>
                </c:pt>
                <c:pt idx="574">
                  <c:v>0.340082</c:v>
                </c:pt>
                <c:pt idx="575">
                  <c:v>0.33982000000000001</c:v>
                </c:pt>
                <c:pt idx="576">
                  <c:v>0.33931600000000001</c:v>
                </c:pt>
                <c:pt idx="577">
                  <c:v>0.33905600000000002</c:v>
                </c:pt>
                <c:pt idx="578">
                  <c:v>0.33912700000000001</c:v>
                </c:pt>
                <c:pt idx="579">
                  <c:v>0.33935799999999999</c:v>
                </c:pt>
                <c:pt idx="580">
                  <c:v>0.33951399999999998</c:v>
                </c:pt>
                <c:pt idx="581">
                  <c:v>0.339592</c:v>
                </c:pt>
                <c:pt idx="582">
                  <c:v>0.33962399999999998</c:v>
                </c:pt>
                <c:pt idx="583">
                  <c:v>0.339611</c:v>
                </c:pt>
                <c:pt idx="584">
                  <c:v>0.33955800000000003</c:v>
                </c:pt>
                <c:pt idx="585">
                  <c:v>0.33953899999999998</c:v>
                </c:pt>
                <c:pt idx="586">
                  <c:v>0.33949499999999999</c:v>
                </c:pt>
                <c:pt idx="587">
                  <c:v>0.339445</c:v>
                </c:pt>
                <c:pt idx="588">
                  <c:v>0.339418</c:v>
                </c:pt>
                <c:pt idx="589">
                  <c:v>0.33940700000000001</c:v>
                </c:pt>
                <c:pt idx="590">
                  <c:v>0.33941500000000002</c:v>
                </c:pt>
                <c:pt idx="591">
                  <c:v>0.33950000000000002</c:v>
                </c:pt>
                <c:pt idx="592">
                  <c:v>0.33964800000000001</c:v>
                </c:pt>
                <c:pt idx="593">
                  <c:v>0.33985500000000002</c:v>
                </c:pt>
                <c:pt idx="594">
                  <c:v>0.34013700000000002</c:v>
                </c:pt>
                <c:pt idx="595">
                  <c:v>0.340445</c:v>
                </c:pt>
                <c:pt idx="596">
                  <c:v>0.34061399999999997</c:v>
                </c:pt>
                <c:pt idx="597">
                  <c:v>0.34061000000000002</c:v>
                </c:pt>
                <c:pt idx="598">
                  <c:v>0.34050799999999998</c:v>
                </c:pt>
                <c:pt idx="599">
                  <c:v>0.34046599999999999</c:v>
                </c:pt>
                <c:pt idx="600">
                  <c:v>0.34055400000000002</c:v>
                </c:pt>
                <c:pt idx="601">
                  <c:v>0.34076800000000002</c:v>
                </c:pt>
                <c:pt idx="602">
                  <c:v>0.34127000000000002</c:v>
                </c:pt>
                <c:pt idx="603">
                  <c:v>0.34205200000000002</c:v>
                </c:pt>
                <c:pt idx="604">
                  <c:v>0.34305799999999997</c:v>
                </c:pt>
                <c:pt idx="605">
                  <c:v>0.34423700000000002</c:v>
                </c:pt>
                <c:pt idx="606">
                  <c:v>0.34556999999999999</c:v>
                </c:pt>
                <c:pt idx="607">
                  <c:v>0.34703299999999998</c:v>
                </c:pt>
                <c:pt idx="608">
                  <c:v>0.34823100000000001</c:v>
                </c:pt>
                <c:pt idx="609">
                  <c:v>0.349159</c:v>
                </c:pt>
                <c:pt idx="610">
                  <c:v>0.34967199999999998</c:v>
                </c:pt>
                <c:pt idx="611">
                  <c:v>0.34969299999999998</c:v>
                </c:pt>
                <c:pt idx="612">
                  <c:v>0.34918300000000002</c:v>
                </c:pt>
                <c:pt idx="613">
                  <c:v>0.348333</c:v>
                </c:pt>
                <c:pt idx="614">
                  <c:v>0.347242</c:v>
                </c:pt>
                <c:pt idx="615">
                  <c:v>0.34597499999999998</c:v>
                </c:pt>
                <c:pt idx="616">
                  <c:v>0.34482000000000002</c:v>
                </c:pt>
                <c:pt idx="617">
                  <c:v>0.34354499999999999</c:v>
                </c:pt>
                <c:pt idx="618">
                  <c:v>0.34246300000000002</c:v>
                </c:pt>
                <c:pt idx="619">
                  <c:v>0.34161399999999997</c:v>
                </c:pt>
                <c:pt idx="620">
                  <c:v>0.34089199999999997</c:v>
                </c:pt>
                <c:pt idx="621">
                  <c:v>0.34026499999999998</c:v>
                </c:pt>
                <c:pt idx="622">
                  <c:v>0.33976600000000001</c:v>
                </c:pt>
                <c:pt idx="623">
                  <c:v>0.33939599999999998</c:v>
                </c:pt>
                <c:pt idx="624">
                  <c:v>0.33913399999999999</c:v>
                </c:pt>
                <c:pt idx="625">
                  <c:v>0.338889</c:v>
                </c:pt>
                <c:pt idx="626">
                  <c:v>0.33873500000000001</c:v>
                </c:pt>
                <c:pt idx="627">
                  <c:v>0.33863199999999999</c:v>
                </c:pt>
                <c:pt idx="628">
                  <c:v>0.33856399999999998</c:v>
                </c:pt>
                <c:pt idx="629">
                  <c:v>0.33851999999999999</c:v>
                </c:pt>
                <c:pt idx="630">
                  <c:v>0.33849200000000002</c:v>
                </c:pt>
                <c:pt idx="631">
                  <c:v>0.33848099999999998</c:v>
                </c:pt>
                <c:pt idx="632">
                  <c:v>0.338501</c:v>
                </c:pt>
                <c:pt idx="633">
                  <c:v>0.33856399999999998</c:v>
                </c:pt>
                <c:pt idx="634">
                  <c:v>0.33857999999999999</c:v>
                </c:pt>
                <c:pt idx="635">
                  <c:v>0.338306</c:v>
                </c:pt>
                <c:pt idx="636">
                  <c:v>0.33785199999999999</c:v>
                </c:pt>
                <c:pt idx="637">
                  <c:v>0.33765800000000001</c:v>
                </c:pt>
                <c:pt idx="638">
                  <c:v>0.33776499999999998</c:v>
                </c:pt>
                <c:pt idx="639">
                  <c:v>0.33799099999999999</c:v>
                </c:pt>
                <c:pt idx="640">
                  <c:v>0.33817799999999998</c:v>
                </c:pt>
                <c:pt idx="641">
                  <c:v>0.33824399999999999</c:v>
                </c:pt>
                <c:pt idx="642">
                  <c:v>0.33829500000000001</c:v>
                </c:pt>
                <c:pt idx="643">
                  <c:v>0.33831899999999998</c:v>
                </c:pt>
                <c:pt idx="644">
                  <c:v>0.33830900000000003</c:v>
                </c:pt>
                <c:pt idx="645">
                  <c:v>0.33828900000000001</c:v>
                </c:pt>
                <c:pt idx="646">
                  <c:v>0.33827299999999999</c:v>
                </c:pt>
                <c:pt idx="647">
                  <c:v>0.33825699999999997</c:v>
                </c:pt>
                <c:pt idx="648">
                  <c:v>0.33824100000000001</c:v>
                </c:pt>
                <c:pt idx="649">
                  <c:v>0.33823900000000001</c:v>
                </c:pt>
                <c:pt idx="650">
                  <c:v>0.33822799999999997</c:v>
                </c:pt>
                <c:pt idx="651">
                  <c:v>0.33830199999999999</c:v>
                </c:pt>
                <c:pt idx="652">
                  <c:v>0.33843899999999999</c:v>
                </c:pt>
                <c:pt idx="653">
                  <c:v>0.33861400000000003</c:v>
                </c:pt>
                <c:pt idx="654">
                  <c:v>0.338868</c:v>
                </c:pt>
                <c:pt idx="655">
                  <c:v>0.33924599999999999</c:v>
                </c:pt>
                <c:pt idx="656">
                  <c:v>0.33976000000000001</c:v>
                </c:pt>
                <c:pt idx="657">
                  <c:v>0.34046700000000002</c:v>
                </c:pt>
                <c:pt idx="658">
                  <c:v>0.34138400000000002</c:v>
                </c:pt>
                <c:pt idx="659">
                  <c:v>0.34262300000000001</c:v>
                </c:pt>
                <c:pt idx="660">
                  <c:v>0.34390599999999999</c:v>
                </c:pt>
                <c:pt idx="661">
                  <c:v>0.34536</c:v>
                </c:pt>
                <c:pt idx="662">
                  <c:v>0.34678199999999998</c:v>
                </c:pt>
                <c:pt idx="663">
                  <c:v>0.347995</c:v>
                </c:pt>
                <c:pt idx="664">
                  <c:v>0.34893999999999997</c:v>
                </c:pt>
                <c:pt idx="665">
                  <c:v>0.34950799999999999</c:v>
                </c:pt>
                <c:pt idx="666">
                  <c:v>0.34951900000000002</c:v>
                </c:pt>
                <c:pt idx="667">
                  <c:v>0.349076</c:v>
                </c:pt>
                <c:pt idx="668">
                  <c:v>0.34820299999999998</c:v>
                </c:pt>
                <c:pt idx="669">
                  <c:v>0.34711599999999998</c:v>
                </c:pt>
                <c:pt idx="670">
                  <c:v>0.345746</c:v>
                </c:pt>
                <c:pt idx="671">
                  <c:v>0.34449800000000003</c:v>
                </c:pt>
                <c:pt idx="672">
                  <c:v>0.343362</c:v>
                </c:pt>
                <c:pt idx="673">
                  <c:v>0.34224300000000002</c:v>
                </c:pt>
                <c:pt idx="674">
                  <c:v>0.34137499999999998</c:v>
                </c:pt>
                <c:pt idx="675">
                  <c:v>0.340667</c:v>
                </c:pt>
                <c:pt idx="676">
                  <c:v>0.34004600000000001</c:v>
                </c:pt>
                <c:pt idx="677">
                  <c:v>0.33959600000000001</c:v>
                </c:pt>
                <c:pt idx="678">
                  <c:v>0.33924199999999999</c:v>
                </c:pt>
                <c:pt idx="679">
                  <c:v>0.33898800000000001</c:v>
                </c:pt>
                <c:pt idx="680">
                  <c:v>0.33880199999999999</c:v>
                </c:pt>
                <c:pt idx="681">
                  <c:v>0.338642</c:v>
                </c:pt>
                <c:pt idx="682">
                  <c:v>0.33853</c:v>
                </c:pt>
                <c:pt idx="683">
                  <c:v>0.33848</c:v>
                </c:pt>
                <c:pt idx="684">
                  <c:v>0.33844800000000003</c:v>
                </c:pt>
                <c:pt idx="685">
                  <c:v>0.33842699999999998</c:v>
                </c:pt>
                <c:pt idx="686">
                  <c:v>0.33841700000000002</c:v>
                </c:pt>
                <c:pt idx="687">
                  <c:v>0.338426</c:v>
                </c:pt>
                <c:pt idx="688">
                  <c:v>0.33843600000000001</c:v>
                </c:pt>
                <c:pt idx="689">
                  <c:v>0.33843200000000001</c:v>
                </c:pt>
                <c:pt idx="690">
                  <c:v>0.33840399999999998</c:v>
                </c:pt>
                <c:pt idx="691">
                  <c:v>0.33836300000000002</c:v>
                </c:pt>
                <c:pt idx="692">
                  <c:v>0.33831699999999998</c:v>
                </c:pt>
                <c:pt idx="693">
                  <c:v>0.33829599999999999</c:v>
                </c:pt>
                <c:pt idx="694">
                  <c:v>0.33827200000000002</c:v>
                </c:pt>
                <c:pt idx="695">
                  <c:v>0.33840100000000001</c:v>
                </c:pt>
                <c:pt idx="696">
                  <c:v>0.33866400000000002</c:v>
                </c:pt>
                <c:pt idx="697">
                  <c:v>0.33895700000000001</c:v>
                </c:pt>
                <c:pt idx="698">
                  <c:v>0.33917900000000001</c:v>
                </c:pt>
                <c:pt idx="699">
                  <c:v>0.33930399999999999</c:v>
                </c:pt>
                <c:pt idx="700">
                  <c:v>0.33937600000000001</c:v>
                </c:pt>
                <c:pt idx="701">
                  <c:v>0.33939999999999998</c:v>
                </c:pt>
                <c:pt idx="702">
                  <c:v>0.33936699999999997</c:v>
                </c:pt>
                <c:pt idx="703">
                  <c:v>0.339312</c:v>
                </c:pt>
                <c:pt idx="704">
                  <c:v>0.33927099999999999</c:v>
                </c:pt>
                <c:pt idx="705">
                  <c:v>0.33922999999999998</c:v>
                </c:pt>
                <c:pt idx="706">
                  <c:v>0.33918999999999999</c:v>
                </c:pt>
                <c:pt idx="707">
                  <c:v>0.33914800000000001</c:v>
                </c:pt>
                <c:pt idx="708">
                  <c:v>0.33912500000000001</c:v>
                </c:pt>
                <c:pt idx="709">
                  <c:v>0.33914499999999997</c:v>
                </c:pt>
                <c:pt idx="710">
                  <c:v>0.33922400000000003</c:v>
                </c:pt>
                <c:pt idx="711">
                  <c:v>0.339337</c:v>
                </c:pt>
                <c:pt idx="712">
                  <c:v>0.33956700000000001</c:v>
                </c:pt>
                <c:pt idx="713">
                  <c:v>0.339943</c:v>
                </c:pt>
                <c:pt idx="714">
                  <c:v>0.34038499999999999</c:v>
                </c:pt>
                <c:pt idx="715">
                  <c:v>0.34101399999999998</c:v>
                </c:pt>
                <c:pt idx="716">
                  <c:v>0.34199000000000002</c:v>
                </c:pt>
                <c:pt idx="717">
                  <c:v>0.34320800000000001</c:v>
                </c:pt>
                <c:pt idx="718">
                  <c:v>0.34460099999999999</c:v>
                </c:pt>
                <c:pt idx="719">
                  <c:v>0.346219</c:v>
                </c:pt>
                <c:pt idx="720">
                  <c:v>0.34802499999999997</c:v>
                </c:pt>
                <c:pt idx="721">
                  <c:v>0.349879</c:v>
                </c:pt>
                <c:pt idx="722">
                  <c:v>0.35122599999999998</c:v>
                </c:pt>
                <c:pt idx="723">
                  <c:v>0.35240300000000002</c:v>
                </c:pt>
                <c:pt idx="724">
                  <c:v>0.35299000000000003</c:v>
                </c:pt>
                <c:pt idx="725">
                  <c:v>0.35292499999999999</c:v>
                </c:pt>
                <c:pt idx="726">
                  <c:v>0.352383</c:v>
                </c:pt>
                <c:pt idx="727">
                  <c:v>0.35136800000000001</c:v>
                </c:pt>
                <c:pt idx="728">
                  <c:v>0.35002899999999998</c:v>
                </c:pt>
                <c:pt idx="729">
                  <c:v>0.34825400000000001</c:v>
                </c:pt>
                <c:pt idx="730">
                  <c:v>0.34686499999999998</c:v>
                </c:pt>
                <c:pt idx="731">
                  <c:v>0.34550500000000001</c:v>
                </c:pt>
                <c:pt idx="732">
                  <c:v>0.344221</c:v>
                </c:pt>
                <c:pt idx="733">
                  <c:v>0.343136</c:v>
                </c:pt>
                <c:pt idx="734">
                  <c:v>0.34228399999999998</c:v>
                </c:pt>
                <c:pt idx="735">
                  <c:v>0.34143400000000002</c:v>
                </c:pt>
                <c:pt idx="736">
                  <c:v>0.340868</c:v>
                </c:pt>
                <c:pt idx="737">
                  <c:v>0.34046700000000002</c:v>
                </c:pt>
                <c:pt idx="738">
                  <c:v>0.34018100000000001</c:v>
                </c:pt>
                <c:pt idx="739">
                  <c:v>0.33997899999999998</c:v>
                </c:pt>
                <c:pt idx="740">
                  <c:v>0.339841</c:v>
                </c:pt>
                <c:pt idx="741">
                  <c:v>0.33976000000000001</c:v>
                </c:pt>
                <c:pt idx="742">
                  <c:v>0.339723</c:v>
                </c:pt>
                <c:pt idx="743">
                  <c:v>0.33971499999999999</c:v>
                </c:pt>
                <c:pt idx="744">
                  <c:v>0.33974799999999999</c:v>
                </c:pt>
                <c:pt idx="745">
                  <c:v>0.33978700000000001</c:v>
                </c:pt>
                <c:pt idx="746">
                  <c:v>0.339839</c:v>
                </c:pt>
                <c:pt idx="747">
                  <c:v>0.33988699999999999</c:v>
                </c:pt>
                <c:pt idx="748">
                  <c:v>0.33987499999999998</c:v>
                </c:pt>
                <c:pt idx="749">
                  <c:v>0.33960899999999999</c:v>
                </c:pt>
                <c:pt idx="750">
                  <c:v>0.33923700000000001</c:v>
                </c:pt>
                <c:pt idx="751">
                  <c:v>0.33909600000000001</c:v>
                </c:pt>
                <c:pt idx="752">
                  <c:v>0.33927000000000002</c:v>
                </c:pt>
                <c:pt idx="753">
                  <c:v>0.33950599999999997</c:v>
                </c:pt>
                <c:pt idx="754">
                  <c:v>0.33968199999999998</c:v>
                </c:pt>
                <c:pt idx="755">
                  <c:v>0.33980199999999999</c:v>
                </c:pt>
                <c:pt idx="756">
                  <c:v>0.33985599999999999</c:v>
                </c:pt>
                <c:pt idx="757">
                  <c:v>0.339889</c:v>
                </c:pt>
                <c:pt idx="758">
                  <c:v>0.33989200000000003</c:v>
                </c:pt>
                <c:pt idx="759">
                  <c:v>0.33987800000000001</c:v>
                </c:pt>
                <c:pt idx="760">
                  <c:v>0.339868</c:v>
                </c:pt>
                <c:pt idx="761">
                  <c:v>0.33986899999999998</c:v>
                </c:pt>
                <c:pt idx="762">
                  <c:v>0.33987200000000001</c:v>
                </c:pt>
                <c:pt idx="763">
                  <c:v>0.33987499999999998</c:v>
                </c:pt>
                <c:pt idx="764">
                  <c:v>0.33990999999999999</c:v>
                </c:pt>
                <c:pt idx="765">
                  <c:v>0.33998400000000001</c:v>
                </c:pt>
                <c:pt idx="766">
                  <c:v>0.34008500000000003</c:v>
                </c:pt>
                <c:pt idx="767">
                  <c:v>0.340225</c:v>
                </c:pt>
                <c:pt idx="768">
                  <c:v>0.34044099999999999</c:v>
                </c:pt>
                <c:pt idx="769">
                  <c:v>0.340781</c:v>
                </c:pt>
                <c:pt idx="770">
                  <c:v>0.3412</c:v>
                </c:pt>
                <c:pt idx="771">
                  <c:v>0.34179700000000002</c:v>
                </c:pt>
                <c:pt idx="772">
                  <c:v>0.34255099999999999</c:v>
                </c:pt>
                <c:pt idx="773">
                  <c:v>0.34343600000000002</c:v>
                </c:pt>
                <c:pt idx="774">
                  <c:v>0.344474</c:v>
                </c:pt>
                <c:pt idx="775">
                  <c:v>0.34560600000000002</c:v>
                </c:pt>
                <c:pt idx="776">
                  <c:v>0.34678599999999998</c:v>
                </c:pt>
                <c:pt idx="777">
                  <c:v>0.34769899999999998</c:v>
                </c:pt>
                <c:pt idx="778">
                  <c:v>0.34831899999999999</c:v>
                </c:pt>
                <c:pt idx="779">
                  <c:v>0.34859699999999999</c:v>
                </c:pt>
                <c:pt idx="780">
                  <c:v>0.34847600000000001</c:v>
                </c:pt>
                <c:pt idx="781">
                  <c:v>0.34800900000000001</c:v>
                </c:pt>
                <c:pt idx="782">
                  <c:v>0.34728599999999998</c:v>
                </c:pt>
                <c:pt idx="783">
                  <c:v>0.34639500000000001</c:v>
                </c:pt>
                <c:pt idx="784">
                  <c:v>0.34534399999999998</c:v>
                </c:pt>
                <c:pt idx="785">
                  <c:v>0.34440199999999999</c:v>
                </c:pt>
                <c:pt idx="786">
                  <c:v>0.34354699999999999</c:v>
                </c:pt>
                <c:pt idx="787">
                  <c:v>0.34275699999999998</c:v>
                </c:pt>
                <c:pt idx="788">
                  <c:v>0.34216400000000002</c:v>
                </c:pt>
                <c:pt idx="789">
                  <c:v>0.34180100000000002</c:v>
                </c:pt>
                <c:pt idx="790">
                  <c:v>0.34165600000000002</c:v>
                </c:pt>
                <c:pt idx="791">
                  <c:v>0.34162199999999998</c:v>
                </c:pt>
                <c:pt idx="792">
                  <c:v>0.34157300000000002</c:v>
                </c:pt>
                <c:pt idx="793">
                  <c:v>0.34139599999999998</c:v>
                </c:pt>
                <c:pt idx="794">
                  <c:v>0.34111399999999997</c:v>
                </c:pt>
                <c:pt idx="795">
                  <c:v>0.34082299999999999</c:v>
                </c:pt>
                <c:pt idx="796">
                  <c:v>0.34052100000000002</c:v>
                </c:pt>
                <c:pt idx="797">
                  <c:v>0.34024700000000002</c:v>
                </c:pt>
                <c:pt idx="798">
                  <c:v>0.34003499999999998</c:v>
                </c:pt>
                <c:pt idx="799">
                  <c:v>0.33987499999999998</c:v>
                </c:pt>
                <c:pt idx="800">
                  <c:v>0.33973300000000001</c:v>
                </c:pt>
                <c:pt idx="801">
                  <c:v>0.33962199999999998</c:v>
                </c:pt>
                <c:pt idx="802">
                  <c:v>0.339561</c:v>
                </c:pt>
                <c:pt idx="803">
                  <c:v>0.33949699999999999</c:v>
                </c:pt>
                <c:pt idx="804">
                  <c:v>0.33948099999999998</c:v>
                </c:pt>
                <c:pt idx="805">
                  <c:v>0.33949200000000002</c:v>
                </c:pt>
                <c:pt idx="806">
                  <c:v>0.33948800000000001</c:v>
                </c:pt>
                <c:pt idx="807">
                  <c:v>0.339474</c:v>
                </c:pt>
                <c:pt idx="808">
                  <c:v>0.33936100000000002</c:v>
                </c:pt>
                <c:pt idx="809">
                  <c:v>0.33906700000000001</c:v>
                </c:pt>
                <c:pt idx="810">
                  <c:v>0.338586</c:v>
                </c:pt>
                <c:pt idx="811">
                  <c:v>0.33848600000000001</c:v>
                </c:pt>
                <c:pt idx="812">
                  <c:v>0.33863799999999999</c:v>
                </c:pt>
                <c:pt idx="813">
                  <c:v>0.33881099999999997</c:v>
                </c:pt>
                <c:pt idx="814">
                  <c:v>0.33894299999999999</c:v>
                </c:pt>
                <c:pt idx="815">
                  <c:v>0.33900200000000003</c:v>
                </c:pt>
                <c:pt idx="816">
                  <c:v>0.33899400000000002</c:v>
                </c:pt>
                <c:pt idx="817">
                  <c:v>0.33893899999999999</c:v>
                </c:pt>
                <c:pt idx="818">
                  <c:v>0.33887899999999999</c:v>
                </c:pt>
                <c:pt idx="819">
                  <c:v>0.33884900000000001</c:v>
                </c:pt>
                <c:pt idx="820">
                  <c:v>0.33882099999999998</c:v>
                </c:pt>
                <c:pt idx="821">
                  <c:v>0.33878399999999997</c:v>
                </c:pt>
                <c:pt idx="822">
                  <c:v>0.33874900000000002</c:v>
                </c:pt>
                <c:pt idx="823">
                  <c:v>0.338752</c:v>
                </c:pt>
                <c:pt idx="824">
                  <c:v>0.33880500000000002</c:v>
                </c:pt>
                <c:pt idx="825">
                  <c:v>0.33889599999999998</c:v>
                </c:pt>
                <c:pt idx="826">
                  <c:v>0.33909299999999998</c:v>
                </c:pt>
                <c:pt idx="827">
                  <c:v>0.33940799999999999</c:v>
                </c:pt>
                <c:pt idx="828">
                  <c:v>0.33970800000000001</c:v>
                </c:pt>
                <c:pt idx="829">
                  <c:v>0.33998400000000001</c:v>
                </c:pt>
                <c:pt idx="830">
                  <c:v>0.34014499999999998</c:v>
                </c:pt>
                <c:pt idx="831">
                  <c:v>0.34018999999999999</c:v>
                </c:pt>
                <c:pt idx="832">
                  <c:v>0.34024700000000002</c:v>
                </c:pt>
                <c:pt idx="833">
                  <c:v>0.34045700000000001</c:v>
                </c:pt>
                <c:pt idx="834">
                  <c:v>0.340916</c:v>
                </c:pt>
                <c:pt idx="835">
                  <c:v>0.34161999999999998</c:v>
                </c:pt>
                <c:pt idx="836">
                  <c:v>0.342555</c:v>
                </c:pt>
                <c:pt idx="837">
                  <c:v>0.34395500000000001</c:v>
                </c:pt>
                <c:pt idx="838">
                  <c:v>0.34598699999999999</c:v>
                </c:pt>
                <c:pt idx="839">
                  <c:v>0.34780499999999998</c:v>
                </c:pt>
                <c:pt idx="840">
                  <c:v>0.35028100000000001</c:v>
                </c:pt>
                <c:pt idx="841">
                  <c:v>0.352462</c:v>
                </c:pt>
                <c:pt idx="842">
                  <c:v>0.35424099999999997</c:v>
                </c:pt>
                <c:pt idx="843">
                  <c:v>0.35546299999999997</c:v>
                </c:pt>
                <c:pt idx="844">
                  <c:v>0.35600999999999999</c:v>
                </c:pt>
                <c:pt idx="845">
                  <c:v>0.35577300000000001</c:v>
                </c:pt>
                <c:pt idx="846">
                  <c:v>0.35489700000000002</c:v>
                </c:pt>
                <c:pt idx="847">
                  <c:v>0.35344799999999998</c:v>
                </c:pt>
                <c:pt idx="848">
                  <c:v>0.35167999999999999</c:v>
                </c:pt>
                <c:pt idx="849">
                  <c:v>0.349804</c:v>
                </c:pt>
                <c:pt idx="850">
                  <c:v>0.34792400000000001</c:v>
                </c:pt>
                <c:pt idx="851">
                  <c:v>0.34620899999999999</c:v>
                </c:pt>
                <c:pt idx="852">
                  <c:v>0.344663</c:v>
                </c:pt>
                <c:pt idx="853">
                  <c:v>0.34340100000000001</c:v>
                </c:pt>
                <c:pt idx="854">
                  <c:v>0.34233799999999998</c:v>
                </c:pt>
                <c:pt idx="855">
                  <c:v>0.34148899999999999</c:v>
                </c:pt>
                <c:pt idx="856">
                  <c:v>0.34085300000000002</c:v>
                </c:pt>
                <c:pt idx="857">
                  <c:v>0.34034700000000001</c:v>
                </c:pt>
                <c:pt idx="858">
                  <c:v>0.340055</c:v>
                </c:pt>
                <c:pt idx="859">
                  <c:v>0.33982699999999999</c:v>
                </c:pt>
                <c:pt idx="860">
                  <c:v>0.33969100000000002</c:v>
                </c:pt>
                <c:pt idx="861">
                  <c:v>0.33960600000000002</c:v>
                </c:pt>
                <c:pt idx="862">
                  <c:v>0.33954600000000001</c:v>
                </c:pt>
                <c:pt idx="863">
                  <c:v>0.33955299999999999</c:v>
                </c:pt>
                <c:pt idx="864">
                  <c:v>0.33959400000000001</c:v>
                </c:pt>
                <c:pt idx="865">
                  <c:v>0.33965800000000002</c:v>
                </c:pt>
                <c:pt idx="866">
                  <c:v>0.33977499999999999</c:v>
                </c:pt>
                <c:pt idx="867">
                  <c:v>0.33987499999999998</c:v>
                </c:pt>
                <c:pt idx="868">
                  <c:v>0.33988299999999999</c:v>
                </c:pt>
                <c:pt idx="869">
                  <c:v>0.33967900000000001</c:v>
                </c:pt>
                <c:pt idx="870">
                  <c:v>0.33947899999999998</c:v>
                </c:pt>
                <c:pt idx="871">
                  <c:v>0.33946700000000002</c:v>
                </c:pt>
                <c:pt idx="872">
                  <c:v>0.33964899999999998</c:v>
                </c:pt>
                <c:pt idx="873">
                  <c:v>0.33989200000000003</c:v>
                </c:pt>
                <c:pt idx="874">
                  <c:v>0.34009400000000001</c:v>
                </c:pt>
                <c:pt idx="875">
                  <c:v>0.34023399999999998</c:v>
                </c:pt>
                <c:pt idx="876">
                  <c:v>0.34035100000000001</c:v>
                </c:pt>
                <c:pt idx="877">
                  <c:v>0.340449</c:v>
                </c:pt>
                <c:pt idx="878">
                  <c:v>0.34053800000000001</c:v>
                </c:pt>
                <c:pt idx="879">
                  <c:v>0.34062100000000001</c:v>
                </c:pt>
                <c:pt idx="880">
                  <c:v>0.34069100000000002</c:v>
                </c:pt>
                <c:pt idx="881">
                  <c:v>0.340783</c:v>
                </c:pt>
                <c:pt idx="882">
                  <c:v>0.34090900000000002</c:v>
                </c:pt>
                <c:pt idx="883">
                  <c:v>0.341053</c:v>
                </c:pt>
                <c:pt idx="884">
                  <c:v>0.34123999999999999</c:v>
                </c:pt>
                <c:pt idx="885">
                  <c:v>0.341443</c:v>
                </c:pt>
                <c:pt idx="886">
                  <c:v>0.34168700000000002</c:v>
                </c:pt>
                <c:pt idx="887">
                  <c:v>0.342032</c:v>
                </c:pt>
                <c:pt idx="888">
                  <c:v>0.34245199999999998</c:v>
                </c:pt>
                <c:pt idx="889">
                  <c:v>0.34303299999999998</c:v>
                </c:pt>
                <c:pt idx="890">
                  <c:v>0.343804</c:v>
                </c:pt>
                <c:pt idx="891">
                  <c:v>0.34471299999999999</c:v>
                </c:pt>
                <c:pt idx="892">
                  <c:v>0.34572599999999998</c:v>
                </c:pt>
                <c:pt idx="893">
                  <c:v>0.347138</c:v>
                </c:pt>
                <c:pt idx="894">
                  <c:v>0.348495</c:v>
                </c:pt>
                <c:pt idx="895">
                  <c:v>0.35005900000000001</c:v>
                </c:pt>
                <c:pt idx="896">
                  <c:v>0.35155999999999998</c:v>
                </c:pt>
                <c:pt idx="897">
                  <c:v>0.352964</c:v>
                </c:pt>
                <c:pt idx="898">
                  <c:v>0.35411799999999999</c:v>
                </c:pt>
                <c:pt idx="899">
                  <c:v>0.35493999999999998</c:v>
                </c:pt>
                <c:pt idx="900">
                  <c:v>0.35542600000000002</c:v>
                </c:pt>
                <c:pt idx="901">
                  <c:v>0.35561700000000002</c:v>
                </c:pt>
                <c:pt idx="902">
                  <c:v>0.35555100000000001</c:v>
                </c:pt>
                <c:pt idx="903">
                  <c:v>0.35530800000000001</c:v>
                </c:pt>
                <c:pt idx="904">
                  <c:v>0.35496800000000001</c:v>
                </c:pt>
                <c:pt idx="905">
                  <c:v>0.35459499999999999</c:v>
                </c:pt>
                <c:pt idx="906">
                  <c:v>0.35437400000000002</c:v>
                </c:pt>
                <c:pt idx="907">
                  <c:v>0.35433300000000001</c:v>
                </c:pt>
                <c:pt idx="908">
                  <c:v>0.354574</c:v>
                </c:pt>
                <c:pt idx="909">
                  <c:v>0.35513</c:v>
                </c:pt>
                <c:pt idx="910">
                  <c:v>0.356209</c:v>
                </c:pt>
                <c:pt idx="911">
                  <c:v>0.35805500000000001</c:v>
                </c:pt>
                <c:pt idx="912">
                  <c:v>0.36081600000000003</c:v>
                </c:pt>
                <c:pt idx="913">
                  <c:v>0.36446800000000001</c:v>
                </c:pt>
                <c:pt idx="914">
                  <c:v>0.37012600000000001</c:v>
                </c:pt>
                <c:pt idx="915">
                  <c:v>0.376141</c:v>
                </c:pt>
                <c:pt idx="916">
                  <c:v>0.37978899999999999</c:v>
                </c:pt>
                <c:pt idx="917">
                  <c:v>0.37776700000000002</c:v>
                </c:pt>
                <c:pt idx="918">
                  <c:v>0.36777100000000001</c:v>
                </c:pt>
                <c:pt idx="919">
                  <c:v>0.34920099999999998</c:v>
                </c:pt>
                <c:pt idx="920">
                  <c:v>0.325631</c:v>
                </c:pt>
                <c:pt idx="921">
                  <c:v>0.29760700000000001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3BE-4D33-965F-4A448D803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1929568"/>
        <c:axId val="1425764160"/>
      </c:scatterChart>
      <c:valAx>
        <c:axId val="1671929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64160"/>
        <c:crosses val="autoZero"/>
        <c:crossBetween val="midCat"/>
      </c:valAx>
      <c:valAx>
        <c:axId val="1425764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1929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SNS</a:t>
            </a:r>
            <a:r>
              <a:rPr lang="en-US" baseline="0"/>
              <a:t> RFQ02 Measured Quad Field_6th Iteration 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'Measured H_6th'!$Q$1</c:f>
              <c:strCache>
                <c:ptCount val="1"/>
                <c:pt idx="0">
                  <c:v>H_m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'Measured H_6th'!$K$2:$K$936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H_6th'!$Q$2:$Q$936</c:f>
              <c:numCache>
                <c:formatCode>0.00E+00</c:formatCode>
                <c:ptCount val="935"/>
                <c:pt idx="0">
                  <c:v>0.22766024999999998</c:v>
                </c:pt>
                <c:pt idx="1">
                  <c:v>0.25934550000000001</c:v>
                </c:pt>
                <c:pt idx="2">
                  <c:v>0.29204025</c:v>
                </c:pt>
                <c:pt idx="3">
                  <c:v>0.32418525000000004</c:v>
                </c:pt>
                <c:pt idx="4">
                  <c:v>0.34919800000000006</c:v>
                </c:pt>
                <c:pt idx="5">
                  <c:v>0.36333175000000001</c:v>
                </c:pt>
                <c:pt idx="6">
                  <c:v>0.36981825000000002</c:v>
                </c:pt>
                <c:pt idx="7">
                  <c:v>0.37115399999999998</c:v>
                </c:pt>
                <c:pt idx="8">
                  <c:v>0.36984075</c:v>
                </c:pt>
                <c:pt idx="9">
                  <c:v>0.36742949999999996</c:v>
                </c:pt>
                <c:pt idx="10">
                  <c:v>0.36475724999999998</c:v>
                </c:pt>
                <c:pt idx="11">
                  <c:v>0.36214750000000001</c:v>
                </c:pt>
                <c:pt idx="12">
                  <c:v>0.35980099999999998</c:v>
                </c:pt>
                <c:pt idx="13">
                  <c:v>0.357792</c:v>
                </c:pt>
                <c:pt idx="14">
                  <c:v>0.35619049999999997</c:v>
                </c:pt>
                <c:pt idx="15">
                  <c:v>0.35486800000000002</c:v>
                </c:pt>
                <c:pt idx="16">
                  <c:v>0.353912</c:v>
                </c:pt>
                <c:pt idx="17">
                  <c:v>0.35317699999999996</c:v>
                </c:pt>
                <c:pt idx="18">
                  <c:v>0.35242174999999998</c:v>
                </c:pt>
                <c:pt idx="19">
                  <c:v>0.35173775000000002</c:v>
                </c:pt>
                <c:pt idx="20">
                  <c:v>0.35099124999999998</c:v>
                </c:pt>
                <c:pt idx="21">
                  <c:v>0.35004974999999999</c:v>
                </c:pt>
                <c:pt idx="22">
                  <c:v>0.34898474999999995</c:v>
                </c:pt>
                <c:pt idx="23">
                  <c:v>0.34792725000000002</c:v>
                </c:pt>
                <c:pt idx="24">
                  <c:v>0.34667949999999997</c:v>
                </c:pt>
                <c:pt idx="25">
                  <c:v>0.34555275000000002</c:v>
                </c:pt>
                <c:pt idx="26">
                  <c:v>0.34446574999999996</c:v>
                </c:pt>
                <c:pt idx="27">
                  <c:v>0.34347525000000001</c:v>
                </c:pt>
                <c:pt idx="28">
                  <c:v>0.34265675000000001</c:v>
                </c:pt>
                <c:pt idx="29">
                  <c:v>0.34198050000000002</c:v>
                </c:pt>
                <c:pt idx="30">
                  <c:v>0.34155849999999999</c:v>
                </c:pt>
                <c:pt idx="31">
                  <c:v>0.34126525000000002</c:v>
                </c:pt>
                <c:pt idx="32">
                  <c:v>0.34101499999999996</c:v>
                </c:pt>
                <c:pt idx="33">
                  <c:v>0.34068999999999999</c:v>
                </c:pt>
                <c:pt idx="34">
                  <c:v>0.34024500000000002</c:v>
                </c:pt>
                <c:pt idx="35">
                  <c:v>0.33977275000000001</c:v>
                </c:pt>
                <c:pt idx="36">
                  <c:v>0.33931024999999998</c:v>
                </c:pt>
                <c:pt idx="37">
                  <c:v>0.33889124999999998</c:v>
                </c:pt>
                <c:pt idx="38">
                  <c:v>0.33854474999999995</c:v>
                </c:pt>
                <c:pt idx="39">
                  <c:v>0.33827775000000004</c:v>
                </c:pt>
                <c:pt idx="40">
                  <c:v>0.33804200000000001</c:v>
                </c:pt>
                <c:pt idx="41">
                  <c:v>0.33785800000000005</c:v>
                </c:pt>
                <c:pt idx="42">
                  <c:v>0.33772350000000001</c:v>
                </c:pt>
                <c:pt idx="43">
                  <c:v>0.33760249999999997</c:v>
                </c:pt>
                <c:pt idx="44">
                  <c:v>0.33752174999999995</c:v>
                </c:pt>
                <c:pt idx="45">
                  <c:v>0.33748374999999997</c:v>
                </c:pt>
                <c:pt idx="46">
                  <c:v>0.3374605</c:v>
                </c:pt>
                <c:pt idx="47">
                  <c:v>0.33742074999999999</c:v>
                </c:pt>
                <c:pt idx="48">
                  <c:v>0.33738775000000004</c:v>
                </c:pt>
                <c:pt idx="49">
                  <c:v>0.33732074999999995</c:v>
                </c:pt>
                <c:pt idx="50">
                  <c:v>0.33719449999999995</c:v>
                </c:pt>
                <c:pt idx="51">
                  <c:v>0.337038</c:v>
                </c:pt>
                <c:pt idx="52">
                  <c:v>0.33704475</c:v>
                </c:pt>
                <c:pt idx="53">
                  <c:v>0.33712049999999999</c:v>
                </c:pt>
                <c:pt idx="54">
                  <c:v>0.33715300000000004</c:v>
                </c:pt>
                <c:pt idx="55">
                  <c:v>0.33716000000000002</c:v>
                </c:pt>
                <c:pt idx="56">
                  <c:v>0.33713975000000002</c:v>
                </c:pt>
                <c:pt idx="57">
                  <c:v>0.33709424999999998</c:v>
                </c:pt>
                <c:pt idx="58">
                  <c:v>0.33705174999999998</c:v>
                </c:pt>
                <c:pt idx="59">
                  <c:v>0.33700999999999998</c:v>
                </c:pt>
                <c:pt idx="60">
                  <c:v>0.33694350000000006</c:v>
                </c:pt>
                <c:pt idx="61">
                  <c:v>0.33688150000000006</c:v>
                </c:pt>
                <c:pt idx="62">
                  <c:v>0.33683874999999996</c:v>
                </c:pt>
                <c:pt idx="63">
                  <c:v>0.33680975000000002</c:v>
                </c:pt>
                <c:pt idx="64">
                  <c:v>0.33680499999999997</c:v>
                </c:pt>
                <c:pt idx="65">
                  <c:v>0.33685625000000002</c:v>
                </c:pt>
                <c:pt idx="66">
                  <c:v>0.33697825000000003</c:v>
                </c:pt>
                <c:pt idx="67">
                  <c:v>0.33717825000000001</c:v>
                </c:pt>
                <c:pt idx="68">
                  <c:v>0.33750875000000002</c:v>
                </c:pt>
                <c:pt idx="69">
                  <c:v>0.33790400000000004</c:v>
                </c:pt>
                <c:pt idx="70">
                  <c:v>0.33819874999999999</c:v>
                </c:pt>
                <c:pt idx="71">
                  <c:v>0.33836525000000001</c:v>
                </c:pt>
                <c:pt idx="72">
                  <c:v>0.33847100000000002</c:v>
                </c:pt>
                <c:pt idx="73">
                  <c:v>0.33862975000000001</c:v>
                </c:pt>
                <c:pt idx="74">
                  <c:v>0.33895474999999997</c:v>
                </c:pt>
                <c:pt idx="75">
                  <c:v>0.33957774999999996</c:v>
                </c:pt>
                <c:pt idx="76">
                  <c:v>0.34049574999999999</c:v>
                </c:pt>
                <c:pt idx="77">
                  <c:v>0.34175175000000002</c:v>
                </c:pt>
                <c:pt idx="78">
                  <c:v>0.3434005</c:v>
                </c:pt>
                <c:pt idx="79">
                  <c:v>0.34556300000000001</c:v>
                </c:pt>
                <c:pt idx="80">
                  <c:v>0.34777150000000001</c:v>
                </c:pt>
                <c:pt idx="81">
                  <c:v>0.35000724999999999</c:v>
                </c:pt>
                <c:pt idx="82">
                  <c:v>0.35212050000000006</c:v>
                </c:pt>
                <c:pt idx="83">
                  <c:v>0.35375274999999995</c:v>
                </c:pt>
                <c:pt idx="84">
                  <c:v>0.35470249999999998</c:v>
                </c:pt>
                <c:pt idx="85">
                  <c:v>0.35488199999999998</c:v>
                </c:pt>
                <c:pt idx="86">
                  <c:v>0.35426399999999997</c:v>
                </c:pt>
                <c:pt idx="87">
                  <c:v>0.35298499999999999</c:v>
                </c:pt>
                <c:pt idx="88">
                  <c:v>0.3512615</c:v>
                </c:pt>
                <c:pt idx="89">
                  <c:v>0.34928474999999992</c:v>
                </c:pt>
                <c:pt idx="90">
                  <c:v>0.34722549999999996</c:v>
                </c:pt>
                <c:pt idx="91">
                  <c:v>0.34520600000000001</c:v>
                </c:pt>
                <c:pt idx="92">
                  <c:v>0.34339124999999998</c:v>
                </c:pt>
                <c:pt idx="93">
                  <c:v>0.341918</c:v>
                </c:pt>
                <c:pt idx="94">
                  <c:v>0.34067174999999994</c:v>
                </c:pt>
                <c:pt idx="95">
                  <c:v>0.3396265</c:v>
                </c:pt>
                <c:pt idx="96">
                  <c:v>0.33878675000000003</c:v>
                </c:pt>
                <c:pt idx="97">
                  <c:v>0.33819650000000001</c:v>
                </c:pt>
                <c:pt idx="98">
                  <c:v>0.33774475000000004</c:v>
                </c:pt>
                <c:pt idx="99">
                  <c:v>0.33739899999999995</c:v>
                </c:pt>
                <c:pt idx="100">
                  <c:v>0.337148</c:v>
                </c:pt>
                <c:pt idx="101">
                  <c:v>0.33698299999999998</c:v>
                </c:pt>
                <c:pt idx="102">
                  <c:v>0.33689600000000003</c:v>
                </c:pt>
                <c:pt idx="103">
                  <c:v>0.3368295</c:v>
                </c:pt>
                <c:pt idx="104">
                  <c:v>0.33681174999999997</c:v>
                </c:pt>
                <c:pt idx="105">
                  <c:v>0.33682774999999998</c:v>
                </c:pt>
                <c:pt idx="106">
                  <c:v>0.33684924999999999</c:v>
                </c:pt>
                <c:pt idx="107">
                  <c:v>0.33683025</c:v>
                </c:pt>
                <c:pt idx="108">
                  <c:v>0.33675224999999998</c:v>
                </c:pt>
                <c:pt idx="109">
                  <c:v>0.33663850000000001</c:v>
                </c:pt>
                <c:pt idx="110">
                  <c:v>0.33659475</c:v>
                </c:pt>
                <c:pt idx="111">
                  <c:v>0.33667900000000001</c:v>
                </c:pt>
                <c:pt idx="112">
                  <c:v>0.33679599999999998</c:v>
                </c:pt>
                <c:pt idx="113">
                  <c:v>0.33689075000000002</c:v>
                </c:pt>
                <c:pt idx="114">
                  <c:v>0.33694324999999997</c:v>
                </c:pt>
                <c:pt idx="115">
                  <c:v>0.336982</c:v>
                </c:pt>
                <c:pt idx="116">
                  <c:v>0.337005</c:v>
                </c:pt>
                <c:pt idx="117">
                  <c:v>0.33701825000000002</c:v>
                </c:pt>
                <c:pt idx="118">
                  <c:v>0.33702124999999999</c:v>
                </c:pt>
                <c:pt idx="119">
                  <c:v>0.33704900000000004</c:v>
                </c:pt>
                <c:pt idx="120">
                  <c:v>0.33707724999999999</c:v>
                </c:pt>
                <c:pt idx="121">
                  <c:v>0.33712625000000002</c:v>
                </c:pt>
                <c:pt idx="122">
                  <c:v>0.33722324999999997</c:v>
                </c:pt>
                <c:pt idx="123">
                  <c:v>0.33736474999999999</c:v>
                </c:pt>
                <c:pt idx="124">
                  <c:v>0.33755849999999998</c:v>
                </c:pt>
                <c:pt idx="125">
                  <c:v>0.33785075000000003</c:v>
                </c:pt>
                <c:pt idx="126">
                  <c:v>0.33826999999999996</c:v>
                </c:pt>
                <c:pt idx="127">
                  <c:v>0.33883799999999997</c:v>
                </c:pt>
                <c:pt idx="128">
                  <c:v>0.33958450000000001</c:v>
                </c:pt>
                <c:pt idx="129">
                  <c:v>0.34053275</c:v>
                </c:pt>
                <c:pt idx="130">
                  <c:v>0.34181824999999999</c:v>
                </c:pt>
                <c:pt idx="131">
                  <c:v>0.34333500000000006</c:v>
                </c:pt>
                <c:pt idx="132">
                  <c:v>0.34495300000000001</c:v>
                </c:pt>
                <c:pt idx="133">
                  <c:v>0.34663125</c:v>
                </c:pt>
                <c:pt idx="134">
                  <c:v>0.34820849999999998</c:v>
                </c:pt>
                <c:pt idx="135">
                  <c:v>0.34946100000000002</c:v>
                </c:pt>
                <c:pt idx="136">
                  <c:v>0.35026874999999996</c:v>
                </c:pt>
                <c:pt idx="137">
                  <c:v>0.35058450000000002</c:v>
                </c:pt>
                <c:pt idx="138">
                  <c:v>0.35032574999999999</c:v>
                </c:pt>
                <c:pt idx="139">
                  <c:v>0.34960550000000001</c:v>
                </c:pt>
                <c:pt idx="140">
                  <c:v>0.34846325</c:v>
                </c:pt>
                <c:pt idx="141">
                  <c:v>0.34703525000000002</c:v>
                </c:pt>
                <c:pt idx="142">
                  <c:v>0.34561875000000003</c:v>
                </c:pt>
                <c:pt idx="143">
                  <c:v>0.3442945</c:v>
                </c:pt>
                <c:pt idx="144">
                  <c:v>0.34307399999999999</c:v>
                </c:pt>
                <c:pt idx="145">
                  <c:v>0.34204124999999996</c:v>
                </c:pt>
                <c:pt idx="146">
                  <c:v>0.34124749999999998</c:v>
                </c:pt>
                <c:pt idx="147">
                  <c:v>0.34072500000000006</c:v>
                </c:pt>
                <c:pt idx="148">
                  <c:v>0.34044550000000001</c:v>
                </c:pt>
                <c:pt idx="149">
                  <c:v>0.34024650000000001</c:v>
                </c:pt>
                <c:pt idx="150">
                  <c:v>0.34000225000000001</c:v>
                </c:pt>
                <c:pt idx="151">
                  <c:v>0.33966425</c:v>
                </c:pt>
                <c:pt idx="152">
                  <c:v>0.33929874999999998</c:v>
                </c:pt>
                <c:pt idx="153">
                  <c:v>0.33895825000000002</c:v>
                </c:pt>
                <c:pt idx="154">
                  <c:v>0.33864074999999999</c:v>
                </c:pt>
                <c:pt idx="155">
                  <c:v>0.33837600000000001</c:v>
                </c:pt>
                <c:pt idx="156">
                  <c:v>0.33818950000000003</c:v>
                </c:pt>
                <c:pt idx="157">
                  <c:v>0.33806174999999999</c:v>
                </c:pt>
                <c:pt idx="158">
                  <c:v>0.33797699999999997</c:v>
                </c:pt>
                <c:pt idx="159">
                  <c:v>0.33793449999999997</c:v>
                </c:pt>
                <c:pt idx="160">
                  <c:v>0.33791075000000004</c:v>
                </c:pt>
                <c:pt idx="161">
                  <c:v>0.33790350000000002</c:v>
                </c:pt>
                <c:pt idx="162">
                  <c:v>0.33792675</c:v>
                </c:pt>
                <c:pt idx="163">
                  <c:v>0.33795375</c:v>
                </c:pt>
                <c:pt idx="164">
                  <c:v>0.33796999999999999</c:v>
                </c:pt>
                <c:pt idx="165">
                  <c:v>0.33798324999999996</c:v>
                </c:pt>
                <c:pt idx="166">
                  <c:v>0.33797175000000002</c:v>
                </c:pt>
                <c:pt idx="167">
                  <c:v>0.3378235</c:v>
                </c:pt>
                <c:pt idx="168">
                  <c:v>0.33767524999999998</c:v>
                </c:pt>
                <c:pt idx="169">
                  <c:v>0.3376865</c:v>
                </c:pt>
                <c:pt idx="170">
                  <c:v>0.33777050000000003</c:v>
                </c:pt>
                <c:pt idx="171">
                  <c:v>0.33784124999999998</c:v>
                </c:pt>
                <c:pt idx="172">
                  <c:v>0.33789475000000002</c:v>
                </c:pt>
                <c:pt idx="173">
                  <c:v>0.33791650000000001</c:v>
                </c:pt>
                <c:pt idx="174">
                  <c:v>0.33790775000000006</c:v>
                </c:pt>
                <c:pt idx="175">
                  <c:v>0.33789249999999993</c:v>
                </c:pt>
                <c:pt idx="176">
                  <c:v>0.33786875</c:v>
                </c:pt>
                <c:pt idx="177">
                  <c:v>0.33783675000000002</c:v>
                </c:pt>
                <c:pt idx="178">
                  <c:v>0.33782650000000003</c:v>
                </c:pt>
                <c:pt idx="179">
                  <c:v>0.33784974999999995</c:v>
                </c:pt>
                <c:pt idx="180">
                  <c:v>0.33787524999999996</c:v>
                </c:pt>
                <c:pt idx="181">
                  <c:v>0.33793099999999998</c:v>
                </c:pt>
                <c:pt idx="182">
                  <c:v>0.33804050000000002</c:v>
                </c:pt>
                <c:pt idx="183">
                  <c:v>0.33820499999999998</c:v>
                </c:pt>
                <c:pt idx="184">
                  <c:v>0.33844249999999998</c:v>
                </c:pt>
                <c:pt idx="185">
                  <c:v>0.33878200000000003</c:v>
                </c:pt>
                <c:pt idx="186">
                  <c:v>0.33914800000000001</c:v>
                </c:pt>
                <c:pt idx="187">
                  <c:v>0.33945199999999998</c:v>
                </c:pt>
                <c:pt idx="188">
                  <c:v>0.33959799999999996</c:v>
                </c:pt>
                <c:pt idx="189">
                  <c:v>0.3396575</c:v>
                </c:pt>
                <c:pt idx="190">
                  <c:v>0.33976625000000005</c:v>
                </c:pt>
                <c:pt idx="191">
                  <c:v>0.33996974999999996</c:v>
                </c:pt>
                <c:pt idx="192">
                  <c:v>0.3404045</c:v>
                </c:pt>
                <c:pt idx="193">
                  <c:v>0.34110525000000003</c:v>
                </c:pt>
                <c:pt idx="194">
                  <c:v>0.34201399999999998</c:v>
                </c:pt>
                <c:pt idx="195">
                  <c:v>0.34325925000000002</c:v>
                </c:pt>
                <c:pt idx="196">
                  <c:v>0.34483075000000002</c:v>
                </c:pt>
                <c:pt idx="197">
                  <c:v>0.34650625000000002</c:v>
                </c:pt>
                <c:pt idx="198">
                  <c:v>0.34815774999999999</c:v>
                </c:pt>
                <c:pt idx="199">
                  <c:v>0.34974749999999999</c:v>
                </c:pt>
                <c:pt idx="200">
                  <c:v>0.35099899999999995</c:v>
                </c:pt>
                <c:pt idx="201">
                  <c:v>0.35172524999999999</c:v>
                </c:pt>
                <c:pt idx="202">
                  <c:v>0.35185125</c:v>
                </c:pt>
                <c:pt idx="203">
                  <c:v>0.3513965</c:v>
                </c:pt>
                <c:pt idx="204">
                  <c:v>0.35044249999999999</c:v>
                </c:pt>
                <c:pt idx="205">
                  <c:v>0.34914475</c:v>
                </c:pt>
                <c:pt idx="206">
                  <c:v>0.34767625000000002</c:v>
                </c:pt>
                <c:pt idx="207">
                  <c:v>0.34615875000000002</c:v>
                </c:pt>
                <c:pt idx="208">
                  <c:v>0.34465099999999993</c:v>
                </c:pt>
                <c:pt idx="209">
                  <c:v>0.34330274999999999</c:v>
                </c:pt>
                <c:pt idx="210">
                  <c:v>0.34216175000000004</c:v>
                </c:pt>
                <c:pt idx="211">
                  <c:v>0.34119650000000001</c:v>
                </c:pt>
                <c:pt idx="212">
                  <c:v>0.34040724999999999</c:v>
                </c:pt>
                <c:pt idx="213">
                  <c:v>0.33981074999999999</c:v>
                </c:pt>
                <c:pt idx="214">
                  <c:v>0.33933175000000004</c:v>
                </c:pt>
                <c:pt idx="215">
                  <c:v>0.33899400000000002</c:v>
                </c:pt>
                <c:pt idx="216">
                  <c:v>0.33873449999999999</c:v>
                </c:pt>
                <c:pt idx="217">
                  <c:v>0.33854400000000001</c:v>
                </c:pt>
                <c:pt idx="218">
                  <c:v>0.33843450000000003</c:v>
                </c:pt>
                <c:pt idx="219">
                  <c:v>0.33836224999999998</c:v>
                </c:pt>
                <c:pt idx="220">
                  <c:v>0.3383215</c:v>
                </c:pt>
                <c:pt idx="221">
                  <c:v>0.33829675000000003</c:v>
                </c:pt>
                <c:pt idx="222">
                  <c:v>0.33829200000000004</c:v>
                </c:pt>
                <c:pt idx="223">
                  <c:v>0.33831824999999999</c:v>
                </c:pt>
                <c:pt idx="224">
                  <c:v>0.33834325000000004</c:v>
                </c:pt>
                <c:pt idx="225">
                  <c:v>0.33839274999999996</c:v>
                </c:pt>
                <c:pt idx="226">
                  <c:v>0.33840074999999997</c:v>
                </c:pt>
                <c:pt idx="227">
                  <c:v>0.33839225000000001</c:v>
                </c:pt>
                <c:pt idx="228">
                  <c:v>0.33837475</c:v>
                </c:pt>
                <c:pt idx="229">
                  <c:v>0.33838475000000001</c:v>
                </c:pt>
                <c:pt idx="230">
                  <c:v>0.33837375000000003</c:v>
                </c:pt>
                <c:pt idx="231">
                  <c:v>0.33837125000000001</c:v>
                </c:pt>
                <c:pt idx="232">
                  <c:v>0.33835749999999998</c:v>
                </c:pt>
                <c:pt idx="233">
                  <c:v>0.338341</c:v>
                </c:pt>
                <c:pt idx="234">
                  <c:v>0.33833449999999998</c:v>
                </c:pt>
                <c:pt idx="235">
                  <c:v>0.33831275000000005</c:v>
                </c:pt>
                <c:pt idx="236">
                  <c:v>0.33830274999999999</c:v>
                </c:pt>
                <c:pt idx="237">
                  <c:v>0.33831325000000001</c:v>
                </c:pt>
                <c:pt idx="238">
                  <c:v>0.33830850000000001</c:v>
                </c:pt>
                <c:pt idx="239">
                  <c:v>0.33832324999999996</c:v>
                </c:pt>
                <c:pt idx="240">
                  <c:v>0.33836025000000003</c:v>
                </c:pt>
                <c:pt idx="241">
                  <c:v>0.33842100000000003</c:v>
                </c:pt>
                <c:pt idx="242">
                  <c:v>0.33850625000000001</c:v>
                </c:pt>
                <c:pt idx="243">
                  <c:v>0.33863924999999995</c:v>
                </c:pt>
                <c:pt idx="244">
                  <c:v>0.33884375</c:v>
                </c:pt>
                <c:pt idx="245">
                  <c:v>0.33913125</c:v>
                </c:pt>
                <c:pt idx="246">
                  <c:v>0.33960174999999998</c:v>
                </c:pt>
                <c:pt idx="247">
                  <c:v>0.34021725000000003</c:v>
                </c:pt>
                <c:pt idx="248">
                  <c:v>0.34097525000000001</c:v>
                </c:pt>
                <c:pt idx="249">
                  <c:v>0.34187025000000004</c:v>
                </c:pt>
                <c:pt idx="250">
                  <c:v>0.34296725</c:v>
                </c:pt>
                <c:pt idx="251">
                  <c:v>0.34422874999999997</c:v>
                </c:pt>
                <c:pt idx="252">
                  <c:v>0.34551525</c:v>
                </c:pt>
                <c:pt idx="253">
                  <c:v>0.34665049999999997</c:v>
                </c:pt>
                <c:pt idx="254">
                  <c:v>0.34754925000000003</c:v>
                </c:pt>
                <c:pt idx="255">
                  <c:v>0.34805350000000002</c:v>
                </c:pt>
                <c:pt idx="256">
                  <c:v>0.34814974999999998</c:v>
                </c:pt>
                <c:pt idx="257">
                  <c:v>0.34788025</c:v>
                </c:pt>
                <c:pt idx="258">
                  <c:v>0.34725300000000003</c:v>
                </c:pt>
                <c:pt idx="259">
                  <c:v>0.34632799999999997</c:v>
                </c:pt>
                <c:pt idx="260">
                  <c:v>0.34531199999999995</c:v>
                </c:pt>
                <c:pt idx="261">
                  <c:v>0.34417724999999999</c:v>
                </c:pt>
                <c:pt idx="262">
                  <c:v>0.34308025000000003</c:v>
                </c:pt>
                <c:pt idx="263">
                  <c:v>0.34209725000000002</c:v>
                </c:pt>
                <c:pt idx="264">
                  <c:v>0.34128800000000004</c:v>
                </c:pt>
                <c:pt idx="265">
                  <c:v>0.34056350000000002</c:v>
                </c:pt>
                <c:pt idx="266">
                  <c:v>0.33997674999999999</c:v>
                </c:pt>
                <c:pt idx="267">
                  <c:v>0.3395145</c:v>
                </c:pt>
                <c:pt idx="268">
                  <c:v>0.339144</c:v>
                </c:pt>
                <c:pt idx="269">
                  <c:v>0.33886274999999999</c:v>
                </c:pt>
                <c:pt idx="270">
                  <c:v>0.33866000000000002</c:v>
                </c:pt>
                <c:pt idx="271">
                  <c:v>0.3385205</c:v>
                </c:pt>
                <c:pt idx="272">
                  <c:v>0.33840974999999995</c:v>
                </c:pt>
                <c:pt idx="273">
                  <c:v>0.33834349999999996</c:v>
                </c:pt>
                <c:pt idx="274">
                  <c:v>0.33829100000000001</c:v>
                </c:pt>
                <c:pt idx="275">
                  <c:v>0.33825799999999995</c:v>
                </c:pt>
                <c:pt idx="276">
                  <c:v>0.33824525</c:v>
                </c:pt>
                <c:pt idx="277">
                  <c:v>0.33825725000000001</c:v>
                </c:pt>
                <c:pt idx="278">
                  <c:v>0.33826874999999995</c:v>
                </c:pt>
                <c:pt idx="279">
                  <c:v>0.33827750000000001</c:v>
                </c:pt>
                <c:pt idx="280">
                  <c:v>0.33822124999999997</c:v>
                </c:pt>
                <c:pt idx="281">
                  <c:v>0.33806849999999999</c:v>
                </c:pt>
                <c:pt idx="282">
                  <c:v>0.33796124999999999</c:v>
                </c:pt>
                <c:pt idx="283">
                  <c:v>0.33798724999999996</c:v>
                </c:pt>
                <c:pt idx="284">
                  <c:v>0.33808225000000003</c:v>
                </c:pt>
                <c:pt idx="285">
                  <c:v>0.33816099999999999</c:v>
                </c:pt>
                <c:pt idx="286">
                  <c:v>0.3382135</c:v>
                </c:pt>
                <c:pt idx="287">
                  <c:v>0.33823449999999999</c:v>
                </c:pt>
                <c:pt idx="288">
                  <c:v>0.33824624999999997</c:v>
                </c:pt>
                <c:pt idx="289">
                  <c:v>0.33822025</c:v>
                </c:pt>
                <c:pt idx="290">
                  <c:v>0.33821050000000003</c:v>
                </c:pt>
                <c:pt idx="291">
                  <c:v>0.33820650000000002</c:v>
                </c:pt>
                <c:pt idx="292">
                  <c:v>0.33820549999999999</c:v>
                </c:pt>
                <c:pt idx="293">
                  <c:v>0.33821100000000004</c:v>
                </c:pt>
                <c:pt idx="294">
                  <c:v>0.33822849999999999</c:v>
                </c:pt>
                <c:pt idx="295">
                  <c:v>0.33827250000000003</c:v>
                </c:pt>
                <c:pt idx="296">
                  <c:v>0.33833425000000006</c:v>
                </c:pt>
                <c:pt idx="297">
                  <c:v>0.33845124999999998</c:v>
                </c:pt>
                <c:pt idx="298">
                  <c:v>0.33864099999999997</c:v>
                </c:pt>
                <c:pt idx="299">
                  <c:v>0.33891175000000001</c:v>
                </c:pt>
                <c:pt idx="300">
                  <c:v>0.33932224999999999</c:v>
                </c:pt>
                <c:pt idx="301">
                  <c:v>0.33986725000000001</c:v>
                </c:pt>
                <c:pt idx="302">
                  <c:v>0.34064149999999999</c:v>
                </c:pt>
                <c:pt idx="303">
                  <c:v>0.34162900000000002</c:v>
                </c:pt>
                <c:pt idx="304">
                  <c:v>0.34284675000000003</c:v>
                </c:pt>
                <c:pt idx="305">
                  <c:v>0.34430400000000005</c:v>
                </c:pt>
                <c:pt idx="306">
                  <c:v>0.34585774999999996</c:v>
                </c:pt>
                <c:pt idx="307">
                  <c:v>0.34734150000000003</c:v>
                </c:pt>
                <c:pt idx="308">
                  <c:v>0.34873350000000003</c:v>
                </c:pt>
                <c:pt idx="309">
                  <c:v>0.34979275000000004</c:v>
                </c:pt>
                <c:pt idx="310">
                  <c:v>0.35039524999999999</c:v>
                </c:pt>
                <c:pt idx="311">
                  <c:v>0.35044999999999998</c:v>
                </c:pt>
                <c:pt idx="312">
                  <c:v>0.35000825000000002</c:v>
                </c:pt>
                <c:pt idx="313">
                  <c:v>0.34914250000000002</c:v>
                </c:pt>
                <c:pt idx="314">
                  <c:v>0.34790525</c:v>
                </c:pt>
                <c:pt idx="315">
                  <c:v>0.34665800000000002</c:v>
                </c:pt>
                <c:pt idx="316">
                  <c:v>0.34534375</c:v>
                </c:pt>
                <c:pt idx="317">
                  <c:v>0.34410875000000002</c:v>
                </c:pt>
                <c:pt idx="318">
                  <c:v>0.34299800000000003</c:v>
                </c:pt>
                <c:pt idx="319">
                  <c:v>0.34214100000000003</c:v>
                </c:pt>
                <c:pt idx="320">
                  <c:v>0.34152199999999999</c:v>
                </c:pt>
                <c:pt idx="321">
                  <c:v>0.34114525000000001</c:v>
                </c:pt>
                <c:pt idx="322">
                  <c:v>0.34095825000000002</c:v>
                </c:pt>
                <c:pt idx="323">
                  <c:v>0.34079124999999999</c:v>
                </c:pt>
                <c:pt idx="324">
                  <c:v>0.34055024999999994</c:v>
                </c:pt>
                <c:pt idx="325">
                  <c:v>0.34019100000000002</c:v>
                </c:pt>
                <c:pt idx="326">
                  <c:v>0.33984249999999999</c:v>
                </c:pt>
                <c:pt idx="327">
                  <c:v>0.33953925000000001</c:v>
                </c:pt>
                <c:pt idx="328">
                  <c:v>0.33926174999999997</c:v>
                </c:pt>
                <c:pt idx="329">
                  <c:v>0.33905649999999998</c:v>
                </c:pt>
                <c:pt idx="330">
                  <c:v>0.33891125</c:v>
                </c:pt>
                <c:pt idx="331">
                  <c:v>0.3387985</c:v>
                </c:pt>
                <c:pt idx="332">
                  <c:v>0.33875249999999996</c:v>
                </c:pt>
                <c:pt idx="333">
                  <c:v>0.33872949999999996</c:v>
                </c:pt>
                <c:pt idx="334">
                  <c:v>0.338727</c:v>
                </c:pt>
                <c:pt idx="335">
                  <c:v>0.33873749999999997</c:v>
                </c:pt>
                <c:pt idx="336">
                  <c:v>0.33875825000000004</c:v>
                </c:pt>
                <c:pt idx="337">
                  <c:v>0.33878599999999998</c:v>
                </c:pt>
                <c:pt idx="338">
                  <c:v>0.33881375000000002</c:v>
                </c:pt>
                <c:pt idx="339">
                  <c:v>0.33884025000000001</c:v>
                </c:pt>
                <c:pt idx="340">
                  <c:v>0.33878450000000004</c:v>
                </c:pt>
                <c:pt idx="341">
                  <c:v>0.33862324999999999</c:v>
                </c:pt>
                <c:pt idx="342">
                  <c:v>0.33856074999999997</c:v>
                </c:pt>
                <c:pt idx="343">
                  <c:v>0.3386285</c:v>
                </c:pt>
                <c:pt idx="344">
                  <c:v>0.33875</c:v>
                </c:pt>
                <c:pt idx="345">
                  <c:v>0.33885799999999999</c:v>
                </c:pt>
                <c:pt idx="346">
                  <c:v>0.33893499999999999</c:v>
                </c:pt>
                <c:pt idx="347">
                  <c:v>0.33897050000000001</c:v>
                </c:pt>
                <c:pt idx="348">
                  <c:v>0.33899299999999999</c:v>
                </c:pt>
                <c:pt idx="349">
                  <c:v>0.33901049999999999</c:v>
                </c:pt>
                <c:pt idx="350">
                  <c:v>0.33902199999999999</c:v>
                </c:pt>
                <c:pt idx="351">
                  <c:v>0.33902774999999996</c:v>
                </c:pt>
                <c:pt idx="352">
                  <c:v>0.33903525000000001</c:v>
                </c:pt>
                <c:pt idx="353">
                  <c:v>0.33904600000000001</c:v>
                </c:pt>
                <c:pt idx="354">
                  <c:v>0.33908199999999999</c:v>
                </c:pt>
                <c:pt idx="355">
                  <c:v>0.33915299999999998</c:v>
                </c:pt>
                <c:pt idx="356">
                  <c:v>0.33927499999999999</c:v>
                </c:pt>
                <c:pt idx="357">
                  <c:v>0.33946350000000003</c:v>
                </c:pt>
                <c:pt idx="358">
                  <c:v>0.33974300000000002</c:v>
                </c:pt>
                <c:pt idx="359">
                  <c:v>0.34013399999999999</c:v>
                </c:pt>
                <c:pt idx="360">
                  <c:v>0.34052650000000001</c:v>
                </c:pt>
                <c:pt idx="361">
                  <c:v>0.340756</c:v>
                </c:pt>
                <c:pt idx="362">
                  <c:v>0.34085399999999999</c:v>
                </c:pt>
                <c:pt idx="363">
                  <c:v>0.34086975000000003</c:v>
                </c:pt>
                <c:pt idx="364">
                  <c:v>0.34094599999999997</c:v>
                </c:pt>
                <c:pt idx="365">
                  <c:v>0.34116875000000002</c:v>
                </c:pt>
                <c:pt idx="366">
                  <c:v>0.34157175000000001</c:v>
                </c:pt>
                <c:pt idx="367">
                  <c:v>0.34216100000000005</c:v>
                </c:pt>
                <c:pt idx="368">
                  <c:v>0.34300625000000001</c:v>
                </c:pt>
                <c:pt idx="369">
                  <c:v>0.34408024999999998</c:v>
                </c:pt>
                <c:pt idx="370">
                  <c:v>0.34536924999999996</c:v>
                </c:pt>
                <c:pt idx="371">
                  <c:v>0.34672225000000001</c:v>
                </c:pt>
                <c:pt idx="372">
                  <c:v>0.34805075000000002</c:v>
                </c:pt>
                <c:pt idx="373">
                  <c:v>0.34926399999999996</c:v>
                </c:pt>
                <c:pt idx="374">
                  <c:v>0.35009449999999998</c:v>
                </c:pt>
                <c:pt idx="375">
                  <c:v>0.35050674999999998</c:v>
                </c:pt>
                <c:pt idx="376">
                  <c:v>0.35046749999999999</c:v>
                </c:pt>
                <c:pt idx="377">
                  <c:v>0.34997175000000003</c:v>
                </c:pt>
                <c:pt idx="378">
                  <c:v>0.34915049999999997</c:v>
                </c:pt>
                <c:pt idx="379">
                  <c:v>0.34808275</c:v>
                </c:pt>
                <c:pt idx="380">
                  <c:v>0.34689500000000001</c:v>
                </c:pt>
                <c:pt idx="381">
                  <c:v>0.34566349999999996</c:v>
                </c:pt>
                <c:pt idx="382">
                  <c:v>0.34451175000000001</c:v>
                </c:pt>
                <c:pt idx="383">
                  <c:v>0.3435435</c:v>
                </c:pt>
                <c:pt idx="384">
                  <c:v>0.342642</c:v>
                </c:pt>
                <c:pt idx="385">
                  <c:v>0.34188099999999999</c:v>
                </c:pt>
                <c:pt idx="386">
                  <c:v>0.34132850000000003</c:v>
                </c:pt>
                <c:pt idx="387">
                  <c:v>0.34086725000000001</c:v>
                </c:pt>
                <c:pt idx="388">
                  <c:v>0.34052274999999999</c:v>
                </c:pt>
                <c:pt idx="389">
                  <c:v>0.34028075000000002</c:v>
                </c:pt>
                <c:pt idx="390">
                  <c:v>0.34010125000000002</c:v>
                </c:pt>
                <c:pt idx="391">
                  <c:v>0.33997124999999995</c:v>
                </c:pt>
                <c:pt idx="392">
                  <c:v>0.33988425</c:v>
                </c:pt>
                <c:pt idx="393">
                  <c:v>0.33982500000000004</c:v>
                </c:pt>
                <c:pt idx="394">
                  <c:v>0.33977799999999997</c:v>
                </c:pt>
                <c:pt idx="395">
                  <c:v>0.33976875000000001</c:v>
                </c:pt>
                <c:pt idx="396">
                  <c:v>0.33979274999999998</c:v>
                </c:pt>
                <c:pt idx="397">
                  <c:v>0.33981350000000005</c:v>
                </c:pt>
                <c:pt idx="398">
                  <c:v>0.33983625000000001</c:v>
                </c:pt>
                <c:pt idx="399">
                  <c:v>0.33984175</c:v>
                </c:pt>
                <c:pt idx="400">
                  <c:v>0.33976100000000004</c:v>
                </c:pt>
                <c:pt idx="401">
                  <c:v>0.33963849999999995</c:v>
                </c:pt>
                <c:pt idx="402">
                  <c:v>0.33956474999999997</c:v>
                </c:pt>
                <c:pt idx="403">
                  <c:v>0.33963674999999999</c:v>
                </c:pt>
                <c:pt idx="404">
                  <c:v>0.33970349999999999</c:v>
                </c:pt>
                <c:pt idx="405">
                  <c:v>0.33973375</c:v>
                </c:pt>
                <c:pt idx="406">
                  <c:v>0.33973825000000002</c:v>
                </c:pt>
                <c:pt idx="407">
                  <c:v>0.33973075000000003</c:v>
                </c:pt>
                <c:pt idx="408">
                  <c:v>0.33972374999999999</c:v>
                </c:pt>
                <c:pt idx="409">
                  <c:v>0.3397115</c:v>
                </c:pt>
                <c:pt idx="410">
                  <c:v>0.33968924999999994</c:v>
                </c:pt>
                <c:pt idx="411">
                  <c:v>0.33967674999999997</c:v>
                </c:pt>
                <c:pt idx="412">
                  <c:v>0.33967124999999998</c:v>
                </c:pt>
                <c:pt idx="413">
                  <c:v>0.33967199999999997</c:v>
                </c:pt>
                <c:pt idx="414">
                  <c:v>0.33969349999999998</c:v>
                </c:pt>
                <c:pt idx="415">
                  <c:v>0.33973349999999997</c:v>
                </c:pt>
                <c:pt idx="416">
                  <c:v>0.33982124999999996</c:v>
                </c:pt>
                <c:pt idx="417">
                  <c:v>0.33998150000000005</c:v>
                </c:pt>
                <c:pt idx="418">
                  <c:v>0.34024374999999996</c:v>
                </c:pt>
                <c:pt idx="419">
                  <c:v>0.3406015</c:v>
                </c:pt>
                <c:pt idx="420">
                  <c:v>0.34110950000000001</c:v>
                </c:pt>
                <c:pt idx="421">
                  <c:v>0.34183850000000005</c:v>
                </c:pt>
                <c:pt idx="422">
                  <c:v>0.34282800000000002</c:v>
                </c:pt>
                <c:pt idx="423">
                  <c:v>0.34401074999999998</c:v>
                </c:pt>
                <c:pt idx="424">
                  <c:v>0.34541650000000002</c:v>
                </c:pt>
                <c:pt idx="425">
                  <c:v>0.34713999999999995</c:v>
                </c:pt>
                <c:pt idx="426">
                  <c:v>0.34892174999999997</c:v>
                </c:pt>
                <c:pt idx="427">
                  <c:v>0.35055725000000004</c:v>
                </c:pt>
                <c:pt idx="428">
                  <c:v>0.35194624999999996</c:v>
                </c:pt>
                <c:pt idx="429">
                  <c:v>0.35294950000000003</c:v>
                </c:pt>
                <c:pt idx="430">
                  <c:v>0.35342649999999998</c:v>
                </c:pt>
                <c:pt idx="431">
                  <c:v>0.35322949999999997</c:v>
                </c:pt>
                <c:pt idx="432">
                  <c:v>0.35249200000000003</c:v>
                </c:pt>
                <c:pt idx="433">
                  <c:v>0.35131800000000002</c:v>
                </c:pt>
                <c:pt idx="434">
                  <c:v>0.34994475000000003</c:v>
                </c:pt>
                <c:pt idx="435">
                  <c:v>0.34844649999999999</c:v>
                </c:pt>
                <c:pt idx="436">
                  <c:v>0.34694524999999998</c:v>
                </c:pt>
                <c:pt idx="437">
                  <c:v>0.345557</c:v>
                </c:pt>
                <c:pt idx="438">
                  <c:v>0.34424025000000003</c:v>
                </c:pt>
                <c:pt idx="439">
                  <c:v>0.34318875000000004</c:v>
                </c:pt>
                <c:pt idx="440">
                  <c:v>0.34234874999999998</c:v>
                </c:pt>
                <c:pt idx="441">
                  <c:v>0.34167025000000001</c:v>
                </c:pt>
                <c:pt idx="442">
                  <c:v>0.34115974999999998</c:v>
                </c:pt>
                <c:pt idx="443">
                  <c:v>0.34075500000000003</c:v>
                </c:pt>
                <c:pt idx="444">
                  <c:v>0.34044049999999998</c:v>
                </c:pt>
                <c:pt idx="445">
                  <c:v>0.34023900000000001</c:v>
                </c:pt>
                <c:pt idx="446">
                  <c:v>0.34010050000000003</c:v>
                </c:pt>
                <c:pt idx="447">
                  <c:v>0.34002450000000001</c:v>
                </c:pt>
                <c:pt idx="448">
                  <c:v>0.33998450000000002</c:v>
                </c:pt>
                <c:pt idx="449">
                  <c:v>0.33996925</c:v>
                </c:pt>
                <c:pt idx="450">
                  <c:v>0.33999200000000002</c:v>
                </c:pt>
                <c:pt idx="451">
                  <c:v>0.34004425000000005</c:v>
                </c:pt>
                <c:pt idx="452">
                  <c:v>0.34011100000000005</c:v>
                </c:pt>
                <c:pt idx="453">
                  <c:v>0.34019700000000008</c:v>
                </c:pt>
                <c:pt idx="454">
                  <c:v>0.34027574999999999</c:v>
                </c:pt>
                <c:pt idx="455">
                  <c:v>0.34036025000000003</c:v>
                </c:pt>
                <c:pt idx="456">
                  <c:v>0.34039025000000001</c:v>
                </c:pt>
                <c:pt idx="457">
                  <c:v>0.34026075</c:v>
                </c:pt>
                <c:pt idx="458">
                  <c:v>0.34000550000000002</c:v>
                </c:pt>
                <c:pt idx="459">
                  <c:v>0.33974274999999998</c:v>
                </c:pt>
                <c:pt idx="460">
                  <c:v>0.33952000000000004</c:v>
                </c:pt>
                <c:pt idx="461">
                  <c:v>0.33938475000000001</c:v>
                </c:pt>
                <c:pt idx="462">
                  <c:v>0.33931000000000006</c:v>
                </c:pt>
                <c:pt idx="463">
                  <c:v>0.33927000000000002</c:v>
                </c:pt>
                <c:pt idx="464">
                  <c:v>0.33925499999999997</c:v>
                </c:pt>
                <c:pt idx="465">
                  <c:v>0.339252</c:v>
                </c:pt>
                <c:pt idx="466">
                  <c:v>0.33925749999999999</c:v>
                </c:pt>
                <c:pt idx="467">
                  <c:v>0.33926000000000001</c:v>
                </c:pt>
                <c:pt idx="468">
                  <c:v>0.33926250000000002</c:v>
                </c:pt>
                <c:pt idx="469">
                  <c:v>0.33926499999999998</c:v>
                </c:pt>
                <c:pt idx="470">
                  <c:v>0.33925774999999997</c:v>
                </c:pt>
                <c:pt idx="471">
                  <c:v>0.3392385</c:v>
                </c:pt>
                <c:pt idx="472">
                  <c:v>0.33923025000000001</c:v>
                </c:pt>
                <c:pt idx="473">
                  <c:v>0.33924700000000002</c:v>
                </c:pt>
                <c:pt idx="474">
                  <c:v>0.339254</c:v>
                </c:pt>
                <c:pt idx="475">
                  <c:v>0.33928075000000002</c:v>
                </c:pt>
                <c:pt idx="476">
                  <c:v>0.33933025</c:v>
                </c:pt>
                <c:pt idx="477">
                  <c:v>0.33941224999999997</c:v>
                </c:pt>
                <c:pt idx="478">
                  <c:v>0.33953250000000001</c:v>
                </c:pt>
                <c:pt idx="479">
                  <c:v>0.33972574999999999</c:v>
                </c:pt>
                <c:pt idx="480">
                  <c:v>0.33999424999999994</c:v>
                </c:pt>
                <c:pt idx="481">
                  <c:v>0.34038200000000002</c:v>
                </c:pt>
                <c:pt idx="482">
                  <c:v>0.34091900000000003</c:v>
                </c:pt>
                <c:pt idx="483">
                  <c:v>0.34166450000000004</c:v>
                </c:pt>
                <c:pt idx="484">
                  <c:v>0.34258699999999997</c:v>
                </c:pt>
                <c:pt idx="485">
                  <c:v>0.34364724999999996</c:v>
                </c:pt>
                <c:pt idx="486">
                  <c:v>0.34482675000000002</c:v>
                </c:pt>
                <c:pt idx="487">
                  <c:v>0.34609775000000004</c:v>
                </c:pt>
                <c:pt idx="488">
                  <c:v>0.34720725000000002</c:v>
                </c:pt>
                <c:pt idx="489">
                  <c:v>0.34805925000000004</c:v>
                </c:pt>
                <c:pt idx="490">
                  <c:v>0.34861575</c:v>
                </c:pt>
                <c:pt idx="491">
                  <c:v>0.34875525000000002</c:v>
                </c:pt>
                <c:pt idx="492">
                  <c:v>0.34846224999999997</c:v>
                </c:pt>
                <c:pt idx="493">
                  <c:v>0.34779949999999998</c:v>
                </c:pt>
                <c:pt idx="494">
                  <c:v>0.34691899999999998</c:v>
                </c:pt>
                <c:pt idx="495">
                  <c:v>0.34589024999999995</c:v>
                </c:pt>
                <c:pt idx="496">
                  <c:v>0.34482974999999999</c:v>
                </c:pt>
                <c:pt idx="497">
                  <c:v>0.34381099999999998</c:v>
                </c:pt>
                <c:pt idx="498">
                  <c:v>0.34291550000000004</c:v>
                </c:pt>
                <c:pt idx="499">
                  <c:v>0.34211275000000002</c:v>
                </c:pt>
                <c:pt idx="500">
                  <c:v>0.34145950000000003</c:v>
                </c:pt>
                <c:pt idx="501">
                  <c:v>0.34093675000000001</c:v>
                </c:pt>
                <c:pt idx="502">
                  <c:v>0.34052824999999998</c:v>
                </c:pt>
                <c:pt idx="503">
                  <c:v>0.340223</c:v>
                </c:pt>
                <c:pt idx="504">
                  <c:v>0.34000150000000001</c:v>
                </c:pt>
                <c:pt idx="505">
                  <c:v>0.33983375000000005</c:v>
                </c:pt>
                <c:pt idx="506">
                  <c:v>0.33973824999999996</c:v>
                </c:pt>
                <c:pt idx="507">
                  <c:v>0.33968374999999995</c:v>
                </c:pt>
                <c:pt idx="508">
                  <c:v>0.33965475000000001</c:v>
                </c:pt>
                <c:pt idx="509">
                  <c:v>0.33964675</c:v>
                </c:pt>
                <c:pt idx="510">
                  <c:v>0.33965775000000004</c:v>
                </c:pt>
                <c:pt idx="511">
                  <c:v>0.33967049999999999</c:v>
                </c:pt>
                <c:pt idx="512">
                  <c:v>0.33969949999999999</c:v>
                </c:pt>
                <c:pt idx="513">
                  <c:v>0.33974349999999998</c:v>
                </c:pt>
                <c:pt idx="514">
                  <c:v>0.33977225000000005</c:v>
                </c:pt>
                <c:pt idx="515">
                  <c:v>0.33974400000000005</c:v>
                </c:pt>
                <c:pt idx="516">
                  <c:v>0.33962300000000001</c:v>
                </c:pt>
                <c:pt idx="517">
                  <c:v>0.33953</c:v>
                </c:pt>
                <c:pt idx="518">
                  <c:v>0.33957699999999996</c:v>
                </c:pt>
                <c:pt idx="519">
                  <c:v>0.33971275000000001</c:v>
                </c:pt>
                <c:pt idx="520">
                  <c:v>0.33981450000000002</c:v>
                </c:pt>
                <c:pt idx="521">
                  <c:v>0.339889</c:v>
                </c:pt>
                <c:pt idx="522">
                  <c:v>0.339943</c:v>
                </c:pt>
                <c:pt idx="523">
                  <c:v>0.34000325000000003</c:v>
                </c:pt>
                <c:pt idx="524">
                  <c:v>0.34003725000000001</c:v>
                </c:pt>
                <c:pt idx="525">
                  <c:v>0.34005849999999999</c:v>
                </c:pt>
                <c:pt idx="526">
                  <c:v>0.34008224999999997</c:v>
                </c:pt>
                <c:pt idx="527">
                  <c:v>0.3401015</c:v>
                </c:pt>
                <c:pt idx="528">
                  <c:v>0.34011024999999995</c:v>
                </c:pt>
                <c:pt idx="529">
                  <c:v>0.34012949999999997</c:v>
                </c:pt>
                <c:pt idx="530">
                  <c:v>0.34018274999999998</c:v>
                </c:pt>
                <c:pt idx="531">
                  <c:v>0.34023775000000001</c:v>
                </c:pt>
                <c:pt idx="532">
                  <c:v>0.34030000000000005</c:v>
                </c:pt>
                <c:pt idx="533">
                  <c:v>0.340393</c:v>
                </c:pt>
                <c:pt idx="534">
                  <c:v>0.3405415</c:v>
                </c:pt>
                <c:pt idx="535">
                  <c:v>0.34072099999999994</c:v>
                </c:pt>
                <c:pt idx="536">
                  <c:v>0.34094250000000004</c:v>
                </c:pt>
                <c:pt idx="537">
                  <c:v>0.34123324999999999</c:v>
                </c:pt>
                <c:pt idx="538">
                  <c:v>0.34160299999999999</c:v>
                </c:pt>
                <c:pt idx="539">
                  <c:v>0.34205600000000003</c:v>
                </c:pt>
                <c:pt idx="540">
                  <c:v>0.34262049999999999</c:v>
                </c:pt>
                <c:pt idx="541">
                  <c:v>0.34322324999999998</c:v>
                </c:pt>
                <c:pt idx="542">
                  <c:v>0.34382574999999999</c:v>
                </c:pt>
                <c:pt idx="543">
                  <c:v>0.34435399999999999</c:v>
                </c:pt>
                <c:pt idx="544">
                  <c:v>0.34474899999999997</c:v>
                </c:pt>
                <c:pt idx="545">
                  <c:v>0.34500500000000001</c:v>
                </c:pt>
                <c:pt idx="546">
                  <c:v>0.34503050000000002</c:v>
                </c:pt>
                <c:pt idx="547">
                  <c:v>0.34487950000000001</c:v>
                </c:pt>
                <c:pt idx="548">
                  <c:v>0.34455475000000002</c:v>
                </c:pt>
                <c:pt idx="549">
                  <c:v>0.34411550000000002</c:v>
                </c:pt>
                <c:pt idx="550">
                  <c:v>0.34362749999999997</c:v>
                </c:pt>
                <c:pt idx="551">
                  <c:v>0.34312300000000001</c:v>
                </c:pt>
                <c:pt idx="552">
                  <c:v>0.34266425</c:v>
                </c:pt>
                <c:pt idx="553">
                  <c:v>0.3422885</c:v>
                </c:pt>
                <c:pt idx="554">
                  <c:v>0.342032</c:v>
                </c:pt>
                <c:pt idx="555">
                  <c:v>0.34191324999999995</c:v>
                </c:pt>
                <c:pt idx="556">
                  <c:v>0.34195249999999999</c:v>
                </c:pt>
                <c:pt idx="557">
                  <c:v>0.34207224999999997</c:v>
                </c:pt>
                <c:pt idx="558">
                  <c:v>0.34214475</c:v>
                </c:pt>
                <c:pt idx="559">
                  <c:v>0.34205324999999998</c:v>
                </c:pt>
                <c:pt idx="560">
                  <c:v>0.34181775000000003</c:v>
                </c:pt>
                <c:pt idx="561">
                  <c:v>0.34149624999999995</c:v>
                </c:pt>
                <c:pt idx="562">
                  <c:v>0.34120525000000002</c:v>
                </c:pt>
                <c:pt idx="563">
                  <c:v>0.34093224999999999</c:v>
                </c:pt>
                <c:pt idx="564">
                  <c:v>0.34071050000000003</c:v>
                </c:pt>
                <c:pt idx="565">
                  <c:v>0.34053074999999999</c:v>
                </c:pt>
                <c:pt idx="566">
                  <c:v>0.34037850000000003</c:v>
                </c:pt>
                <c:pt idx="567">
                  <c:v>0.34028425000000001</c:v>
                </c:pt>
                <c:pt idx="568">
                  <c:v>0.34021825</c:v>
                </c:pt>
                <c:pt idx="569">
                  <c:v>0.34016649999999998</c:v>
                </c:pt>
                <c:pt idx="570">
                  <c:v>0.34013225000000002</c:v>
                </c:pt>
                <c:pt idx="571">
                  <c:v>0.34011349999999996</c:v>
                </c:pt>
                <c:pt idx="572">
                  <c:v>0.34011275000000002</c:v>
                </c:pt>
                <c:pt idx="573">
                  <c:v>0.34010225000000005</c:v>
                </c:pt>
                <c:pt idx="574">
                  <c:v>0.34008250000000001</c:v>
                </c:pt>
                <c:pt idx="575">
                  <c:v>0.33997775000000002</c:v>
                </c:pt>
                <c:pt idx="576">
                  <c:v>0.33978075000000002</c:v>
                </c:pt>
                <c:pt idx="577">
                  <c:v>0.33966625</c:v>
                </c:pt>
                <c:pt idx="578">
                  <c:v>0.33967949999999997</c:v>
                </c:pt>
                <c:pt idx="579">
                  <c:v>0.33975074999999999</c:v>
                </c:pt>
                <c:pt idx="580">
                  <c:v>0.33979700000000002</c:v>
                </c:pt>
                <c:pt idx="581">
                  <c:v>0.33982124999999996</c:v>
                </c:pt>
                <c:pt idx="582">
                  <c:v>0.33982275000000001</c:v>
                </c:pt>
                <c:pt idx="583">
                  <c:v>0.33979700000000002</c:v>
                </c:pt>
                <c:pt idx="584">
                  <c:v>0.33976525000000002</c:v>
                </c:pt>
                <c:pt idx="585">
                  <c:v>0.3397365</c:v>
                </c:pt>
                <c:pt idx="586">
                  <c:v>0.33969749999999999</c:v>
                </c:pt>
                <c:pt idx="587">
                  <c:v>0.33966999999999997</c:v>
                </c:pt>
                <c:pt idx="588">
                  <c:v>0.33964500000000003</c:v>
                </c:pt>
                <c:pt idx="589">
                  <c:v>0.33962075000000003</c:v>
                </c:pt>
                <c:pt idx="590">
                  <c:v>0.33963850000000001</c:v>
                </c:pt>
                <c:pt idx="591">
                  <c:v>0.33969874999999994</c:v>
                </c:pt>
                <c:pt idx="592">
                  <c:v>0.33982599999999996</c:v>
                </c:pt>
                <c:pt idx="593">
                  <c:v>0.34006274999999997</c:v>
                </c:pt>
                <c:pt idx="594">
                  <c:v>0.34040899999999996</c:v>
                </c:pt>
                <c:pt idx="595">
                  <c:v>0.34076224999999993</c:v>
                </c:pt>
                <c:pt idx="596">
                  <c:v>0.340978</c:v>
                </c:pt>
                <c:pt idx="597">
                  <c:v>0.34104075</c:v>
                </c:pt>
                <c:pt idx="598">
                  <c:v>0.34101975000000001</c:v>
                </c:pt>
                <c:pt idx="599">
                  <c:v>0.34102199999999999</c:v>
                </c:pt>
                <c:pt idx="600">
                  <c:v>0.34113325</c:v>
                </c:pt>
                <c:pt idx="601">
                  <c:v>0.34141125</c:v>
                </c:pt>
                <c:pt idx="602">
                  <c:v>0.34190375000000001</c:v>
                </c:pt>
                <c:pt idx="603">
                  <c:v>0.342667</c:v>
                </c:pt>
                <c:pt idx="604">
                  <c:v>0.34366200000000002</c:v>
                </c:pt>
                <c:pt idx="605">
                  <c:v>0.3448485</c:v>
                </c:pt>
                <c:pt idx="606">
                  <c:v>0.34611449999999999</c:v>
                </c:pt>
                <c:pt idx="607">
                  <c:v>0.34742824999999999</c:v>
                </c:pt>
                <c:pt idx="608">
                  <c:v>0.34857199999999999</c:v>
                </c:pt>
                <c:pt idx="609">
                  <c:v>0.34941725000000001</c:v>
                </c:pt>
                <c:pt idx="610">
                  <c:v>0.34984500000000002</c:v>
                </c:pt>
                <c:pt idx="611">
                  <c:v>0.3497865</c:v>
                </c:pt>
                <c:pt idx="612">
                  <c:v>0.34929325</c:v>
                </c:pt>
                <c:pt idx="613">
                  <c:v>0.34846749999999999</c:v>
                </c:pt>
                <c:pt idx="614">
                  <c:v>0.34735175000000001</c:v>
                </c:pt>
                <c:pt idx="615">
                  <c:v>0.34614349999999999</c:v>
                </c:pt>
                <c:pt idx="616">
                  <c:v>0.34500275000000002</c:v>
                </c:pt>
                <c:pt idx="617">
                  <c:v>0.34382750000000001</c:v>
                </c:pt>
                <c:pt idx="618">
                  <c:v>0.34281974999999998</c:v>
                </c:pt>
                <c:pt idx="619">
                  <c:v>0.34197624999999998</c:v>
                </c:pt>
                <c:pt idx="620">
                  <c:v>0.34127349999999995</c:v>
                </c:pt>
                <c:pt idx="621">
                  <c:v>0.34068750000000003</c:v>
                </c:pt>
                <c:pt idx="622">
                  <c:v>0.34020424999999999</c:v>
                </c:pt>
                <c:pt idx="623">
                  <c:v>0.339866</c:v>
                </c:pt>
                <c:pt idx="624">
                  <c:v>0.33961975</c:v>
                </c:pt>
                <c:pt idx="625">
                  <c:v>0.33942875</c:v>
                </c:pt>
                <c:pt idx="626">
                  <c:v>0.33928474999999997</c:v>
                </c:pt>
                <c:pt idx="627">
                  <c:v>0.33918875000000004</c:v>
                </c:pt>
                <c:pt idx="628">
                  <c:v>0.33913024999999997</c:v>
                </c:pt>
                <c:pt idx="629">
                  <c:v>0.33909199999999995</c:v>
                </c:pt>
                <c:pt idx="630">
                  <c:v>0.33907025000000002</c:v>
                </c:pt>
                <c:pt idx="631">
                  <c:v>0.33906325000000004</c:v>
                </c:pt>
                <c:pt idx="632">
                  <c:v>0.33905799999999997</c:v>
                </c:pt>
                <c:pt idx="633">
                  <c:v>0.33906225000000001</c:v>
                </c:pt>
                <c:pt idx="634">
                  <c:v>0.33904475000000001</c:v>
                </c:pt>
                <c:pt idx="635">
                  <c:v>0.33891974999999996</c:v>
                </c:pt>
                <c:pt idx="636">
                  <c:v>0.33874825000000003</c:v>
                </c:pt>
                <c:pt idx="637">
                  <c:v>0.33867150000000001</c:v>
                </c:pt>
                <c:pt idx="638">
                  <c:v>0.33872749999999996</c:v>
                </c:pt>
                <c:pt idx="639">
                  <c:v>0.33881724999999996</c:v>
                </c:pt>
                <c:pt idx="640">
                  <c:v>0.33888675000000001</c:v>
                </c:pt>
                <c:pt idx="641">
                  <c:v>0.33889999999999998</c:v>
                </c:pt>
                <c:pt idx="642">
                  <c:v>0.33889849999999999</c:v>
                </c:pt>
                <c:pt idx="643">
                  <c:v>0.33890399999999998</c:v>
                </c:pt>
                <c:pt idx="644">
                  <c:v>0.33890225000000002</c:v>
                </c:pt>
                <c:pt idx="645">
                  <c:v>0.33888300000000005</c:v>
                </c:pt>
                <c:pt idx="646">
                  <c:v>0.33886450000000001</c:v>
                </c:pt>
                <c:pt idx="647">
                  <c:v>0.33884025000000001</c:v>
                </c:pt>
                <c:pt idx="648">
                  <c:v>0.3388255</c:v>
                </c:pt>
                <c:pt idx="649">
                  <c:v>0.33883325000000003</c:v>
                </c:pt>
                <c:pt idx="650">
                  <c:v>0.33885375000000001</c:v>
                </c:pt>
                <c:pt idx="651">
                  <c:v>0.33890500000000001</c:v>
                </c:pt>
                <c:pt idx="652">
                  <c:v>0.33899499999999999</c:v>
                </c:pt>
                <c:pt idx="653">
                  <c:v>0.33912524999999999</c:v>
                </c:pt>
                <c:pt idx="654">
                  <c:v>0.33935300000000002</c:v>
                </c:pt>
                <c:pt idx="655">
                  <c:v>0.33968274999999998</c:v>
                </c:pt>
                <c:pt idx="656">
                  <c:v>0.34014350000000004</c:v>
                </c:pt>
                <c:pt idx="657">
                  <c:v>0.34073525000000005</c:v>
                </c:pt>
                <c:pt idx="658">
                  <c:v>0.34152625000000003</c:v>
                </c:pt>
                <c:pt idx="659">
                  <c:v>0.34257700000000002</c:v>
                </c:pt>
                <c:pt idx="660">
                  <c:v>0.34367124999999998</c:v>
                </c:pt>
                <c:pt idx="661">
                  <c:v>0.34492524999999996</c:v>
                </c:pt>
                <c:pt idx="662">
                  <c:v>0.34612574999999995</c:v>
                </c:pt>
                <c:pt idx="663">
                  <c:v>0.34714100000000003</c:v>
                </c:pt>
                <c:pt idx="664">
                  <c:v>0.34787525000000002</c:v>
                </c:pt>
                <c:pt idx="665">
                  <c:v>0.3482345</c:v>
                </c:pt>
                <c:pt idx="666">
                  <c:v>0.34818475000000004</c:v>
                </c:pt>
                <c:pt idx="667">
                  <c:v>0.34773224999999996</c:v>
                </c:pt>
                <c:pt idx="668">
                  <c:v>0.34691225000000003</c:v>
                </c:pt>
                <c:pt idx="669">
                  <c:v>0.34595150000000002</c:v>
                </c:pt>
                <c:pt idx="670">
                  <c:v>0.34485275000000004</c:v>
                </c:pt>
                <c:pt idx="671">
                  <c:v>0.34376924999999997</c:v>
                </c:pt>
                <c:pt idx="672">
                  <c:v>0.34275899999999998</c:v>
                </c:pt>
                <c:pt idx="673">
                  <c:v>0.34182500000000005</c:v>
                </c:pt>
                <c:pt idx="674">
                  <c:v>0.34106500000000001</c:v>
                </c:pt>
                <c:pt idx="675">
                  <c:v>0.34044075000000001</c:v>
                </c:pt>
                <c:pt idx="676">
                  <c:v>0.33991850000000001</c:v>
                </c:pt>
                <c:pt idx="677">
                  <c:v>0.33952225000000003</c:v>
                </c:pt>
                <c:pt idx="678">
                  <c:v>0.33923249999999999</c:v>
                </c:pt>
                <c:pt idx="679">
                  <c:v>0.33900050000000004</c:v>
                </c:pt>
                <c:pt idx="680">
                  <c:v>0.33884724999999999</c:v>
                </c:pt>
                <c:pt idx="681">
                  <c:v>0.33872199999999997</c:v>
                </c:pt>
                <c:pt idx="682">
                  <c:v>0.338642</c:v>
                </c:pt>
                <c:pt idx="683">
                  <c:v>0.33859550000000005</c:v>
                </c:pt>
                <c:pt idx="684">
                  <c:v>0.33855350000000001</c:v>
                </c:pt>
                <c:pt idx="685">
                  <c:v>0.33853824999999999</c:v>
                </c:pt>
                <c:pt idx="686">
                  <c:v>0.33852500000000002</c:v>
                </c:pt>
                <c:pt idx="687">
                  <c:v>0.33850049999999998</c:v>
                </c:pt>
                <c:pt idx="688">
                  <c:v>0.33849224999999999</c:v>
                </c:pt>
                <c:pt idx="689">
                  <c:v>0.33846399999999999</c:v>
                </c:pt>
                <c:pt idx="690">
                  <c:v>0.3384355</c:v>
                </c:pt>
                <c:pt idx="691">
                  <c:v>0.33841399999999999</c:v>
                </c:pt>
                <c:pt idx="692">
                  <c:v>0.33838800000000002</c:v>
                </c:pt>
                <c:pt idx="693">
                  <c:v>0.33835949999999998</c:v>
                </c:pt>
                <c:pt idx="694">
                  <c:v>0.33833449999999998</c:v>
                </c:pt>
                <c:pt idx="695">
                  <c:v>0.33836650000000001</c:v>
                </c:pt>
                <c:pt idx="696">
                  <c:v>0.33846150000000003</c:v>
                </c:pt>
                <c:pt idx="697">
                  <c:v>0.33856549999999996</c:v>
                </c:pt>
                <c:pt idx="698">
                  <c:v>0.33861425000000001</c:v>
                </c:pt>
                <c:pt idx="699">
                  <c:v>0.33862375</c:v>
                </c:pt>
                <c:pt idx="700">
                  <c:v>0.33860975000000004</c:v>
                </c:pt>
                <c:pt idx="701">
                  <c:v>0.33857100000000001</c:v>
                </c:pt>
                <c:pt idx="702">
                  <c:v>0.33851199999999998</c:v>
                </c:pt>
                <c:pt idx="703">
                  <c:v>0.33844475000000002</c:v>
                </c:pt>
                <c:pt idx="704">
                  <c:v>0.338391</c:v>
                </c:pt>
                <c:pt idx="705">
                  <c:v>0.338339</c:v>
                </c:pt>
                <c:pt idx="706">
                  <c:v>0.33829525000000005</c:v>
                </c:pt>
                <c:pt idx="707">
                  <c:v>0.33825849999999996</c:v>
                </c:pt>
                <c:pt idx="708">
                  <c:v>0.33823625000000002</c:v>
                </c:pt>
                <c:pt idx="709">
                  <c:v>0.33824025000000002</c:v>
                </c:pt>
                <c:pt idx="710">
                  <c:v>0.33828049999999998</c:v>
                </c:pt>
                <c:pt idx="711">
                  <c:v>0.33837925000000002</c:v>
                </c:pt>
                <c:pt idx="712">
                  <c:v>0.33855675000000002</c:v>
                </c:pt>
                <c:pt idx="713">
                  <c:v>0.33883625000000006</c:v>
                </c:pt>
                <c:pt idx="714">
                  <c:v>0.33921299999999999</c:v>
                </c:pt>
                <c:pt idx="715">
                  <c:v>0.33975924999999996</c:v>
                </c:pt>
                <c:pt idx="716">
                  <c:v>0.34052349999999998</c:v>
                </c:pt>
                <c:pt idx="717">
                  <c:v>0.34150399999999997</c:v>
                </c:pt>
                <c:pt idx="718">
                  <c:v>0.34264524999999996</c:v>
                </c:pt>
                <c:pt idx="719">
                  <c:v>0.34391225000000003</c:v>
                </c:pt>
                <c:pt idx="720">
                  <c:v>0.34536475</c:v>
                </c:pt>
                <c:pt idx="721">
                  <c:v>0.34670875000000001</c:v>
                </c:pt>
                <c:pt idx="722">
                  <c:v>0.34787125000000002</c:v>
                </c:pt>
                <c:pt idx="723">
                  <c:v>0.34872500000000001</c:v>
                </c:pt>
                <c:pt idx="724">
                  <c:v>0.34912374999999995</c:v>
                </c:pt>
                <c:pt idx="725">
                  <c:v>0.34902849999999996</c:v>
                </c:pt>
                <c:pt idx="726">
                  <c:v>0.34853524999999996</c:v>
                </c:pt>
                <c:pt idx="727">
                  <c:v>0.34767000000000003</c:v>
                </c:pt>
                <c:pt idx="728">
                  <c:v>0.34659049999999997</c:v>
                </c:pt>
                <c:pt idx="729">
                  <c:v>0.3453</c:v>
                </c:pt>
                <c:pt idx="730">
                  <c:v>0.34412999999999999</c:v>
                </c:pt>
                <c:pt idx="731">
                  <c:v>0.34299149999999995</c:v>
                </c:pt>
                <c:pt idx="732">
                  <c:v>0.34202375000000007</c:v>
                </c:pt>
                <c:pt idx="733">
                  <c:v>0.34118599999999999</c:v>
                </c:pt>
                <c:pt idx="734">
                  <c:v>0.34050249999999999</c:v>
                </c:pt>
                <c:pt idx="735">
                  <c:v>0.33998</c:v>
                </c:pt>
                <c:pt idx="736">
                  <c:v>0.33963549999999998</c:v>
                </c:pt>
                <c:pt idx="737">
                  <c:v>0.33943375000000003</c:v>
                </c:pt>
                <c:pt idx="738">
                  <c:v>0.33936025000000003</c:v>
                </c:pt>
                <c:pt idx="739">
                  <c:v>0.33942149999999999</c:v>
                </c:pt>
                <c:pt idx="740">
                  <c:v>0.33961025</c:v>
                </c:pt>
                <c:pt idx="741">
                  <c:v>0.33988374999999998</c:v>
                </c:pt>
                <c:pt idx="742">
                  <c:v>0.34021950000000001</c:v>
                </c:pt>
                <c:pt idx="743">
                  <c:v>0.34054975000000004</c:v>
                </c:pt>
                <c:pt idx="744">
                  <c:v>0.34075450000000002</c:v>
                </c:pt>
                <c:pt idx="745">
                  <c:v>0.34080300000000002</c:v>
                </c:pt>
                <c:pt idx="746">
                  <c:v>0.34069925000000001</c:v>
                </c:pt>
                <c:pt idx="747">
                  <c:v>0.34046399999999999</c:v>
                </c:pt>
                <c:pt idx="748">
                  <c:v>0.34014250000000001</c:v>
                </c:pt>
                <c:pt idx="749">
                  <c:v>0.33972649999999999</c:v>
                </c:pt>
                <c:pt idx="750">
                  <c:v>0.33932325000000002</c:v>
                </c:pt>
                <c:pt idx="751">
                  <c:v>0.33904600000000001</c:v>
                </c:pt>
                <c:pt idx="752">
                  <c:v>0.33892249999999996</c:v>
                </c:pt>
                <c:pt idx="753">
                  <c:v>0.33890074999999997</c:v>
                </c:pt>
                <c:pt idx="754">
                  <c:v>0.33887925000000002</c:v>
                </c:pt>
                <c:pt idx="755">
                  <c:v>0.33886049999999995</c:v>
                </c:pt>
                <c:pt idx="756">
                  <c:v>0.33881424999999998</c:v>
                </c:pt>
                <c:pt idx="757">
                  <c:v>0.33878324999999998</c:v>
                </c:pt>
                <c:pt idx="758">
                  <c:v>0.33877299999999999</c:v>
                </c:pt>
                <c:pt idx="759">
                  <c:v>0.33875</c:v>
                </c:pt>
                <c:pt idx="760">
                  <c:v>0.33875100000000002</c:v>
                </c:pt>
                <c:pt idx="761">
                  <c:v>0.33875574999999997</c:v>
                </c:pt>
                <c:pt idx="762">
                  <c:v>0.33878474999999997</c:v>
                </c:pt>
                <c:pt idx="763">
                  <c:v>0.33884349999999996</c:v>
                </c:pt>
                <c:pt idx="764">
                  <c:v>0.33890849999999995</c:v>
                </c:pt>
                <c:pt idx="765">
                  <c:v>0.33900649999999999</c:v>
                </c:pt>
                <c:pt idx="766">
                  <c:v>0.33914424999999998</c:v>
                </c:pt>
                <c:pt idx="767">
                  <c:v>0.33933600000000003</c:v>
                </c:pt>
                <c:pt idx="768">
                  <c:v>0.33960000000000001</c:v>
                </c:pt>
                <c:pt idx="769">
                  <c:v>0.33997050000000001</c:v>
                </c:pt>
                <c:pt idx="770">
                  <c:v>0.34049299999999999</c:v>
                </c:pt>
                <c:pt idx="771">
                  <c:v>0.34114575000000003</c:v>
                </c:pt>
                <c:pt idx="772">
                  <c:v>0.34198325000000002</c:v>
                </c:pt>
                <c:pt idx="773">
                  <c:v>0.34293699999999999</c:v>
                </c:pt>
                <c:pt idx="774">
                  <c:v>0.34399499999999994</c:v>
                </c:pt>
                <c:pt idx="775">
                  <c:v>0.34514175000000002</c:v>
                </c:pt>
                <c:pt idx="776">
                  <c:v>0.34624575000000002</c:v>
                </c:pt>
                <c:pt idx="777">
                  <c:v>0.34714650000000002</c:v>
                </c:pt>
                <c:pt idx="778">
                  <c:v>0.34778500000000001</c:v>
                </c:pt>
                <c:pt idx="779">
                  <c:v>0.34807474999999999</c:v>
                </c:pt>
                <c:pt idx="780">
                  <c:v>0.34796850000000001</c:v>
                </c:pt>
                <c:pt idx="781">
                  <c:v>0.34748325000000002</c:v>
                </c:pt>
                <c:pt idx="782">
                  <c:v>0.34680699999999998</c:v>
                </c:pt>
                <c:pt idx="783">
                  <c:v>0.34596825000000003</c:v>
                </c:pt>
                <c:pt idx="784">
                  <c:v>0.34499849999999999</c:v>
                </c:pt>
                <c:pt idx="785">
                  <c:v>0.34408574999999997</c:v>
                </c:pt>
                <c:pt idx="786">
                  <c:v>0.34324474999999999</c:v>
                </c:pt>
                <c:pt idx="787">
                  <c:v>0.34256024999999996</c:v>
                </c:pt>
                <c:pt idx="788">
                  <c:v>0.34207474999999998</c:v>
                </c:pt>
                <c:pt idx="789">
                  <c:v>0.34179725</c:v>
                </c:pt>
                <c:pt idx="790">
                  <c:v>0.34169224999999998</c:v>
                </c:pt>
                <c:pt idx="791">
                  <c:v>0.34164875000000006</c:v>
                </c:pt>
                <c:pt idx="792">
                  <c:v>0.34155199999999997</c:v>
                </c:pt>
                <c:pt idx="793">
                  <c:v>0.34132374999999998</c:v>
                </c:pt>
                <c:pt idx="794">
                  <c:v>0.34099124999999997</c:v>
                </c:pt>
                <c:pt idx="795">
                  <c:v>0.34067225000000001</c:v>
                </c:pt>
                <c:pt idx="796">
                  <c:v>0.34038050000000003</c:v>
                </c:pt>
                <c:pt idx="797">
                  <c:v>0.34014300000000003</c:v>
                </c:pt>
                <c:pt idx="798">
                  <c:v>0.33997025000000003</c:v>
                </c:pt>
                <c:pt idx="799">
                  <c:v>0.33983950000000002</c:v>
                </c:pt>
                <c:pt idx="800">
                  <c:v>0.33973999999999999</c:v>
                </c:pt>
                <c:pt idx="801">
                  <c:v>0.33968199999999993</c:v>
                </c:pt>
                <c:pt idx="802">
                  <c:v>0.33966174999999998</c:v>
                </c:pt>
                <c:pt idx="803">
                  <c:v>0.33965574999999998</c:v>
                </c:pt>
                <c:pt idx="804">
                  <c:v>0.33965774999999998</c:v>
                </c:pt>
                <c:pt idx="805">
                  <c:v>0.33968549999999997</c:v>
                </c:pt>
                <c:pt idx="806">
                  <c:v>0.33970499999999998</c:v>
                </c:pt>
                <c:pt idx="807">
                  <c:v>0.33971750000000001</c:v>
                </c:pt>
                <c:pt idx="808">
                  <c:v>0.33968300000000001</c:v>
                </c:pt>
                <c:pt idx="809">
                  <c:v>0.33957175000000001</c:v>
                </c:pt>
                <c:pt idx="810">
                  <c:v>0.33941525</c:v>
                </c:pt>
                <c:pt idx="811">
                  <c:v>0.33938950000000001</c:v>
                </c:pt>
                <c:pt idx="812">
                  <c:v>0.33947050000000001</c:v>
                </c:pt>
                <c:pt idx="813">
                  <c:v>0.33953849999999997</c:v>
                </c:pt>
                <c:pt idx="814">
                  <c:v>0.33961124999999998</c:v>
                </c:pt>
                <c:pt idx="815">
                  <c:v>0.33964425000000004</c:v>
                </c:pt>
                <c:pt idx="816">
                  <c:v>0.33964525000000001</c:v>
                </c:pt>
                <c:pt idx="817">
                  <c:v>0.33964474999999994</c:v>
                </c:pt>
                <c:pt idx="818">
                  <c:v>0.339642</c:v>
                </c:pt>
                <c:pt idx="819">
                  <c:v>0.33962500000000001</c:v>
                </c:pt>
                <c:pt idx="820">
                  <c:v>0.3396245</c:v>
                </c:pt>
                <c:pt idx="821">
                  <c:v>0.33962899999999996</c:v>
                </c:pt>
                <c:pt idx="822">
                  <c:v>0.33962199999999998</c:v>
                </c:pt>
                <c:pt idx="823">
                  <c:v>0.33964424999999998</c:v>
                </c:pt>
                <c:pt idx="824">
                  <c:v>0.33971825</c:v>
                </c:pt>
                <c:pt idx="825">
                  <c:v>0.33984974999999995</c:v>
                </c:pt>
                <c:pt idx="826">
                  <c:v>0.340055</c:v>
                </c:pt>
                <c:pt idx="827">
                  <c:v>0.34038499999999999</c:v>
                </c:pt>
                <c:pt idx="828">
                  <c:v>0.34074950000000004</c:v>
                </c:pt>
                <c:pt idx="829">
                  <c:v>0.34106575</c:v>
                </c:pt>
                <c:pt idx="830">
                  <c:v>0.34123674999999998</c:v>
                </c:pt>
                <c:pt idx="831">
                  <c:v>0.34129475000000004</c:v>
                </c:pt>
                <c:pt idx="832">
                  <c:v>0.34133374999999999</c:v>
                </c:pt>
                <c:pt idx="833">
                  <c:v>0.34147350000000004</c:v>
                </c:pt>
                <c:pt idx="834">
                  <c:v>0.3417905</c:v>
                </c:pt>
                <c:pt idx="835">
                  <c:v>0.34231575000000003</c:v>
                </c:pt>
                <c:pt idx="836">
                  <c:v>0.34306799999999998</c:v>
                </c:pt>
                <c:pt idx="837">
                  <c:v>0.34411324999999998</c:v>
                </c:pt>
                <c:pt idx="838">
                  <c:v>0.34547600000000001</c:v>
                </c:pt>
                <c:pt idx="839">
                  <c:v>0.34690724999999994</c:v>
                </c:pt>
                <c:pt idx="840">
                  <c:v>0.34858725000000002</c:v>
                </c:pt>
                <c:pt idx="841">
                  <c:v>0.350138</c:v>
                </c:pt>
                <c:pt idx="842">
                  <c:v>0.35140650000000001</c:v>
                </c:pt>
                <c:pt idx="843">
                  <c:v>0.35223749999999998</c:v>
                </c:pt>
                <c:pt idx="844">
                  <c:v>0.35250799999999999</c:v>
                </c:pt>
                <c:pt idx="845">
                  <c:v>0.35222949999999997</c:v>
                </c:pt>
                <c:pt idx="846">
                  <c:v>0.35149800000000003</c:v>
                </c:pt>
                <c:pt idx="847">
                  <c:v>0.35039824999999997</c:v>
                </c:pt>
                <c:pt idx="848">
                  <c:v>0.34905474999999997</c:v>
                </c:pt>
                <c:pt idx="849">
                  <c:v>0.34764200000000001</c:v>
                </c:pt>
                <c:pt idx="850">
                  <c:v>0.34628599999999998</c:v>
                </c:pt>
                <c:pt idx="851">
                  <c:v>0.34504899999999999</c:v>
                </c:pt>
                <c:pt idx="852">
                  <c:v>0.34395124999999999</c:v>
                </c:pt>
                <c:pt idx="853">
                  <c:v>0.34302100000000002</c:v>
                </c:pt>
                <c:pt idx="854">
                  <c:v>0.34225775000000003</c:v>
                </c:pt>
                <c:pt idx="855">
                  <c:v>0.341694</c:v>
                </c:pt>
                <c:pt idx="856">
                  <c:v>0.34123775000000001</c:v>
                </c:pt>
                <c:pt idx="857">
                  <c:v>0.34087149999999999</c:v>
                </c:pt>
                <c:pt idx="858">
                  <c:v>0.34063375000000001</c:v>
                </c:pt>
                <c:pt idx="859">
                  <c:v>0.34045225000000001</c:v>
                </c:pt>
                <c:pt idx="860">
                  <c:v>0.34032849999999998</c:v>
                </c:pt>
                <c:pt idx="861">
                  <c:v>0.340256</c:v>
                </c:pt>
                <c:pt idx="862">
                  <c:v>0.34022649999999999</c:v>
                </c:pt>
                <c:pt idx="863">
                  <c:v>0.34020374999999997</c:v>
                </c:pt>
                <c:pt idx="864">
                  <c:v>0.34021075000000001</c:v>
                </c:pt>
                <c:pt idx="865">
                  <c:v>0.34023875000000003</c:v>
                </c:pt>
                <c:pt idx="866">
                  <c:v>0.34028849999999999</c:v>
                </c:pt>
                <c:pt idx="867">
                  <c:v>0.34033049999999998</c:v>
                </c:pt>
                <c:pt idx="868">
                  <c:v>0.34032374999999998</c:v>
                </c:pt>
                <c:pt idx="869">
                  <c:v>0.34022225</c:v>
                </c:pt>
                <c:pt idx="870">
                  <c:v>0.34013850000000001</c:v>
                </c:pt>
                <c:pt idx="871">
                  <c:v>0.34015600000000001</c:v>
                </c:pt>
                <c:pt idx="872">
                  <c:v>0.34025150000000004</c:v>
                </c:pt>
                <c:pt idx="873">
                  <c:v>0.34038250000000003</c:v>
                </c:pt>
                <c:pt idx="874">
                  <c:v>0.34046525000000005</c:v>
                </c:pt>
                <c:pt idx="875">
                  <c:v>0.34051974999999995</c:v>
                </c:pt>
                <c:pt idx="876">
                  <c:v>0.34057700000000002</c:v>
                </c:pt>
                <c:pt idx="877">
                  <c:v>0.34061900000000001</c:v>
                </c:pt>
                <c:pt idx="878">
                  <c:v>0.34065299999999998</c:v>
                </c:pt>
                <c:pt idx="879">
                  <c:v>0.34068825000000003</c:v>
                </c:pt>
                <c:pt idx="880">
                  <c:v>0.34072875000000002</c:v>
                </c:pt>
                <c:pt idx="881">
                  <c:v>0.34080250000000001</c:v>
                </c:pt>
                <c:pt idx="882">
                  <c:v>0.34089625000000001</c:v>
                </c:pt>
                <c:pt idx="883">
                  <c:v>0.34101300000000001</c:v>
                </c:pt>
                <c:pt idx="884">
                  <c:v>0.34118300000000001</c:v>
                </c:pt>
                <c:pt idx="885">
                  <c:v>0.34140149999999997</c:v>
                </c:pt>
                <c:pt idx="886">
                  <c:v>0.34169100000000002</c:v>
                </c:pt>
                <c:pt idx="887">
                  <c:v>0.34207900000000002</c:v>
                </c:pt>
                <c:pt idx="888">
                  <c:v>0.34257100000000001</c:v>
                </c:pt>
                <c:pt idx="889">
                  <c:v>0.34325249999999996</c:v>
                </c:pt>
                <c:pt idx="890">
                  <c:v>0.34410574999999999</c:v>
                </c:pt>
                <c:pt idx="891">
                  <c:v>0.345198</c:v>
                </c:pt>
                <c:pt idx="892">
                  <c:v>0.34646725</c:v>
                </c:pt>
                <c:pt idx="893">
                  <c:v>0.34804449999999998</c:v>
                </c:pt>
                <c:pt idx="894">
                  <c:v>0.34967100000000001</c:v>
                </c:pt>
                <c:pt idx="895">
                  <c:v>0.35136575000000003</c:v>
                </c:pt>
                <c:pt idx="896">
                  <c:v>0.35308649999999997</c:v>
                </c:pt>
                <c:pt idx="897">
                  <c:v>0.35467875000000004</c:v>
                </c:pt>
                <c:pt idx="898">
                  <c:v>0.35590074999999999</c:v>
                </c:pt>
                <c:pt idx="899">
                  <c:v>0.35670399999999997</c:v>
                </c:pt>
                <c:pt idx="900">
                  <c:v>0.35713550000000005</c:v>
                </c:pt>
                <c:pt idx="901">
                  <c:v>0.35721275000000002</c:v>
                </c:pt>
                <c:pt idx="902">
                  <c:v>0.35703424999999994</c:v>
                </c:pt>
                <c:pt idx="903">
                  <c:v>0.35670750000000001</c:v>
                </c:pt>
                <c:pt idx="904">
                  <c:v>0.35632049999999998</c:v>
                </c:pt>
                <c:pt idx="905">
                  <c:v>0.35603599999999996</c:v>
                </c:pt>
                <c:pt idx="906">
                  <c:v>0.35595099999999996</c:v>
                </c:pt>
                <c:pt idx="907">
                  <c:v>0.35613</c:v>
                </c:pt>
                <c:pt idx="908">
                  <c:v>0.35667199999999999</c:v>
                </c:pt>
                <c:pt idx="909">
                  <c:v>0.357742</c:v>
                </c:pt>
                <c:pt idx="910">
                  <c:v>0.35957325000000001</c:v>
                </c:pt>
                <c:pt idx="911">
                  <c:v>0.362182</c:v>
                </c:pt>
                <c:pt idx="912">
                  <c:v>0.36607974999999998</c:v>
                </c:pt>
                <c:pt idx="913">
                  <c:v>0.371587</c:v>
                </c:pt>
                <c:pt idx="914">
                  <c:v>0.37896399999999997</c:v>
                </c:pt>
                <c:pt idx="915">
                  <c:v>0.38697225000000002</c:v>
                </c:pt>
                <c:pt idx="916">
                  <c:v>0.39199224999999999</c:v>
                </c:pt>
                <c:pt idx="917">
                  <c:v>0.38964624999999997</c:v>
                </c:pt>
                <c:pt idx="918">
                  <c:v>0.37756100000000004</c:v>
                </c:pt>
                <c:pt idx="919">
                  <c:v>0.35808200000000001</c:v>
                </c:pt>
                <c:pt idx="920">
                  <c:v>0.33409749999999999</c:v>
                </c:pt>
                <c:pt idx="921">
                  <c:v>0.30890899999999999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0E2-4F1C-807C-076BE07111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7261968"/>
        <c:axId val="1117249296"/>
      </c:scatterChart>
      <c:valAx>
        <c:axId val="1547261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7249296"/>
        <c:crosses val="autoZero"/>
        <c:crossBetween val="midCat"/>
      </c:valAx>
      <c:valAx>
        <c:axId val="111724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7261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SNS RFQ02 Measured</a:t>
            </a:r>
            <a:r>
              <a:rPr lang="en-US" baseline="0"/>
              <a:t> Dipole Field_6th Iteration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'Measured H_6th'!$S$1</c:f>
              <c:strCache>
                <c:ptCount val="1"/>
                <c:pt idx="0">
                  <c:v>D13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'Measured H_6th'!$K$2:$K$936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H_6th'!$S$2:$S$936</c:f>
              <c:numCache>
                <c:formatCode>0.00E+00</c:formatCode>
                <c:ptCount val="935"/>
                <c:pt idx="0">
                  <c:v>-8.3800000000000541E-4</c:v>
                </c:pt>
                <c:pt idx="1">
                  <c:v>5.6500000000014872E-5</c:v>
                </c:pt>
                <c:pt idx="2">
                  <c:v>4.159999999999997E-4</c:v>
                </c:pt>
                <c:pt idx="3">
                  <c:v>1.1349999999998861E-4</c:v>
                </c:pt>
                <c:pt idx="4">
                  <c:v>1.0830000000000006E-3</c:v>
                </c:pt>
                <c:pt idx="5">
                  <c:v>1.7060000000000131E-3</c:v>
                </c:pt>
                <c:pt idx="6">
                  <c:v>1.8720000000000125E-3</c:v>
                </c:pt>
                <c:pt idx="7">
                  <c:v>1.8399999999999805E-3</c:v>
                </c:pt>
                <c:pt idx="8">
                  <c:v>1.6114999999999879E-3</c:v>
                </c:pt>
                <c:pt idx="9">
                  <c:v>1.6160000000000063E-3</c:v>
                </c:pt>
                <c:pt idx="10">
                  <c:v>1.7494999999999872E-3</c:v>
                </c:pt>
                <c:pt idx="11">
                  <c:v>2.1184999999999954E-3</c:v>
                </c:pt>
                <c:pt idx="12">
                  <c:v>2.6980000000000059E-3</c:v>
                </c:pt>
                <c:pt idx="13">
                  <c:v>3.4790000000000099E-3</c:v>
                </c:pt>
                <c:pt idx="14">
                  <c:v>4.624000000000017E-3</c:v>
                </c:pt>
                <c:pt idx="15">
                  <c:v>6.0280000000000056E-3</c:v>
                </c:pt>
                <c:pt idx="16">
                  <c:v>7.3730000000000184E-3</c:v>
                </c:pt>
                <c:pt idx="17">
                  <c:v>8.5324999999999984E-3</c:v>
                </c:pt>
                <c:pt idx="18">
                  <c:v>9.5739999999999992E-3</c:v>
                </c:pt>
                <c:pt idx="19">
                  <c:v>1.0207500000000008E-2</c:v>
                </c:pt>
                <c:pt idx="20">
                  <c:v>1.0408000000000001E-2</c:v>
                </c:pt>
                <c:pt idx="21">
                  <c:v>1.0090500000000002E-2</c:v>
                </c:pt>
                <c:pt idx="22">
                  <c:v>9.3474999999999808E-3</c:v>
                </c:pt>
                <c:pt idx="23">
                  <c:v>8.4155000000000202E-3</c:v>
                </c:pt>
                <c:pt idx="24">
                  <c:v>7.0479999999999987E-3</c:v>
                </c:pt>
                <c:pt idx="25">
                  <c:v>5.8614999999999917E-3</c:v>
                </c:pt>
                <c:pt idx="26">
                  <c:v>4.6470000000000122E-3</c:v>
                </c:pt>
                <c:pt idx="27">
                  <c:v>3.5120000000000151E-3</c:v>
                </c:pt>
                <c:pt idx="28">
                  <c:v>2.5290000000000035E-3</c:v>
                </c:pt>
                <c:pt idx="29">
                  <c:v>1.6955000000000164E-3</c:v>
                </c:pt>
                <c:pt idx="30">
                  <c:v>1.0120000000000129E-3</c:v>
                </c:pt>
                <c:pt idx="31">
                  <c:v>4.9599999999999644E-4</c:v>
                </c:pt>
                <c:pt idx="32">
                  <c:v>7.1500000000002117E-5</c:v>
                </c:pt>
                <c:pt idx="33">
                  <c:v>-1.764999999999961E-4</c:v>
                </c:pt>
                <c:pt idx="34">
                  <c:v>-3.6999999999998145E-4</c:v>
                </c:pt>
                <c:pt idx="35">
                  <c:v>-5.0550000000001982E-4</c:v>
                </c:pt>
                <c:pt idx="36">
                  <c:v>-6.1650000000001981E-4</c:v>
                </c:pt>
                <c:pt idx="37">
                  <c:v>-6.9600000000000217E-4</c:v>
                </c:pt>
                <c:pt idx="38">
                  <c:v>-7.3349999999999804E-4</c:v>
                </c:pt>
                <c:pt idx="39">
                  <c:v>-7.4699999999999767E-4</c:v>
                </c:pt>
                <c:pt idx="40">
                  <c:v>-7.5200000000000267E-4</c:v>
                </c:pt>
                <c:pt idx="41">
                  <c:v>-7.3349999999999804E-4</c:v>
                </c:pt>
                <c:pt idx="42">
                  <c:v>-7.1100000000001717E-4</c:v>
                </c:pt>
                <c:pt idx="43">
                  <c:v>-6.8350000000000355E-4</c:v>
                </c:pt>
                <c:pt idx="44">
                  <c:v>-6.3699999999999868E-4</c:v>
                </c:pt>
                <c:pt idx="45">
                  <c:v>-5.7850000000000956E-4</c:v>
                </c:pt>
                <c:pt idx="46">
                  <c:v>-5.4750000000000631E-4</c:v>
                </c:pt>
                <c:pt idx="47">
                  <c:v>-4.9550000000000982E-4</c:v>
                </c:pt>
                <c:pt idx="48">
                  <c:v>-4.2349999999999333E-4</c:v>
                </c:pt>
                <c:pt idx="49">
                  <c:v>-3.5900000000002597E-4</c:v>
                </c:pt>
                <c:pt idx="50">
                  <c:v>-2.9100000000001347E-4</c:v>
                </c:pt>
                <c:pt idx="51">
                  <c:v>-2.4149999999997784E-4</c:v>
                </c:pt>
                <c:pt idx="52">
                  <c:v>-2.0700000000001273E-4</c:v>
                </c:pt>
                <c:pt idx="53">
                  <c:v>-1.774999999999971E-4</c:v>
                </c:pt>
                <c:pt idx="54">
                  <c:v>-1.4200000000000323E-4</c:v>
                </c:pt>
                <c:pt idx="55">
                  <c:v>-1.2550000000000061E-4</c:v>
                </c:pt>
                <c:pt idx="56">
                  <c:v>-1.1550000000001837E-4</c:v>
                </c:pt>
                <c:pt idx="57">
                  <c:v>-8.5499999999988363E-5</c:v>
                </c:pt>
                <c:pt idx="58">
                  <c:v>-5.5499999999986116E-5</c:v>
                </c:pt>
                <c:pt idx="59">
                  <c:v>-1.4500000000000624E-5</c:v>
                </c:pt>
                <c:pt idx="60">
                  <c:v>1.2999999999985246E-5</c:v>
                </c:pt>
                <c:pt idx="61">
                  <c:v>5.5500000000013872E-5</c:v>
                </c:pt>
                <c:pt idx="62">
                  <c:v>8.9499999999992363E-5</c:v>
                </c:pt>
                <c:pt idx="63">
                  <c:v>1.2100000000000999E-4</c:v>
                </c:pt>
                <c:pt idx="64">
                  <c:v>1.5950000000000686E-4</c:v>
                </c:pt>
                <c:pt idx="65">
                  <c:v>1.8850000000000811E-4</c:v>
                </c:pt>
                <c:pt idx="66">
                  <c:v>2.1300000000001873E-4</c:v>
                </c:pt>
                <c:pt idx="67">
                  <c:v>2.485000000000126E-4</c:v>
                </c:pt>
                <c:pt idx="68">
                  <c:v>2.7299999999999547E-4</c:v>
                </c:pt>
                <c:pt idx="69">
                  <c:v>3.1999999999998696E-4</c:v>
                </c:pt>
                <c:pt idx="70">
                  <c:v>3.5050000000000359E-4</c:v>
                </c:pt>
                <c:pt idx="71">
                  <c:v>3.4850000000000159E-4</c:v>
                </c:pt>
                <c:pt idx="72">
                  <c:v>3.6700000000000621E-4</c:v>
                </c:pt>
                <c:pt idx="73">
                  <c:v>3.5799999999999721E-4</c:v>
                </c:pt>
                <c:pt idx="74">
                  <c:v>2.9499999999998971E-4</c:v>
                </c:pt>
                <c:pt idx="75">
                  <c:v>1.2650000000000161E-4</c:v>
                </c:pt>
                <c:pt idx="76">
                  <c:v>-1.1049999999998561E-4</c:v>
                </c:pt>
                <c:pt idx="77">
                  <c:v>-4.9299999999999344E-4</c:v>
                </c:pt>
                <c:pt idx="78">
                  <c:v>-8.6250000000001603E-4</c:v>
                </c:pt>
                <c:pt idx="79">
                  <c:v>-1.4790000000000081E-3</c:v>
                </c:pt>
                <c:pt idx="80">
                  <c:v>-2.050000000000024E-3</c:v>
                </c:pt>
                <c:pt idx="81">
                  <c:v>-2.6869999999999949E-3</c:v>
                </c:pt>
                <c:pt idx="82">
                  <c:v>-3.1535000000000035E-3</c:v>
                </c:pt>
                <c:pt idx="83">
                  <c:v>-3.5825000000000162E-3</c:v>
                </c:pt>
                <c:pt idx="84">
                  <c:v>-3.8125000000000242E-3</c:v>
                </c:pt>
                <c:pt idx="85">
                  <c:v>-3.8110000000000088E-3</c:v>
                </c:pt>
                <c:pt idx="86">
                  <c:v>-3.6084999999999867E-3</c:v>
                </c:pt>
                <c:pt idx="87">
                  <c:v>-3.1930000000000014E-3</c:v>
                </c:pt>
                <c:pt idx="88">
                  <c:v>-2.569999999999989E-3</c:v>
                </c:pt>
                <c:pt idx="89">
                  <c:v>-2.0515000000000116E-3</c:v>
                </c:pt>
                <c:pt idx="90">
                  <c:v>-1.5455000000000052E-3</c:v>
                </c:pt>
                <c:pt idx="91">
                  <c:v>-1.1305000000000065E-3</c:v>
                </c:pt>
                <c:pt idx="92">
                  <c:v>-7.5099999999997391E-4</c:v>
                </c:pt>
                <c:pt idx="93">
                  <c:v>-3.6650000000001959E-4</c:v>
                </c:pt>
                <c:pt idx="94">
                  <c:v>-1.0699999999999599E-4</c:v>
                </c:pt>
                <c:pt idx="95">
                  <c:v>1.5599999999998948E-4</c:v>
                </c:pt>
                <c:pt idx="96">
                  <c:v>3.2150000000000234E-4</c:v>
                </c:pt>
                <c:pt idx="97">
                  <c:v>4.2649999999999633E-4</c:v>
                </c:pt>
                <c:pt idx="98">
                  <c:v>4.8899999999998944E-4</c:v>
                </c:pt>
                <c:pt idx="99">
                  <c:v>5.3250000000001907E-4</c:v>
                </c:pt>
                <c:pt idx="100">
                  <c:v>5.5649999999998756E-4</c:v>
                </c:pt>
                <c:pt idx="101">
                  <c:v>5.6449999999999556E-4</c:v>
                </c:pt>
                <c:pt idx="102">
                  <c:v>5.8800000000000519E-4</c:v>
                </c:pt>
                <c:pt idx="103">
                  <c:v>5.3200000000000469E-4</c:v>
                </c:pt>
                <c:pt idx="104">
                  <c:v>5.1650000000000307E-4</c:v>
                </c:pt>
                <c:pt idx="105">
                  <c:v>4.8399999999998444E-4</c:v>
                </c:pt>
                <c:pt idx="106">
                  <c:v>4.3899999999999495E-4</c:v>
                </c:pt>
                <c:pt idx="107">
                  <c:v>3.8699999999999846E-4</c:v>
                </c:pt>
                <c:pt idx="108">
                  <c:v>3.4750000000000059E-4</c:v>
                </c:pt>
                <c:pt idx="109">
                  <c:v>3.2599999999999296E-4</c:v>
                </c:pt>
                <c:pt idx="110">
                  <c:v>2.9250000000000109E-4</c:v>
                </c:pt>
                <c:pt idx="111">
                  <c:v>2.3800000000001598E-4</c:v>
                </c:pt>
                <c:pt idx="112">
                  <c:v>2.0449999999999635E-4</c:v>
                </c:pt>
                <c:pt idx="113">
                  <c:v>1.7550000000002286E-4</c:v>
                </c:pt>
                <c:pt idx="114">
                  <c:v>1.654999999999851E-4</c:v>
                </c:pt>
                <c:pt idx="115">
                  <c:v>1.3150000000000661E-4</c:v>
                </c:pt>
                <c:pt idx="116">
                  <c:v>9.2000000000008741E-5</c:v>
                </c:pt>
                <c:pt idx="117">
                  <c:v>4.8499999999979115E-5</c:v>
                </c:pt>
                <c:pt idx="118">
                  <c:v>-1.0000000000010001E-6</c:v>
                </c:pt>
                <c:pt idx="119">
                  <c:v>-3.2000000000004247E-5</c:v>
                </c:pt>
                <c:pt idx="120">
                  <c:v>-5.6000000000000494E-5</c:v>
                </c:pt>
                <c:pt idx="121">
                  <c:v>-6.6000000000010495E-5</c:v>
                </c:pt>
                <c:pt idx="122">
                  <c:v>-6.0499999999991116E-5</c:v>
                </c:pt>
                <c:pt idx="123">
                  <c:v>-4.149999999999987E-5</c:v>
                </c:pt>
                <c:pt idx="124">
                  <c:v>-1.5000000000153779E-6</c:v>
                </c:pt>
                <c:pt idx="125">
                  <c:v>1.0899999999999799E-4</c:v>
                </c:pt>
                <c:pt idx="126">
                  <c:v>2.6799999999999047E-4</c:v>
                </c:pt>
                <c:pt idx="127">
                  <c:v>4.9050000000000482E-4</c:v>
                </c:pt>
                <c:pt idx="128">
                  <c:v>8.3649999999999003E-4</c:v>
                </c:pt>
                <c:pt idx="129">
                  <c:v>1.267499999999977E-3</c:v>
                </c:pt>
                <c:pt idx="130">
                  <c:v>1.7449999999999966E-3</c:v>
                </c:pt>
                <c:pt idx="131">
                  <c:v>2.3485000000000034E-3</c:v>
                </c:pt>
                <c:pt idx="132">
                  <c:v>3.0189999999999939E-3</c:v>
                </c:pt>
                <c:pt idx="133">
                  <c:v>3.7194999999999867E-3</c:v>
                </c:pt>
                <c:pt idx="134">
                  <c:v>4.274E-3</c:v>
                </c:pt>
                <c:pt idx="135">
                  <c:v>4.6925000000000161E-3</c:v>
                </c:pt>
                <c:pt idx="136">
                  <c:v>5.0720000000000209E-3</c:v>
                </c:pt>
                <c:pt idx="137">
                  <c:v>5.2269999999999817E-3</c:v>
                </c:pt>
                <c:pt idx="138">
                  <c:v>5.1459999999999839E-3</c:v>
                </c:pt>
                <c:pt idx="139">
                  <c:v>4.840000000000011E-3</c:v>
                </c:pt>
                <c:pt idx="140">
                  <c:v>4.4694999999999874E-3</c:v>
                </c:pt>
                <c:pt idx="141">
                  <c:v>3.8600000000000023E-3</c:v>
                </c:pt>
                <c:pt idx="142">
                  <c:v>3.2744999999999858E-3</c:v>
                </c:pt>
                <c:pt idx="143">
                  <c:v>2.6520000000000155E-3</c:v>
                </c:pt>
                <c:pt idx="144">
                  <c:v>2.1425000000000194E-3</c:v>
                </c:pt>
                <c:pt idx="145">
                  <c:v>1.7370000000000163E-3</c:v>
                </c:pt>
                <c:pt idx="146">
                  <c:v>1.2280000000000069E-3</c:v>
                </c:pt>
                <c:pt idx="147">
                  <c:v>8.3250000000001378E-4</c:v>
                </c:pt>
                <c:pt idx="148">
                  <c:v>5.1499999999998769E-4</c:v>
                </c:pt>
                <c:pt idx="149">
                  <c:v>2.455000000000096E-4</c:v>
                </c:pt>
                <c:pt idx="150">
                  <c:v>8.4499999999987363E-5</c:v>
                </c:pt>
                <c:pt idx="151">
                  <c:v>2.2499999999980869E-5</c:v>
                </c:pt>
                <c:pt idx="152">
                  <c:v>-2.2500000000008624E-5</c:v>
                </c:pt>
                <c:pt idx="153">
                  <c:v>-8.1499999999984363E-5</c:v>
                </c:pt>
                <c:pt idx="154">
                  <c:v>-1.0999999999999899E-4</c:v>
                </c:pt>
                <c:pt idx="155">
                  <c:v>-1.2900000000001799E-4</c:v>
                </c:pt>
                <c:pt idx="156">
                  <c:v>-1.5750000000000486E-4</c:v>
                </c:pt>
                <c:pt idx="157">
                  <c:v>-1.5299999999998648E-4</c:v>
                </c:pt>
                <c:pt idx="158">
                  <c:v>-1.4799999999998148E-4</c:v>
                </c:pt>
                <c:pt idx="159">
                  <c:v>-1.4749999999999486E-4</c:v>
                </c:pt>
                <c:pt idx="160">
                  <c:v>-1.4949999999999686E-4</c:v>
                </c:pt>
                <c:pt idx="161">
                  <c:v>-1.4499999999997848E-4</c:v>
                </c:pt>
                <c:pt idx="162">
                  <c:v>-1.4150000000001661E-4</c:v>
                </c:pt>
                <c:pt idx="163">
                  <c:v>-1.2400000000001299E-4</c:v>
                </c:pt>
                <c:pt idx="164">
                  <c:v>-1.0999999999999899E-4</c:v>
                </c:pt>
                <c:pt idx="165">
                  <c:v>-1.1300000000000199E-4</c:v>
                </c:pt>
                <c:pt idx="166">
                  <c:v>-1.0150000000000436E-4</c:v>
                </c:pt>
                <c:pt idx="167">
                  <c:v>-9.3499999999996364E-5</c:v>
                </c:pt>
                <c:pt idx="168">
                  <c:v>-8.8000000000004741E-5</c:v>
                </c:pt>
                <c:pt idx="169">
                  <c:v>-8.5500000000016119E-5</c:v>
                </c:pt>
                <c:pt idx="170">
                  <c:v>-8.0500000000011118E-5</c:v>
                </c:pt>
                <c:pt idx="171">
                  <c:v>-6.5499999999996117E-5</c:v>
                </c:pt>
                <c:pt idx="172">
                  <c:v>-5.4499999999985116E-5</c:v>
                </c:pt>
                <c:pt idx="173">
                  <c:v>-4.8999999999993493E-5</c:v>
                </c:pt>
                <c:pt idx="174">
                  <c:v>-4.7999999999992493E-5</c:v>
                </c:pt>
                <c:pt idx="175">
                  <c:v>-4.7499999999978115E-5</c:v>
                </c:pt>
                <c:pt idx="176">
                  <c:v>-4.4000000000016248E-5</c:v>
                </c:pt>
                <c:pt idx="177">
                  <c:v>-4.6500000000004871E-5</c:v>
                </c:pt>
                <c:pt idx="178">
                  <c:v>-4.2000000000014248E-5</c:v>
                </c:pt>
                <c:pt idx="179">
                  <c:v>-3.649999999999487E-5</c:v>
                </c:pt>
                <c:pt idx="180">
                  <c:v>-1.7999999999990246E-5</c:v>
                </c:pt>
                <c:pt idx="181">
                  <c:v>-9.0000000000090008E-6</c:v>
                </c:pt>
                <c:pt idx="182">
                  <c:v>-5.5000000000193783E-6</c:v>
                </c:pt>
                <c:pt idx="183">
                  <c:v>7.0000000000070006E-6</c:v>
                </c:pt>
                <c:pt idx="184">
                  <c:v>3.4999999999896225E-6</c:v>
                </c:pt>
                <c:pt idx="185">
                  <c:v>-3.849999999999687E-5</c:v>
                </c:pt>
                <c:pt idx="186">
                  <c:v>-9.6000000000012742E-5</c:v>
                </c:pt>
                <c:pt idx="187">
                  <c:v>-1.0450000000000736E-4</c:v>
                </c:pt>
                <c:pt idx="188">
                  <c:v>-2.4999999999997247E-5</c:v>
                </c:pt>
                <c:pt idx="189">
                  <c:v>1.2449999999999961E-4</c:v>
                </c:pt>
                <c:pt idx="190">
                  <c:v>3.3299999999999996E-4</c:v>
                </c:pt>
                <c:pt idx="191">
                  <c:v>5.2149999999998031E-4</c:v>
                </c:pt>
                <c:pt idx="192">
                  <c:v>8.119999999999794E-4</c:v>
                </c:pt>
                <c:pt idx="193">
                  <c:v>1.1535000000000017E-3</c:v>
                </c:pt>
                <c:pt idx="194">
                  <c:v>1.491499999999979E-3</c:v>
                </c:pt>
                <c:pt idx="195">
                  <c:v>1.9840000000000135E-3</c:v>
                </c:pt>
                <c:pt idx="196">
                  <c:v>2.6214999999999988E-3</c:v>
                </c:pt>
                <c:pt idx="197">
                  <c:v>3.1899999999999984E-3</c:v>
                </c:pt>
                <c:pt idx="198">
                  <c:v>3.7520000000000053E-3</c:v>
                </c:pt>
                <c:pt idx="199">
                  <c:v>4.4200000000000073E-3</c:v>
                </c:pt>
                <c:pt idx="200">
                  <c:v>4.8559999999999992E-3</c:v>
                </c:pt>
                <c:pt idx="201">
                  <c:v>5.0839999999999774E-3</c:v>
                </c:pt>
                <c:pt idx="202">
                  <c:v>5.1255000000000051E-3</c:v>
                </c:pt>
                <c:pt idx="203">
                  <c:v>4.9514999999999976E-3</c:v>
                </c:pt>
                <c:pt idx="204">
                  <c:v>4.613000000000006E-3</c:v>
                </c:pt>
                <c:pt idx="205">
                  <c:v>4.2535000000000212E-3</c:v>
                </c:pt>
                <c:pt idx="206">
                  <c:v>3.8054999999999894E-3</c:v>
                </c:pt>
                <c:pt idx="207">
                  <c:v>3.2494999999999885E-3</c:v>
                </c:pt>
                <c:pt idx="208">
                  <c:v>2.6219999999999855E-3</c:v>
                </c:pt>
                <c:pt idx="209">
                  <c:v>2.1255000000000024E-3</c:v>
                </c:pt>
                <c:pt idx="210">
                  <c:v>1.7310000000000103E-3</c:v>
                </c:pt>
                <c:pt idx="211">
                  <c:v>1.2709999999999944E-3</c:v>
                </c:pt>
                <c:pt idx="212">
                  <c:v>9.0550000000000352E-4</c:v>
                </c:pt>
                <c:pt idx="213">
                  <c:v>6.4600000000000768E-4</c:v>
                </c:pt>
                <c:pt idx="214">
                  <c:v>4.210000000000047E-4</c:v>
                </c:pt>
                <c:pt idx="215">
                  <c:v>2.395000000000036E-4</c:v>
                </c:pt>
                <c:pt idx="216">
                  <c:v>9.8000000000014742E-5</c:v>
                </c:pt>
                <c:pt idx="217">
                  <c:v>-5.2999999999997494E-5</c:v>
                </c:pt>
                <c:pt idx="218">
                  <c:v>-1.6399999999999748E-4</c:v>
                </c:pt>
                <c:pt idx="219">
                  <c:v>-2.5399999999997647E-4</c:v>
                </c:pt>
                <c:pt idx="220">
                  <c:v>-3.0749999999998834E-4</c:v>
                </c:pt>
                <c:pt idx="221">
                  <c:v>-3.7349999999999883E-4</c:v>
                </c:pt>
                <c:pt idx="222">
                  <c:v>-4.1950000000001708E-4</c:v>
                </c:pt>
                <c:pt idx="223">
                  <c:v>-4.7150000000001357E-4</c:v>
                </c:pt>
                <c:pt idx="224">
                  <c:v>-4.9549999999998207E-4</c:v>
                </c:pt>
                <c:pt idx="225">
                  <c:v>-4.4649999999998857E-4</c:v>
                </c:pt>
                <c:pt idx="226">
                  <c:v>-3.0450000000001309E-4</c:v>
                </c:pt>
                <c:pt idx="227">
                  <c:v>-1.4349999999999086E-4</c:v>
                </c:pt>
                <c:pt idx="228">
                  <c:v>-3.4500000000020625E-5</c:v>
                </c:pt>
                <c:pt idx="229">
                  <c:v>1.7500000000003624E-5</c:v>
                </c:pt>
                <c:pt idx="230">
                  <c:v>4.7499999999978115E-5</c:v>
                </c:pt>
                <c:pt idx="231">
                  <c:v>2.3999999999996247E-5</c:v>
                </c:pt>
                <c:pt idx="232">
                  <c:v>-2.0000000000020002E-6</c:v>
                </c:pt>
                <c:pt idx="233">
                  <c:v>-4.250000000000087E-5</c:v>
                </c:pt>
                <c:pt idx="234">
                  <c:v>-8.9499999999992363E-5</c:v>
                </c:pt>
                <c:pt idx="235">
                  <c:v>-1.4050000000001561E-4</c:v>
                </c:pt>
                <c:pt idx="236">
                  <c:v>-1.9199999999999773E-4</c:v>
                </c:pt>
                <c:pt idx="237">
                  <c:v>-2.234999999999876E-4</c:v>
                </c:pt>
                <c:pt idx="238">
                  <c:v>-2.6699999999998947E-4</c:v>
                </c:pt>
                <c:pt idx="239">
                  <c:v>-2.9600000000001847E-4</c:v>
                </c:pt>
                <c:pt idx="240">
                  <c:v>-3.0300000000002547E-4</c:v>
                </c:pt>
                <c:pt idx="241">
                  <c:v>-2.7599999999999847E-4</c:v>
                </c:pt>
                <c:pt idx="242">
                  <c:v>-2.234999999999876E-4</c:v>
                </c:pt>
                <c:pt idx="243">
                  <c:v>-1.2449999999999961E-4</c:v>
                </c:pt>
                <c:pt idx="244">
                  <c:v>3.4000000000006247E-5</c:v>
                </c:pt>
                <c:pt idx="245">
                  <c:v>2.5649999999999284E-4</c:v>
                </c:pt>
                <c:pt idx="246">
                  <c:v>5.9349999999999681E-4</c:v>
                </c:pt>
                <c:pt idx="247">
                  <c:v>1.0384999999999978E-3</c:v>
                </c:pt>
                <c:pt idx="248">
                  <c:v>1.5795000000000115E-3</c:v>
                </c:pt>
                <c:pt idx="249">
                  <c:v>2.2290000000000088E-3</c:v>
                </c:pt>
                <c:pt idx="250">
                  <c:v>2.97349999999999E-3</c:v>
                </c:pt>
                <c:pt idx="251">
                  <c:v>3.8394999999999957E-3</c:v>
                </c:pt>
                <c:pt idx="252">
                  <c:v>4.7689999999999955E-3</c:v>
                </c:pt>
                <c:pt idx="253">
                  <c:v>5.5395000000000028E-3</c:v>
                </c:pt>
                <c:pt idx="254">
                  <c:v>6.1114999999999919E-3</c:v>
                </c:pt>
                <c:pt idx="255">
                  <c:v>6.4344999999999819E-3</c:v>
                </c:pt>
                <c:pt idx="256">
                  <c:v>6.508999999999987E-3</c:v>
                </c:pt>
                <c:pt idx="257">
                  <c:v>6.4045000000000074E-3</c:v>
                </c:pt>
                <c:pt idx="258">
                  <c:v>6.032500000000024E-3</c:v>
                </c:pt>
                <c:pt idx="259">
                  <c:v>5.3824999999999845E-3</c:v>
                </c:pt>
                <c:pt idx="260">
                  <c:v>4.7284999999999966E-3</c:v>
                </c:pt>
                <c:pt idx="261">
                  <c:v>3.9524999999999977E-3</c:v>
                </c:pt>
                <c:pt idx="262">
                  <c:v>3.2274999999999943E-3</c:v>
                </c:pt>
                <c:pt idx="263">
                  <c:v>2.5640000000000107E-3</c:v>
                </c:pt>
                <c:pt idx="264">
                  <c:v>2.0729999999999915E-3</c:v>
                </c:pt>
                <c:pt idx="265">
                  <c:v>1.5574999999999894E-3</c:v>
                </c:pt>
                <c:pt idx="266">
                  <c:v>1.1299999999999921E-3</c:v>
                </c:pt>
                <c:pt idx="267">
                  <c:v>8.1249999999999378E-4</c:v>
                </c:pt>
                <c:pt idx="268">
                  <c:v>5.5749999999998856E-4</c:v>
                </c:pt>
                <c:pt idx="269">
                  <c:v>3.4400000000001096E-4</c:v>
                </c:pt>
                <c:pt idx="270">
                  <c:v>2.2400000000000198E-4</c:v>
                </c:pt>
                <c:pt idx="271">
                  <c:v>1.2200000000001099E-4</c:v>
                </c:pt>
                <c:pt idx="272">
                  <c:v>1.0800000000002474E-4</c:v>
                </c:pt>
                <c:pt idx="273">
                  <c:v>8.1500000000012118E-5</c:v>
                </c:pt>
                <c:pt idx="274">
                  <c:v>7.099999999998774E-5</c:v>
                </c:pt>
                <c:pt idx="275">
                  <c:v>5.1500000000009871E-5</c:v>
                </c:pt>
                <c:pt idx="276">
                  <c:v>4.7500000000005871E-5</c:v>
                </c:pt>
                <c:pt idx="277">
                  <c:v>7.2000000000016495E-5</c:v>
                </c:pt>
                <c:pt idx="278">
                  <c:v>9.6499999999999364E-5</c:v>
                </c:pt>
                <c:pt idx="279">
                  <c:v>1.2949999999997686E-4</c:v>
                </c:pt>
                <c:pt idx="280">
                  <c:v>1.5600000000001724E-4</c:v>
                </c:pt>
                <c:pt idx="281">
                  <c:v>1.9799999999997597E-4</c:v>
                </c:pt>
                <c:pt idx="282">
                  <c:v>2.4399999999999422E-4</c:v>
                </c:pt>
                <c:pt idx="283">
                  <c:v>2.7800000000000047E-4</c:v>
                </c:pt>
                <c:pt idx="284">
                  <c:v>3.1050000000001909E-4</c:v>
                </c:pt>
                <c:pt idx="285">
                  <c:v>3.5699999999999621E-4</c:v>
                </c:pt>
                <c:pt idx="286">
                  <c:v>4.039999999999877E-4</c:v>
                </c:pt>
                <c:pt idx="287">
                  <c:v>4.3599999999999195E-4</c:v>
                </c:pt>
                <c:pt idx="288">
                  <c:v>4.9199999999999244E-4</c:v>
                </c:pt>
                <c:pt idx="289">
                  <c:v>5.3849999999999731E-4</c:v>
                </c:pt>
                <c:pt idx="290">
                  <c:v>6.0100000000001819E-4</c:v>
                </c:pt>
                <c:pt idx="291">
                  <c:v>6.595000000000073E-4</c:v>
                </c:pt>
                <c:pt idx="292">
                  <c:v>6.8899999999999517E-4</c:v>
                </c:pt>
                <c:pt idx="293">
                  <c:v>7.1949999999998404E-4</c:v>
                </c:pt>
                <c:pt idx="294">
                  <c:v>7.7199999999999491E-4</c:v>
                </c:pt>
                <c:pt idx="295">
                  <c:v>8.4549999999999903E-4</c:v>
                </c:pt>
                <c:pt idx="296">
                  <c:v>9.1250000000001052E-4</c:v>
                </c:pt>
                <c:pt idx="297">
                  <c:v>9.6799999999999664E-4</c:v>
                </c:pt>
                <c:pt idx="298">
                  <c:v>1.0889999999999789E-3</c:v>
                </c:pt>
                <c:pt idx="299">
                  <c:v>1.1940000000000006E-3</c:v>
                </c:pt>
                <c:pt idx="300">
                  <c:v>1.3304999999999845E-3</c:v>
                </c:pt>
                <c:pt idx="301">
                  <c:v>1.4939999999999953E-3</c:v>
                </c:pt>
                <c:pt idx="302">
                  <c:v>1.6725000000000212E-3</c:v>
                </c:pt>
                <c:pt idx="303">
                  <c:v>1.9125000000000114E-3</c:v>
                </c:pt>
                <c:pt idx="304">
                  <c:v>2.1650000000000003E-3</c:v>
                </c:pt>
                <c:pt idx="305">
                  <c:v>2.4204999999999921E-3</c:v>
                </c:pt>
                <c:pt idx="306">
                  <c:v>2.7745000000000131E-3</c:v>
                </c:pt>
                <c:pt idx="307">
                  <c:v>2.9269999999999852E-3</c:v>
                </c:pt>
                <c:pt idx="308">
                  <c:v>3.089499999999995E-3</c:v>
                </c:pt>
                <c:pt idx="309">
                  <c:v>3.3030000000000004E-3</c:v>
                </c:pt>
                <c:pt idx="310">
                  <c:v>3.4310000000000174E-3</c:v>
                </c:pt>
                <c:pt idx="311">
                  <c:v>3.4689999999999999E-3</c:v>
                </c:pt>
                <c:pt idx="312">
                  <c:v>3.4460000000000046E-3</c:v>
                </c:pt>
                <c:pt idx="313">
                  <c:v>3.3959999999999824E-3</c:v>
                </c:pt>
                <c:pt idx="314">
                  <c:v>3.2229999999999759E-3</c:v>
                </c:pt>
                <c:pt idx="315">
                  <c:v>3.0274999999999885E-3</c:v>
                </c:pt>
                <c:pt idx="316">
                  <c:v>2.8299999999999992E-3</c:v>
                </c:pt>
                <c:pt idx="317">
                  <c:v>2.6785000000000003E-3</c:v>
                </c:pt>
                <c:pt idx="318">
                  <c:v>2.479000000000009E-3</c:v>
                </c:pt>
                <c:pt idx="319">
                  <c:v>2.242999999999995E-3</c:v>
                </c:pt>
                <c:pt idx="320">
                  <c:v>2.018999999999993E-3</c:v>
                </c:pt>
                <c:pt idx="321">
                  <c:v>1.7800000000000038E-3</c:v>
                </c:pt>
                <c:pt idx="322">
                  <c:v>1.5669999999999851E-3</c:v>
                </c:pt>
                <c:pt idx="323">
                  <c:v>1.3825000000000087E-3</c:v>
                </c:pt>
                <c:pt idx="324">
                  <c:v>1.3000000000000234E-3</c:v>
                </c:pt>
                <c:pt idx="325">
                  <c:v>1.3245000000000062E-3</c:v>
                </c:pt>
                <c:pt idx="326">
                  <c:v>1.3034999999999852E-3</c:v>
                </c:pt>
                <c:pt idx="327">
                  <c:v>1.2949999999999906E-3</c:v>
                </c:pt>
                <c:pt idx="328">
                  <c:v>1.3004999999999822E-3</c:v>
                </c:pt>
                <c:pt idx="329">
                  <c:v>1.291500000000001E-3</c:v>
                </c:pt>
                <c:pt idx="330">
                  <c:v>1.2709999999999944E-3</c:v>
                </c:pt>
                <c:pt idx="331">
                  <c:v>1.2560000000000071E-3</c:v>
                </c:pt>
                <c:pt idx="332">
                  <c:v>1.2390000000000179E-3</c:v>
                </c:pt>
                <c:pt idx="333">
                  <c:v>1.2030000000000096E-3</c:v>
                </c:pt>
                <c:pt idx="334">
                  <c:v>1.181500000000002E-3</c:v>
                </c:pt>
                <c:pt idx="335">
                  <c:v>1.181500000000002E-3</c:v>
                </c:pt>
                <c:pt idx="336">
                  <c:v>1.183500000000004E-3</c:v>
                </c:pt>
                <c:pt idx="337">
                  <c:v>1.192500000000013E-3</c:v>
                </c:pt>
                <c:pt idx="338">
                  <c:v>1.1994999999999922E-3</c:v>
                </c:pt>
                <c:pt idx="339">
                  <c:v>1.186500000000007E-3</c:v>
                </c:pt>
                <c:pt idx="340">
                  <c:v>1.188500000000009E-3</c:v>
                </c:pt>
                <c:pt idx="341">
                  <c:v>1.1980000000000046E-3</c:v>
                </c:pt>
                <c:pt idx="342">
                  <c:v>1.1889999999999956E-3</c:v>
                </c:pt>
                <c:pt idx="343">
                  <c:v>1.1909999999999976E-3</c:v>
                </c:pt>
                <c:pt idx="344">
                  <c:v>1.1919999999999986E-3</c:v>
                </c:pt>
                <c:pt idx="345">
                  <c:v>1.1700000000000044E-3</c:v>
                </c:pt>
                <c:pt idx="346">
                  <c:v>1.1460000000000081E-3</c:v>
                </c:pt>
                <c:pt idx="347">
                  <c:v>1.1410000000000031E-3</c:v>
                </c:pt>
                <c:pt idx="348">
                  <c:v>1.1539999999999884E-3</c:v>
                </c:pt>
                <c:pt idx="349">
                  <c:v>1.1324999999999807E-3</c:v>
                </c:pt>
                <c:pt idx="350">
                  <c:v>1.1265000000000025E-3</c:v>
                </c:pt>
                <c:pt idx="351">
                  <c:v>1.1344999999999827E-3</c:v>
                </c:pt>
                <c:pt idx="352">
                  <c:v>1.1275000000000035E-3</c:v>
                </c:pt>
                <c:pt idx="353">
                  <c:v>1.1055000000000093E-3</c:v>
                </c:pt>
                <c:pt idx="354">
                  <c:v>1.1245000000000005E-3</c:v>
                </c:pt>
                <c:pt idx="355">
                  <c:v>1.1504999999999987E-3</c:v>
                </c:pt>
                <c:pt idx="356">
                  <c:v>1.1474999999999957E-3</c:v>
                </c:pt>
                <c:pt idx="357">
                  <c:v>1.1579999999999924E-3</c:v>
                </c:pt>
                <c:pt idx="358">
                  <c:v>1.1680000000000024E-3</c:v>
                </c:pt>
                <c:pt idx="359">
                  <c:v>1.1229999999999851E-3</c:v>
                </c:pt>
                <c:pt idx="360">
                  <c:v>1.0169999999999901E-3</c:v>
                </c:pt>
                <c:pt idx="361">
                  <c:v>1.0280000000000011E-3</c:v>
                </c:pt>
                <c:pt idx="362">
                  <c:v>1.1405000000000165E-3</c:v>
                </c:pt>
                <c:pt idx="363">
                  <c:v>1.3239999999999919E-3</c:v>
                </c:pt>
                <c:pt idx="364">
                  <c:v>1.5535000000000132E-3</c:v>
                </c:pt>
                <c:pt idx="365">
                  <c:v>1.8510000000000193E-3</c:v>
                </c:pt>
                <c:pt idx="366">
                  <c:v>2.1965000000000179E-3</c:v>
                </c:pt>
                <c:pt idx="367">
                  <c:v>2.5975000000000026E-3</c:v>
                </c:pt>
                <c:pt idx="368">
                  <c:v>3.1309999999999949E-3</c:v>
                </c:pt>
                <c:pt idx="369">
                  <c:v>3.7905000000000022E-3</c:v>
                </c:pt>
                <c:pt idx="370">
                  <c:v>4.477999999999982E-3</c:v>
                </c:pt>
                <c:pt idx="371">
                  <c:v>5.1699999999999802E-3</c:v>
                </c:pt>
                <c:pt idx="372">
                  <c:v>5.8420000000000138E-3</c:v>
                </c:pt>
                <c:pt idx="373">
                  <c:v>6.4174999999999927E-3</c:v>
                </c:pt>
                <c:pt idx="374">
                  <c:v>6.8514999999999826E-3</c:v>
                </c:pt>
                <c:pt idx="375">
                  <c:v>7.0409999999999917E-3</c:v>
                </c:pt>
                <c:pt idx="376">
                  <c:v>7.0149999999999935E-3</c:v>
                </c:pt>
                <c:pt idx="377">
                  <c:v>6.7684999999999829E-3</c:v>
                </c:pt>
                <c:pt idx="378">
                  <c:v>6.3729999999999898E-3</c:v>
                </c:pt>
                <c:pt idx="379">
                  <c:v>5.881499999999984E-3</c:v>
                </c:pt>
                <c:pt idx="380">
                  <c:v>5.240500000000009E-3</c:v>
                </c:pt>
                <c:pt idx="381">
                  <c:v>4.6065000000000134E-3</c:v>
                </c:pt>
                <c:pt idx="382">
                  <c:v>3.9659999999999973E-3</c:v>
                </c:pt>
                <c:pt idx="383">
                  <c:v>3.3930000000000071E-3</c:v>
                </c:pt>
                <c:pt idx="384">
                  <c:v>2.8684999999999961E-3</c:v>
                </c:pt>
                <c:pt idx="385">
                  <c:v>2.4339999999999917E-3</c:v>
                </c:pt>
                <c:pt idx="386">
                  <c:v>2.113999999999977E-3</c:v>
                </c:pt>
                <c:pt idx="387">
                  <c:v>1.8379999999999785E-3</c:v>
                </c:pt>
                <c:pt idx="388">
                  <c:v>1.6215000000000257E-3</c:v>
                </c:pt>
                <c:pt idx="389">
                  <c:v>1.4440000000000008E-3</c:v>
                </c:pt>
                <c:pt idx="390">
                  <c:v>1.3140000000000096E-3</c:v>
                </c:pt>
                <c:pt idx="391">
                  <c:v>1.2340000000000129E-3</c:v>
                </c:pt>
                <c:pt idx="392">
                  <c:v>1.192500000000013E-3</c:v>
                </c:pt>
                <c:pt idx="393">
                  <c:v>1.1660000000000004E-3</c:v>
                </c:pt>
                <c:pt idx="394">
                  <c:v>1.1459999999999804E-3</c:v>
                </c:pt>
                <c:pt idx="395">
                  <c:v>1.1490000000000111E-3</c:v>
                </c:pt>
                <c:pt idx="396">
                  <c:v>1.1489999999999834E-3</c:v>
                </c:pt>
                <c:pt idx="397">
                  <c:v>1.1504999999999987E-3</c:v>
                </c:pt>
                <c:pt idx="398">
                  <c:v>1.1670000000000014E-3</c:v>
                </c:pt>
                <c:pt idx="399">
                  <c:v>1.2020000000000086E-3</c:v>
                </c:pt>
                <c:pt idx="400">
                  <c:v>1.2304999999999955E-3</c:v>
                </c:pt>
                <c:pt idx="401">
                  <c:v>1.2385000000000035E-3</c:v>
                </c:pt>
                <c:pt idx="402">
                  <c:v>1.2574999999999947E-3</c:v>
                </c:pt>
                <c:pt idx="403">
                  <c:v>1.2830000000000064E-3</c:v>
                </c:pt>
                <c:pt idx="404">
                  <c:v>1.288499999999998E-3</c:v>
                </c:pt>
                <c:pt idx="405">
                  <c:v>1.3044999999999862E-3</c:v>
                </c:pt>
                <c:pt idx="406">
                  <c:v>1.3245000000000062E-3</c:v>
                </c:pt>
                <c:pt idx="407">
                  <c:v>1.3479999999999881E-3</c:v>
                </c:pt>
                <c:pt idx="408">
                  <c:v>1.3624999999999887E-3</c:v>
                </c:pt>
                <c:pt idx="409">
                  <c:v>1.3900000000000023E-3</c:v>
                </c:pt>
                <c:pt idx="410">
                  <c:v>1.4109999999999956E-3</c:v>
                </c:pt>
                <c:pt idx="411">
                  <c:v>1.4359999999999928E-3</c:v>
                </c:pt>
                <c:pt idx="412">
                  <c:v>1.4579999999999871E-3</c:v>
                </c:pt>
                <c:pt idx="413">
                  <c:v>1.4734999999999887E-3</c:v>
                </c:pt>
                <c:pt idx="414">
                  <c:v>1.495499999999983E-3</c:v>
                </c:pt>
                <c:pt idx="415">
                  <c:v>1.5469999999999928E-3</c:v>
                </c:pt>
                <c:pt idx="416">
                  <c:v>1.5900000000000081E-3</c:v>
                </c:pt>
                <c:pt idx="417">
                  <c:v>1.6509999999999858E-3</c:v>
                </c:pt>
                <c:pt idx="418">
                  <c:v>1.7730000000000246E-3</c:v>
                </c:pt>
                <c:pt idx="419">
                  <c:v>1.893999999999979E-3</c:v>
                </c:pt>
                <c:pt idx="420">
                  <c:v>2.040000000000014E-3</c:v>
                </c:pt>
                <c:pt idx="421">
                  <c:v>2.1905000000000119E-3</c:v>
                </c:pt>
                <c:pt idx="422">
                  <c:v>2.3565000000000114E-3</c:v>
                </c:pt>
                <c:pt idx="423">
                  <c:v>2.495000000000025E-3</c:v>
                </c:pt>
                <c:pt idx="424">
                  <c:v>2.6690000000000047E-3</c:v>
                </c:pt>
                <c:pt idx="425">
                  <c:v>2.8990000000000127E-3</c:v>
                </c:pt>
                <c:pt idx="426">
                  <c:v>3.0590000000000062E-3</c:v>
                </c:pt>
                <c:pt idx="427">
                  <c:v>3.1889999999999974E-3</c:v>
                </c:pt>
                <c:pt idx="428">
                  <c:v>3.2574999999999965E-3</c:v>
                </c:pt>
                <c:pt idx="429">
                  <c:v>3.2849999999999824E-3</c:v>
                </c:pt>
                <c:pt idx="430">
                  <c:v>3.3670000000000089E-3</c:v>
                </c:pt>
                <c:pt idx="431">
                  <c:v>3.3909999999999774E-3</c:v>
                </c:pt>
                <c:pt idx="432">
                  <c:v>3.4199999999999786E-3</c:v>
                </c:pt>
                <c:pt idx="433">
                  <c:v>3.320500000000004E-3</c:v>
                </c:pt>
                <c:pt idx="434">
                  <c:v>3.1565000000000065E-3</c:v>
                </c:pt>
                <c:pt idx="435">
                  <c:v>2.9994999999999883E-3</c:v>
                </c:pt>
                <c:pt idx="436">
                  <c:v>2.8954999999999953E-3</c:v>
                </c:pt>
                <c:pt idx="437">
                  <c:v>2.7205000000000146E-3</c:v>
                </c:pt>
                <c:pt idx="438">
                  <c:v>2.5389999999999857E-3</c:v>
                </c:pt>
                <c:pt idx="439">
                  <c:v>2.265000000000017E-3</c:v>
                </c:pt>
                <c:pt idx="440">
                  <c:v>2.1334999999999826E-3</c:v>
                </c:pt>
                <c:pt idx="441">
                  <c:v>2.0080000000000098E-3</c:v>
                </c:pt>
                <c:pt idx="442">
                  <c:v>1.9174999999999887E-3</c:v>
                </c:pt>
                <c:pt idx="443">
                  <c:v>1.8420000000000103E-3</c:v>
                </c:pt>
                <c:pt idx="444">
                  <c:v>1.7759999999999998E-3</c:v>
                </c:pt>
                <c:pt idx="445">
                  <c:v>1.7029999999999823E-3</c:v>
                </c:pt>
                <c:pt idx="446">
                  <c:v>1.6644999999999854E-3</c:v>
                </c:pt>
                <c:pt idx="447">
                  <c:v>1.6255000000000019E-3</c:v>
                </c:pt>
                <c:pt idx="448">
                  <c:v>1.5954999999999997E-3</c:v>
                </c:pt>
                <c:pt idx="449">
                  <c:v>1.5805000000000125E-3</c:v>
                </c:pt>
                <c:pt idx="450">
                  <c:v>1.5664999999999984E-3</c:v>
                </c:pt>
                <c:pt idx="451">
                  <c:v>1.5495000000000092E-3</c:v>
                </c:pt>
                <c:pt idx="452">
                  <c:v>1.5539999999999998E-3</c:v>
                </c:pt>
                <c:pt idx="453">
                  <c:v>1.5799999999999981E-3</c:v>
                </c:pt>
                <c:pt idx="454">
                  <c:v>1.6135000000000177E-3</c:v>
                </c:pt>
                <c:pt idx="455">
                  <c:v>1.6644999999999854E-3</c:v>
                </c:pt>
                <c:pt idx="456">
                  <c:v>1.6940000000000011E-3</c:v>
                </c:pt>
                <c:pt idx="457">
                  <c:v>1.6515000000000002E-3</c:v>
                </c:pt>
                <c:pt idx="458">
                  <c:v>1.5374999999999972E-3</c:v>
                </c:pt>
                <c:pt idx="459">
                  <c:v>1.4170000000000016E-3</c:v>
                </c:pt>
                <c:pt idx="460">
                  <c:v>1.3559999999999961E-3</c:v>
                </c:pt>
                <c:pt idx="461">
                  <c:v>1.3485000000000025E-3</c:v>
                </c:pt>
                <c:pt idx="462">
                  <c:v>1.3235000000000052E-3</c:v>
                </c:pt>
                <c:pt idx="463">
                  <c:v>1.3195000000000012E-3</c:v>
                </c:pt>
                <c:pt idx="464">
                  <c:v>1.3345000000000162E-3</c:v>
                </c:pt>
                <c:pt idx="465">
                  <c:v>1.3434999999999975E-3</c:v>
                </c:pt>
                <c:pt idx="466">
                  <c:v>1.3460000000000139E-3</c:v>
                </c:pt>
                <c:pt idx="467">
                  <c:v>1.3409999999999811E-3</c:v>
                </c:pt>
                <c:pt idx="468">
                  <c:v>1.3309999999999989E-3</c:v>
                </c:pt>
                <c:pt idx="469">
                  <c:v>1.3275000000000092E-3</c:v>
                </c:pt>
                <c:pt idx="470">
                  <c:v>1.3249999999999929E-3</c:v>
                </c:pt>
                <c:pt idx="471">
                  <c:v>1.3349999999999751E-3</c:v>
                </c:pt>
                <c:pt idx="472">
                  <c:v>1.3420000000000099E-3</c:v>
                </c:pt>
                <c:pt idx="473">
                  <c:v>1.3504999999999767E-3</c:v>
                </c:pt>
                <c:pt idx="474">
                  <c:v>1.3510000000000189E-3</c:v>
                </c:pt>
                <c:pt idx="475">
                  <c:v>1.3559999999999961E-3</c:v>
                </c:pt>
                <c:pt idx="476">
                  <c:v>1.3650000000000051E-3</c:v>
                </c:pt>
                <c:pt idx="477">
                  <c:v>1.3620000000000021E-3</c:v>
                </c:pt>
                <c:pt idx="478">
                  <c:v>1.3319999999999999E-3</c:v>
                </c:pt>
                <c:pt idx="479">
                  <c:v>1.3195000000000012E-3</c:v>
                </c:pt>
                <c:pt idx="480">
                  <c:v>1.292500000000002E-3</c:v>
                </c:pt>
                <c:pt idx="481">
                  <c:v>1.2164999999999815E-3</c:v>
                </c:pt>
                <c:pt idx="482">
                  <c:v>1.1025000000000063E-3</c:v>
                </c:pt>
                <c:pt idx="483">
                  <c:v>8.3300000000000041E-4</c:v>
                </c:pt>
                <c:pt idx="484">
                  <c:v>5.0300000000000344E-4</c:v>
                </c:pt>
                <c:pt idx="485">
                  <c:v>1.1450000000001737E-4</c:v>
                </c:pt>
                <c:pt idx="486">
                  <c:v>-3.2699999999999396E-4</c:v>
                </c:pt>
                <c:pt idx="487">
                  <c:v>-8.0299999999999816E-4</c:v>
                </c:pt>
                <c:pt idx="488">
                  <c:v>-1.2425000000000075E-3</c:v>
                </c:pt>
                <c:pt idx="489">
                  <c:v>-1.5890000000000071E-3</c:v>
                </c:pt>
                <c:pt idx="490">
                  <c:v>-1.7894999999999994E-3</c:v>
                </c:pt>
                <c:pt idx="491">
                  <c:v>-1.890999999999976E-3</c:v>
                </c:pt>
                <c:pt idx="492">
                  <c:v>-1.7549999999999788E-3</c:v>
                </c:pt>
                <c:pt idx="493">
                  <c:v>-1.4819999999999833E-3</c:v>
                </c:pt>
                <c:pt idx="494">
                  <c:v>-1.1670000000000014E-3</c:v>
                </c:pt>
                <c:pt idx="495">
                  <c:v>-8.1649999999999778E-4</c:v>
                </c:pt>
                <c:pt idx="496">
                  <c:v>-4.599999999999882E-4</c:v>
                </c:pt>
                <c:pt idx="497">
                  <c:v>-1.1449999999998961E-4</c:v>
                </c:pt>
                <c:pt idx="498">
                  <c:v>2.1400000000001973E-4</c:v>
                </c:pt>
                <c:pt idx="499">
                  <c:v>4.5800000000001395E-4</c:v>
                </c:pt>
                <c:pt idx="500">
                  <c:v>5.9049999999999381E-4</c:v>
                </c:pt>
                <c:pt idx="501">
                  <c:v>7.1499999999999342E-4</c:v>
                </c:pt>
                <c:pt idx="502">
                  <c:v>8.2899999999999641E-4</c:v>
                </c:pt>
                <c:pt idx="503">
                  <c:v>8.5650000000001003E-4</c:v>
                </c:pt>
                <c:pt idx="504">
                  <c:v>8.6200000000000165E-4</c:v>
                </c:pt>
                <c:pt idx="505">
                  <c:v>8.7450000000000028E-4</c:v>
                </c:pt>
                <c:pt idx="506">
                  <c:v>8.8950000000001528E-4</c:v>
                </c:pt>
                <c:pt idx="507">
                  <c:v>8.6700000000000665E-4</c:v>
                </c:pt>
                <c:pt idx="508">
                  <c:v>8.5050000000000403E-4</c:v>
                </c:pt>
                <c:pt idx="509">
                  <c:v>8.1649999999999778E-4</c:v>
                </c:pt>
                <c:pt idx="510">
                  <c:v>7.9150000000000054E-4</c:v>
                </c:pt>
                <c:pt idx="511">
                  <c:v>7.8700000000000991E-4</c:v>
                </c:pt>
                <c:pt idx="512">
                  <c:v>7.8049999999998954E-4</c:v>
                </c:pt>
                <c:pt idx="513">
                  <c:v>7.5200000000000267E-4</c:v>
                </c:pt>
                <c:pt idx="514">
                  <c:v>7.2999999999998066E-4</c:v>
                </c:pt>
                <c:pt idx="515">
                  <c:v>7.1299999999999142E-4</c:v>
                </c:pt>
                <c:pt idx="516">
                  <c:v>6.8199999999998817E-4</c:v>
                </c:pt>
                <c:pt idx="517">
                  <c:v>6.605000000000083E-4</c:v>
                </c:pt>
                <c:pt idx="518">
                  <c:v>6.4050000000001606E-4</c:v>
                </c:pt>
                <c:pt idx="519">
                  <c:v>6.1150000000001481E-4</c:v>
                </c:pt>
                <c:pt idx="520">
                  <c:v>6.0000000000001719E-4</c:v>
                </c:pt>
                <c:pt idx="521">
                  <c:v>6.0199999999999143E-4</c:v>
                </c:pt>
                <c:pt idx="522">
                  <c:v>5.8400000000000118E-4</c:v>
                </c:pt>
                <c:pt idx="523">
                  <c:v>5.7450000000000556E-4</c:v>
                </c:pt>
                <c:pt idx="524">
                  <c:v>5.4550000000000431E-4</c:v>
                </c:pt>
                <c:pt idx="525">
                  <c:v>5.2549999999998431E-4</c:v>
                </c:pt>
                <c:pt idx="526">
                  <c:v>5.2749999999998631E-4</c:v>
                </c:pt>
                <c:pt idx="527">
                  <c:v>5.2050000000000707E-4</c:v>
                </c:pt>
                <c:pt idx="528">
                  <c:v>5.2099999999999369E-4</c:v>
                </c:pt>
                <c:pt idx="529">
                  <c:v>5.0649999999999307E-4</c:v>
                </c:pt>
                <c:pt idx="530">
                  <c:v>5.2350000000001007E-4</c:v>
                </c:pt>
                <c:pt idx="531">
                  <c:v>5.3049999999998931E-4</c:v>
                </c:pt>
                <c:pt idx="532">
                  <c:v>5.3100000000000369E-4</c:v>
                </c:pt>
                <c:pt idx="533">
                  <c:v>5.6749999999999856E-4</c:v>
                </c:pt>
                <c:pt idx="534">
                  <c:v>6.0750000000001081E-4</c:v>
                </c:pt>
                <c:pt idx="535">
                  <c:v>6.444999999999923E-4</c:v>
                </c:pt>
                <c:pt idx="536">
                  <c:v>6.8250000000000255E-4</c:v>
                </c:pt>
                <c:pt idx="537">
                  <c:v>7.4750000000001204E-4</c:v>
                </c:pt>
                <c:pt idx="538">
                  <c:v>8.0349999999998478E-4</c:v>
                </c:pt>
                <c:pt idx="539">
                  <c:v>8.5050000000000403E-4</c:v>
                </c:pt>
                <c:pt idx="540">
                  <c:v>9.590000000000154E-4</c:v>
                </c:pt>
                <c:pt idx="541">
                  <c:v>1.0465000000000058E-3</c:v>
                </c:pt>
                <c:pt idx="542">
                  <c:v>1.1349999999999971E-3</c:v>
                </c:pt>
                <c:pt idx="543">
                  <c:v>1.1810000000000154E-3</c:v>
                </c:pt>
                <c:pt idx="544">
                  <c:v>1.2010000000000076E-3</c:v>
                </c:pt>
                <c:pt idx="545">
                  <c:v>1.2310000000000099E-3</c:v>
                </c:pt>
                <c:pt idx="546">
                  <c:v>1.286499999999996E-3</c:v>
                </c:pt>
                <c:pt idx="547">
                  <c:v>1.2964999999999782E-3</c:v>
                </c:pt>
                <c:pt idx="548">
                  <c:v>1.2619999999999854E-3</c:v>
                </c:pt>
                <c:pt idx="549">
                  <c:v>1.2135000000000062E-3</c:v>
                </c:pt>
                <c:pt idx="550">
                  <c:v>1.1355000000000115E-3</c:v>
                </c:pt>
                <c:pt idx="551">
                  <c:v>1.0399999999999854E-3</c:v>
                </c:pt>
                <c:pt idx="552">
                  <c:v>9.6950000000001202E-4</c:v>
                </c:pt>
                <c:pt idx="553">
                  <c:v>9.040000000000159E-4</c:v>
                </c:pt>
                <c:pt idx="554">
                  <c:v>8.1449999999999578E-4</c:v>
                </c:pt>
                <c:pt idx="555">
                  <c:v>7.2700000000000542E-4</c:v>
                </c:pt>
                <c:pt idx="556">
                  <c:v>5.9249999999999581E-4</c:v>
                </c:pt>
                <c:pt idx="557">
                  <c:v>4.5149999999999357E-4</c:v>
                </c:pt>
                <c:pt idx="558">
                  <c:v>3.7699999999998846E-4</c:v>
                </c:pt>
                <c:pt idx="559">
                  <c:v>3.7449999999999983E-4</c:v>
                </c:pt>
                <c:pt idx="560">
                  <c:v>4.230000000000067E-4</c:v>
                </c:pt>
                <c:pt idx="561">
                  <c:v>4.5000000000000595E-4</c:v>
                </c:pt>
                <c:pt idx="562">
                  <c:v>5.0400000000000444E-4</c:v>
                </c:pt>
                <c:pt idx="563">
                  <c:v>5.3449999999999331E-4</c:v>
                </c:pt>
                <c:pt idx="564">
                  <c:v>5.6400000000000894E-4</c:v>
                </c:pt>
                <c:pt idx="565">
                  <c:v>5.8249999999998581E-4</c:v>
                </c:pt>
                <c:pt idx="566">
                  <c:v>5.9149999999999481E-4</c:v>
                </c:pt>
                <c:pt idx="567">
                  <c:v>5.8749999999999081E-4</c:v>
                </c:pt>
                <c:pt idx="568">
                  <c:v>5.8700000000000419E-4</c:v>
                </c:pt>
                <c:pt idx="569">
                  <c:v>6.0749999999998305E-4</c:v>
                </c:pt>
                <c:pt idx="570">
                  <c:v>6.2599999999998768E-4</c:v>
                </c:pt>
                <c:pt idx="571">
                  <c:v>6.1649999999999205E-4</c:v>
                </c:pt>
                <c:pt idx="572">
                  <c:v>6.0149999999997705E-4</c:v>
                </c:pt>
                <c:pt idx="573">
                  <c:v>6.1300000000000243E-4</c:v>
                </c:pt>
                <c:pt idx="574">
                  <c:v>6.3050000000000606E-4</c:v>
                </c:pt>
                <c:pt idx="575">
                  <c:v>6.4000000000000168E-4</c:v>
                </c:pt>
                <c:pt idx="576">
                  <c:v>6.7300000000000693E-4</c:v>
                </c:pt>
                <c:pt idx="577">
                  <c:v>6.9199999999999817E-4</c:v>
                </c:pt>
                <c:pt idx="578">
                  <c:v>7.054999999999978E-4</c:v>
                </c:pt>
                <c:pt idx="579">
                  <c:v>7.2749999999999204E-4</c:v>
                </c:pt>
                <c:pt idx="580">
                  <c:v>7.5150000000001604E-4</c:v>
                </c:pt>
                <c:pt idx="581">
                  <c:v>7.6500000000001567E-4</c:v>
                </c:pt>
                <c:pt idx="582">
                  <c:v>7.8800000000001091E-4</c:v>
                </c:pt>
                <c:pt idx="583">
                  <c:v>8.4199999999998165E-4</c:v>
                </c:pt>
                <c:pt idx="584">
                  <c:v>8.9349999999999152E-4</c:v>
                </c:pt>
                <c:pt idx="585">
                  <c:v>9.4450000000001477E-4</c:v>
                </c:pt>
                <c:pt idx="586">
                  <c:v>9.8800000000001664E-4</c:v>
                </c:pt>
                <c:pt idx="587">
                  <c:v>1.0145000000000015E-3</c:v>
                </c:pt>
                <c:pt idx="588">
                  <c:v>1.0349999999999804E-3</c:v>
                </c:pt>
                <c:pt idx="589">
                  <c:v>1.059499999999991E-3</c:v>
                </c:pt>
                <c:pt idx="590">
                  <c:v>1.0940000000000116E-3</c:v>
                </c:pt>
                <c:pt idx="591">
                  <c:v>1.0969999999999869E-3</c:v>
                </c:pt>
                <c:pt idx="592">
                  <c:v>1.1059999999999959E-3</c:v>
                </c:pt>
                <c:pt idx="593">
                  <c:v>1.1024999999999785E-3</c:v>
                </c:pt>
                <c:pt idx="594">
                  <c:v>1.0360000000000091E-3</c:v>
                </c:pt>
                <c:pt idx="595">
                  <c:v>9.6250000000000502E-4</c:v>
                </c:pt>
                <c:pt idx="596">
                  <c:v>9.3199999999998839E-4</c:v>
                </c:pt>
                <c:pt idx="597">
                  <c:v>9.5249999999999502E-4</c:v>
                </c:pt>
                <c:pt idx="598">
                  <c:v>9.6999999999999864E-4</c:v>
                </c:pt>
                <c:pt idx="599">
                  <c:v>9.7200000000000064E-4</c:v>
                </c:pt>
                <c:pt idx="600">
                  <c:v>9.4500000000000139E-4</c:v>
                </c:pt>
                <c:pt idx="601">
                  <c:v>8.6600000000000565E-4</c:v>
                </c:pt>
                <c:pt idx="602">
                  <c:v>7.7199999999999491E-4</c:v>
                </c:pt>
                <c:pt idx="603">
                  <c:v>5.0749999999999407E-4</c:v>
                </c:pt>
                <c:pt idx="604">
                  <c:v>1.8650000000000611E-4</c:v>
                </c:pt>
                <c:pt idx="605">
                  <c:v>-1.9250000000001211E-4</c:v>
                </c:pt>
                <c:pt idx="606">
                  <c:v>-6.625000000000103E-4</c:v>
                </c:pt>
                <c:pt idx="607">
                  <c:v>-1.0070000000000079E-3</c:v>
                </c:pt>
                <c:pt idx="608">
                  <c:v>-1.4635000000000065E-3</c:v>
                </c:pt>
                <c:pt idx="609">
                  <c:v>-1.792999999999989E-3</c:v>
                </c:pt>
                <c:pt idx="610">
                  <c:v>-1.920000000000005E-3</c:v>
                </c:pt>
                <c:pt idx="611">
                  <c:v>-1.8935000000000202E-3</c:v>
                </c:pt>
                <c:pt idx="612">
                  <c:v>-1.7290000000000083E-3</c:v>
                </c:pt>
                <c:pt idx="613">
                  <c:v>-1.3800000000000201E-3</c:v>
                </c:pt>
                <c:pt idx="614">
                  <c:v>-1.0214999999999808E-3</c:v>
                </c:pt>
                <c:pt idx="615">
                  <c:v>-6.6349999999998355E-4</c:v>
                </c:pt>
                <c:pt idx="616">
                  <c:v>-3.3649999999998959E-4</c:v>
                </c:pt>
                <c:pt idx="617">
                  <c:v>4.1000000000013248E-5</c:v>
                </c:pt>
                <c:pt idx="618">
                  <c:v>2.4799999999999822E-4</c:v>
                </c:pt>
                <c:pt idx="619">
                  <c:v>4.4349999999998557E-4</c:v>
                </c:pt>
                <c:pt idx="620">
                  <c:v>6.0050000000000381E-4</c:v>
                </c:pt>
                <c:pt idx="621">
                  <c:v>7.3200000000001042E-4</c:v>
                </c:pt>
                <c:pt idx="622">
                  <c:v>8.0099999999999616E-4</c:v>
                </c:pt>
                <c:pt idx="623">
                  <c:v>8.6800000000000765E-4</c:v>
                </c:pt>
                <c:pt idx="624">
                  <c:v>9.1199999999999615E-4</c:v>
                </c:pt>
                <c:pt idx="625">
                  <c:v>9.3999999999999639E-4</c:v>
                </c:pt>
                <c:pt idx="626">
                  <c:v>9.6350000000000602E-4</c:v>
                </c:pt>
                <c:pt idx="627">
                  <c:v>9.4949999999999202E-4</c:v>
                </c:pt>
                <c:pt idx="628">
                  <c:v>9.4249999999998502E-4</c:v>
                </c:pt>
                <c:pt idx="629">
                  <c:v>9.4150000000001177E-4</c:v>
                </c:pt>
                <c:pt idx="630">
                  <c:v>9.1800000000000215E-4</c:v>
                </c:pt>
                <c:pt idx="631">
                  <c:v>8.9249999999999052E-4</c:v>
                </c:pt>
                <c:pt idx="632">
                  <c:v>8.8750000000001328E-4</c:v>
                </c:pt>
                <c:pt idx="633">
                  <c:v>8.869999999999989E-4</c:v>
                </c:pt>
                <c:pt idx="634">
                  <c:v>8.7950000000000528E-4</c:v>
                </c:pt>
                <c:pt idx="635">
                  <c:v>8.6849999999999428E-4</c:v>
                </c:pt>
                <c:pt idx="636">
                  <c:v>8.3550000000001678E-4</c:v>
                </c:pt>
                <c:pt idx="637">
                  <c:v>8.4600000000001341E-4</c:v>
                </c:pt>
                <c:pt idx="638">
                  <c:v>8.1049999999999178E-4</c:v>
                </c:pt>
                <c:pt idx="639">
                  <c:v>7.8849999999999754E-4</c:v>
                </c:pt>
                <c:pt idx="640">
                  <c:v>7.8399999999997916E-4</c:v>
                </c:pt>
                <c:pt idx="641">
                  <c:v>7.7100000000002167E-4</c:v>
                </c:pt>
                <c:pt idx="642">
                  <c:v>7.5649999999999329E-4</c:v>
                </c:pt>
                <c:pt idx="643">
                  <c:v>7.3950000000000404E-4</c:v>
                </c:pt>
                <c:pt idx="644">
                  <c:v>7.2849999999999304E-4</c:v>
                </c:pt>
                <c:pt idx="645">
                  <c:v>7.2400000000000242E-4</c:v>
                </c:pt>
                <c:pt idx="646">
                  <c:v>6.9449999999998679E-4</c:v>
                </c:pt>
                <c:pt idx="647">
                  <c:v>6.7100000000000493E-4</c:v>
                </c:pt>
                <c:pt idx="648">
                  <c:v>6.575000000000053E-4</c:v>
                </c:pt>
                <c:pt idx="649">
                  <c:v>6.484999999999963E-4</c:v>
                </c:pt>
                <c:pt idx="650">
                  <c:v>6.5150000000002706E-4</c:v>
                </c:pt>
                <c:pt idx="651">
                  <c:v>6.6999999999997617E-4</c:v>
                </c:pt>
                <c:pt idx="652">
                  <c:v>6.8699999999999317E-4</c:v>
                </c:pt>
                <c:pt idx="653">
                  <c:v>6.9649999999998879E-4</c:v>
                </c:pt>
                <c:pt idx="654">
                  <c:v>6.565000000000043E-4</c:v>
                </c:pt>
                <c:pt idx="655">
                  <c:v>6.4500000000000668E-4</c:v>
                </c:pt>
                <c:pt idx="656">
                  <c:v>6.4100000000000268E-4</c:v>
                </c:pt>
                <c:pt idx="657">
                  <c:v>5.5849999999998956E-4</c:v>
                </c:pt>
                <c:pt idx="658">
                  <c:v>4.9199999999999244E-4</c:v>
                </c:pt>
                <c:pt idx="659">
                  <c:v>3.4900000000001596E-4</c:v>
                </c:pt>
                <c:pt idx="660">
                  <c:v>2.4199999999999222E-4</c:v>
                </c:pt>
                <c:pt idx="661">
                  <c:v>-5.0999999999995493E-5</c:v>
                </c:pt>
                <c:pt idx="662">
                  <c:v>-2.3300000000001098E-4</c:v>
                </c:pt>
                <c:pt idx="663">
                  <c:v>-4.3550000000000533E-4</c:v>
                </c:pt>
                <c:pt idx="664">
                  <c:v>-5.3200000000000469E-4</c:v>
                </c:pt>
                <c:pt idx="665">
                  <c:v>-5.6149999999999256E-4</c:v>
                </c:pt>
                <c:pt idx="666">
                  <c:v>-5.8150000000001256E-4</c:v>
                </c:pt>
                <c:pt idx="667">
                  <c:v>-5.3350000000002007E-4</c:v>
                </c:pt>
                <c:pt idx="668">
                  <c:v>-4.0049999999999808E-4</c:v>
                </c:pt>
                <c:pt idx="669">
                  <c:v>-2.2750000000001935E-4</c:v>
                </c:pt>
                <c:pt idx="670">
                  <c:v>-9.4499999999997364E-5</c:v>
                </c:pt>
                <c:pt idx="671">
                  <c:v>5.9500000000017872E-5</c:v>
                </c:pt>
                <c:pt idx="672">
                  <c:v>1.2199999999998323E-4</c:v>
                </c:pt>
                <c:pt idx="673">
                  <c:v>2.0499999999998297E-4</c:v>
                </c:pt>
                <c:pt idx="674">
                  <c:v>3.1300000000000772E-4</c:v>
                </c:pt>
                <c:pt idx="675">
                  <c:v>3.4649999999999959E-4</c:v>
                </c:pt>
                <c:pt idx="676">
                  <c:v>3.6400000000000321E-4</c:v>
                </c:pt>
                <c:pt idx="677">
                  <c:v>3.6800000000000721E-4</c:v>
                </c:pt>
                <c:pt idx="678">
                  <c:v>3.5550000000000859E-4</c:v>
                </c:pt>
                <c:pt idx="679">
                  <c:v>3.4399999999998321E-4</c:v>
                </c:pt>
                <c:pt idx="680">
                  <c:v>3.5200000000001896E-4</c:v>
                </c:pt>
                <c:pt idx="681">
                  <c:v>3.4000000000000696E-4</c:v>
                </c:pt>
                <c:pt idx="682">
                  <c:v>3.0549999999998634E-4</c:v>
                </c:pt>
                <c:pt idx="683">
                  <c:v>2.8649999999999509E-4</c:v>
                </c:pt>
                <c:pt idx="684">
                  <c:v>2.6100000000001122E-4</c:v>
                </c:pt>
                <c:pt idx="685">
                  <c:v>2.5149999999998784E-4</c:v>
                </c:pt>
                <c:pt idx="686">
                  <c:v>2.4899999999999922E-4</c:v>
                </c:pt>
                <c:pt idx="687">
                  <c:v>2.435000000000076E-4</c:v>
                </c:pt>
                <c:pt idx="688">
                  <c:v>2.3199999999998222E-4</c:v>
                </c:pt>
                <c:pt idx="689">
                  <c:v>2.294999999999936E-4</c:v>
                </c:pt>
                <c:pt idx="690">
                  <c:v>2.164999999999806E-4</c:v>
                </c:pt>
                <c:pt idx="691">
                  <c:v>1.9749999999998935E-4</c:v>
                </c:pt>
                <c:pt idx="692">
                  <c:v>1.774999999999971E-4</c:v>
                </c:pt>
                <c:pt idx="693">
                  <c:v>1.5750000000000486E-4</c:v>
                </c:pt>
                <c:pt idx="694">
                  <c:v>1.4149999999998886E-4</c:v>
                </c:pt>
                <c:pt idx="695">
                  <c:v>1.4899999999998248E-4</c:v>
                </c:pt>
                <c:pt idx="696">
                  <c:v>2.1999999999999797E-4</c:v>
                </c:pt>
                <c:pt idx="697">
                  <c:v>2.9650000000000509E-4</c:v>
                </c:pt>
                <c:pt idx="698">
                  <c:v>3.4249999999999559E-4</c:v>
                </c:pt>
                <c:pt idx="699">
                  <c:v>3.5200000000001896E-4</c:v>
                </c:pt>
                <c:pt idx="700">
                  <c:v>3.5399999999999321E-4</c:v>
                </c:pt>
                <c:pt idx="701">
                  <c:v>3.5899999999999821E-4</c:v>
                </c:pt>
                <c:pt idx="702">
                  <c:v>3.6149999999998683E-4</c:v>
                </c:pt>
                <c:pt idx="703">
                  <c:v>3.5750000000001059E-4</c:v>
                </c:pt>
                <c:pt idx="704">
                  <c:v>3.4699999999998621E-4</c:v>
                </c:pt>
                <c:pt idx="705">
                  <c:v>3.4599999999998521E-4</c:v>
                </c:pt>
                <c:pt idx="706">
                  <c:v>3.3800000000000496E-4</c:v>
                </c:pt>
                <c:pt idx="707">
                  <c:v>3.5449999999997983E-4</c:v>
                </c:pt>
                <c:pt idx="708">
                  <c:v>3.6549999999999083E-4</c:v>
                </c:pt>
                <c:pt idx="709">
                  <c:v>3.9149999999998908E-4</c:v>
                </c:pt>
                <c:pt idx="710">
                  <c:v>4.200000000000037E-4</c:v>
                </c:pt>
                <c:pt idx="711">
                  <c:v>4.659999999999942E-4</c:v>
                </c:pt>
                <c:pt idx="712">
                  <c:v>5.5350000000001232E-4</c:v>
                </c:pt>
                <c:pt idx="713">
                  <c:v>6.7100000000000493E-4</c:v>
                </c:pt>
                <c:pt idx="714">
                  <c:v>8.4149999999999503E-4</c:v>
                </c:pt>
                <c:pt idx="715">
                  <c:v>1.0195000000000065E-3</c:v>
                </c:pt>
                <c:pt idx="716">
                  <c:v>1.3260000000000216E-3</c:v>
                </c:pt>
                <c:pt idx="717">
                  <c:v>1.6954999999999887E-3</c:v>
                </c:pt>
                <c:pt idx="718">
                  <c:v>2.0554999999999879E-3</c:v>
                </c:pt>
                <c:pt idx="719">
                  <c:v>2.4355000000000071E-3</c:v>
                </c:pt>
                <c:pt idx="720">
                  <c:v>2.8630000000000044E-3</c:v>
                </c:pt>
                <c:pt idx="721">
                  <c:v>3.1579999999999941E-3</c:v>
                </c:pt>
                <c:pt idx="722">
                  <c:v>3.43750000000001E-3</c:v>
                </c:pt>
                <c:pt idx="723">
                  <c:v>3.6380000000000023E-3</c:v>
                </c:pt>
                <c:pt idx="724">
                  <c:v>3.7184999999999857E-3</c:v>
                </c:pt>
                <c:pt idx="725">
                  <c:v>3.6769999999999858E-3</c:v>
                </c:pt>
                <c:pt idx="726">
                  <c:v>3.5884999999999945E-3</c:v>
                </c:pt>
                <c:pt idx="727">
                  <c:v>3.410499999999983E-3</c:v>
                </c:pt>
                <c:pt idx="728">
                  <c:v>3.1344999999999845E-3</c:v>
                </c:pt>
                <c:pt idx="729">
                  <c:v>2.7490000000000014E-3</c:v>
                </c:pt>
                <c:pt idx="730">
                  <c:v>2.3530000000000217E-3</c:v>
                </c:pt>
                <c:pt idx="731">
                  <c:v>2.0554999999999879E-3</c:v>
                </c:pt>
                <c:pt idx="732">
                  <c:v>1.7425000000000079E-3</c:v>
                </c:pt>
                <c:pt idx="733">
                  <c:v>1.4889999999999903E-3</c:v>
                </c:pt>
                <c:pt idx="734">
                  <c:v>1.2624999999999997E-3</c:v>
                </c:pt>
                <c:pt idx="735">
                  <c:v>1.1275000000000035E-3</c:v>
                </c:pt>
                <c:pt idx="736">
                  <c:v>1.0359999999999814E-3</c:v>
                </c:pt>
                <c:pt idx="737">
                  <c:v>9.8899999999998989E-4</c:v>
                </c:pt>
                <c:pt idx="738">
                  <c:v>9.7149999999998626E-4</c:v>
                </c:pt>
                <c:pt idx="739">
                  <c:v>9.6250000000000502E-4</c:v>
                </c:pt>
                <c:pt idx="740">
                  <c:v>1.0199999999999931E-3</c:v>
                </c:pt>
                <c:pt idx="741">
                  <c:v>1.1069999999999969E-3</c:v>
                </c:pt>
                <c:pt idx="742">
                  <c:v>1.2164999999999815E-3</c:v>
                </c:pt>
                <c:pt idx="743">
                  <c:v>1.288499999999998E-3</c:v>
                </c:pt>
                <c:pt idx="744">
                  <c:v>1.3544999999999807E-3</c:v>
                </c:pt>
                <c:pt idx="745">
                  <c:v>1.4419999999999988E-3</c:v>
                </c:pt>
                <c:pt idx="746">
                  <c:v>1.5274999999999872E-3</c:v>
                </c:pt>
                <c:pt idx="747">
                  <c:v>1.6085000000000127E-3</c:v>
                </c:pt>
                <c:pt idx="748">
                  <c:v>1.6734999999999944E-3</c:v>
                </c:pt>
                <c:pt idx="749">
                  <c:v>1.7039999999999833E-3</c:v>
                </c:pt>
                <c:pt idx="750">
                  <c:v>1.7125000000000057E-3</c:v>
                </c:pt>
                <c:pt idx="751">
                  <c:v>1.6835000000000044E-3</c:v>
                </c:pt>
                <c:pt idx="752">
                  <c:v>1.6174999999999939E-3</c:v>
                </c:pt>
                <c:pt idx="753">
                  <c:v>1.5254999999999852E-3</c:v>
                </c:pt>
                <c:pt idx="754">
                  <c:v>1.4405000000000112E-3</c:v>
                </c:pt>
                <c:pt idx="755">
                  <c:v>1.3380000000000059E-3</c:v>
                </c:pt>
                <c:pt idx="756">
                  <c:v>1.1950000000000016E-3</c:v>
                </c:pt>
                <c:pt idx="757">
                  <c:v>1.0779999999999956E-3</c:v>
                </c:pt>
                <c:pt idx="758">
                  <c:v>1.0040000000000049E-3</c:v>
                </c:pt>
                <c:pt idx="759">
                  <c:v>9.0750000000000552E-4</c:v>
                </c:pt>
                <c:pt idx="760">
                  <c:v>8.1500000000001016E-4</c:v>
                </c:pt>
                <c:pt idx="761">
                  <c:v>7.6550000000000229E-4</c:v>
                </c:pt>
                <c:pt idx="762">
                  <c:v>7.2300000000000142E-4</c:v>
                </c:pt>
                <c:pt idx="763">
                  <c:v>6.6299999999999693E-4</c:v>
                </c:pt>
                <c:pt idx="764">
                  <c:v>6.2699999999998868E-4</c:v>
                </c:pt>
                <c:pt idx="765">
                  <c:v>6.3500000000002443E-4</c:v>
                </c:pt>
                <c:pt idx="766">
                  <c:v>6.7449999999999455E-4</c:v>
                </c:pt>
                <c:pt idx="767">
                  <c:v>7.4649999999998329E-4</c:v>
                </c:pt>
                <c:pt idx="768">
                  <c:v>8.8449999999998252E-4</c:v>
                </c:pt>
                <c:pt idx="769">
                  <c:v>1.07850000000001E-3</c:v>
                </c:pt>
                <c:pt idx="770">
                  <c:v>1.3594999999999857E-3</c:v>
                </c:pt>
                <c:pt idx="771">
                  <c:v>1.7355000000000009E-3</c:v>
                </c:pt>
                <c:pt idx="772">
                  <c:v>2.1974999999999911E-3</c:v>
                </c:pt>
                <c:pt idx="773">
                  <c:v>2.7175000000000116E-3</c:v>
                </c:pt>
                <c:pt idx="774">
                  <c:v>3.3130000000000104E-3</c:v>
                </c:pt>
                <c:pt idx="775">
                  <c:v>3.9679999999999993E-3</c:v>
                </c:pt>
                <c:pt idx="776">
                  <c:v>4.5320000000000082E-3</c:v>
                </c:pt>
                <c:pt idx="777">
                  <c:v>4.9045000000000061E-3</c:v>
                </c:pt>
                <c:pt idx="778">
                  <c:v>5.2705000000000113E-3</c:v>
                </c:pt>
                <c:pt idx="779">
                  <c:v>5.4015000000000035E-3</c:v>
                </c:pt>
                <c:pt idx="780">
                  <c:v>5.350500000000008E-3</c:v>
                </c:pt>
                <c:pt idx="781">
                  <c:v>5.0800000000000012E-3</c:v>
                </c:pt>
                <c:pt idx="782">
                  <c:v>4.729000000000011E-3</c:v>
                </c:pt>
                <c:pt idx="783">
                  <c:v>4.2895000000000016E-3</c:v>
                </c:pt>
                <c:pt idx="784">
                  <c:v>3.7345000000000017E-3</c:v>
                </c:pt>
                <c:pt idx="785">
                  <c:v>3.1529999999999891E-3</c:v>
                </c:pt>
                <c:pt idx="786">
                  <c:v>2.6635000000000131E-3</c:v>
                </c:pt>
                <c:pt idx="787">
                  <c:v>2.253000000000005E-3</c:v>
                </c:pt>
                <c:pt idx="788">
                  <c:v>1.901999999999987E-3</c:v>
                </c:pt>
                <c:pt idx="789">
                  <c:v>1.5944999999999987E-3</c:v>
                </c:pt>
                <c:pt idx="790">
                  <c:v>1.3080000000000036E-3</c:v>
                </c:pt>
                <c:pt idx="791">
                  <c:v>1.062499999999994E-3</c:v>
                </c:pt>
                <c:pt idx="792">
                  <c:v>8.9350000000001928E-4</c:v>
                </c:pt>
                <c:pt idx="793">
                  <c:v>8.1349999999999478E-4</c:v>
                </c:pt>
                <c:pt idx="794">
                  <c:v>7.6149999999999829E-4</c:v>
                </c:pt>
                <c:pt idx="795">
                  <c:v>7.6650000000000329E-4</c:v>
                </c:pt>
                <c:pt idx="796">
                  <c:v>7.7850000000001529E-4</c:v>
                </c:pt>
                <c:pt idx="797">
                  <c:v>8.0350000000001254E-4</c:v>
                </c:pt>
                <c:pt idx="798">
                  <c:v>8.2700000000002216E-4</c:v>
                </c:pt>
                <c:pt idx="799">
                  <c:v>8.5450000000000803E-4</c:v>
                </c:pt>
                <c:pt idx="800">
                  <c:v>8.8950000000001528E-4</c:v>
                </c:pt>
                <c:pt idx="801">
                  <c:v>9.0450000000000252E-4</c:v>
                </c:pt>
                <c:pt idx="802">
                  <c:v>9.2599999999998239E-4</c:v>
                </c:pt>
                <c:pt idx="803">
                  <c:v>9.7049999999998526E-4</c:v>
                </c:pt>
                <c:pt idx="804">
                  <c:v>1.0120000000000129E-3</c:v>
                </c:pt>
                <c:pt idx="805">
                  <c:v>1.0685E-3</c:v>
                </c:pt>
                <c:pt idx="806">
                  <c:v>1.1005000000000043E-3</c:v>
                </c:pt>
                <c:pt idx="807">
                  <c:v>1.1365000000000125E-3</c:v>
                </c:pt>
                <c:pt idx="808">
                  <c:v>1.1914999999999842E-3</c:v>
                </c:pt>
                <c:pt idx="809">
                  <c:v>1.2519999999999754E-3</c:v>
                </c:pt>
                <c:pt idx="810">
                  <c:v>1.3104999999999922E-3</c:v>
                </c:pt>
                <c:pt idx="811">
                  <c:v>1.3654999999999917E-3</c:v>
                </c:pt>
                <c:pt idx="812">
                  <c:v>1.4019999999999866E-3</c:v>
                </c:pt>
                <c:pt idx="813">
                  <c:v>1.4139999999999986E-3</c:v>
                </c:pt>
                <c:pt idx="814">
                  <c:v>1.4535000000000242E-3</c:v>
                </c:pt>
                <c:pt idx="815">
                  <c:v>1.4824999999999977E-3</c:v>
                </c:pt>
                <c:pt idx="816">
                  <c:v>1.5055000000000207E-3</c:v>
                </c:pt>
                <c:pt idx="817">
                  <c:v>1.5370000000000106E-3</c:v>
                </c:pt>
                <c:pt idx="818">
                  <c:v>1.5685000000000004E-3</c:v>
                </c:pt>
                <c:pt idx="819">
                  <c:v>1.5930000000000111E-3</c:v>
                </c:pt>
                <c:pt idx="820">
                  <c:v>1.6289999999999916E-3</c:v>
                </c:pt>
                <c:pt idx="821">
                  <c:v>1.6635000000000122E-3</c:v>
                </c:pt>
                <c:pt idx="822">
                  <c:v>1.7379999999999896E-3</c:v>
                </c:pt>
                <c:pt idx="823">
                  <c:v>1.8000000000000238E-3</c:v>
                </c:pt>
                <c:pt idx="824">
                  <c:v>1.8650000000000055E-3</c:v>
                </c:pt>
                <c:pt idx="825">
                  <c:v>1.8894999999999884E-3</c:v>
                </c:pt>
                <c:pt idx="826">
                  <c:v>1.928000000000013E-3</c:v>
                </c:pt>
                <c:pt idx="827">
                  <c:v>1.9204999999999917E-3</c:v>
                </c:pt>
                <c:pt idx="828">
                  <c:v>1.9025000000000014E-3</c:v>
                </c:pt>
                <c:pt idx="829">
                  <c:v>1.9004999999999994E-3</c:v>
                </c:pt>
                <c:pt idx="830">
                  <c:v>1.919000000000004E-3</c:v>
                </c:pt>
                <c:pt idx="831">
                  <c:v>1.9299999999999873E-3</c:v>
                </c:pt>
                <c:pt idx="832">
                  <c:v>1.9339999999999913E-3</c:v>
                </c:pt>
                <c:pt idx="833">
                  <c:v>1.9004999999999994E-3</c:v>
                </c:pt>
                <c:pt idx="834">
                  <c:v>1.8485000000000029E-3</c:v>
                </c:pt>
                <c:pt idx="835">
                  <c:v>1.7419999999999936E-3</c:v>
                </c:pt>
                <c:pt idx="836">
                  <c:v>1.5370000000000106E-3</c:v>
                </c:pt>
                <c:pt idx="837">
                  <c:v>1.397499999999996E-3</c:v>
                </c:pt>
                <c:pt idx="838">
                  <c:v>1.0959999999999859E-3</c:v>
                </c:pt>
                <c:pt idx="839">
                  <c:v>7.5099999999997391E-4</c:v>
                </c:pt>
                <c:pt idx="840">
                  <c:v>4.119999999999957E-4</c:v>
                </c:pt>
                <c:pt idx="841">
                  <c:v>6.4000000000008495E-5</c:v>
                </c:pt>
                <c:pt idx="842">
                  <c:v>-2.4849999999998484E-4</c:v>
                </c:pt>
                <c:pt idx="843">
                  <c:v>-4.6349999999997782E-4</c:v>
                </c:pt>
                <c:pt idx="844">
                  <c:v>-4.7450000000001658E-4</c:v>
                </c:pt>
                <c:pt idx="845">
                  <c:v>-3.5499999999999421E-4</c:v>
                </c:pt>
                <c:pt idx="846">
                  <c:v>-1.0399999999999299E-4</c:v>
                </c:pt>
                <c:pt idx="847">
                  <c:v>2.485000000000126E-4</c:v>
                </c:pt>
                <c:pt idx="848">
                  <c:v>5.4949999999998056E-4</c:v>
                </c:pt>
                <c:pt idx="849">
                  <c:v>9.0499999999998915E-4</c:v>
                </c:pt>
                <c:pt idx="850">
                  <c:v>1.2125000000000052E-3</c:v>
                </c:pt>
                <c:pt idx="851">
                  <c:v>1.4499999999999791E-3</c:v>
                </c:pt>
                <c:pt idx="852">
                  <c:v>1.6774999999999984E-3</c:v>
                </c:pt>
                <c:pt idx="853">
                  <c:v>1.8640000000000045E-3</c:v>
                </c:pt>
                <c:pt idx="854">
                  <c:v>2.0409999999999873E-3</c:v>
                </c:pt>
                <c:pt idx="855">
                  <c:v>2.1515000000000006E-3</c:v>
                </c:pt>
                <c:pt idx="856">
                  <c:v>2.2160000000000235E-3</c:v>
                </c:pt>
                <c:pt idx="857">
                  <c:v>2.2919999999999885E-3</c:v>
                </c:pt>
                <c:pt idx="858">
                  <c:v>2.3374999999999924E-3</c:v>
                </c:pt>
                <c:pt idx="859">
                  <c:v>2.3635000000000184E-3</c:v>
                </c:pt>
                <c:pt idx="860">
                  <c:v>2.3874999999999869E-3</c:v>
                </c:pt>
                <c:pt idx="861">
                  <c:v>2.3944999999999939E-3</c:v>
                </c:pt>
                <c:pt idx="862">
                  <c:v>2.3809999999999942E-3</c:v>
                </c:pt>
                <c:pt idx="863">
                  <c:v>2.362000000000003E-3</c:v>
                </c:pt>
                <c:pt idx="864">
                  <c:v>2.3324999999999874E-3</c:v>
                </c:pt>
                <c:pt idx="865">
                  <c:v>2.3020000000000262E-3</c:v>
                </c:pt>
                <c:pt idx="866">
                  <c:v>2.2709999999999952E-3</c:v>
                </c:pt>
                <c:pt idx="867">
                  <c:v>2.2415000000000074E-3</c:v>
                </c:pt>
                <c:pt idx="868">
                  <c:v>2.2179999999999978E-3</c:v>
                </c:pt>
                <c:pt idx="869">
                  <c:v>2.1879999999999955E-3</c:v>
                </c:pt>
                <c:pt idx="870">
                  <c:v>2.1180000000000088E-3</c:v>
                </c:pt>
                <c:pt idx="871">
                  <c:v>2.0759999999999945E-3</c:v>
                </c:pt>
                <c:pt idx="872">
                  <c:v>2.042000000000016E-3</c:v>
                </c:pt>
                <c:pt idx="873">
                  <c:v>1.9834999999999992E-3</c:v>
                </c:pt>
                <c:pt idx="874">
                  <c:v>1.9394999999999829E-3</c:v>
                </c:pt>
                <c:pt idx="875">
                  <c:v>1.8825000000000092E-3</c:v>
                </c:pt>
                <c:pt idx="876">
                  <c:v>1.8340000000000023E-3</c:v>
                </c:pt>
                <c:pt idx="877">
                  <c:v>1.7814999999999914E-3</c:v>
                </c:pt>
                <c:pt idx="878">
                  <c:v>1.7339999999999856E-3</c:v>
                </c:pt>
                <c:pt idx="879">
                  <c:v>1.6845000000000054E-3</c:v>
                </c:pt>
                <c:pt idx="880">
                  <c:v>1.6459999999999808E-3</c:v>
                </c:pt>
                <c:pt idx="881">
                  <c:v>1.5939999999999843E-3</c:v>
                </c:pt>
                <c:pt idx="882">
                  <c:v>1.5574999999999894E-3</c:v>
                </c:pt>
                <c:pt idx="883">
                  <c:v>1.5485000000000082E-3</c:v>
                </c:pt>
                <c:pt idx="884">
                  <c:v>1.5545000000000142E-3</c:v>
                </c:pt>
                <c:pt idx="885">
                  <c:v>1.5690000000000148E-3</c:v>
                </c:pt>
                <c:pt idx="886">
                  <c:v>1.6390000000000016E-3</c:v>
                </c:pt>
                <c:pt idx="887">
                  <c:v>1.7464999999999842E-3</c:v>
                </c:pt>
                <c:pt idx="888">
                  <c:v>1.9379999999999953E-3</c:v>
                </c:pt>
                <c:pt idx="889">
                  <c:v>2.1769999999999845E-3</c:v>
                </c:pt>
                <c:pt idx="890">
                  <c:v>2.5644999999999973E-3</c:v>
                </c:pt>
                <c:pt idx="891">
                  <c:v>3.0179999999999929E-3</c:v>
                </c:pt>
                <c:pt idx="892">
                  <c:v>3.5060000000000091E-3</c:v>
                </c:pt>
                <c:pt idx="893">
                  <c:v>4.185000000000022E-3</c:v>
                </c:pt>
                <c:pt idx="894">
                  <c:v>4.9675000000000136E-3</c:v>
                </c:pt>
                <c:pt idx="895">
                  <c:v>5.6999999999999829E-3</c:v>
                </c:pt>
                <c:pt idx="896">
                  <c:v>6.3145000000000007E-3</c:v>
                </c:pt>
                <c:pt idx="897">
                  <c:v>6.8324999999999914E-3</c:v>
                </c:pt>
                <c:pt idx="898">
                  <c:v>7.2075000000000056E-3</c:v>
                </c:pt>
                <c:pt idx="899">
                  <c:v>7.2824999999999973E-3</c:v>
                </c:pt>
                <c:pt idx="900">
                  <c:v>7.0825000000000193E-3</c:v>
                </c:pt>
                <c:pt idx="901">
                  <c:v>6.7030000000000145E-3</c:v>
                </c:pt>
                <c:pt idx="902">
                  <c:v>6.1749999999999861E-3</c:v>
                </c:pt>
                <c:pt idx="903">
                  <c:v>5.5014999999999925E-3</c:v>
                </c:pt>
                <c:pt idx="904">
                  <c:v>4.7504999999999908E-3</c:v>
                </c:pt>
                <c:pt idx="905">
                  <c:v>4.1059999999999985E-3</c:v>
                </c:pt>
                <c:pt idx="906">
                  <c:v>3.5564999999999902E-3</c:v>
                </c:pt>
                <c:pt idx="907">
                  <c:v>3.0719999999999914E-3</c:v>
                </c:pt>
                <c:pt idx="908">
                  <c:v>2.7719999999999967E-3</c:v>
                </c:pt>
                <c:pt idx="909">
                  <c:v>2.5720000000000187E-3</c:v>
                </c:pt>
                <c:pt idx="910">
                  <c:v>2.3370000000000057E-3</c:v>
                </c:pt>
                <c:pt idx="911">
                  <c:v>2.0650000000000113E-3</c:v>
                </c:pt>
                <c:pt idx="912">
                  <c:v>2.2234999999999894E-3</c:v>
                </c:pt>
                <c:pt idx="913">
                  <c:v>2.8344999999999898E-3</c:v>
                </c:pt>
                <c:pt idx="914">
                  <c:v>3.414499999999987E-3</c:v>
                </c:pt>
                <c:pt idx="915">
                  <c:v>4.4444999999999901E-3</c:v>
                </c:pt>
                <c:pt idx="916">
                  <c:v>5.1009999999999944E-3</c:v>
                </c:pt>
                <c:pt idx="917">
                  <c:v>4.9669999999999992E-3</c:v>
                </c:pt>
                <c:pt idx="918">
                  <c:v>5.8465000000000045E-3</c:v>
                </c:pt>
                <c:pt idx="919">
                  <c:v>5.899500000000002E-3</c:v>
                </c:pt>
                <c:pt idx="920">
                  <c:v>4.9234999999999973E-3</c:v>
                </c:pt>
                <c:pt idx="921">
                  <c:v>3.8944999999999952E-3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162-472B-BDBC-51D632A7F393}"/>
            </c:ext>
          </c:extLst>
        </c:ser>
        <c:ser>
          <c:idx val="1"/>
          <c:order val="1"/>
          <c:tx>
            <c:strRef>
              <c:f>'Measured H_6th'!$T$1</c:f>
              <c:strCache>
                <c:ptCount val="1"/>
                <c:pt idx="0">
                  <c:v>D24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'Measured H_6th'!$K$2:$K$936</c:f>
              <c:numCache>
                <c:formatCode>General</c:formatCode>
                <c:ptCount val="935"/>
                <c:pt idx="0">
                  <c:v>-184.31</c:v>
                </c:pt>
                <c:pt idx="1">
                  <c:v>-183.91</c:v>
                </c:pt>
                <c:pt idx="2">
                  <c:v>-183.51</c:v>
                </c:pt>
                <c:pt idx="3">
                  <c:v>-183.11</c:v>
                </c:pt>
                <c:pt idx="4">
                  <c:v>-182.71</c:v>
                </c:pt>
                <c:pt idx="5">
                  <c:v>-182.31</c:v>
                </c:pt>
                <c:pt idx="6">
                  <c:v>-181.91</c:v>
                </c:pt>
                <c:pt idx="7">
                  <c:v>-181.51</c:v>
                </c:pt>
                <c:pt idx="8">
                  <c:v>-181.11</c:v>
                </c:pt>
                <c:pt idx="9">
                  <c:v>-180.71</c:v>
                </c:pt>
                <c:pt idx="10">
                  <c:v>-180.31</c:v>
                </c:pt>
                <c:pt idx="11">
                  <c:v>-179.91</c:v>
                </c:pt>
                <c:pt idx="12">
                  <c:v>-179.51</c:v>
                </c:pt>
                <c:pt idx="13">
                  <c:v>-179.11</c:v>
                </c:pt>
                <c:pt idx="14">
                  <c:v>-178.71</c:v>
                </c:pt>
                <c:pt idx="15">
                  <c:v>-178.31</c:v>
                </c:pt>
                <c:pt idx="16">
                  <c:v>-177.91</c:v>
                </c:pt>
                <c:pt idx="17">
                  <c:v>-177.51</c:v>
                </c:pt>
                <c:pt idx="18">
                  <c:v>-177.11</c:v>
                </c:pt>
                <c:pt idx="19">
                  <c:v>-176.71</c:v>
                </c:pt>
                <c:pt idx="20">
                  <c:v>-176.31</c:v>
                </c:pt>
                <c:pt idx="21">
                  <c:v>-175.91</c:v>
                </c:pt>
                <c:pt idx="22">
                  <c:v>-175.51</c:v>
                </c:pt>
                <c:pt idx="23">
                  <c:v>-175.11</c:v>
                </c:pt>
                <c:pt idx="24">
                  <c:v>-174.71</c:v>
                </c:pt>
                <c:pt idx="25">
                  <c:v>-174.31</c:v>
                </c:pt>
                <c:pt idx="26">
                  <c:v>-173.91</c:v>
                </c:pt>
                <c:pt idx="27">
                  <c:v>-173.51</c:v>
                </c:pt>
                <c:pt idx="28">
                  <c:v>-173.11</c:v>
                </c:pt>
                <c:pt idx="29">
                  <c:v>-172.71</c:v>
                </c:pt>
                <c:pt idx="30">
                  <c:v>-172.31</c:v>
                </c:pt>
                <c:pt idx="31">
                  <c:v>-171.91</c:v>
                </c:pt>
                <c:pt idx="32">
                  <c:v>-171.51</c:v>
                </c:pt>
                <c:pt idx="33">
                  <c:v>-171.11</c:v>
                </c:pt>
                <c:pt idx="34">
                  <c:v>-170.71</c:v>
                </c:pt>
                <c:pt idx="35">
                  <c:v>-170.31</c:v>
                </c:pt>
                <c:pt idx="36">
                  <c:v>-169.91</c:v>
                </c:pt>
                <c:pt idx="37">
                  <c:v>-169.51</c:v>
                </c:pt>
                <c:pt idx="38">
                  <c:v>-169.11</c:v>
                </c:pt>
                <c:pt idx="39">
                  <c:v>-168.71</c:v>
                </c:pt>
                <c:pt idx="40">
                  <c:v>-168.31</c:v>
                </c:pt>
                <c:pt idx="41">
                  <c:v>-167.91</c:v>
                </c:pt>
                <c:pt idx="42">
                  <c:v>-167.51</c:v>
                </c:pt>
                <c:pt idx="43">
                  <c:v>-167.11</c:v>
                </c:pt>
                <c:pt idx="44">
                  <c:v>-166.71</c:v>
                </c:pt>
                <c:pt idx="45">
                  <c:v>-166.31</c:v>
                </c:pt>
                <c:pt idx="46">
                  <c:v>-165.91</c:v>
                </c:pt>
                <c:pt idx="47">
                  <c:v>-165.51</c:v>
                </c:pt>
                <c:pt idx="48">
                  <c:v>-165.11</c:v>
                </c:pt>
                <c:pt idx="49">
                  <c:v>-164.71</c:v>
                </c:pt>
                <c:pt idx="50">
                  <c:v>-164.31</c:v>
                </c:pt>
                <c:pt idx="51">
                  <c:v>-163.91</c:v>
                </c:pt>
                <c:pt idx="52">
                  <c:v>-163.51</c:v>
                </c:pt>
                <c:pt idx="53">
                  <c:v>-163.11000000000001</c:v>
                </c:pt>
                <c:pt idx="54">
                  <c:v>-162.71</c:v>
                </c:pt>
                <c:pt idx="55">
                  <c:v>-162.31</c:v>
                </c:pt>
                <c:pt idx="56">
                  <c:v>-161.91</c:v>
                </c:pt>
                <c:pt idx="57">
                  <c:v>-161.51</c:v>
                </c:pt>
                <c:pt idx="58">
                  <c:v>-161.11000000000001</c:v>
                </c:pt>
                <c:pt idx="59">
                  <c:v>-160.71</c:v>
                </c:pt>
                <c:pt idx="60">
                  <c:v>-160.31</c:v>
                </c:pt>
                <c:pt idx="61">
                  <c:v>-159.91</c:v>
                </c:pt>
                <c:pt idx="62">
                  <c:v>-159.51</c:v>
                </c:pt>
                <c:pt idx="63">
                  <c:v>-159.11000000000001</c:v>
                </c:pt>
                <c:pt idx="64">
                  <c:v>-158.71</c:v>
                </c:pt>
                <c:pt idx="65">
                  <c:v>-158.31</c:v>
                </c:pt>
                <c:pt idx="66">
                  <c:v>-157.91</c:v>
                </c:pt>
                <c:pt idx="67">
                  <c:v>-157.51</c:v>
                </c:pt>
                <c:pt idx="68">
                  <c:v>-157.11000000000001</c:v>
                </c:pt>
                <c:pt idx="69">
                  <c:v>-156.71</c:v>
                </c:pt>
                <c:pt idx="70">
                  <c:v>-156.31</c:v>
                </c:pt>
                <c:pt idx="71">
                  <c:v>-155.91</c:v>
                </c:pt>
                <c:pt idx="72">
                  <c:v>-155.51</c:v>
                </c:pt>
                <c:pt idx="73">
                  <c:v>-155.11000000000001</c:v>
                </c:pt>
                <c:pt idx="74">
                  <c:v>-154.71</c:v>
                </c:pt>
                <c:pt idx="75">
                  <c:v>-154.31</c:v>
                </c:pt>
                <c:pt idx="76">
                  <c:v>-153.91</c:v>
                </c:pt>
                <c:pt idx="77">
                  <c:v>-153.51</c:v>
                </c:pt>
                <c:pt idx="78">
                  <c:v>-153.11000000000001</c:v>
                </c:pt>
                <c:pt idx="79">
                  <c:v>-152.71</c:v>
                </c:pt>
                <c:pt idx="80">
                  <c:v>-152.31</c:v>
                </c:pt>
                <c:pt idx="81">
                  <c:v>-151.91</c:v>
                </c:pt>
                <c:pt idx="82">
                  <c:v>-151.51</c:v>
                </c:pt>
                <c:pt idx="83">
                  <c:v>-151.11000000000001</c:v>
                </c:pt>
                <c:pt idx="84">
                  <c:v>-150.71</c:v>
                </c:pt>
                <c:pt idx="85">
                  <c:v>-150.31</c:v>
                </c:pt>
                <c:pt idx="86">
                  <c:v>-149.91</c:v>
                </c:pt>
                <c:pt idx="87">
                  <c:v>-149.51</c:v>
                </c:pt>
                <c:pt idx="88">
                  <c:v>-149.11000000000001</c:v>
                </c:pt>
                <c:pt idx="89">
                  <c:v>-148.71</c:v>
                </c:pt>
                <c:pt idx="90">
                  <c:v>-148.31</c:v>
                </c:pt>
                <c:pt idx="91">
                  <c:v>-147.91</c:v>
                </c:pt>
                <c:pt idx="92">
                  <c:v>-147.51</c:v>
                </c:pt>
                <c:pt idx="93">
                  <c:v>-147.11000000000001</c:v>
                </c:pt>
                <c:pt idx="94">
                  <c:v>-146.71</c:v>
                </c:pt>
                <c:pt idx="95">
                  <c:v>-146.31</c:v>
                </c:pt>
                <c:pt idx="96">
                  <c:v>-145.91</c:v>
                </c:pt>
                <c:pt idx="97">
                  <c:v>-145.51</c:v>
                </c:pt>
                <c:pt idx="98">
                  <c:v>-145.11000000000001</c:v>
                </c:pt>
                <c:pt idx="99">
                  <c:v>-144.71</c:v>
                </c:pt>
                <c:pt idx="100">
                  <c:v>-144.31</c:v>
                </c:pt>
                <c:pt idx="101">
                  <c:v>-143.91</c:v>
                </c:pt>
                <c:pt idx="102">
                  <c:v>-143.51</c:v>
                </c:pt>
                <c:pt idx="103">
                  <c:v>-143.11000000000001</c:v>
                </c:pt>
                <c:pt idx="104">
                  <c:v>-142.71</c:v>
                </c:pt>
                <c:pt idx="105">
                  <c:v>-142.31</c:v>
                </c:pt>
                <c:pt idx="106">
                  <c:v>-141.91</c:v>
                </c:pt>
                <c:pt idx="107">
                  <c:v>-141.51</c:v>
                </c:pt>
                <c:pt idx="108">
                  <c:v>-141.11000000000001</c:v>
                </c:pt>
                <c:pt idx="109">
                  <c:v>-140.71</c:v>
                </c:pt>
                <c:pt idx="110">
                  <c:v>-140.31</c:v>
                </c:pt>
                <c:pt idx="111">
                  <c:v>-139.91</c:v>
                </c:pt>
                <c:pt idx="112">
                  <c:v>-139.51</c:v>
                </c:pt>
                <c:pt idx="113">
                  <c:v>-139.11000000000001</c:v>
                </c:pt>
                <c:pt idx="114">
                  <c:v>-138.71</c:v>
                </c:pt>
                <c:pt idx="115">
                  <c:v>-138.31</c:v>
                </c:pt>
                <c:pt idx="116">
                  <c:v>-137.91</c:v>
                </c:pt>
                <c:pt idx="117">
                  <c:v>-137.51</c:v>
                </c:pt>
                <c:pt idx="118">
                  <c:v>-137.11000000000001</c:v>
                </c:pt>
                <c:pt idx="119">
                  <c:v>-136.71</c:v>
                </c:pt>
                <c:pt idx="120">
                  <c:v>-136.31</c:v>
                </c:pt>
                <c:pt idx="121">
                  <c:v>-135.91</c:v>
                </c:pt>
                <c:pt idx="122">
                  <c:v>-135.51</c:v>
                </c:pt>
                <c:pt idx="123">
                  <c:v>-135.11000000000001</c:v>
                </c:pt>
                <c:pt idx="124">
                  <c:v>-134.71</c:v>
                </c:pt>
                <c:pt idx="125">
                  <c:v>-134.31</c:v>
                </c:pt>
                <c:pt idx="126">
                  <c:v>-133.91</c:v>
                </c:pt>
                <c:pt idx="127">
                  <c:v>-133.51</c:v>
                </c:pt>
                <c:pt idx="128">
                  <c:v>-133.11000000000001</c:v>
                </c:pt>
                <c:pt idx="129">
                  <c:v>-132.71</c:v>
                </c:pt>
                <c:pt idx="130">
                  <c:v>-132.31</c:v>
                </c:pt>
                <c:pt idx="131">
                  <c:v>-131.91</c:v>
                </c:pt>
                <c:pt idx="132">
                  <c:v>-131.51</c:v>
                </c:pt>
                <c:pt idx="133">
                  <c:v>-131.11000000000001</c:v>
                </c:pt>
                <c:pt idx="134">
                  <c:v>-130.71</c:v>
                </c:pt>
                <c:pt idx="135">
                  <c:v>-130.31</c:v>
                </c:pt>
                <c:pt idx="136">
                  <c:v>-129.91</c:v>
                </c:pt>
                <c:pt idx="137">
                  <c:v>-129.51</c:v>
                </c:pt>
                <c:pt idx="138">
                  <c:v>-129.11000000000001</c:v>
                </c:pt>
                <c:pt idx="139">
                  <c:v>-128.71</c:v>
                </c:pt>
                <c:pt idx="140">
                  <c:v>-128.31</c:v>
                </c:pt>
                <c:pt idx="141">
                  <c:v>-127.91</c:v>
                </c:pt>
                <c:pt idx="142">
                  <c:v>-127.51</c:v>
                </c:pt>
                <c:pt idx="143">
                  <c:v>-127.11</c:v>
                </c:pt>
                <c:pt idx="144">
                  <c:v>-126.71</c:v>
                </c:pt>
                <c:pt idx="145">
                  <c:v>-126.31</c:v>
                </c:pt>
                <c:pt idx="146">
                  <c:v>-125.91</c:v>
                </c:pt>
                <c:pt idx="147">
                  <c:v>-125.51</c:v>
                </c:pt>
                <c:pt idx="148">
                  <c:v>-125.11</c:v>
                </c:pt>
                <c:pt idx="149">
                  <c:v>-124.71</c:v>
                </c:pt>
                <c:pt idx="150">
                  <c:v>-124.31</c:v>
                </c:pt>
                <c:pt idx="151">
                  <c:v>-123.91</c:v>
                </c:pt>
                <c:pt idx="152">
                  <c:v>-123.51</c:v>
                </c:pt>
                <c:pt idx="153">
                  <c:v>-123.11</c:v>
                </c:pt>
                <c:pt idx="154">
                  <c:v>-122.71</c:v>
                </c:pt>
                <c:pt idx="155">
                  <c:v>-122.31</c:v>
                </c:pt>
                <c:pt idx="156">
                  <c:v>-121.91</c:v>
                </c:pt>
                <c:pt idx="157">
                  <c:v>-121.51</c:v>
                </c:pt>
                <c:pt idx="158">
                  <c:v>-121.11</c:v>
                </c:pt>
                <c:pt idx="159">
                  <c:v>-120.71</c:v>
                </c:pt>
                <c:pt idx="160">
                  <c:v>-120.31</c:v>
                </c:pt>
                <c:pt idx="161">
                  <c:v>-119.91</c:v>
                </c:pt>
                <c:pt idx="162">
                  <c:v>-119.51</c:v>
                </c:pt>
                <c:pt idx="163">
                  <c:v>-119.11</c:v>
                </c:pt>
                <c:pt idx="164">
                  <c:v>-118.71</c:v>
                </c:pt>
                <c:pt idx="165">
                  <c:v>-118.31</c:v>
                </c:pt>
                <c:pt idx="166">
                  <c:v>-117.91</c:v>
                </c:pt>
                <c:pt idx="167">
                  <c:v>-117.51</c:v>
                </c:pt>
                <c:pt idx="168">
                  <c:v>-117.11</c:v>
                </c:pt>
                <c:pt idx="169">
                  <c:v>-116.71</c:v>
                </c:pt>
                <c:pt idx="170">
                  <c:v>-116.31</c:v>
                </c:pt>
                <c:pt idx="171">
                  <c:v>-115.91</c:v>
                </c:pt>
                <c:pt idx="172">
                  <c:v>-115.51</c:v>
                </c:pt>
                <c:pt idx="173">
                  <c:v>-115.11</c:v>
                </c:pt>
                <c:pt idx="174">
                  <c:v>-114.71</c:v>
                </c:pt>
                <c:pt idx="175">
                  <c:v>-114.31</c:v>
                </c:pt>
                <c:pt idx="176">
                  <c:v>-113.91</c:v>
                </c:pt>
                <c:pt idx="177">
                  <c:v>-113.51</c:v>
                </c:pt>
                <c:pt idx="178">
                  <c:v>-113.11</c:v>
                </c:pt>
                <c:pt idx="179">
                  <c:v>-112.71</c:v>
                </c:pt>
                <c:pt idx="180">
                  <c:v>-112.31</c:v>
                </c:pt>
                <c:pt idx="181">
                  <c:v>-111.91</c:v>
                </c:pt>
                <c:pt idx="182">
                  <c:v>-111.51</c:v>
                </c:pt>
                <c:pt idx="183">
                  <c:v>-111.11</c:v>
                </c:pt>
                <c:pt idx="184">
                  <c:v>-110.71</c:v>
                </c:pt>
                <c:pt idx="185">
                  <c:v>-110.31</c:v>
                </c:pt>
                <c:pt idx="186">
                  <c:v>-109.91</c:v>
                </c:pt>
                <c:pt idx="187">
                  <c:v>-109.51</c:v>
                </c:pt>
                <c:pt idx="188">
                  <c:v>-109.11</c:v>
                </c:pt>
                <c:pt idx="189">
                  <c:v>-108.71</c:v>
                </c:pt>
                <c:pt idx="190">
                  <c:v>-108.31</c:v>
                </c:pt>
                <c:pt idx="191">
                  <c:v>-107.91</c:v>
                </c:pt>
                <c:pt idx="192">
                  <c:v>-107.51</c:v>
                </c:pt>
                <c:pt idx="193">
                  <c:v>-107.11</c:v>
                </c:pt>
                <c:pt idx="194">
                  <c:v>-106.71</c:v>
                </c:pt>
                <c:pt idx="195">
                  <c:v>-106.31</c:v>
                </c:pt>
                <c:pt idx="196">
                  <c:v>-105.91</c:v>
                </c:pt>
                <c:pt idx="197">
                  <c:v>-105.51</c:v>
                </c:pt>
                <c:pt idx="198">
                  <c:v>-105.11</c:v>
                </c:pt>
                <c:pt idx="199">
                  <c:v>-104.71</c:v>
                </c:pt>
                <c:pt idx="200">
                  <c:v>-104.31</c:v>
                </c:pt>
                <c:pt idx="201">
                  <c:v>-103.91</c:v>
                </c:pt>
                <c:pt idx="202">
                  <c:v>-103.51</c:v>
                </c:pt>
                <c:pt idx="203">
                  <c:v>-103.11</c:v>
                </c:pt>
                <c:pt idx="204">
                  <c:v>-102.71</c:v>
                </c:pt>
                <c:pt idx="205">
                  <c:v>-102.31</c:v>
                </c:pt>
                <c:pt idx="206">
                  <c:v>-101.91</c:v>
                </c:pt>
                <c:pt idx="207">
                  <c:v>-101.51</c:v>
                </c:pt>
                <c:pt idx="208">
                  <c:v>-101.11</c:v>
                </c:pt>
                <c:pt idx="209">
                  <c:v>-100.71</c:v>
                </c:pt>
                <c:pt idx="210">
                  <c:v>-100.31</c:v>
                </c:pt>
                <c:pt idx="211">
                  <c:v>-99.91</c:v>
                </c:pt>
                <c:pt idx="212">
                  <c:v>-99.51</c:v>
                </c:pt>
                <c:pt idx="213">
                  <c:v>-99.11</c:v>
                </c:pt>
                <c:pt idx="214">
                  <c:v>-98.71</c:v>
                </c:pt>
                <c:pt idx="215">
                  <c:v>-98.31</c:v>
                </c:pt>
                <c:pt idx="216">
                  <c:v>-97.91</c:v>
                </c:pt>
                <c:pt idx="217">
                  <c:v>-97.51</c:v>
                </c:pt>
                <c:pt idx="218">
                  <c:v>-97.11</c:v>
                </c:pt>
                <c:pt idx="219">
                  <c:v>-96.71</c:v>
                </c:pt>
                <c:pt idx="220">
                  <c:v>-96.31</c:v>
                </c:pt>
                <c:pt idx="221">
                  <c:v>-95.91</c:v>
                </c:pt>
                <c:pt idx="222">
                  <c:v>-95.51</c:v>
                </c:pt>
                <c:pt idx="223">
                  <c:v>-95.11</c:v>
                </c:pt>
                <c:pt idx="224">
                  <c:v>-94.71</c:v>
                </c:pt>
                <c:pt idx="225">
                  <c:v>-94.31</c:v>
                </c:pt>
                <c:pt idx="226">
                  <c:v>-93.91</c:v>
                </c:pt>
                <c:pt idx="227">
                  <c:v>-93.51</c:v>
                </c:pt>
                <c:pt idx="228">
                  <c:v>-93.11</c:v>
                </c:pt>
                <c:pt idx="229">
                  <c:v>-92.71</c:v>
                </c:pt>
                <c:pt idx="230">
                  <c:v>-92.31</c:v>
                </c:pt>
                <c:pt idx="231">
                  <c:v>-91.91</c:v>
                </c:pt>
                <c:pt idx="232">
                  <c:v>-91.51</c:v>
                </c:pt>
                <c:pt idx="233">
                  <c:v>-91.11</c:v>
                </c:pt>
                <c:pt idx="234">
                  <c:v>-90.71</c:v>
                </c:pt>
                <c:pt idx="235">
                  <c:v>-90.31</c:v>
                </c:pt>
                <c:pt idx="236">
                  <c:v>-89.91</c:v>
                </c:pt>
                <c:pt idx="237">
                  <c:v>-89.51</c:v>
                </c:pt>
                <c:pt idx="238">
                  <c:v>-89.11</c:v>
                </c:pt>
                <c:pt idx="239">
                  <c:v>-88.71</c:v>
                </c:pt>
                <c:pt idx="240">
                  <c:v>-88.31</c:v>
                </c:pt>
                <c:pt idx="241">
                  <c:v>-87.91</c:v>
                </c:pt>
                <c:pt idx="242">
                  <c:v>-87.51</c:v>
                </c:pt>
                <c:pt idx="243">
                  <c:v>-87.11</c:v>
                </c:pt>
                <c:pt idx="244">
                  <c:v>-86.71</c:v>
                </c:pt>
                <c:pt idx="245">
                  <c:v>-86.31</c:v>
                </c:pt>
                <c:pt idx="246">
                  <c:v>-85.91</c:v>
                </c:pt>
                <c:pt idx="247">
                  <c:v>-85.51</c:v>
                </c:pt>
                <c:pt idx="248">
                  <c:v>-85.11</c:v>
                </c:pt>
                <c:pt idx="249">
                  <c:v>-84.71</c:v>
                </c:pt>
                <c:pt idx="250">
                  <c:v>-84.31</c:v>
                </c:pt>
                <c:pt idx="251">
                  <c:v>-83.91</c:v>
                </c:pt>
                <c:pt idx="252">
                  <c:v>-83.51</c:v>
                </c:pt>
                <c:pt idx="253">
                  <c:v>-83.11</c:v>
                </c:pt>
                <c:pt idx="254">
                  <c:v>-82.71</c:v>
                </c:pt>
                <c:pt idx="255">
                  <c:v>-82.31</c:v>
                </c:pt>
                <c:pt idx="256">
                  <c:v>-81.91</c:v>
                </c:pt>
                <c:pt idx="257">
                  <c:v>-81.510000000000005</c:v>
                </c:pt>
                <c:pt idx="258">
                  <c:v>-81.11</c:v>
                </c:pt>
                <c:pt idx="259">
                  <c:v>-80.709999999999994</c:v>
                </c:pt>
                <c:pt idx="260">
                  <c:v>-80.31</c:v>
                </c:pt>
                <c:pt idx="261">
                  <c:v>-79.91</c:v>
                </c:pt>
                <c:pt idx="262">
                  <c:v>-79.510000000000005</c:v>
                </c:pt>
                <c:pt idx="263">
                  <c:v>-79.11</c:v>
                </c:pt>
                <c:pt idx="264">
                  <c:v>-78.709999999999994</c:v>
                </c:pt>
                <c:pt idx="265">
                  <c:v>-78.31</c:v>
                </c:pt>
                <c:pt idx="266">
                  <c:v>-77.91</c:v>
                </c:pt>
                <c:pt idx="267">
                  <c:v>-77.510000000000005</c:v>
                </c:pt>
                <c:pt idx="268">
                  <c:v>-77.11</c:v>
                </c:pt>
                <c:pt idx="269">
                  <c:v>-76.709999999999994</c:v>
                </c:pt>
                <c:pt idx="270">
                  <c:v>-76.31</c:v>
                </c:pt>
                <c:pt idx="271">
                  <c:v>-75.91</c:v>
                </c:pt>
                <c:pt idx="272">
                  <c:v>-75.510000000000005</c:v>
                </c:pt>
                <c:pt idx="273">
                  <c:v>-75.11</c:v>
                </c:pt>
                <c:pt idx="274">
                  <c:v>-74.709999999999994</c:v>
                </c:pt>
                <c:pt idx="275">
                  <c:v>-74.31</c:v>
                </c:pt>
                <c:pt idx="276">
                  <c:v>-73.91</c:v>
                </c:pt>
                <c:pt idx="277">
                  <c:v>-73.510000000000005</c:v>
                </c:pt>
                <c:pt idx="278">
                  <c:v>-73.11</c:v>
                </c:pt>
                <c:pt idx="279">
                  <c:v>-72.709999999999994</c:v>
                </c:pt>
                <c:pt idx="280">
                  <c:v>-72.31</c:v>
                </c:pt>
                <c:pt idx="281">
                  <c:v>-71.91</c:v>
                </c:pt>
                <c:pt idx="282">
                  <c:v>-71.510000000000005</c:v>
                </c:pt>
                <c:pt idx="283">
                  <c:v>-71.11</c:v>
                </c:pt>
                <c:pt idx="284">
                  <c:v>-70.709999999999994</c:v>
                </c:pt>
                <c:pt idx="285">
                  <c:v>-70.31</c:v>
                </c:pt>
                <c:pt idx="286">
                  <c:v>-69.91</c:v>
                </c:pt>
                <c:pt idx="287">
                  <c:v>-69.510000000000005</c:v>
                </c:pt>
                <c:pt idx="288">
                  <c:v>-69.11</c:v>
                </c:pt>
                <c:pt idx="289">
                  <c:v>-68.709999999999994</c:v>
                </c:pt>
                <c:pt idx="290">
                  <c:v>-68.31</c:v>
                </c:pt>
                <c:pt idx="291">
                  <c:v>-67.91</c:v>
                </c:pt>
                <c:pt idx="292">
                  <c:v>-67.510000000000005</c:v>
                </c:pt>
                <c:pt idx="293">
                  <c:v>-67.11</c:v>
                </c:pt>
                <c:pt idx="294">
                  <c:v>-66.709999999999994</c:v>
                </c:pt>
                <c:pt idx="295">
                  <c:v>-66.31</c:v>
                </c:pt>
                <c:pt idx="296">
                  <c:v>-65.91</c:v>
                </c:pt>
                <c:pt idx="297">
                  <c:v>-65.510000000000005</c:v>
                </c:pt>
                <c:pt idx="298">
                  <c:v>-65.11</c:v>
                </c:pt>
                <c:pt idx="299">
                  <c:v>-64.709999999999994</c:v>
                </c:pt>
                <c:pt idx="300">
                  <c:v>-64.31</c:v>
                </c:pt>
                <c:pt idx="301">
                  <c:v>-63.91</c:v>
                </c:pt>
                <c:pt idx="302">
                  <c:v>-63.51</c:v>
                </c:pt>
                <c:pt idx="303">
                  <c:v>-63.11</c:v>
                </c:pt>
                <c:pt idx="304">
                  <c:v>-62.71</c:v>
                </c:pt>
                <c:pt idx="305">
                  <c:v>-62.31</c:v>
                </c:pt>
                <c:pt idx="306">
                  <c:v>-61.91</c:v>
                </c:pt>
                <c:pt idx="307">
                  <c:v>-61.51</c:v>
                </c:pt>
                <c:pt idx="308">
                  <c:v>-61.11</c:v>
                </c:pt>
                <c:pt idx="309">
                  <c:v>-60.71</c:v>
                </c:pt>
                <c:pt idx="310">
                  <c:v>-60.31</c:v>
                </c:pt>
                <c:pt idx="311">
                  <c:v>-59.91</c:v>
                </c:pt>
                <c:pt idx="312">
                  <c:v>-59.51</c:v>
                </c:pt>
                <c:pt idx="313">
                  <c:v>-59.11</c:v>
                </c:pt>
                <c:pt idx="314">
                  <c:v>-58.71</c:v>
                </c:pt>
                <c:pt idx="315">
                  <c:v>-58.31</c:v>
                </c:pt>
                <c:pt idx="316">
                  <c:v>-57.91</c:v>
                </c:pt>
                <c:pt idx="317">
                  <c:v>-57.51</c:v>
                </c:pt>
                <c:pt idx="318">
                  <c:v>-57.11</c:v>
                </c:pt>
                <c:pt idx="319">
                  <c:v>-56.71</c:v>
                </c:pt>
                <c:pt idx="320">
                  <c:v>-56.31</c:v>
                </c:pt>
                <c:pt idx="321">
                  <c:v>-55.91</c:v>
                </c:pt>
                <c:pt idx="322">
                  <c:v>-55.51</c:v>
                </c:pt>
                <c:pt idx="323">
                  <c:v>-55.11</c:v>
                </c:pt>
                <c:pt idx="324">
                  <c:v>-54.71</c:v>
                </c:pt>
                <c:pt idx="325">
                  <c:v>-54.31</c:v>
                </c:pt>
                <c:pt idx="326">
                  <c:v>-53.91</c:v>
                </c:pt>
                <c:pt idx="327">
                  <c:v>-53.51</c:v>
                </c:pt>
                <c:pt idx="328">
                  <c:v>-53.11</c:v>
                </c:pt>
                <c:pt idx="329">
                  <c:v>-52.71</c:v>
                </c:pt>
                <c:pt idx="330">
                  <c:v>-52.31</c:v>
                </c:pt>
                <c:pt idx="331">
                  <c:v>-51.91</c:v>
                </c:pt>
                <c:pt idx="332">
                  <c:v>-51.51</c:v>
                </c:pt>
                <c:pt idx="333">
                  <c:v>-51.11</c:v>
                </c:pt>
                <c:pt idx="334">
                  <c:v>-50.71</c:v>
                </c:pt>
                <c:pt idx="335">
                  <c:v>-50.31</c:v>
                </c:pt>
                <c:pt idx="336">
                  <c:v>-49.91</c:v>
                </c:pt>
                <c:pt idx="337">
                  <c:v>-49.51</c:v>
                </c:pt>
                <c:pt idx="338">
                  <c:v>-49.11</c:v>
                </c:pt>
                <c:pt idx="339">
                  <c:v>-48.71</c:v>
                </c:pt>
                <c:pt idx="340">
                  <c:v>-48.31</c:v>
                </c:pt>
                <c:pt idx="341">
                  <c:v>-47.91</c:v>
                </c:pt>
                <c:pt idx="342">
                  <c:v>-47.51</c:v>
                </c:pt>
                <c:pt idx="343">
                  <c:v>-47.11</c:v>
                </c:pt>
                <c:pt idx="344">
                  <c:v>-46.71</c:v>
                </c:pt>
                <c:pt idx="345">
                  <c:v>-46.31</c:v>
                </c:pt>
                <c:pt idx="346">
                  <c:v>-45.91</c:v>
                </c:pt>
                <c:pt idx="347">
                  <c:v>-45.51</c:v>
                </c:pt>
                <c:pt idx="348">
                  <c:v>-45.11</c:v>
                </c:pt>
                <c:pt idx="349">
                  <c:v>-44.71</c:v>
                </c:pt>
                <c:pt idx="350">
                  <c:v>-44.31</c:v>
                </c:pt>
                <c:pt idx="351">
                  <c:v>-43.91</c:v>
                </c:pt>
                <c:pt idx="352">
                  <c:v>-43.51</c:v>
                </c:pt>
                <c:pt idx="353">
                  <c:v>-43.11</c:v>
                </c:pt>
                <c:pt idx="354">
                  <c:v>-42.71</c:v>
                </c:pt>
                <c:pt idx="355">
                  <c:v>-42.31</c:v>
                </c:pt>
                <c:pt idx="356">
                  <c:v>-41.91</c:v>
                </c:pt>
                <c:pt idx="357">
                  <c:v>-41.51</c:v>
                </c:pt>
                <c:pt idx="358">
                  <c:v>-41.11</c:v>
                </c:pt>
                <c:pt idx="359">
                  <c:v>-40.71</c:v>
                </c:pt>
                <c:pt idx="360">
                  <c:v>-40.31</c:v>
                </c:pt>
                <c:pt idx="361">
                  <c:v>-39.909999999999997</c:v>
                </c:pt>
                <c:pt idx="362">
                  <c:v>-39.51</c:v>
                </c:pt>
                <c:pt idx="363">
                  <c:v>-39.11</c:v>
                </c:pt>
                <c:pt idx="364">
                  <c:v>-38.71</c:v>
                </c:pt>
                <c:pt idx="365">
                  <c:v>-38.31</c:v>
                </c:pt>
                <c:pt idx="366">
                  <c:v>-37.909999999999997</c:v>
                </c:pt>
                <c:pt idx="367">
                  <c:v>-37.51</c:v>
                </c:pt>
                <c:pt idx="368">
                  <c:v>-37.11</c:v>
                </c:pt>
                <c:pt idx="369">
                  <c:v>-36.71</c:v>
                </c:pt>
                <c:pt idx="370">
                  <c:v>-36.31</c:v>
                </c:pt>
                <c:pt idx="371">
                  <c:v>-35.909999999999997</c:v>
                </c:pt>
                <c:pt idx="372">
                  <c:v>-35.51</c:v>
                </c:pt>
                <c:pt idx="373">
                  <c:v>-35.11</c:v>
                </c:pt>
                <c:pt idx="374">
                  <c:v>-34.71</c:v>
                </c:pt>
                <c:pt idx="375">
                  <c:v>-34.31</c:v>
                </c:pt>
                <c:pt idx="376">
                  <c:v>-33.909999999999997</c:v>
                </c:pt>
                <c:pt idx="377">
                  <c:v>-33.51</c:v>
                </c:pt>
                <c:pt idx="378">
                  <c:v>-33.11</c:v>
                </c:pt>
                <c:pt idx="379">
                  <c:v>-32.71</c:v>
                </c:pt>
                <c:pt idx="380">
                  <c:v>-32.31</c:v>
                </c:pt>
                <c:pt idx="381">
                  <c:v>-31.91</c:v>
                </c:pt>
                <c:pt idx="382">
                  <c:v>-31.51</c:v>
                </c:pt>
                <c:pt idx="383">
                  <c:v>-31.11</c:v>
                </c:pt>
                <c:pt idx="384">
                  <c:v>-30.71</c:v>
                </c:pt>
                <c:pt idx="385">
                  <c:v>-30.31</c:v>
                </c:pt>
                <c:pt idx="386">
                  <c:v>-29.91</c:v>
                </c:pt>
                <c:pt idx="387">
                  <c:v>-29.51</c:v>
                </c:pt>
                <c:pt idx="388">
                  <c:v>-29.11</c:v>
                </c:pt>
                <c:pt idx="389">
                  <c:v>-28.71</c:v>
                </c:pt>
                <c:pt idx="390">
                  <c:v>-28.31</c:v>
                </c:pt>
                <c:pt idx="391">
                  <c:v>-27.91</c:v>
                </c:pt>
                <c:pt idx="392">
                  <c:v>-27.51</c:v>
                </c:pt>
                <c:pt idx="393">
                  <c:v>-27.11</c:v>
                </c:pt>
                <c:pt idx="394">
                  <c:v>-26.71</c:v>
                </c:pt>
                <c:pt idx="395">
                  <c:v>-26.31</c:v>
                </c:pt>
                <c:pt idx="396">
                  <c:v>-25.91</c:v>
                </c:pt>
                <c:pt idx="397">
                  <c:v>-25.51</c:v>
                </c:pt>
                <c:pt idx="398">
                  <c:v>-25.11</c:v>
                </c:pt>
                <c:pt idx="399">
                  <c:v>-24.71</c:v>
                </c:pt>
                <c:pt idx="400">
                  <c:v>-24.31</c:v>
                </c:pt>
                <c:pt idx="401">
                  <c:v>-23.91</c:v>
                </c:pt>
                <c:pt idx="402">
                  <c:v>-23.51</c:v>
                </c:pt>
                <c:pt idx="403">
                  <c:v>-23.11</c:v>
                </c:pt>
                <c:pt idx="404">
                  <c:v>-22.71</c:v>
                </c:pt>
                <c:pt idx="405">
                  <c:v>-22.31</c:v>
                </c:pt>
                <c:pt idx="406">
                  <c:v>-21.91</c:v>
                </c:pt>
                <c:pt idx="407">
                  <c:v>-21.51</c:v>
                </c:pt>
                <c:pt idx="408">
                  <c:v>-21.11</c:v>
                </c:pt>
                <c:pt idx="409">
                  <c:v>-20.71</c:v>
                </c:pt>
                <c:pt idx="410">
                  <c:v>-20.309999999999999</c:v>
                </c:pt>
                <c:pt idx="411">
                  <c:v>-19.91</c:v>
                </c:pt>
                <c:pt idx="412">
                  <c:v>-19.510000000000002</c:v>
                </c:pt>
                <c:pt idx="413">
                  <c:v>-19.11</c:v>
                </c:pt>
                <c:pt idx="414">
                  <c:v>-18.71</c:v>
                </c:pt>
                <c:pt idx="415">
                  <c:v>-18.309999999999999</c:v>
                </c:pt>
                <c:pt idx="416">
                  <c:v>-17.91</c:v>
                </c:pt>
                <c:pt idx="417">
                  <c:v>-17.510000000000002</c:v>
                </c:pt>
                <c:pt idx="418">
                  <c:v>-17.11</c:v>
                </c:pt>
                <c:pt idx="419">
                  <c:v>-16.71</c:v>
                </c:pt>
                <c:pt idx="420">
                  <c:v>-16.309999999999999</c:v>
                </c:pt>
                <c:pt idx="421">
                  <c:v>-15.91</c:v>
                </c:pt>
                <c:pt idx="422">
                  <c:v>-15.51</c:v>
                </c:pt>
                <c:pt idx="423">
                  <c:v>-15.11</c:v>
                </c:pt>
                <c:pt idx="424">
                  <c:v>-14.71</c:v>
                </c:pt>
                <c:pt idx="425">
                  <c:v>-14.31</c:v>
                </c:pt>
                <c:pt idx="426">
                  <c:v>-13.91</c:v>
                </c:pt>
                <c:pt idx="427">
                  <c:v>-13.51</c:v>
                </c:pt>
                <c:pt idx="428">
                  <c:v>-13.11</c:v>
                </c:pt>
                <c:pt idx="429">
                  <c:v>-12.71</c:v>
                </c:pt>
                <c:pt idx="430">
                  <c:v>-12.31</c:v>
                </c:pt>
                <c:pt idx="431">
                  <c:v>-11.91</c:v>
                </c:pt>
                <c:pt idx="432">
                  <c:v>-11.51</c:v>
                </c:pt>
                <c:pt idx="433">
                  <c:v>-11.11</c:v>
                </c:pt>
                <c:pt idx="434">
                  <c:v>-10.71</c:v>
                </c:pt>
                <c:pt idx="435">
                  <c:v>-10.31</c:v>
                </c:pt>
                <c:pt idx="436">
                  <c:v>-9.91</c:v>
                </c:pt>
                <c:pt idx="437">
                  <c:v>-9.51</c:v>
                </c:pt>
                <c:pt idx="438">
                  <c:v>-9.11</c:v>
                </c:pt>
                <c:pt idx="439">
                  <c:v>-8.7100000000000009</c:v>
                </c:pt>
                <c:pt idx="440">
                  <c:v>-8.31</c:v>
                </c:pt>
                <c:pt idx="441">
                  <c:v>-7.91</c:v>
                </c:pt>
                <c:pt idx="442">
                  <c:v>-7.51</c:v>
                </c:pt>
                <c:pt idx="443">
                  <c:v>-7.11</c:v>
                </c:pt>
                <c:pt idx="444">
                  <c:v>-6.71</c:v>
                </c:pt>
                <c:pt idx="445">
                  <c:v>-6.31</c:v>
                </c:pt>
                <c:pt idx="446">
                  <c:v>-5.91</c:v>
                </c:pt>
                <c:pt idx="447">
                  <c:v>-5.51</c:v>
                </c:pt>
                <c:pt idx="448">
                  <c:v>-5.1100000000000003</c:v>
                </c:pt>
                <c:pt idx="449">
                  <c:v>-4.71</c:v>
                </c:pt>
                <c:pt idx="450">
                  <c:v>-4.3099999999999996</c:v>
                </c:pt>
                <c:pt idx="451">
                  <c:v>-3.91</c:v>
                </c:pt>
                <c:pt idx="452">
                  <c:v>-3.51</c:v>
                </c:pt>
                <c:pt idx="453">
                  <c:v>-3.11</c:v>
                </c:pt>
                <c:pt idx="454">
                  <c:v>-2.71</c:v>
                </c:pt>
                <c:pt idx="455">
                  <c:v>-2.31</c:v>
                </c:pt>
                <c:pt idx="456">
                  <c:v>-1.91</c:v>
                </c:pt>
                <c:pt idx="457">
                  <c:v>-1.51</c:v>
                </c:pt>
                <c:pt idx="458">
                  <c:v>-1.1100000000000001</c:v>
                </c:pt>
                <c:pt idx="459">
                  <c:v>-0.71</c:v>
                </c:pt>
                <c:pt idx="460">
                  <c:v>-0.31</c:v>
                </c:pt>
                <c:pt idx="461">
                  <c:v>0.09</c:v>
                </c:pt>
                <c:pt idx="462">
                  <c:v>0.49</c:v>
                </c:pt>
                <c:pt idx="463">
                  <c:v>0.89</c:v>
                </c:pt>
                <c:pt idx="464">
                  <c:v>1.29</c:v>
                </c:pt>
                <c:pt idx="465">
                  <c:v>1.69</c:v>
                </c:pt>
                <c:pt idx="466">
                  <c:v>2.09</c:v>
                </c:pt>
                <c:pt idx="467">
                  <c:v>2.4900000000000002</c:v>
                </c:pt>
                <c:pt idx="468">
                  <c:v>2.89</c:v>
                </c:pt>
                <c:pt idx="469">
                  <c:v>3.29</c:v>
                </c:pt>
                <c:pt idx="470">
                  <c:v>3.69</c:v>
                </c:pt>
                <c:pt idx="471">
                  <c:v>4.09</c:v>
                </c:pt>
                <c:pt idx="472">
                  <c:v>4.49</c:v>
                </c:pt>
                <c:pt idx="473">
                  <c:v>4.8899999999999997</c:v>
                </c:pt>
                <c:pt idx="474">
                  <c:v>5.29</c:v>
                </c:pt>
                <c:pt idx="475">
                  <c:v>5.69</c:v>
                </c:pt>
                <c:pt idx="476">
                  <c:v>6.09</c:v>
                </c:pt>
                <c:pt idx="477">
                  <c:v>6.49</c:v>
                </c:pt>
                <c:pt idx="478">
                  <c:v>6.89</c:v>
                </c:pt>
                <c:pt idx="479">
                  <c:v>7.29</c:v>
                </c:pt>
                <c:pt idx="480">
                  <c:v>7.69</c:v>
                </c:pt>
                <c:pt idx="481">
                  <c:v>8.09</c:v>
                </c:pt>
                <c:pt idx="482">
                  <c:v>8.49</c:v>
                </c:pt>
                <c:pt idx="483">
                  <c:v>8.89</c:v>
                </c:pt>
                <c:pt idx="484">
                  <c:v>9.2899999999999991</c:v>
                </c:pt>
                <c:pt idx="485">
                  <c:v>9.69</c:v>
                </c:pt>
                <c:pt idx="486">
                  <c:v>10.09</c:v>
                </c:pt>
                <c:pt idx="487">
                  <c:v>10.49</c:v>
                </c:pt>
                <c:pt idx="488">
                  <c:v>10.89</c:v>
                </c:pt>
                <c:pt idx="489">
                  <c:v>11.29</c:v>
                </c:pt>
                <c:pt idx="490">
                  <c:v>11.69</c:v>
                </c:pt>
                <c:pt idx="491">
                  <c:v>12.09</c:v>
                </c:pt>
                <c:pt idx="492">
                  <c:v>12.49</c:v>
                </c:pt>
                <c:pt idx="493">
                  <c:v>12.89</c:v>
                </c:pt>
                <c:pt idx="494">
                  <c:v>13.29</c:v>
                </c:pt>
                <c:pt idx="495">
                  <c:v>13.69</c:v>
                </c:pt>
                <c:pt idx="496">
                  <c:v>14.09</c:v>
                </c:pt>
                <c:pt idx="497">
                  <c:v>14.49</c:v>
                </c:pt>
                <c:pt idx="498">
                  <c:v>14.89</c:v>
                </c:pt>
                <c:pt idx="499">
                  <c:v>15.29</c:v>
                </c:pt>
                <c:pt idx="500">
                  <c:v>15.69</c:v>
                </c:pt>
                <c:pt idx="501">
                  <c:v>16.09</c:v>
                </c:pt>
                <c:pt idx="502">
                  <c:v>16.489999999999998</c:v>
                </c:pt>
                <c:pt idx="503">
                  <c:v>16.89</c:v>
                </c:pt>
                <c:pt idx="504">
                  <c:v>17.29</c:v>
                </c:pt>
                <c:pt idx="505">
                  <c:v>17.690000000000001</c:v>
                </c:pt>
                <c:pt idx="506">
                  <c:v>18.09</c:v>
                </c:pt>
                <c:pt idx="507">
                  <c:v>18.489999999999998</c:v>
                </c:pt>
                <c:pt idx="508">
                  <c:v>18.89</c:v>
                </c:pt>
                <c:pt idx="509">
                  <c:v>19.29</c:v>
                </c:pt>
                <c:pt idx="510">
                  <c:v>19.690000000000001</c:v>
                </c:pt>
                <c:pt idx="511">
                  <c:v>20.09</c:v>
                </c:pt>
                <c:pt idx="512">
                  <c:v>20.49</c:v>
                </c:pt>
                <c:pt idx="513">
                  <c:v>20.89</c:v>
                </c:pt>
                <c:pt idx="514">
                  <c:v>21.29</c:v>
                </c:pt>
                <c:pt idx="515">
                  <c:v>21.69</c:v>
                </c:pt>
                <c:pt idx="516">
                  <c:v>22.09</c:v>
                </c:pt>
                <c:pt idx="517">
                  <c:v>22.49</c:v>
                </c:pt>
                <c:pt idx="518">
                  <c:v>22.89</c:v>
                </c:pt>
                <c:pt idx="519">
                  <c:v>23.29</c:v>
                </c:pt>
                <c:pt idx="520">
                  <c:v>23.69</c:v>
                </c:pt>
                <c:pt idx="521">
                  <c:v>24.09</c:v>
                </c:pt>
                <c:pt idx="522">
                  <c:v>24.49</c:v>
                </c:pt>
                <c:pt idx="523">
                  <c:v>24.89</c:v>
                </c:pt>
                <c:pt idx="524">
                  <c:v>25.29</c:v>
                </c:pt>
                <c:pt idx="525">
                  <c:v>25.69</c:v>
                </c:pt>
                <c:pt idx="526">
                  <c:v>26.09</c:v>
                </c:pt>
                <c:pt idx="527">
                  <c:v>26.49</c:v>
                </c:pt>
                <c:pt idx="528">
                  <c:v>26.89</c:v>
                </c:pt>
                <c:pt idx="529">
                  <c:v>27.29</c:v>
                </c:pt>
                <c:pt idx="530">
                  <c:v>27.69</c:v>
                </c:pt>
                <c:pt idx="531">
                  <c:v>28.09</c:v>
                </c:pt>
                <c:pt idx="532">
                  <c:v>28.49</c:v>
                </c:pt>
                <c:pt idx="533">
                  <c:v>28.89</c:v>
                </c:pt>
                <c:pt idx="534">
                  <c:v>29.29</c:v>
                </c:pt>
                <c:pt idx="535">
                  <c:v>29.69</c:v>
                </c:pt>
                <c:pt idx="536">
                  <c:v>30.09</c:v>
                </c:pt>
                <c:pt idx="537">
                  <c:v>30.49</c:v>
                </c:pt>
                <c:pt idx="538">
                  <c:v>30.89</c:v>
                </c:pt>
                <c:pt idx="539">
                  <c:v>31.29</c:v>
                </c:pt>
                <c:pt idx="540">
                  <c:v>31.69</c:v>
                </c:pt>
                <c:pt idx="541">
                  <c:v>32.090000000000003</c:v>
                </c:pt>
                <c:pt idx="542">
                  <c:v>32.49</c:v>
                </c:pt>
                <c:pt idx="543">
                  <c:v>32.89</c:v>
                </c:pt>
                <c:pt idx="544">
                  <c:v>33.29</c:v>
                </c:pt>
                <c:pt idx="545">
                  <c:v>33.69</c:v>
                </c:pt>
                <c:pt idx="546">
                  <c:v>34.090000000000003</c:v>
                </c:pt>
                <c:pt idx="547">
                  <c:v>34.49</c:v>
                </c:pt>
                <c:pt idx="548">
                  <c:v>34.89</c:v>
                </c:pt>
                <c:pt idx="549">
                  <c:v>35.29</c:v>
                </c:pt>
                <c:pt idx="550">
                  <c:v>35.69</c:v>
                </c:pt>
                <c:pt idx="551">
                  <c:v>36.090000000000003</c:v>
                </c:pt>
                <c:pt idx="552">
                  <c:v>36.49</c:v>
                </c:pt>
                <c:pt idx="553">
                  <c:v>36.89</c:v>
                </c:pt>
                <c:pt idx="554">
                  <c:v>37.29</c:v>
                </c:pt>
                <c:pt idx="555">
                  <c:v>37.69</c:v>
                </c:pt>
                <c:pt idx="556">
                  <c:v>38.090000000000003</c:v>
                </c:pt>
                <c:pt idx="557">
                  <c:v>38.49</c:v>
                </c:pt>
                <c:pt idx="558">
                  <c:v>38.89</c:v>
                </c:pt>
                <c:pt idx="559">
                  <c:v>39.29</c:v>
                </c:pt>
                <c:pt idx="560">
                  <c:v>39.69</c:v>
                </c:pt>
                <c:pt idx="561">
                  <c:v>40.090000000000003</c:v>
                </c:pt>
                <c:pt idx="562">
                  <c:v>40.49</c:v>
                </c:pt>
                <c:pt idx="563">
                  <c:v>40.89</c:v>
                </c:pt>
                <c:pt idx="564">
                  <c:v>41.29</c:v>
                </c:pt>
                <c:pt idx="565">
                  <c:v>41.69</c:v>
                </c:pt>
                <c:pt idx="566">
                  <c:v>42.09</c:v>
                </c:pt>
                <c:pt idx="567">
                  <c:v>42.49</c:v>
                </c:pt>
                <c:pt idx="568">
                  <c:v>42.89</c:v>
                </c:pt>
                <c:pt idx="569">
                  <c:v>43.29</c:v>
                </c:pt>
                <c:pt idx="570">
                  <c:v>43.69</c:v>
                </c:pt>
                <c:pt idx="571">
                  <c:v>44.09</c:v>
                </c:pt>
                <c:pt idx="572">
                  <c:v>44.49</c:v>
                </c:pt>
                <c:pt idx="573">
                  <c:v>44.89</c:v>
                </c:pt>
                <c:pt idx="574">
                  <c:v>45.29</c:v>
                </c:pt>
                <c:pt idx="575">
                  <c:v>45.69</c:v>
                </c:pt>
                <c:pt idx="576">
                  <c:v>46.09</c:v>
                </c:pt>
                <c:pt idx="577">
                  <c:v>46.49</c:v>
                </c:pt>
                <c:pt idx="578">
                  <c:v>46.89</c:v>
                </c:pt>
                <c:pt idx="579">
                  <c:v>47.29</c:v>
                </c:pt>
                <c:pt idx="580">
                  <c:v>47.69</c:v>
                </c:pt>
                <c:pt idx="581">
                  <c:v>48.09</c:v>
                </c:pt>
                <c:pt idx="582">
                  <c:v>48.49</c:v>
                </c:pt>
                <c:pt idx="583">
                  <c:v>48.89</c:v>
                </c:pt>
                <c:pt idx="584">
                  <c:v>49.29</c:v>
                </c:pt>
                <c:pt idx="585">
                  <c:v>49.69</c:v>
                </c:pt>
                <c:pt idx="586">
                  <c:v>50.09</c:v>
                </c:pt>
                <c:pt idx="587">
                  <c:v>50.49</c:v>
                </c:pt>
                <c:pt idx="588">
                  <c:v>50.89</c:v>
                </c:pt>
                <c:pt idx="589">
                  <c:v>51.29</c:v>
                </c:pt>
                <c:pt idx="590">
                  <c:v>51.69</c:v>
                </c:pt>
                <c:pt idx="591">
                  <c:v>52.09</c:v>
                </c:pt>
                <c:pt idx="592">
                  <c:v>52.49</c:v>
                </c:pt>
                <c:pt idx="593">
                  <c:v>52.89</c:v>
                </c:pt>
                <c:pt idx="594">
                  <c:v>53.29</c:v>
                </c:pt>
                <c:pt idx="595">
                  <c:v>53.69</c:v>
                </c:pt>
                <c:pt idx="596">
                  <c:v>54.09</c:v>
                </c:pt>
                <c:pt idx="597">
                  <c:v>54.49</c:v>
                </c:pt>
                <c:pt idx="598">
                  <c:v>54.89</c:v>
                </c:pt>
                <c:pt idx="599">
                  <c:v>55.29</c:v>
                </c:pt>
                <c:pt idx="600">
                  <c:v>55.69</c:v>
                </c:pt>
                <c:pt idx="601">
                  <c:v>56.09</c:v>
                </c:pt>
                <c:pt idx="602">
                  <c:v>56.49</c:v>
                </c:pt>
                <c:pt idx="603">
                  <c:v>56.89</c:v>
                </c:pt>
                <c:pt idx="604">
                  <c:v>57.29</c:v>
                </c:pt>
                <c:pt idx="605">
                  <c:v>57.69</c:v>
                </c:pt>
                <c:pt idx="606">
                  <c:v>58.09</c:v>
                </c:pt>
                <c:pt idx="607">
                  <c:v>58.49</c:v>
                </c:pt>
                <c:pt idx="608">
                  <c:v>58.89</c:v>
                </c:pt>
                <c:pt idx="609">
                  <c:v>59.29</c:v>
                </c:pt>
                <c:pt idx="610">
                  <c:v>59.69</c:v>
                </c:pt>
                <c:pt idx="611">
                  <c:v>60.09</c:v>
                </c:pt>
                <c:pt idx="612">
                  <c:v>60.49</c:v>
                </c:pt>
                <c:pt idx="613">
                  <c:v>60.89</c:v>
                </c:pt>
                <c:pt idx="614">
                  <c:v>61.29</c:v>
                </c:pt>
                <c:pt idx="615">
                  <c:v>61.69</c:v>
                </c:pt>
                <c:pt idx="616">
                  <c:v>62.09</c:v>
                </c:pt>
                <c:pt idx="617">
                  <c:v>62.49</c:v>
                </c:pt>
                <c:pt idx="618">
                  <c:v>62.89</c:v>
                </c:pt>
                <c:pt idx="619">
                  <c:v>63.29</c:v>
                </c:pt>
                <c:pt idx="620">
                  <c:v>63.69</c:v>
                </c:pt>
                <c:pt idx="621">
                  <c:v>64.09</c:v>
                </c:pt>
                <c:pt idx="622">
                  <c:v>64.489999999999995</c:v>
                </c:pt>
                <c:pt idx="623">
                  <c:v>64.89</c:v>
                </c:pt>
                <c:pt idx="624">
                  <c:v>65.290000000000006</c:v>
                </c:pt>
                <c:pt idx="625">
                  <c:v>65.69</c:v>
                </c:pt>
                <c:pt idx="626">
                  <c:v>66.09</c:v>
                </c:pt>
                <c:pt idx="627">
                  <c:v>66.489999999999995</c:v>
                </c:pt>
                <c:pt idx="628">
                  <c:v>66.89</c:v>
                </c:pt>
                <c:pt idx="629">
                  <c:v>67.290000000000006</c:v>
                </c:pt>
                <c:pt idx="630">
                  <c:v>67.69</c:v>
                </c:pt>
                <c:pt idx="631">
                  <c:v>68.09</c:v>
                </c:pt>
                <c:pt idx="632">
                  <c:v>68.489999999999995</c:v>
                </c:pt>
                <c:pt idx="633">
                  <c:v>68.89</c:v>
                </c:pt>
                <c:pt idx="634">
                  <c:v>69.290000000000006</c:v>
                </c:pt>
                <c:pt idx="635">
                  <c:v>69.69</c:v>
                </c:pt>
                <c:pt idx="636">
                  <c:v>70.09</c:v>
                </c:pt>
                <c:pt idx="637">
                  <c:v>70.489999999999995</c:v>
                </c:pt>
                <c:pt idx="638">
                  <c:v>70.89</c:v>
                </c:pt>
                <c:pt idx="639">
                  <c:v>71.290000000000006</c:v>
                </c:pt>
                <c:pt idx="640">
                  <c:v>71.69</c:v>
                </c:pt>
                <c:pt idx="641">
                  <c:v>72.09</c:v>
                </c:pt>
                <c:pt idx="642">
                  <c:v>72.489999999999995</c:v>
                </c:pt>
                <c:pt idx="643">
                  <c:v>72.89</c:v>
                </c:pt>
                <c:pt idx="644">
                  <c:v>73.290000000000006</c:v>
                </c:pt>
                <c:pt idx="645">
                  <c:v>73.69</c:v>
                </c:pt>
                <c:pt idx="646">
                  <c:v>74.09</c:v>
                </c:pt>
                <c:pt idx="647">
                  <c:v>74.489999999999995</c:v>
                </c:pt>
                <c:pt idx="648">
                  <c:v>74.89</c:v>
                </c:pt>
                <c:pt idx="649">
                  <c:v>75.290000000000006</c:v>
                </c:pt>
                <c:pt idx="650">
                  <c:v>75.69</c:v>
                </c:pt>
                <c:pt idx="651">
                  <c:v>76.09</c:v>
                </c:pt>
                <c:pt idx="652">
                  <c:v>76.489999999999995</c:v>
                </c:pt>
                <c:pt idx="653">
                  <c:v>76.89</c:v>
                </c:pt>
                <c:pt idx="654">
                  <c:v>77.290000000000006</c:v>
                </c:pt>
                <c:pt idx="655">
                  <c:v>77.69</c:v>
                </c:pt>
                <c:pt idx="656">
                  <c:v>78.09</c:v>
                </c:pt>
                <c:pt idx="657">
                  <c:v>78.489999999999995</c:v>
                </c:pt>
                <c:pt idx="658">
                  <c:v>78.89</c:v>
                </c:pt>
                <c:pt idx="659">
                  <c:v>79.290000000000006</c:v>
                </c:pt>
                <c:pt idx="660">
                  <c:v>79.69</c:v>
                </c:pt>
                <c:pt idx="661">
                  <c:v>80.09</c:v>
                </c:pt>
                <c:pt idx="662">
                  <c:v>80.489999999999995</c:v>
                </c:pt>
                <c:pt idx="663">
                  <c:v>80.89</c:v>
                </c:pt>
                <c:pt idx="664">
                  <c:v>81.290000000000006</c:v>
                </c:pt>
                <c:pt idx="665">
                  <c:v>81.69</c:v>
                </c:pt>
                <c:pt idx="666">
                  <c:v>82.09</c:v>
                </c:pt>
                <c:pt idx="667">
                  <c:v>82.49</c:v>
                </c:pt>
                <c:pt idx="668">
                  <c:v>82.89</c:v>
                </c:pt>
                <c:pt idx="669">
                  <c:v>83.29</c:v>
                </c:pt>
                <c:pt idx="670">
                  <c:v>83.69</c:v>
                </c:pt>
                <c:pt idx="671">
                  <c:v>84.09</c:v>
                </c:pt>
                <c:pt idx="672">
                  <c:v>84.49</c:v>
                </c:pt>
                <c:pt idx="673">
                  <c:v>84.89</c:v>
                </c:pt>
                <c:pt idx="674">
                  <c:v>85.29</c:v>
                </c:pt>
                <c:pt idx="675">
                  <c:v>85.69</c:v>
                </c:pt>
                <c:pt idx="676">
                  <c:v>86.09</c:v>
                </c:pt>
                <c:pt idx="677">
                  <c:v>86.49</c:v>
                </c:pt>
                <c:pt idx="678">
                  <c:v>86.89</c:v>
                </c:pt>
                <c:pt idx="679">
                  <c:v>87.29</c:v>
                </c:pt>
                <c:pt idx="680">
                  <c:v>87.69</c:v>
                </c:pt>
                <c:pt idx="681">
                  <c:v>88.09</c:v>
                </c:pt>
                <c:pt idx="682">
                  <c:v>88.49</c:v>
                </c:pt>
                <c:pt idx="683">
                  <c:v>88.89</c:v>
                </c:pt>
                <c:pt idx="684">
                  <c:v>89.29</c:v>
                </c:pt>
                <c:pt idx="685">
                  <c:v>89.69</c:v>
                </c:pt>
                <c:pt idx="686">
                  <c:v>90.09</c:v>
                </c:pt>
                <c:pt idx="687">
                  <c:v>90.49</c:v>
                </c:pt>
                <c:pt idx="688">
                  <c:v>90.89</c:v>
                </c:pt>
                <c:pt idx="689">
                  <c:v>91.29</c:v>
                </c:pt>
                <c:pt idx="690">
                  <c:v>91.69</c:v>
                </c:pt>
                <c:pt idx="691">
                  <c:v>92.09</c:v>
                </c:pt>
                <c:pt idx="692">
                  <c:v>92.49</c:v>
                </c:pt>
                <c:pt idx="693">
                  <c:v>92.89</c:v>
                </c:pt>
                <c:pt idx="694">
                  <c:v>93.29</c:v>
                </c:pt>
                <c:pt idx="695">
                  <c:v>93.69</c:v>
                </c:pt>
                <c:pt idx="696">
                  <c:v>94.09</c:v>
                </c:pt>
                <c:pt idx="697">
                  <c:v>94.49</c:v>
                </c:pt>
                <c:pt idx="698">
                  <c:v>94.89</c:v>
                </c:pt>
                <c:pt idx="699">
                  <c:v>95.29</c:v>
                </c:pt>
                <c:pt idx="700">
                  <c:v>95.69</c:v>
                </c:pt>
                <c:pt idx="701">
                  <c:v>96.09</c:v>
                </c:pt>
                <c:pt idx="702">
                  <c:v>96.49</c:v>
                </c:pt>
                <c:pt idx="703">
                  <c:v>96.89</c:v>
                </c:pt>
                <c:pt idx="704">
                  <c:v>97.29</c:v>
                </c:pt>
                <c:pt idx="705">
                  <c:v>97.69</c:v>
                </c:pt>
                <c:pt idx="706">
                  <c:v>98.09</c:v>
                </c:pt>
                <c:pt idx="707">
                  <c:v>98.49</c:v>
                </c:pt>
                <c:pt idx="708">
                  <c:v>98.89</c:v>
                </c:pt>
                <c:pt idx="709">
                  <c:v>99.29</c:v>
                </c:pt>
                <c:pt idx="710">
                  <c:v>99.69</c:v>
                </c:pt>
                <c:pt idx="711">
                  <c:v>100.09</c:v>
                </c:pt>
                <c:pt idx="712">
                  <c:v>100.49</c:v>
                </c:pt>
                <c:pt idx="713">
                  <c:v>100.89</c:v>
                </c:pt>
                <c:pt idx="714">
                  <c:v>101.29</c:v>
                </c:pt>
                <c:pt idx="715">
                  <c:v>101.69</c:v>
                </c:pt>
                <c:pt idx="716">
                  <c:v>102.09</c:v>
                </c:pt>
                <c:pt idx="717">
                  <c:v>102.49</c:v>
                </c:pt>
                <c:pt idx="718">
                  <c:v>102.89</c:v>
                </c:pt>
                <c:pt idx="719">
                  <c:v>103.29</c:v>
                </c:pt>
                <c:pt idx="720">
                  <c:v>103.69</c:v>
                </c:pt>
                <c:pt idx="721">
                  <c:v>104.09</c:v>
                </c:pt>
                <c:pt idx="722">
                  <c:v>104.49</c:v>
                </c:pt>
                <c:pt idx="723">
                  <c:v>104.89</c:v>
                </c:pt>
                <c:pt idx="724">
                  <c:v>105.29</c:v>
                </c:pt>
                <c:pt idx="725">
                  <c:v>105.69</c:v>
                </c:pt>
                <c:pt idx="726">
                  <c:v>106.09</c:v>
                </c:pt>
                <c:pt idx="727">
                  <c:v>106.49</c:v>
                </c:pt>
                <c:pt idx="728">
                  <c:v>106.89</c:v>
                </c:pt>
                <c:pt idx="729">
                  <c:v>107.29</c:v>
                </c:pt>
                <c:pt idx="730">
                  <c:v>107.69</c:v>
                </c:pt>
                <c:pt idx="731">
                  <c:v>108.09</c:v>
                </c:pt>
                <c:pt idx="732">
                  <c:v>108.49</c:v>
                </c:pt>
                <c:pt idx="733">
                  <c:v>108.89</c:v>
                </c:pt>
                <c:pt idx="734">
                  <c:v>109.29</c:v>
                </c:pt>
                <c:pt idx="735">
                  <c:v>109.69</c:v>
                </c:pt>
                <c:pt idx="736">
                  <c:v>110.09</c:v>
                </c:pt>
                <c:pt idx="737">
                  <c:v>110.49</c:v>
                </c:pt>
                <c:pt idx="738">
                  <c:v>110.89</c:v>
                </c:pt>
                <c:pt idx="739">
                  <c:v>111.29</c:v>
                </c:pt>
                <c:pt idx="740">
                  <c:v>111.69</c:v>
                </c:pt>
                <c:pt idx="741">
                  <c:v>112.09</c:v>
                </c:pt>
                <c:pt idx="742">
                  <c:v>112.49</c:v>
                </c:pt>
                <c:pt idx="743">
                  <c:v>112.89</c:v>
                </c:pt>
                <c:pt idx="744">
                  <c:v>113.29</c:v>
                </c:pt>
                <c:pt idx="745">
                  <c:v>113.69</c:v>
                </c:pt>
                <c:pt idx="746">
                  <c:v>114.09</c:v>
                </c:pt>
                <c:pt idx="747">
                  <c:v>114.49</c:v>
                </c:pt>
                <c:pt idx="748">
                  <c:v>114.89</c:v>
                </c:pt>
                <c:pt idx="749">
                  <c:v>115.29</c:v>
                </c:pt>
                <c:pt idx="750">
                  <c:v>115.69</c:v>
                </c:pt>
                <c:pt idx="751">
                  <c:v>116.09</c:v>
                </c:pt>
                <c:pt idx="752">
                  <c:v>116.49</c:v>
                </c:pt>
                <c:pt idx="753">
                  <c:v>116.89</c:v>
                </c:pt>
                <c:pt idx="754">
                  <c:v>117.29</c:v>
                </c:pt>
                <c:pt idx="755">
                  <c:v>117.69</c:v>
                </c:pt>
                <c:pt idx="756">
                  <c:v>118.09</c:v>
                </c:pt>
                <c:pt idx="757">
                  <c:v>118.49</c:v>
                </c:pt>
                <c:pt idx="758">
                  <c:v>118.89</c:v>
                </c:pt>
                <c:pt idx="759">
                  <c:v>119.29</c:v>
                </c:pt>
                <c:pt idx="760">
                  <c:v>119.69</c:v>
                </c:pt>
                <c:pt idx="761">
                  <c:v>120.09</c:v>
                </c:pt>
                <c:pt idx="762">
                  <c:v>120.49</c:v>
                </c:pt>
                <c:pt idx="763">
                  <c:v>120.89</c:v>
                </c:pt>
                <c:pt idx="764">
                  <c:v>121.29</c:v>
                </c:pt>
                <c:pt idx="765">
                  <c:v>121.69</c:v>
                </c:pt>
                <c:pt idx="766">
                  <c:v>122.09</c:v>
                </c:pt>
                <c:pt idx="767">
                  <c:v>122.49</c:v>
                </c:pt>
                <c:pt idx="768">
                  <c:v>122.89</c:v>
                </c:pt>
                <c:pt idx="769">
                  <c:v>123.29</c:v>
                </c:pt>
                <c:pt idx="770">
                  <c:v>123.69</c:v>
                </c:pt>
                <c:pt idx="771">
                  <c:v>124.09</c:v>
                </c:pt>
                <c:pt idx="772">
                  <c:v>124.49</c:v>
                </c:pt>
                <c:pt idx="773">
                  <c:v>124.89</c:v>
                </c:pt>
                <c:pt idx="774">
                  <c:v>125.29</c:v>
                </c:pt>
                <c:pt idx="775">
                  <c:v>125.69</c:v>
                </c:pt>
                <c:pt idx="776">
                  <c:v>126.09</c:v>
                </c:pt>
                <c:pt idx="777">
                  <c:v>126.49</c:v>
                </c:pt>
                <c:pt idx="778">
                  <c:v>126.89</c:v>
                </c:pt>
                <c:pt idx="779">
                  <c:v>127.29</c:v>
                </c:pt>
                <c:pt idx="780">
                  <c:v>127.69</c:v>
                </c:pt>
                <c:pt idx="781">
                  <c:v>128.09</c:v>
                </c:pt>
                <c:pt idx="782">
                  <c:v>128.49</c:v>
                </c:pt>
                <c:pt idx="783">
                  <c:v>128.88999999999999</c:v>
                </c:pt>
                <c:pt idx="784">
                  <c:v>129.29</c:v>
                </c:pt>
                <c:pt idx="785">
                  <c:v>129.69</c:v>
                </c:pt>
                <c:pt idx="786">
                  <c:v>130.09</c:v>
                </c:pt>
                <c:pt idx="787">
                  <c:v>130.49</c:v>
                </c:pt>
                <c:pt idx="788">
                  <c:v>130.88999999999999</c:v>
                </c:pt>
                <c:pt idx="789">
                  <c:v>131.29</c:v>
                </c:pt>
                <c:pt idx="790">
                  <c:v>131.69</c:v>
                </c:pt>
                <c:pt idx="791">
                  <c:v>132.09</c:v>
                </c:pt>
                <c:pt idx="792">
                  <c:v>132.49</c:v>
                </c:pt>
                <c:pt idx="793">
                  <c:v>132.88999999999999</c:v>
                </c:pt>
                <c:pt idx="794">
                  <c:v>133.29</c:v>
                </c:pt>
                <c:pt idx="795">
                  <c:v>133.69</c:v>
                </c:pt>
                <c:pt idx="796">
                  <c:v>134.09</c:v>
                </c:pt>
                <c:pt idx="797">
                  <c:v>134.49</c:v>
                </c:pt>
                <c:pt idx="798">
                  <c:v>134.88999999999999</c:v>
                </c:pt>
                <c:pt idx="799">
                  <c:v>135.29</c:v>
                </c:pt>
                <c:pt idx="800">
                  <c:v>135.69</c:v>
                </c:pt>
                <c:pt idx="801">
                  <c:v>136.09</c:v>
                </c:pt>
                <c:pt idx="802">
                  <c:v>136.49</c:v>
                </c:pt>
                <c:pt idx="803">
                  <c:v>136.88999999999999</c:v>
                </c:pt>
                <c:pt idx="804">
                  <c:v>137.29</c:v>
                </c:pt>
                <c:pt idx="805">
                  <c:v>137.69</c:v>
                </c:pt>
                <c:pt idx="806">
                  <c:v>138.09</c:v>
                </c:pt>
                <c:pt idx="807">
                  <c:v>138.49</c:v>
                </c:pt>
                <c:pt idx="808">
                  <c:v>138.88999999999999</c:v>
                </c:pt>
                <c:pt idx="809">
                  <c:v>139.29</c:v>
                </c:pt>
                <c:pt idx="810">
                  <c:v>139.69</c:v>
                </c:pt>
                <c:pt idx="811">
                  <c:v>140.09</c:v>
                </c:pt>
                <c:pt idx="812">
                  <c:v>140.49</c:v>
                </c:pt>
                <c:pt idx="813">
                  <c:v>140.88999999999999</c:v>
                </c:pt>
                <c:pt idx="814">
                  <c:v>141.29</c:v>
                </c:pt>
                <c:pt idx="815">
                  <c:v>141.69</c:v>
                </c:pt>
                <c:pt idx="816">
                  <c:v>142.09</c:v>
                </c:pt>
                <c:pt idx="817">
                  <c:v>142.49</c:v>
                </c:pt>
                <c:pt idx="818">
                  <c:v>142.88999999999999</c:v>
                </c:pt>
                <c:pt idx="819">
                  <c:v>143.29</c:v>
                </c:pt>
                <c:pt idx="820">
                  <c:v>143.69</c:v>
                </c:pt>
                <c:pt idx="821">
                  <c:v>144.09</c:v>
                </c:pt>
                <c:pt idx="822">
                  <c:v>144.49</c:v>
                </c:pt>
                <c:pt idx="823">
                  <c:v>144.88999999999999</c:v>
                </c:pt>
                <c:pt idx="824">
                  <c:v>145.29</c:v>
                </c:pt>
                <c:pt idx="825">
                  <c:v>145.69</c:v>
                </c:pt>
                <c:pt idx="826">
                  <c:v>146.09</c:v>
                </c:pt>
                <c:pt idx="827">
                  <c:v>146.49</c:v>
                </c:pt>
                <c:pt idx="828">
                  <c:v>146.88999999999999</c:v>
                </c:pt>
                <c:pt idx="829">
                  <c:v>147.29</c:v>
                </c:pt>
                <c:pt idx="830">
                  <c:v>147.69</c:v>
                </c:pt>
                <c:pt idx="831">
                  <c:v>148.09</c:v>
                </c:pt>
                <c:pt idx="832">
                  <c:v>148.49</c:v>
                </c:pt>
                <c:pt idx="833">
                  <c:v>148.88999999999999</c:v>
                </c:pt>
                <c:pt idx="834">
                  <c:v>149.29</c:v>
                </c:pt>
                <c:pt idx="835">
                  <c:v>149.69</c:v>
                </c:pt>
                <c:pt idx="836">
                  <c:v>150.09</c:v>
                </c:pt>
                <c:pt idx="837">
                  <c:v>150.49</c:v>
                </c:pt>
                <c:pt idx="838">
                  <c:v>150.88999999999999</c:v>
                </c:pt>
                <c:pt idx="839">
                  <c:v>151.29</c:v>
                </c:pt>
                <c:pt idx="840">
                  <c:v>151.69</c:v>
                </c:pt>
                <c:pt idx="841">
                  <c:v>152.09</c:v>
                </c:pt>
                <c:pt idx="842">
                  <c:v>152.49</c:v>
                </c:pt>
                <c:pt idx="843">
                  <c:v>152.88999999999999</c:v>
                </c:pt>
                <c:pt idx="844">
                  <c:v>153.29</c:v>
                </c:pt>
                <c:pt idx="845">
                  <c:v>153.69</c:v>
                </c:pt>
                <c:pt idx="846">
                  <c:v>154.09</c:v>
                </c:pt>
                <c:pt idx="847">
                  <c:v>154.49</c:v>
                </c:pt>
                <c:pt idx="848">
                  <c:v>154.88999999999999</c:v>
                </c:pt>
                <c:pt idx="849">
                  <c:v>155.29</c:v>
                </c:pt>
                <c:pt idx="850">
                  <c:v>155.69</c:v>
                </c:pt>
                <c:pt idx="851">
                  <c:v>156.09</c:v>
                </c:pt>
                <c:pt idx="852">
                  <c:v>156.49</c:v>
                </c:pt>
                <c:pt idx="853">
                  <c:v>156.88999999999999</c:v>
                </c:pt>
                <c:pt idx="854">
                  <c:v>157.29</c:v>
                </c:pt>
                <c:pt idx="855">
                  <c:v>157.69</c:v>
                </c:pt>
                <c:pt idx="856">
                  <c:v>158.09</c:v>
                </c:pt>
                <c:pt idx="857">
                  <c:v>158.49</c:v>
                </c:pt>
                <c:pt idx="858">
                  <c:v>158.88999999999999</c:v>
                </c:pt>
                <c:pt idx="859">
                  <c:v>159.29</c:v>
                </c:pt>
                <c:pt idx="860">
                  <c:v>159.69</c:v>
                </c:pt>
                <c:pt idx="861">
                  <c:v>160.09</c:v>
                </c:pt>
                <c:pt idx="862">
                  <c:v>160.49</c:v>
                </c:pt>
                <c:pt idx="863">
                  <c:v>160.88999999999999</c:v>
                </c:pt>
                <c:pt idx="864">
                  <c:v>161.29</c:v>
                </c:pt>
                <c:pt idx="865">
                  <c:v>161.69</c:v>
                </c:pt>
                <c:pt idx="866">
                  <c:v>162.09</c:v>
                </c:pt>
                <c:pt idx="867">
                  <c:v>162.49</c:v>
                </c:pt>
                <c:pt idx="868">
                  <c:v>162.88999999999999</c:v>
                </c:pt>
                <c:pt idx="869">
                  <c:v>163.29</c:v>
                </c:pt>
                <c:pt idx="870">
                  <c:v>163.69</c:v>
                </c:pt>
                <c:pt idx="871">
                  <c:v>164.09</c:v>
                </c:pt>
                <c:pt idx="872">
                  <c:v>164.49</c:v>
                </c:pt>
                <c:pt idx="873">
                  <c:v>164.89</c:v>
                </c:pt>
                <c:pt idx="874">
                  <c:v>165.29</c:v>
                </c:pt>
                <c:pt idx="875">
                  <c:v>165.69</c:v>
                </c:pt>
                <c:pt idx="876">
                  <c:v>166.09</c:v>
                </c:pt>
                <c:pt idx="877">
                  <c:v>166.49</c:v>
                </c:pt>
                <c:pt idx="878">
                  <c:v>166.89</c:v>
                </c:pt>
                <c:pt idx="879">
                  <c:v>167.29</c:v>
                </c:pt>
                <c:pt idx="880">
                  <c:v>167.69</c:v>
                </c:pt>
                <c:pt idx="881">
                  <c:v>168.09</c:v>
                </c:pt>
                <c:pt idx="882">
                  <c:v>168.49</c:v>
                </c:pt>
                <c:pt idx="883">
                  <c:v>168.89</c:v>
                </c:pt>
                <c:pt idx="884">
                  <c:v>169.29</c:v>
                </c:pt>
                <c:pt idx="885">
                  <c:v>169.69</c:v>
                </c:pt>
                <c:pt idx="886">
                  <c:v>170.09</c:v>
                </c:pt>
                <c:pt idx="887">
                  <c:v>170.49</c:v>
                </c:pt>
                <c:pt idx="888">
                  <c:v>170.89</c:v>
                </c:pt>
                <c:pt idx="889">
                  <c:v>171.29</c:v>
                </c:pt>
                <c:pt idx="890">
                  <c:v>171.69</c:v>
                </c:pt>
                <c:pt idx="891">
                  <c:v>172.09</c:v>
                </c:pt>
                <c:pt idx="892">
                  <c:v>172.49</c:v>
                </c:pt>
                <c:pt idx="893">
                  <c:v>172.89</c:v>
                </c:pt>
                <c:pt idx="894">
                  <c:v>173.29</c:v>
                </c:pt>
                <c:pt idx="895">
                  <c:v>173.69</c:v>
                </c:pt>
                <c:pt idx="896">
                  <c:v>174.09</c:v>
                </c:pt>
                <c:pt idx="897">
                  <c:v>174.49</c:v>
                </c:pt>
                <c:pt idx="898">
                  <c:v>174.89</c:v>
                </c:pt>
                <c:pt idx="899">
                  <c:v>175.29</c:v>
                </c:pt>
                <c:pt idx="900">
                  <c:v>175.69</c:v>
                </c:pt>
                <c:pt idx="901">
                  <c:v>176.09</c:v>
                </c:pt>
                <c:pt idx="902">
                  <c:v>176.49</c:v>
                </c:pt>
                <c:pt idx="903">
                  <c:v>176.89</c:v>
                </c:pt>
                <c:pt idx="904">
                  <c:v>177.29</c:v>
                </c:pt>
                <c:pt idx="905">
                  <c:v>177.69</c:v>
                </c:pt>
                <c:pt idx="906">
                  <c:v>178.09</c:v>
                </c:pt>
                <c:pt idx="907">
                  <c:v>178.49</c:v>
                </c:pt>
                <c:pt idx="908">
                  <c:v>178.89</c:v>
                </c:pt>
                <c:pt idx="909">
                  <c:v>179.29</c:v>
                </c:pt>
                <c:pt idx="910">
                  <c:v>179.69</c:v>
                </c:pt>
                <c:pt idx="911">
                  <c:v>180.09</c:v>
                </c:pt>
                <c:pt idx="912">
                  <c:v>180.49</c:v>
                </c:pt>
                <c:pt idx="913">
                  <c:v>180.89</c:v>
                </c:pt>
                <c:pt idx="914">
                  <c:v>181.29</c:v>
                </c:pt>
                <c:pt idx="915">
                  <c:v>181.69</c:v>
                </c:pt>
                <c:pt idx="916">
                  <c:v>182.09</c:v>
                </c:pt>
                <c:pt idx="917">
                  <c:v>182.49</c:v>
                </c:pt>
                <c:pt idx="918">
                  <c:v>182.89</c:v>
                </c:pt>
                <c:pt idx="919">
                  <c:v>183.29</c:v>
                </c:pt>
                <c:pt idx="920">
                  <c:v>183.69</c:v>
                </c:pt>
                <c:pt idx="921">
                  <c:v>184.09</c:v>
                </c:pt>
              </c:numCache>
            </c:numRef>
          </c:xVal>
          <c:yVal>
            <c:numRef>
              <c:f>'Measured H_6th'!$T$2:$T$936</c:f>
              <c:numCache>
                <c:formatCode>0.00E+00</c:formatCode>
                <c:ptCount val="935"/>
                <c:pt idx="0">
                  <c:v>3.5805000000000003E-3</c:v>
                </c:pt>
                <c:pt idx="1">
                  <c:v>3.429500000000002E-3</c:v>
                </c:pt>
                <c:pt idx="2">
                  <c:v>2.2004999999999941E-3</c:v>
                </c:pt>
                <c:pt idx="3">
                  <c:v>2.483000000000013E-3</c:v>
                </c:pt>
                <c:pt idx="4">
                  <c:v>4.250000000000087E-4</c:v>
                </c:pt>
                <c:pt idx="5">
                  <c:v>-2.1815000000000029E-3</c:v>
                </c:pt>
                <c:pt idx="6">
                  <c:v>-3.5604999999999942E-3</c:v>
                </c:pt>
                <c:pt idx="7">
                  <c:v>-3.9250000000000118E-3</c:v>
                </c:pt>
                <c:pt idx="8">
                  <c:v>-4.154999999999992E-3</c:v>
                </c:pt>
                <c:pt idx="9">
                  <c:v>-4.5069999999999832E-3</c:v>
                </c:pt>
                <c:pt idx="10">
                  <c:v>-4.7510000000000052E-3</c:v>
                </c:pt>
                <c:pt idx="11">
                  <c:v>-5.0264999999999893E-3</c:v>
                </c:pt>
                <c:pt idx="12">
                  <c:v>-5.5540000000000034E-3</c:v>
                </c:pt>
                <c:pt idx="13">
                  <c:v>-6.2920000000000198E-3</c:v>
                </c:pt>
                <c:pt idx="14">
                  <c:v>-7.3430000000000162E-3</c:v>
                </c:pt>
                <c:pt idx="15">
                  <c:v>-8.6009999999999975E-3</c:v>
                </c:pt>
                <c:pt idx="16">
                  <c:v>-9.7149999999999737E-3</c:v>
                </c:pt>
                <c:pt idx="17">
                  <c:v>-1.0743499999999989E-2</c:v>
                </c:pt>
                <c:pt idx="18">
                  <c:v>-1.1679500000000009E-2</c:v>
                </c:pt>
                <c:pt idx="19">
                  <c:v>-1.2219000000000008E-2</c:v>
                </c:pt>
                <c:pt idx="20">
                  <c:v>-1.2328499999999992E-2</c:v>
                </c:pt>
                <c:pt idx="21">
                  <c:v>-1.2054000000000009E-2</c:v>
                </c:pt>
                <c:pt idx="22">
                  <c:v>-1.1446000000000012E-2</c:v>
                </c:pt>
                <c:pt idx="23">
                  <c:v>-1.0525000000000007E-2</c:v>
                </c:pt>
                <c:pt idx="24">
                  <c:v>-9.3759999999999954E-3</c:v>
                </c:pt>
                <c:pt idx="25">
                  <c:v>-8.1789999999999918E-3</c:v>
                </c:pt>
                <c:pt idx="26">
                  <c:v>-7.0405000000000051E-3</c:v>
                </c:pt>
                <c:pt idx="27">
                  <c:v>-6.01850000000001E-3</c:v>
                </c:pt>
                <c:pt idx="28">
                  <c:v>-5.1575000000000093E-3</c:v>
                </c:pt>
                <c:pt idx="29">
                  <c:v>-4.3054999999999899E-3</c:v>
                </c:pt>
                <c:pt idx="30">
                  <c:v>-3.6990000000000078E-3</c:v>
                </c:pt>
                <c:pt idx="31">
                  <c:v>-3.1615000000000115E-3</c:v>
                </c:pt>
                <c:pt idx="32">
                  <c:v>-2.7625000000000011E-3</c:v>
                </c:pt>
                <c:pt idx="33">
                  <c:v>-2.4554999999999993E-3</c:v>
                </c:pt>
                <c:pt idx="34">
                  <c:v>-2.1980000000000055E-3</c:v>
                </c:pt>
                <c:pt idx="35">
                  <c:v>-1.9689999999999985E-3</c:v>
                </c:pt>
                <c:pt idx="36">
                  <c:v>-1.7719999999999958E-3</c:v>
                </c:pt>
                <c:pt idx="37">
                  <c:v>-1.6154999999999919E-3</c:v>
                </c:pt>
                <c:pt idx="38">
                  <c:v>-1.4960000000000251E-3</c:v>
                </c:pt>
                <c:pt idx="39">
                  <c:v>-1.3815000000000077E-3</c:v>
                </c:pt>
                <c:pt idx="40">
                  <c:v>-1.2669999999999904E-3</c:v>
                </c:pt>
                <c:pt idx="41">
                  <c:v>-1.1914999999999842E-3</c:v>
                </c:pt>
                <c:pt idx="42">
                  <c:v>-1.1120000000000019E-3</c:v>
                </c:pt>
                <c:pt idx="43">
                  <c:v>-1.0315000000000185E-3</c:v>
                </c:pt>
                <c:pt idx="44">
                  <c:v>-9.6649999999998126E-4</c:v>
                </c:pt>
                <c:pt idx="45">
                  <c:v>-9.1900000000000315E-4</c:v>
                </c:pt>
                <c:pt idx="46">
                  <c:v>-8.7750000000000328E-4</c:v>
                </c:pt>
                <c:pt idx="47">
                  <c:v>-8.2999999999999741E-4</c:v>
                </c:pt>
                <c:pt idx="48">
                  <c:v>-7.9099999999998616E-4</c:v>
                </c:pt>
                <c:pt idx="49">
                  <c:v>-7.2449999999998904E-4</c:v>
                </c:pt>
                <c:pt idx="50">
                  <c:v>-6.4300000000000468E-4</c:v>
                </c:pt>
                <c:pt idx="51">
                  <c:v>-4.9649999999998307E-4</c:v>
                </c:pt>
                <c:pt idx="52">
                  <c:v>-3.8650000000001183E-4</c:v>
                </c:pt>
                <c:pt idx="53">
                  <c:v>-3.5049999999997583E-4</c:v>
                </c:pt>
                <c:pt idx="54">
                  <c:v>-2.9599999999999071E-4</c:v>
                </c:pt>
                <c:pt idx="55">
                  <c:v>-2.204999999999846E-4</c:v>
                </c:pt>
                <c:pt idx="56">
                  <c:v>-1.3200000000002099E-4</c:v>
                </c:pt>
                <c:pt idx="57">
                  <c:v>-4.1999999999986493E-5</c:v>
                </c:pt>
                <c:pt idx="58">
                  <c:v>6.3999999999980739E-5</c:v>
                </c:pt>
                <c:pt idx="59">
                  <c:v>1.815000000000011E-4</c:v>
                </c:pt>
                <c:pt idx="60">
                  <c:v>2.8499999999997971E-4</c:v>
                </c:pt>
                <c:pt idx="61">
                  <c:v>3.9249999999999008E-4</c:v>
                </c:pt>
                <c:pt idx="62">
                  <c:v>5.1099999999998369E-4</c:v>
                </c:pt>
                <c:pt idx="63">
                  <c:v>6.494999999999973E-4</c:v>
                </c:pt>
                <c:pt idx="64">
                  <c:v>7.8349999999999254E-4</c:v>
                </c:pt>
                <c:pt idx="65">
                  <c:v>8.930000000000049E-4</c:v>
                </c:pt>
                <c:pt idx="66">
                  <c:v>9.8950000000000427E-4</c:v>
                </c:pt>
                <c:pt idx="67">
                  <c:v>1.0860000000000036E-3</c:v>
                </c:pt>
                <c:pt idx="68">
                  <c:v>1.1435000000000195E-3</c:v>
                </c:pt>
                <c:pt idx="69">
                  <c:v>1.1589999999999934E-3</c:v>
                </c:pt>
                <c:pt idx="70">
                  <c:v>1.1229999999999851E-3</c:v>
                </c:pt>
                <c:pt idx="71">
                  <c:v>1.0029999999999761E-3</c:v>
                </c:pt>
                <c:pt idx="72">
                  <c:v>7.8400000000000691E-4</c:v>
                </c:pt>
                <c:pt idx="73">
                  <c:v>4.4450000000001433E-4</c:v>
                </c:pt>
                <c:pt idx="74">
                  <c:v>-9.3499999999996364E-5</c:v>
                </c:pt>
                <c:pt idx="75">
                  <c:v>-9.2900000000001315E-4</c:v>
                </c:pt>
                <c:pt idx="76">
                  <c:v>-2.0680000000000143E-3</c:v>
                </c:pt>
                <c:pt idx="77">
                  <c:v>-3.5464999999999802E-3</c:v>
                </c:pt>
                <c:pt idx="78">
                  <c:v>-5.4515000000000258E-3</c:v>
                </c:pt>
                <c:pt idx="79">
                  <c:v>-7.8069999999999806E-3</c:v>
                </c:pt>
                <c:pt idx="80">
                  <c:v>-1.0221000000000008E-2</c:v>
                </c:pt>
                <c:pt idx="81">
                  <c:v>-1.2839500000000004E-2</c:v>
                </c:pt>
                <c:pt idx="82">
                  <c:v>-1.5199500000000005E-2</c:v>
                </c:pt>
                <c:pt idx="83">
                  <c:v>-1.7093999999999998E-2</c:v>
                </c:pt>
                <c:pt idx="84">
                  <c:v>-1.8197500000000005E-2</c:v>
                </c:pt>
                <c:pt idx="85">
                  <c:v>-1.8409000000000009E-2</c:v>
                </c:pt>
                <c:pt idx="86">
                  <c:v>-1.7707500000000015E-2</c:v>
                </c:pt>
                <c:pt idx="87">
                  <c:v>-1.6264000000000001E-2</c:v>
                </c:pt>
                <c:pt idx="88">
                  <c:v>-1.4480000000000021E-2</c:v>
                </c:pt>
                <c:pt idx="89">
                  <c:v>-1.2236999999999998E-2</c:v>
                </c:pt>
                <c:pt idx="90">
                  <c:v>-9.9204999999999988E-3</c:v>
                </c:pt>
                <c:pt idx="91">
                  <c:v>-7.6535000000000075E-3</c:v>
                </c:pt>
                <c:pt idx="92">
                  <c:v>-5.4855000000000043E-3</c:v>
                </c:pt>
                <c:pt idx="93">
                  <c:v>-3.8394999999999957E-3</c:v>
                </c:pt>
                <c:pt idx="94">
                  <c:v>-2.5104999999999988E-3</c:v>
                </c:pt>
                <c:pt idx="95">
                  <c:v>-1.3559999999999961E-3</c:v>
                </c:pt>
                <c:pt idx="96">
                  <c:v>-3.9500000000000646E-4</c:v>
                </c:pt>
                <c:pt idx="97">
                  <c:v>2.7649999999998509E-4</c:v>
                </c:pt>
                <c:pt idx="98">
                  <c:v>8.0649999999998778E-4</c:v>
                </c:pt>
                <c:pt idx="99">
                  <c:v>1.171499999999992E-3</c:v>
                </c:pt>
                <c:pt idx="100">
                  <c:v>1.4194999999999902E-3</c:v>
                </c:pt>
                <c:pt idx="101">
                  <c:v>1.5825000000000145E-3</c:v>
                </c:pt>
                <c:pt idx="102">
                  <c:v>1.6790000000000138E-3</c:v>
                </c:pt>
                <c:pt idx="103">
                  <c:v>1.7260000000000053E-3</c:v>
                </c:pt>
                <c:pt idx="104">
                  <c:v>1.7140000000000211E-3</c:v>
                </c:pt>
                <c:pt idx="105">
                  <c:v>1.6634999999999844E-3</c:v>
                </c:pt>
                <c:pt idx="106">
                  <c:v>1.6054999999999819E-3</c:v>
                </c:pt>
                <c:pt idx="107">
                  <c:v>1.520500000000008E-3</c:v>
                </c:pt>
                <c:pt idx="108">
                  <c:v>1.4699999999999991E-3</c:v>
                </c:pt>
                <c:pt idx="109">
                  <c:v>1.4750000000000041E-3</c:v>
                </c:pt>
                <c:pt idx="110">
                  <c:v>1.4770000000000061E-3</c:v>
                </c:pt>
                <c:pt idx="111">
                  <c:v>1.3489999999999891E-3</c:v>
                </c:pt>
                <c:pt idx="112">
                  <c:v>1.1984999999999912E-3</c:v>
                </c:pt>
                <c:pt idx="113">
                  <c:v>1.0660000000000114E-3</c:v>
                </c:pt>
                <c:pt idx="114">
                  <c:v>9.5699999999998564E-4</c:v>
                </c:pt>
                <c:pt idx="115">
                  <c:v>8.5649999999998228E-4</c:v>
                </c:pt>
                <c:pt idx="116">
                  <c:v>7.5300000000000367E-4</c:v>
                </c:pt>
                <c:pt idx="117">
                  <c:v>6.6900000000000293E-4</c:v>
                </c:pt>
                <c:pt idx="118">
                  <c:v>5.7550000000000656E-4</c:v>
                </c:pt>
                <c:pt idx="119">
                  <c:v>5.1000000000001044E-4</c:v>
                </c:pt>
                <c:pt idx="120">
                  <c:v>4.4549999999998757E-4</c:v>
                </c:pt>
                <c:pt idx="121">
                  <c:v>3.8950000000001483E-4</c:v>
                </c:pt>
                <c:pt idx="122">
                  <c:v>3.3099999999999796E-4</c:v>
                </c:pt>
                <c:pt idx="123">
                  <c:v>3.0299999999999772E-4</c:v>
                </c:pt>
                <c:pt idx="124">
                  <c:v>2.9450000000000309E-4</c:v>
                </c:pt>
                <c:pt idx="125">
                  <c:v>3.1449999999999534E-4</c:v>
                </c:pt>
                <c:pt idx="126">
                  <c:v>3.6900000000000821E-4</c:v>
                </c:pt>
                <c:pt idx="127">
                  <c:v>5.1950000000000607E-4</c:v>
                </c:pt>
                <c:pt idx="128">
                  <c:v>7.4249999999997929E-4</c:v>
                </c:pt>
                <c:pt idx="129">
                  <c:v>9.060000000000179E-4</c:v>
                </c:pt>
                <c:pt idx="130">
                  <c:v>1.279499999999989E-3</c:v>
                </c:pt>
                <c:pt idx="131">
                  <c:v>1.7064999999999997E-3</c:v>
                </c:pt>
                <c:pt idx="132">
                  <c:v>2.1660000000000013E-3</c:v>
                </c:pt>
                <c:pt idx="133">
                  <c:v>2.5570000000000037E-3</c:v>
                </c:pt>
                <c:pt idx="134">
                  <c:v>2.9119999999999979E-3</c:v>
                </c:pt>
                <c:pt idx="135">
                  <c:v>3.1605000000000105E-3</c:v>
                </c:pt>
                <c:pt idx="136">
                  <c:v>3.2864999999999978E-3</c:v>
                </c:pt>
                <c:pt idx="137">
                  <c:v>3.2469999999999999E-3</c:v>
                </c:pt>
                <c:pt idx="138">
                  <c:v>2.982499999999999E-3</c:v>
                </c:pt>
                <c:pt idx="139">
                  <c:v>2.6940000000000019E-3</c:v>
                </c:pt>
                <c:pt idx="140">
                  <c:v>2.2030000000000105E-3</c:v>
                </c:pt>
                <c:pt idx="141">
                  <c:v>1.6724999999999934E-3</c:v>
                </c:pt>
                <c:pt idx="142">
                  <c:v>1.2350000000000139E-3</c:v>
                </c:pt>
                <c:pt idx="143">
                  <c:v>8.3900000000000641E-4</c:v>
                </c:pt>
                <c:pt idx="144">
                  <c:v>4.5950000000000157E-4</c:v>
                </c:pt>
                <c:pt idx="145">
                  <c:v>1.3950000000001461E-4</c:v>
                </c:pt>
                <c:pt idx="146">
                  <c:v>-1.6100000000002224E-4</c:v>
                </c:pt>
                <c:pt idx="147">
                  <c:v>-4.1350000000001108E-4</c:v>
                </c:pt>
                <c:pt idx="148">
                  <c:v>-6.0000000000001719E-4</c:v>
                </c:pt>
                <c:pt idx="149">
                  <c:v>-7.8049999999998954E-4</c:v>
                </c:pt>
                <c:pt idx="150">
                  <c:v>-9.5699999999998564E-4</c:v>
                </c:pt>
                <c:pt idx="151">
                  <c:v>-1.0490000000000221E-3</c:v>
                </c:pt>
                <c:pt idx="152">
                  <c:v>-1.0819999999999996E-3</c:v>
                </c:pt>
                <c:pt idx="153">
                  <c:v>-1.1019999999999919E-3</c:v>
                </c:pt>
                <c:pt idx="154">
                  <c:v>-1.1125000000000163E-3</c:v>
                </c:pt>
                <c:pt idx="155">
                  <c:v>-1.1110000000000009E-3</c:v>
                </c:pt>
                <c:pt idx="156">
                  <c:v>-1.1154999999999915E-3</c:v>
                </c:pt>
                <c:pt idx="157">
                  <c:v>-1.1394999999999877E-3</c:v>
                </c:pt>
                <c:pt idx="158">
                  <c:v>-1.1769999999999836E-3</c:v>
                </c:pt>
                <c:pt idx="159">
                  <c:v>-1.200500000000021E-3</c:v>
                </c:pt>
                <c:pt idx="160">
                  <c:v>-1.2300000000000089E-3</c:v>
                </c:pt>
                <c:pt idx="161">
                  <c:v>-1.2589999999999824E-3</c:v>
                </c:pt>
                <c:pt idx="162">
                  <c:v>-1.2940000000000174E-3</c:v>
                </c:pt>
                <c:pt idx="163">
                  <c:v>-1.3535000000000075E-3</c:v>
                </c:pt>
                <c:pt idx="164">
                  <c:v>-1.4160000000000006E-3</c:v>
                </c:pt>
                <c:pt idx="165">
                  <c:v>-1.4764999999999917E-3</c:v>
                </c:pt>
                <c:pt idx="166">
                  <c:v>-1.5469999999999928E-3</c:v>
                </c:pt>
                <c:pt idx="167">
                  <c:v>-1.4595000000000025E-3</c:v>
                </c:pt>
                <c:pt idx="168">
                  <c:v>-1.3624999999999887E-3</c:v>
                </c:pt>
                <c:pt idx="169">
                  <c:v>-1.3394999999999935E-3</c:v>
                </c:pt>
                <c:pt idx="170">
                  <c:v>-1.404500000000003E-3</c:v>
                </c:pt>
                <c:pt idx="171">
                  <c:v>-1.4340000000000186E-3</c:v>
                </c:pt>
                <c:pt idx="172">
                  <c:v>-1.4550000000000118E-3</c:v>
                </c:pt>
                <c:pt idx="173">
                  <c:v>-1.4639999999999931E-3</c:v>
                </c:pt>
                <c:pt idx="174">
                  <c:v>-1.4534999999999965E-3</c:v>
                </c:pt>
                <c:pt idx="175">
                  <c:v>-1.4464999999999895E-3</c:v>
                </c:pt>
                <c:pt idx="176">
                  <c:v>-1.4455000000000162E-3</c:v>
                </c:pt>
                <c:pt idx="177">
                  <c:v>-1.4559999999999851E-3</c:v>
                </c:pt>
                <c:pt idx="178">
                  <c:v>-1.4820000000000111E-3</c:v>
                </c:pt>
                <c:pt idx="179">
                  <c:v>-1.5259999999999996E-3</c:v>
                </c:pt>
                <c:pt idx="180">
                  <c:v>-1.5924999999999967E-3</c:v>
                </c:pt>
                <c:pt idx="181">
                  <c:v>-1.6599999999999948E-3</c:v>
                </c:pt>
                <c:pt idx="182">
                  <c:v>-1.7095000000000027E-3</c:v>
                </c:pt>
                <c:pt idx="183">
                  <c:v>-1.7510000000000026E-3</c:v>
                </c:pt>
                <c:pt idx="184">
                  <c:v>-1.7844999999999944E-3</c:v>
                </c:pt>
                <c:pt idx="185">
                  <c:v>-1.8185000000000007E-3</c:v>
                </c:pt>
                <c:pt idx="186">
                  <c:v>-1.8559999999999965E-3</c:v>
                </c:pt>
                <c:pt idx="187">
                  <c:v>-1.9434999999999869E-3</c:v>
                </c:pt>
                <c:pt idx="188">
                  <c:v>-1.9440000000000013E-3</c:v>
                </c:pt>
                <c:pt idx="189">
                  <c:v>-1.8714999999999982E-3</c:v>
                </c:pt>
                <c:pt idx="190">
                  <c:v>-1.7715000000000092E-3</c:v>
                </c:pt>
                <c:pt idx="191">
                  <c:v>-1.6260000000000163E-3</c:v>
                </c:pt>
                <c:pt idx="192">
                  <c:v>-1.4259999999999828E-3</c:v>
                </c:pt>
                <c:pt idx="193">
                  <c:v>-1.1190000000000089E-3</c:v>
                </c:pt>
                <c:pt idx="194">
                  <c:v>-8.3949999999999303E-4</c:v>
                </c:pt>
                <c:pt idx="195">
                  <c:v>-3.9549999999999308E-4</c:v>
                </c:pt>
                <c:pt idx="196">
                  <c:v>8.1999999999998741E-5</c:v>
                </c:pt>
                <c:pt idx="197">
                  <c:v>6.0850000000001181E-4</c:v>
                </c:pt>
                <c:pt idx="198">
                  <c:v>1.0155000000000025E-3</c:v>
                </c:pt>
                <c:pt idx="199">
                  <c:v>1.4649999999999941E-3</c:v>
                </c:pt>
                <c:pt idx="200">
                  <c:v>1.8489999999999895E-3</c:v>
                </c:pt>
                <c:pt idx="201">
                  <c:v>1.9575000000000009E-3</c:v>
                </c:pt>
                <c:pt idx="202">
                  <c:v>1.8819999999999948E-3</c:v>
                </c:pt>
                <c:pt idx="203">
                  <c:v>1.6724999999999934E-3</c:v>
                </c:pt>
                <c:pt idx="204">
                  <c:v>1.3110000000000066E-3</c:v>
                </c:pt>
                <c:pt idx="205">
                  <c:v>8.5099999999999065E-4</c:v>
                </c:pt>
                <c:pt idx="206">
                  <c:v>3.1200000000000672E-4</c:v>
                </c:pt>
                <c:pt idx="207">
                  <c:v>-2.2500000000000298E-4</c:v>
                </c:pt>
                <c:pt idx="208">
                  <c:v>-6.9000000000002393E-4</c:v>
                </c:pt>
                <c:pt idx="209">
                  <c:v>-1.0560000000000014E-3</c:v>
                </c:pt>
                <c:pt idx="210">
                  <c:v>-1.3334999999999875E-3</c:v>
                </c:pt>
                <c:pt idx="211">
                  <c:v>-1.5769999999999951E-3</c:v>
                </c:pt>
                <c:pt idx="212">
                  <c:v>-1.79399999999999E-3</c:v>
                </c:pt>
                <c:pt idx="213">
                  <c:v>-1.9865000000000022E-3</c:v>
                </c:pt>
                <c:pt idx="214">
                  <c:v>-2.1334999999999826E-3</c:v>
                </c:pt>
                <c:pt idx="215">
                  <c:v>-2.2745000000000126E-3</c:v>
                </c:pt>
                <c:pt idx="216">
                  <c:v>-2.3900000000000032E-3</c:v>
                </c:pt>
                <c:pt idx="217">
                  <c:v>-2.4829999999999852E-3</c:v>
                </c:pt>
                <c:pt idx="218">
                  <c:v>-2.5469999999999937E-3</c:v>
                </c:pt>
                <c:pt idx="219">
                  <c:v>-2.6025000000000076E-3</c:v>
                </c:pt>
                <c:pt idx="220">
                  <c:v>-2.6734999999999953E-3</c:v>
                </c:pt>
                <c:pt idx="221">
                  <c:v>-2.7550000000000074E-3</c:v>
                </c:pt>
                <c:pt idx="222">
                  <c:v>-2.8264999999999818E-3</c:v>
                </c:pt>
                <c:pt idx="223">
                  <c:v>-2.8799999999999937E-3</c:v>
                </c:pt>
                <c:pt idx="224">
                  <c:v>-2.9160000000000019E-3</c:v>
                </c:pt>
                <c:pt idx="225">
                  <c:v>-2.8089999999999782E-3</c:v>
                </c:pt>
                <c:pt idx="226">
                  <c:v>-2.5059999999999805E-3</c:v>
                </c:pt>
                <c:pt idx="227">
                  <c:v>-2.231999999999984E-3</c:v>
                </c:pt>
                <c:pt idx="228">
                  <c:v>-2.001999999999976E-3</c:v>
                </c:pt>
                <c:pt idx="229">
                  <c:v>-1.8510000000000193E-3</c:v>
                </c:pt>
                <c:pt idx="230">
                  <c:v>-1.790999999999987E-3</c:v>
                </c:pt>
                <c:pt idx="231">
                  <c:v>-1.7975000000000074E-3</c:v>
                </c:pt>
                <c:pt idx="232">
                  <c:v>-1.8289999999999973E-3</c:v>
                </c:pt>
                <c:pt idx="233">
                  <c:v>-1.8535000000000079E-3</c:v>
                </c:pt>
                <c:pt idx="234">
                  <c:v>-1.9105000000000094E-3</c:v>
                </c:pt>
                <c:pt idx="235">
                  <c:v>-1.9459999999999755E-3</c:v>
                </c:pt>
                <c:pt idx="236">
                  <c:v>-1.9824999999999982E-3</c:v>
                </c:pt>
                <c:pt idx="237">
                  <c:v>-2.0140000000000158E-3</c:v>
                </c:pt>
                <c:pt idx="238">
                  <c:v>-2.0610000000000073E-3</c:v>
                </c:pt>
                <c:pt idx="239">
                  <c:v>-2.0944999999999991E-3</c:v>
                </c:pt>
                <c:pt idx="240">
                  <c:v>-2.1274999999999766E-3</c:v>
                </c:pt>
                <c:pt idx="241">
                  <c:v>-2.1429999999999783E-3</c:v>
                </c:pt>
                <c:pt idx="242">
                  <c:v>-2.15700000000002E-3</c:v>
                </c:pt>
                <c:pt idx="243">
                  <c:v>-2.1780000000000133E-3</c:v>
                </c:pt>
                <c:pt idx="244">
                  <c:v>-2.1774999999999989E-3</c:v>
                </c:pt>
                <c:pt idx="245">
                  <c:v>-2.1629999999999983E-3</c:v>
                </c:pt>
                <c:pt idx="246">
                  <c:v>-2.1120000000000028E-3</c:v>
                </c:pt>
                <c:pt idx="247">
                  <c:v>-2.1200000000000108E-3</c:v>
                </c:pt>
                <c:pt idx="248">
                  <c:v>-2.1559999999999913E-3</c:v>
                </c:pt>
                <c:pt idx="249">
                  <c:v>-2.1194999999999964E-3</c:v>
                </c:pt>
                <c:pt idx="250">
                  <c:v>-2.0989999999999898E-3</c:v>
                </c:pt>
                <c:pt idx="251">
                  <c:v>-2.145000000000008E-3</c:v>
                </c:pt>
                <c:pt idx="252">
                  <c:v>-2.2195000000000131E-3</c:v>
                </c:pt>
                <c:pt idx="253">
                  <c:v>-2.1955000000000169E-3</c:v>
                </c:pt>
                <c:pt idx="254">
                  <c:v>-2.355999999999997E-3</c:v>
                </c:pt>
                <c:pt idx="255">
                  <c:v>-2.4875000000000036E-3</c:v>
                </c:pt>
                <c:pt idx="256">
                  <c:v>-2.5505000000000111E-3</c:v>
                </c:pt>
                <c:pt idx="257">
                  <c:v>-2.594000000000013E-3</c:v>
                </c:pt>
                <c:pt idx="258">
                  <c:v>-2.6025000000000076E-3</c:v>
                </c:pt>
                <c:pt idx="259">
                  <c:v>-2.5725000000000053E-3</c:v>
                </c:pt>
                <c:pt idx="260">
                  <c:v>-2.6135000000000186E-3</c:v>
                </c:pt>
                <c:pt idx="261">
                  <c:v>-2.5610000000000077E-3</c:v>
                </c:pt>
                <c:pt idx="262">
                  <c:v>-2.4099999999999955E-3</c:v>
                </c:pt>
                <c:pt idx="263">
                  <c:v>-2.2824999999999929E-3</c:v>
                </c:pt>
                <c:pt idx="264">
                  <c:v>-2.2659999999999902E-3</c:v>
                </c:pt>
                <c:pt idx="265">
                  <c:v>-2.2275000000000211E-3</c:v>
                </c:pt>
                <c:pt idx="266">
                  <c:v>-2.1874999999999811E-3</c:v>
                </c:pt>
                <c:pt idx="267">
                  <c:v>-2.1434999999999926E-3</c:v>
                </c:pt>
                <c:pt idx="268">
                  <c:v>-2.0934999999999981E-3</c:v>
                </c:pt>
                <c:pt idx="269">
                  <c:v>-2.0585000000000186E-3</c:v>
                </c:pt>
                <c:pt idx="270">
                  <c:v>-2.0289999999999753E-3</c:v>
                </c:pt>
                <c:pt idx="271">
                  <c:v>-1.9950000000000245E-3</c:v>
                </c:pt>
                <c:pt idx="272">
                  <c:v>-1.9534999999999969E-3</c:v>
                </c:pt>
                <c:pt idx="273">
                  <c:v>-1.9155000000000144E-3</c:v>
                </c:pt>
                <c:pt idx="274">
                  <c:v>-1.906999999999992E-3</c:v>
                </c:pt>
                <c:pt idx="275">
                  <c:v>-1.8875000000000142E-3</c:v>
                </c:pt>
                <c:pt idx="276">
                  <c:v>-1.8579999999999985E-3</c:v>
                </c:pt>
                <c:pt idx="277">
                  <c:v>-1.8514999999999782E-3</c:v>
                </c:pt>
                <c:pt idx="278">
                  <c:v>-1.8430000000000113E-3</c:v>
                </c:pt>
                <c:pt idx="279">
                  <c:v>-1.8295000000000117E-3</c:v>
                </c:pt>
                <c:pt idx="280">
                  <c:v>-1.8105000000000204E-3</c:v>
                </c:pt>
                <c:pt idx="281">
                  <c:v>-1.7060000000000131E-3</c:v>
                </c:pt>
                <c:pt idx="282">
                  <c:v>-1.5815000000000135E-3</c:v>
                </c:pt>
                <c:pt idx="283">
                  <c:v>-1.5384999999999982E-3</c:v>
                </c:pt>
                <c:pt idx="284">
                  <c:v>-1.5539999999999998E-3</c:v>
                </c:pt>
                <c:pt idx="285">
                  <c:v>-1.5479999999999938E-3</c:v>
                </c:pt>
                <c:pt idx="286">
                  <c:v>-1.5300000000000036E-3</c:v>
                </c:pt>
                <c:pt idx="287">
                  <c:v>-1.4860000000000151E-3</c:v>
                </c:pt>
                <c:pt idx="288">
                  <c:v>-1.4534999999999965E-3</c:v>
                </c:pt>
                <c:pt idx="289">
                  <c:v>-1.4339999999999908E-3</c:v>
                </c:pt>
                <c:pt idx="290">
                  <c:v>-1.4020000000000143E-3</c:v>
                </c:pt>
                <c:pt idx="291">
                  <c:v>-1.3535000000000075E-3</c:v>
                </c:pt>
                <c:pt idx="292">
                  <c:v>-1.2939999999999896E-3</c:v>
                </c:pt>
                <c:pt idx="293">
                  <c:v>-1.2594999999999967E-3</c:v>
                </c:pt>
                <c:pt idx="294">
                  <c:v>-1.2230000000000019E-3</c:v>
                </c:pt>
                <c:pt idx="295">
                  <c:v>-1.2004999999999932E-3</c:v>
                </c:pt>
                <c:pt idx="296">
                  <c:v>-1.1889999999999956E-3</c:v>
                </c:pt>
                <c:pt idx="297">
                  <c:v>-1.2125000000000052E-3</c:v>
                </c:pt>
                <c:pt idx="298">
                  <c:v>-1.2370000000000159E-3</c:v>
                </c:pt>
                <c:pt idx="299">
                  <c:v>-1.3044999999999862E-3</c:v>
                </c:pt>
                <c:pt idx="300">
                  <c:v>-1.4260000000000106E-3</c:v>
                </c:pt>
                <c:pt idx="301">
                  <c:v>-1.5865000000000185E-3</c:v>
                </c:pt>
                <c:pt idx="302">
                  <c:v>-1.7945000000000044E-3</c:v>
                </c:pt>
                <c:pt idx="303">
                  <c:v>-2.1045000000000091E-3</c:v>
                </c:pt>
                <c:pt idx="304">
                  <c:v>-2.5334999999999941E-3</c:v>
                </c:pt>
                <c:pt idx="305">
                  <c:v>-3.081499999999987E-3</c:v>
                </c:pt>
                <c:pt idx="306">
                  <c:v>-3.6339999999999983E-3</c:v>
                </c:pt>
                <c:pt idx="307">
                  <c:v>-4.2139999999999955E-3</c:v>
                </c:pt>
                <c:pt idx="308">
                  <c:v>-4.7314999999999996E-3</c:v>
                </c:pt>
                <c:pt idx="309">
                  <c:v>-5.2135000000000098E-3</c:v>
                </c:pt>
                <c:pt idx="310">
                  <c:v>-5.474500000000021E-3</c:v>
                </c:pt>
                <c:pt idx="311">
                  <c:v>-5.5049999999999821E-3</c:v>
                </c:pt>
                <c:pt idx="312">
                  <c:v>-5.3674999999999973E-3</c:v>
                </c:pt>
                <c:pt idx="313">
                  <c:v>-5.0169999999999937E-3</c:v>
                </c:pt>
                <c:pt idx="314">
                  <c:v>-4.5354999999999979E-3</c:v>
                </c:pt>
                <c:pt idx="315">
                  <c:v>-4.0275000000000172E-3</c:v>
                </c:pt>
                <c:pt idx="316">
                  <c:v>-3.4635000000000082E-3</c:v>
                </c:pt>
                <c:pt idx="317">
                  <c:v>-2.9949999999999977E-3</c:v>
                </c:pt>
                <c:pt idx="318">
                  <c:v>-2.4470000000000047E-3</c:v>
                </c:pt>
                <c:pt idx="319">
                  <c:v>-2.0000000000000018E-3</c:v>
                </c:pt>
                <c:pt idx="320">
                  <c:v>-1.6609999999999958E-3</c:v>
                </c:pt>
                <c:pt idx="321">
                  <c:v>-1.3755000000000017E-3</c:v>
                </c:pt>
                <c:pt idx="322">
                  <c:v>-1.176499999999997E-3</c:v>
                </c:pt>
                <c:pt idx="323">
                  <c:v>-1.0320000000000051E-3</c:v>
                </c:pt>
                <c:pt idx="324">
                  <c:v>-9.2150000000001953E-4</c:v>
                </c:pt>
                <c:pt idx="325">
                  <c:v>-8.4249999999999603E-4</c:v>
                </c:pt>
                <c:pt idx="326">
                  <c:v>-7.7349999999998253E-4</c:v>
                </c:pt>
                <c:pt idx="327">
                  <c:v>-6.994999999999918E-4</c:v>
                </c:pt>
                <c:pt idx="328">
                  <c:v>-6.7899999999998517E-4</c:v>
                </c:pt>
                <c:pt idx="329">
                  <c:v>-6.454999999999933E-4</c:v>
                </c:pt>
                <c:pt idx="330">
                  <c:v>-6.1349999999998905E-4</c:v>
                </c:pt>
                <c:pt idx="331">
                  <c:v>-5.8300000000000018E-4</c:v>
                </c:pt>
                <c:pt idx="332">
                  <c:v>-5.6100000000000594E-4</c:v>
                </c:pt>
                <c:pt idx="333">
                  <c:v>-5.3900000000001169E-4</c:v>
                </c:pt>
                <c:pt idx="334">
                  <c:v>-5.1749999999997631E-4</c:v>
                </c:pt>
                <c:pt idx="335">
                  <c:v>-5.1650000000000307E-4</c:v>
                </c:pt>
                <c:pt idx="336">
                  <c:v>-5.2399999999999669E-4</c:v>
                </c:pt>
                <c:pt idx="337">
                  <c:v>-5.4949999999998056E-4</c:v>
                </c:pt>
                <c:pt idx="338">
                  <c:v>-5.8099999999999818E-4</c:v>
                </c:pt>
                <c:pt idx="339">
                  <c:v>-6.3299999999999468E-4</c:v>
                </c:pt>
                <c:pt idx="340">
                  <c:v>-6.2149999999999705E-4</c:v>
                </c:pt>
                <c:pt idx="341">
                  <c:v>-4.5749999999999957E-4</c:v>
                </c:pt>
                <c:pt idx="342">
                  <c:v>-3.5350000000000659E-4</c:v>
                </c:pt>
                <c:pt idx="343">
                  <c:v>-3.6999999999998145E-4</c:v>
                </c:pt>
                <c:pt idx="344">
                  <c:v>-4.3299999999998895E-4</c:v>
                </c:pt>
                <c:pt idx="345">
                  <c:v>-4.669999999999952E-4</c:v>
                </c:pt>
                <c:pt idx="346">
                  <c:v>-5.0700000000000744E-4</c:v>
                </c:pt>
                <c:pt idx="347">
                  <c:v>-5.2199999999999469E-4</c:v>
                </c:pt>
                <c:pt idx="348">
                  <c:v>-5.0999999999998269E-4</c:v>
                </c:pt>
                <c:pt idx="349">
                  <c:v>-4.7850000000002058E-4</c:v>
                </c:pt>
                <c:pt idx="350">
                  <c:v>-4.8149999999999582E-4</c:v>
                </c:pt>
                <c:pt idx="351">
                  <c:v>-4.6100000000001695E-4</c:v>
                </c:pt>
                <c:pt idx="352">
                  <c:v>-4.4299999999999895E-4</c:v>
                </c:pt>
                <c:pt idx="353">
                  <c:v>-4.1849999999998833E-4</c:v>
                </c:pt>
                <c:pt idx="354">
                  <c:v>-4.1949999999998933E-4</c:v>
                </c:pt>
                <c:pt idx="355">
                  <c:v>-4.0850000000000608E-4</c:v>
                </c:pt>
                <c:pt idx="356">
                  <c:v>-3.9050000000001583E-4</c:v>
                </c:pt>
                <c:pt idx="357">
                  <c:v>-3.8799999999999946E-4</c:v>
                </c:pt>
                <c:pt idx="358">
                  <c:v>-3.9100000000000246E-4</c:v>
                </c:pt>
                <c:pt idx="359">
                  <c:v>-3.8399999999999546E-4</c:v>
                </c:pt>
                <c:pt idx="360">
                  <c:v>-4.0200000000001346E-4</c:v>
                </c:pt>
                <c:pt idx="361">
                  <c:v>-4.340000000000177E-4</c:v>
                </c:pt>
                <c:pt idx="362">
                  <c:v>-4.6750000000000957E-4</c:v>
                </c:pt>
                <c:pt idx="363">
                  <c:v>-4.9250000000000682E-4</c:v>
                </c:pt>
                <c:pt idx="364">
                  <c:v>-5.3349999999999231E-4</c:v>
                </c:pt>
                <c:pt idx="365">
                  <c:v>-6.1349999999998905E-4</c:v>
                </c:pt>
                <c:pt idx="366">
                  <c:v>-7.4699999999999767E-4</c:v>
                </c:pt>
                <c:pt idx="367">
                  <c:v>-9.1849999999998877E-4</c:v>
                </c:pt>
                <c:pt idx="368">
                  <c:v>-1.1255000000000015E-3</c:v>
                </c:pt>
                <c:pt idx="369">
                  <c:v>-1.4419999999999988E-3</c:v>
                </c:pt>
                <c:pt idx="370">
                  <c:v>-1.7135000000000067E-3</c:v>
                </c:pt>
                <c:pt idx="371">
                  <c:v>-2.0695000000000019E-3</c:v>
                </c:pt>
                <c:pt idx="372">
                  <c:v>-2.5504999999999833E-3</c:v>
                </c:pt>
                <c:pt idx="373">
                  <c:v>-2.969499999999986E-3</c:v>
                </c:pt>
                <c:pt idx="374">
                  <c:v>-3.2544999999999935E-3</c:v>
                </c:pt>
                <c:pt idx="375">
                  <c:v>-3.4615000000000062E-3</c:v>
                </c:pt>
                <c:pt idx="376">
                  <c:v>-3.5369999999999846E-3</c:v>
                </c:pt>
                <c:pt idx="377">
                  <c:v>-3.4280000000000144E-3</c:v>
                </c:pt>
                <c:pt idx="378">
                  <c:v>-3.2380000000000186E-3</c:v>
                </c:pt>
                <c:pt idx="379">
                  <c:v>-2.9890000000000194E-3</c:v>
                </c:pt>
                <c:pt idx="380">
                  <c:v>-2.6695000000000191E-3</c:v>
                </c:pt>
                <c:pt idx="381">
                  <c:v>-2.3335000000000161E-3</c:v>
                </c:pt>
                <c:pt idx="382">
                  <c:v>-1.9484999999999919E-3</c:v>
                </c:pt>
                <c:pt idx="383">
                  <c:v>-1.6410000000000036E-3</c:v>
                </c:pt>
                <c:pt idx="384">
                  <c:v>-1.3535000000000075E-3</c:v>
                </c:pt>
                <c:pt idx="385">
                  <c:v>-1.0729999999999906E-3</c:v>
                </c:pt>
                <c:pt idx="386">
                  <c:v>-8.910000000000029E-4</c:v>
                </c:pt>
                <c:pt idx="387">
                  <c:v>-7.3449999999999904E-4</c:v>
                </c:pt>
                <c:pt idx="388">
                  <c:v>-6.0399999999999343E-4</c:v>
                </c:pt>
                <c:pt idx="389">
                  <c:v>-4.9349999999998007E-4</c:v>
                </c:pt>
                <c:pt idx="390">
                  <c:v>-4.1250000000001008E-4</c:v>
                </c:pt>
                <c:pt idx="391">
                  <c:v>-3.6149999999998683E-4</c:v>
                </c:pt>
                <c:pt idx="392">
                  <c:v>-3.3600000000000296E-4</c:v>
                </c:pt>
                <c:pt idx="393">
                  <c:v>-3.1699999999998396E-4</c:v>
                </c:pt>
                <c:pt idx="394">
                  <c:v>-2.9899999999999372E-4</c:v>
                </c:pt>
                <c:pt idx="395">
                  <c:v>-2.9049999999999909E-4</c:v>
                </c:pt>
                <c:pt idx="396">
                  <c:v>-2.8649999999999509E-4</c:v>
                </c:pt>
                <c:pt idx="397">
                  <c:v>-2.9350000000000209E-4</c:v>
                </c:pt>
                <c:pt idx="398">
                  <c:v>-3.1349999999999434E-4</c:v>
                </c:pt>
                <c:pt idx="399">
                  <c:v>-3.2050000000000134E-4</c:v>
                </c:pt>
                <c:pt idx="400">
                  <c:v>-2.0950000000000135E-4</c:v>
                </c:pt>
                <c:pt idx="401">
                  <c:v>-2.6500000000012625E-5</c:v>
                </c:pt>
                <c:pt idx="402">
                  <c:v>9.4000000000010742E-5</c:v>
                </c:pt>
                <c:pt idx="403">
                  <c:v>-1.0499999999996623E-5</c:v>
                </c:pt>
                <c:pt idx="404">
                  <c:v>-8.7500000000018119E-5</c:v>
                </c:pt>
                <c:pt idx="405">
                  <c:v>-1.3599999999999723E-4</c:v>
                </c:pt>
                <c:pt idx="406">
                  <c:v>-1.5999999999999348E-4</c:v>
                </c:pt>
                <c:pt idx="407">
                  <c:v>-1.694999999999891E-4</c:v>
                </c:pt>
                <c:pt idx="408">
                  <c:v>-1.5999999999999348E-4</c:v>
                </c:pt>
                <c:pt idx="409">
                  <c:v>-1.3099999999999223E-4</c:v>
                </c:pt>
                <c:pt idx="410">
                  <c:v>-1.0350000000000636E-4</c:v>
                </c:pt>
                <c:pt idx="411">
                  <c:v>-8.2499999999985363E-5</c:v>
                </c:pt>
                <c:pt idx="412">
                  <c:v>-6.6500000000024873E-5</c:v>
                </c:pt>
                <c:pt idx="413">
                  <c:v>-4.8499999999979115E-5</c:v>
                </c:pt>
                <c:pt idx="414">
                  <c:v>-4.049999999999887E-5</c:v>
                </c:pt>
                <c:pt idx="415">
                  <c:v>-7.9999999999802451E-6</c:v>
                </c:pt>
                <c:pt idx="416">
                  <c:v>-4.9999999998662226E-7</c:v>
                </c:pt>
                <c:pt idx="417">
                  <c:v>-2.0000000000020002E-5</c:v>
                </c:pt>
                <c:pt idx="418">
                  <c:v>-2.9499999999987869E-5</c:v>
                </c:pt>
                <c:pt idx="419">
                  <c:v>-6.7000000000011495E-5</c:v>
                </c:pt>
                <c:pt idx="420">
                  <c:v>-1.3799999999999923E-4</c:v>
                </c:pt>
                <c:pt idx="421">
                  <c:v>-2.7650000000001285E-4</c:v>
                </c:pt>
                <c:pt idx="422">
                  <c:v>-4.3350000000000333E-4</c:v>
                </c:pt>
                <c:pt idx="423">
                  <c:v>-5.7550000000000656E-4</c:v>
                </c:pt>
                <c:pt idx="424">
                  <c:v>-6.9099999999999717E-4</c:v>
                </c:pt>
                <c:pt idx="425">
                  <c:v>-1.0010000000000019E-3</c:v>
                </c:pt>
                <c:pt idx="426">
                  <c:v>-1.396499999999995E-3</c:v>
                </c:pt>
                <c:pt idx="427">
                  <c:v>-1.7004999999999937E-3</c:v>
                </c:pt>
                <c:pt idx="428">
                  <c:v>-1.919000000000004E-3</c:v>
                </c:pt>
                <c:pt idx="429">
                  <c:v>-2.1200000000000108E-3</c:v>
                </c:pt>
                <c:pt idx="430">
                  <c:v>-2.2030000000000105E-3</c:v>
                </c:pt>
                <c:pt idx="431">
                  <c:v>-2.2119999999999918E-3</c:v>
                </c:pt>
                <c:pt idx="432">
                  <c:v>-2.1100000000000008E-3</c:v>
                </c:pt>
                <c:pt idx="433">
                  <c:v>-1.9315000000000027E-3</c:v>
                </c:pt>
                <c:pt idx="434">
                  <c:v>-1.7240000000000033E-3</c:v>
                </c:pt>
                <c:pt idx="435">
                  <c:v>-1.50249999999999E-3</c:v>
                </c:pt>
                <c:pt idx="436">
                  <c:v>-1.1839999999999906E-3</c:v>
                </c:pt>
                <c:pt idx="437">
                  <c:v>-8.4050000000002179E-4</c:v>
                </c:pt>
                <c:pt idx="438">
                  <c:v>-5.1949999999997831E-4</c:v>
                </c:pt>
                <c:pt idx="439">
                  <c:v>-3.2250000000000334E-4</c:v>
                </c:pt>
                <c:pt idx="440">
                  <c:v>-1.6700000000000048E-4</c:v>
                </c:pt>
                <c:pt idx="441">
                  <c:v>-2.7500000000013625E-5</c:v>
                </c:pt>
                <c:pt idx="442">
                  <c:v>1.0299999999999199E-4</c:v>
                </c:pt>
                <c:pt idx="443">
                  <c:v>1.9799999999997597E-4</c:v>
                </c:pt>
                <c:pt idx="444">
                  <c:v>2.8199999999997671E-4</c:v>
                </c:pt>
                <c:pt idx="445">
                  <c:v>3.5199999999999121E-4</c:v>
                </c:pt>
                <c:pt idx="446">
                  <c:v>4.1050000000000808E-4</c:v>
                </c:pt>
                <c:pt idx="447">
                  <c:v>4.3949999999998157E-4</c:v>
                </c:pt>
                <c:pt idx="448">
                  <c:v>4.5349999999999557E-4</c:v>
                </c:pt>
                <c:pt idx="449">
                  <c:v>4.689999999999972E-4</c:v>
                </c:pt>
                <c:pt idx="450">
                  <c:v>4.8249999999999682E-4</c:v>
                </c:pt>
                <c:pt idx="451">
                  <c:v>4.740000000000022E-4</c:v>
                </c:pt>
                <c:pt idx="452">
                  <c:v>4.790000000000072E-4</c:v>
                </c:pt>
                <c:pt idx="453">
                  <c:v>4.669999999999952E-4</c:v>
                </c:pt>
                <c:pt idx="454">
                  <c:v>4.609999999999892E-4</c:v>
                </c:pt>
                <c:pt idx="455">
                  <c:v>4.5100000000000695E-4</c:v>
                </c:pt>
                <c:pt idx="456">
                  <c:v>4.6150000000000357E-4</c:v>
                </c:pt>
                <c:pt idx="457">
                  <c:v>5.3900000000001169E-4</c:v>
                </c:pt>
                <c:pt idx="458">
                  <c:v>6.7949999999999955E-4</c:v>
                </c:pt>
                <c:pt idx="459">
                  <c:v>8.4049999999999403E-4</c:v>
                </c:pt>
                <c:pt idx="460">
                  <c:v>9.8800000000001664E-4</c:v>
                </c:pt>
                <c:pt idx="461">
                  <c:v>1.1029999999999929E-3</c:v>
                </c:pt>
                <c:pt idx="462">
                  <c:v>1.1615000000000097E-3</c:v>
                </c:pt>
                <c:pt idx="463">
                  <c:v>1.2054999999999982E-3</c:v>
                </c:pt>
                <c:pt idx="464">
                  <c:v>1.2365000000000015E-3</c:v>
                </c:pt>
                <c:pt idx="465">
                  <c:v>1.2395000000000045E-3</c:v>
                </c:pt>
                <c:pt idx="466">
                  <c:v>1.2280000000000069E-3</c:v>
                </c:pt>
                <c:pt idx="467">
                  <c:v>1.2129999999999919E-3</c:v>
                </c:pt>
                <c:pt idx="468">
                  <c:v>1.2140000000000206E-3</c:v>
                </c:pt>
                <c:pt idx="469">
                  <c:v>1.2165000000000092E-3</c:v>
                </c:pt>
                <c:pt idx="470">
                  <c:v>1.2034999999999962E-3</c:v>
                </c:pt>
                <c:pt idx="471">
                  <c:v>1.2099999999999889E-3</c:v>
                </c:pt>
                <c:pt idx="472">
                  <c:v>1.2444999999999817E-3</c:v>
                </c:pt>
                <c:pt idx="473">
                  <c:v>1.2695000000000067E-3</c:v>
                </c:pt>
                <c:pt idx="474">
                  <c:v>1.2990000000000224E-3</c:v>
                </c:pt>
                <c:pt idx="475">
                  <c:v>1.3124999999999942E-3</c:v>
                </c:pt>
                <c:pt idx="476">
                  <c:v>1.298500000000008E-3</c:v>
                </c:pt>
                <c:pt idx="477">
                  <c:v>1.2905E-3</c:v>
                </c:pt>
                <c:pt idx="478">
                  <c:v>1.2960000000000194E-3</c:v>
                </c:pt>
                <c:pt idx="479">
                  <c:v>1.2800000000000034E-3</c:v>
                </c:pt>
                <c:pt idx="480">
                  <c:v>1.2510000000000021E-3</c:v>
                </c:pt>
                <c:pt idx="481">
                  <c:v>1.2174999999999825E-3</c:v>
                </c:pt>
                <c:pt idx="482">
                  <c:v>1.1415000000000175E-3</c:v>
                </c:pt>
                <c:pt idx="483">
                  <c:v>1.0060000000000069E-3</c:v>
                </c:pt>
                <c:pt idx="484">
                  <c:v>8.0099999999999616E-4</c:v>
                </c:pt>
                <c:pt idx="485">
                  <c:v>5.5600000000000094E-4</c:v>
                </c:pt>
                <c:pt idx="486">
                  <c:v>2.6950000000000585E-4</c:v>
                </c:pt>
                <c:pt idx="487">
                  <c:v>4.2499999999973115E-5</c:v>
                </c:pt>
                <c:pt idx="488">
                  <c:v>-2.3300000000001098E-4</c:v>
                </c:pt>
                <c:pt idx="489">
                  <c:v>-4.9350000000000782E-4</c:v>
                </c:pt>
                <c:pt idx="490">
                  <c:v>-7.3899999999998967E-4</c:v>
                </c:pt>
                <c:pt idx="491">
                  <c:v>-8.4349999999999703E-4</c:v>
                </c:pt>
                <c:pt idx="492">
                  <c:v>-8.7850000000000428E-4</c:v>
                </c:pt>
                <c:pt idx="493">
                  <c:v>-7.5899999999998191E-4</c:v>
                </c:pt>
                <c:pt idx="494">
                  <c:v>-5.1699999999998969E-4</c:v>
                </c:pt>
                <c:pt idx="495">
                  <c:v>-2.8700000000000947E-4</c:v>
                </c:pt>
                <c:pt idx="496">
                  <c:v>-9.2499999999995364E-5</c:v>
                </c:pt>
                <c:pt idx="497">
                  <c:v>1.2950000000000461E-4</c:v>
                </c:pt>
                <c:pt idx="498">
                  <c:v>3.9300000000000446E-4</c:v>
                </c:pt>
                <c:pt idx="499">
                  <c:v>6.0250000000000581E-4</c:v>
                </c:pt>
                <c:pt idx="500">
                  <c:v>7.6850000000000529E-4</c:v>
                </c:pt>
                <c:pt idx="501">
                  <c:v>9.0049999999999852E-4</c:v>
                </c:pt>
                <c:pt idx="502">
                  <c:v>9.9750000000001227E-4</c:v>
                </c:pt>
                <c:pt idx="503">
                  <c:v>1.0445000000000038E-3</c:v>
                </c:pt>
                <c:pt idx="504">
                  <c:v>1.0960000000000136E-3</c:v>
                </c:pt>
                <c:pt idx="505">
                  <c:v>1.1160000000000059E-3</c:v>
                </c:pt>
                <c:pt idx="506">
                  <c:v>1.1530000000000151E-3</c:v>
                </c:pt>
                <c:pt idx="507">
                  <c:v>1.174499999999995E-3</c:v>
                </c:pt>
                <c:pt idx="508">
                  <c:v>1.1869999999999936E-3</c:v>
                </c:pt>
                <c:pt idx="509">
                  <c:v>1.1800000000000144E-3</c:v>
                </c:pt>
                <c:pt idx="510">
                  <c:v>1.1629999999999974E-3</c:v>
                </c:pt>
                <c:pt idx="511">
                  <c:v>1.1459999999999804E-3</c:v>
                </c:pt>
                <c:pt idx="512">
                  <c:v>1.1154999999999915E-3</c:v>
                </c:pt>
                <c:pt idx="513">
                  <c:v>1.0669999999999846E-3</c:v>
                </c:pt>
                <c:pt idx="514">
                  <c:v>1.0174999999999768E-3</c:v>
                </c:pt>
                <c:pt idx="515">
                  <c:v>9.9199999999999289E-4</c:v>
                </c:pt>
                <c:pt idx="516">
                  <c:v>1.0479999999999934E-3</c:v>
                </c:pt>
                <c:pt idx="517">
                  <c:v>1.174499999999995E-3</c:v>
                </c:pt>
                <c:pt idx="518">
                  <c:v>1.1435000000000195E-3</c:v>
                </c:pt>
                <c:pt idx="519">
                  <c:v>1.0290000000000021E-3</c:v>
                </c:pt>
                <c:pt idx="520">
                  <c:v>9.6499999999999364E-4</c:v>
                </c:pt>
                <c:pt idx="521">
                  <c:v>9.2799999999998439E-4</c:v>
                </c:pt>
                <c:pt idx="522">
                  <c:v>9.1399999999999815E-4</c:v>
                </c:pt>
                <c:pt idx="523">
                  <c:v>9.2099999999997739E-4</c:v>
                </c:pt>
                <c:pt idx="524">
                  <c:v>9.1299999999999715E-4</c:v>
                </c:pt>
                <c:pt idx="525">
                  <c:v>8.8549999999998352E-4</c:v>
                </c:pt>
                <c:pt idx="526">
                  <c:v>8.7600000000001566E-4</c:v>
                </c:pt>
                <c:pt idx="527">
                  <c:v>8.6249999999998828E-4</c:v>
                </c:pt>
                <c:pt idx="528">
                  <c:v>8.4850000000000203E-4</c:v>
                </c:pt>
                <c:pt idx="529">
                  <c:v>8.2350000000000478E-4</c:v>
                </c:pt>
                <c:pt idx="530">
                  <c:v>8.0399999999999916E-4</c:v>
                </c:pt>
                <c:pt idx="531">
                  <c:v>7.9899999999999416E-4</c:v>
                </c:pt>
                <c:pt idx="532">
                  <c:v>7.8699999999998216E-4</c:v>
                </c:pt>
                <c:pt idx="533">
                  <c:v>7.7249999999998153E-4</c:v>
                </c:pt>
                <c:pt idx="534">
                  <c:v>7.8949999999999854E-4</c:v>
                </c:pt>
                <c:pt idx="535">
                  <c:v>8.1249999999999378E-4</c:v>
                </c:pt>
                <c:pt idx="536">
                  <c:v>8.5850000000001203E-4</c:v>
                </c:pt>
                <c:pt idx="537">
                  <c:v>9.3099999999998739E-4</c:v>
                </c:pt>
                <c:pt idx="538">
                  <c:v>9.8550000000000026E-4</c:v>
                </c:pt>
                <c:pt idx="539">
                  <c:v>1.0794999999999833E-3</c:v>
                </c:pt>
                <c:pt idx="540">
                  <c:v>1.2250000000000039E-3</c:v>
                </c:pt>
                <c:pt idx="541">
                  <c:v>1.3719999999999843E-3</c:v>
                </c:pt>
                <c:pt idx="542">
                  <c:v>1.5125E-3</c:v>
                </c:pt>
                <c:pt idx="543">
                  <c:v>1.5959999999999863E-3</c:v>
                </c:pt>
                <c:pt idx="544">
                  <c:v>1.6589999999999938E-3</c:v>
                </c:pt>
                <c:pt idx="545">
                  <c:v>1.6629999999999978E-3</c:v>
                </c:pt>
                <c:pt idx="546">
                  <c:v>1.6394999999999882E-3</c:v>
                </c:pt>
                <c:pt idx="547">
                  <c:v>1.5534999999999854E-3</c:v>
                </c:pt>
                <c:pt idx="548">
                  <c:v>1.4554999999999985E-3</c:v>
                </c:pt>
                <c:pt idx="549">
                  <c:v>1.3144999999999962E-3</c:v>
                </c:pt>
                <c:pt idx="550">
                  <c:v>1.1625000000000107E-3</c:v>
                </c:pt>
                <c:pt idx="551">
                  <c:v>1.0090000000000099E-3</c:v>
                </c:pt>
                <c:pt idx="552">
                  <c:v>8.960000000000079E-4</c:v>
                </c:pt>
                <c:pt idx="553">
                  <c:v>8.1399999999998141E-4</c:v>
                </c:pt>
                <c:pt idx="554">
                  <c:v>7.245000000000168E-4</c:v>
                </c:pt>
                <c:pt idx="555">
                  <c:v>6.2750000000000306E-4</c:v>
                </c:pt>
                <c:pt idx="556">
                  <c:v>5.1849999999997731E-4</c:v>
                </c:pt>
                <c:pt idx="557">
                  <c:v>4.2799999999998395E-4</c:v>
                </c:pt>
                <c:pt idx="558">
                  <c:v>3.3049999999998358E-4</c:v>
                </c:pt>
                <c:pt idx="559">
                  <c:v>2.5399999999997647E-4</c:v>
                </c:pt>
                <c:pt idx="560">
                  <c:v>2.1250000000000435E-4</c:v>
                </c:pt>
                <c:pt idx="561">
                  <c:v>1.8550000000000511E-4</c:v>
                </c:pt>
                <c:pt idx="562">
                  <c:v>1.6450000000001186E-4</c:v>
                </c:pt>
                <c:pt idx="563">
                  <c:v>1.7000000000000348E-4</c:v>
                </c:pt>
                <c:pt idx="564">
                  <c:v>1.4200000000000323E-4</c:v>
                </c:pt>
                <c:pt idx="565">
                  <c:v>1.4500000000000624E-4</c:v>
                </c:pt>
                <c:pt idx="566">
                  <c:v>1.5550000000000286E-4</c:v>
                </c:pt>
                <c:pt idx="567">
                  <c:v>1.4799999999998148E-4</c:v>
                </c:pt>
                <c:pt idx="568">
                  <c:v>1.3249999999997986E-4</c:v>
                </c:pt>
                <c:pt idx="569">
                  <c:v>1.1849999999999361E-4</c:v>
                </c:pt>
                <c:pt idx="570">
                  <c:v>1.0649999999998161E-4</c:v>
                </c:pt>
                <c:pt idx="571">
                  <c:v>8.5500000000016119E-5</c:v>
                </c:pt>
                <c:pt idx="572">
                  <c:v>5.1999999999996493E-5</c:v>
                </c:pt>
                <c:pt idx="573">
                  <c:v>1.7500000000003624E-5</c:v>
                </c:pt>
                <c:pt idx="574">
                  <c:v>-3.749999999999587E-5</c:v>
                </c:pt>
                <c:pt idx="575">
                  <c:v>1.0499999999996623E-5</c:v>
                </c:pt>
                <c:pt idx="576">
                  <c:v>1.5249999999999986E-4</c:v>
                </c:pt>
                <c:pt idx="577">
                  <c:v>2.154999999999796E-4</c:v>
                </c:pt>
                <c:pt idx="578">
                  <c:v>1.9749999999998935E-4</c:v>
                </c:pt>
                <c:pt idx="579">
                  <c:v>1.3299999999999423E-4</c:v>
                </c:pt>
                <c:pt idx="580">
                  <c:v>9.0500000000021119E-5</c:v>
                </c:pt>
                <c:pt idx="581">
                  <c:v>7.4500000000005118E-5</c:v>
                </c:pt>
                <c:pt idx="582">
                  <c:v>6.4500000000022872E-5</c:v>
                </c:pt>
                <c:pt idx="583">
                  <c:v>5.8000000000002494E-5</c:v>
                </c:pt>
                <c:pt idx="584">
                  <c:v>7.199999999998874E-5</c:v>
                </c:pt>
                <c:pt idx="585">
                  <c:v>7.5500000000006118E-5</c:v>
                </c:pt>
                <c:pt idx="586">
                  <c:v>8.9000000000005741E-5</c:v>
                </c:pt>
                <c:pt idx="587">
                  <c:v>1.0950000000001237E-4</c:v>
                </c:pt>
                <c:pt idx="588">
                  <c:v>1.1099999999999999E-4</c:v>
                </c:pt>
                <c:pt idx="589">
                  <c:v>1.1700000000000599E-4</c:v>
                </c:pt>
                <c:pt idx="590">
                  <c:v>1.2999999999999123E-4</c:v>
                </c:pt>
                <c:pt idx="591">
                  <c:v>1.0249999999997761E-4</c:v>
                </c:pt>
                <c:pt idx="592">
                  <c:v>7.499999999999174E-5</c:v>
                </c:pt>
                <c:pt idx="593">
                  <c:v>8.099999999999774E-5</c:v>
                </c:pt>
                <c:pt idx="594">
                  <c:v>7.999999999999674E-5</c:v>
                </c:pt>
                <c:pt idx="595">
                  <c:v>4.9999999999994493E-5</c:v>
                </c:pt>
                <c:pt idx="596">
                  <c:v>1.9000000000019002E-5</c:v>
                </c:pt>
                <c:pt idx="597">
                  <c:v>2.9000000000001247E-5</c:v>
                </c:pt>
                <c:pt idx="598">
                  <c:v>7.5500000000006118E-5</c:v>
                </c:pt>
                <c:pt idx="599">
                  <c:v>1.1300000000000199E-4</c:v>
                </c:pt>
                <c:pt idx="600">
                  <c:v>1.4849999999999586E-4</c:v>
                </c:pt>
                <c:pt idx="601">
                  <c:v>2.0449999999999635E-4</c:v>
                </c:pt>
                <c:pt idx="602">
                  <c:v>2.164999999999806E-4</c:v>
                </c:pt>
                <c:pt idx="603">
                  <c:v>2.214999999999856E-4</c:v>
                </c:pt>
                <c:pt idx="604">
                  <c:v>2.445000000000086E-4</c:v>
                </c:pt>
                <c:pt idx="605">
                  <c:v>2.385000000000026E-4</c:v>
                </c:pt>
                <c:pt idx="606">
                  <c:v>1.9650000000001611E-4</c:v>
                </c:pt>
                <c:pt idx="607">
                  <c:v>5.1500000000009871E-5</c:v>
                </c:pt>
                <c:pt idx="608">
                  <c:v>-3.549999999999387E-5</c:v>
                </c:pt>
                <c:pt idx="609">
                  <c:v>-9.3499999999996364E-5</c:v>
                </c:pt>
                <c:pt idx="610">
                  <c:v>-1.3499999999999623E-4</c:v>
                </c:pt>
                <c:pt idx="611">
                  <c:v>-2.0449999999999635E-4</c:v>
                </c:pt>
                <c:pt idx="612">
                  <c:v>-1.9350000000001311E-4</c:v>
                </c:pt>
                <c:pt idx="613">
                  <c:v>-1.4700000000000824E-4</c:v>
                </c:pt>
                <c:pt idx="614">
                  <c:v>-8.5000000000001741E-5</c:v>
                </c:pt>
                <c:pt idx="615">
                  <c:v>-3.4999999999896225E-6</c:v>
                </c:pt>
                <c:pt idx="616">
                  <c:v>9.9999999999822453E-6</c:v>
                </c:pt>
                <c:pt idx="617">
                  <c:v>1.2100000000000999E-4</c:v>
                </c:pt>
                <c:pt idx="618">
                  <c:v>1.8550000000000511E-4</c:v>
                </c:pt>
                <c:pt idx="619">
                  <c:v>1.8300000000001648E-4</c:v>
                </c:pt>
                <c:pt idx="620">
                  <c:v>2.1050000000000235E-4</c:v>
                </c:pt>
                <c:pt idx="621">
                  <c:v>2.5400000000000422E-4</c:v>
                </c:pt>
                <c:pt idx="622">
                  <c:v>2.7149999999998009E-4</c:v>
                </c:pt>
                <c:pt idx="623">
                  <c:v>3.0700000000000172E-4</c:v>
                </c:pt>
                <c:pt idx="624">
                  <c:v>3.1649999999999734E-4</c:v>
                </c:pt>
                <c:pt idx="625">
                  <c:v>3.5550000000000859E-4</c:v>
                </c:pt>
                <c:pt idx="626">
                  <c:v>3.7599999999998746E-4</c:v>
                </c:pt>
                <c:pt idx="627">
                  <c:v>3.8499999999999646E-4</c:v>
                </c:pt>
                <c:pt idx="628">
                  <c:v>3.9300000000000446E-4</c:v>
                </c:pt>
                <c:pt idx="629">
                  <c:v>4.0550000000000308E-4</c:v>
                </c:pt>
                <c:pt idx="630">
                  <c:v>4.2449999999999433E-4</c:v>
                </c:pt>
                <c:pt idx="631">
                  <c:v>4.3700000000002071E-4</c:v>
                </c:pt>
                <c:pt idx="632">
                  <c:v>4.2349999999999333E-4</c:v>
                </c:pt>
                <c:pt idx="633">
                  <c:v>3.8050000000000583E-4</c:v>
                </c:pt>
                <c:pt idx="634">
                  <c:v>3.3700000000000396E-4</c:v>
                </c:pt>
                <c:pt idx="635">
                  <c:v>3.8799999999999946E-4</c:v>
                </c:pt>
                <c:pt idx="636">
                  <c:v>5.0500000000000544E-4</c:v>
                </c:pt>
                <c:pt idx="637">
                  <c:v>5.5600000000000094E-4</c:v>
                </c:pt>
                <c:pt idx="638">
                  <c:v>5.4150000000000031E-4</c:v>
                </c:pt>
                <c:pt idx="639">
                  <c:v>4.890000000000172E-4</c:v>
                </c:pt>
                <c:pt idx="640">
                  <c:v>4.4650000000001633E-4</c:v>
                </c:pt>
                <c:pt idx="641">
                  <c:v>4.3699999999999295E-4</c:v>
                </c:pt>
                <c:pt idx="642">
                  <c:v>4.1149999999998133E-4</c:v>
                </c:pt>
                <c:pt idx="643">
                  <c:v>3.9150000000001683E-4</c:v>
                </c:pt>
                <c:pt idx="644">
                  <c:v>3.8699999999999846E-4</c:v>
                </c:pt>
                <c:pt idx="645">
                  <c:v>3.8499999999999646E-4</c:v>
                </c:pt>
                <c:pt idx="646">
                  <c:v>3.8950000000001483E-4</c:v>
                </c:pt>
                <c:pt idx="647">
                  <c:v>3.8050000000000583E-4</c:v>
                </c:pt>
                <c:pt idx="648">
                  <c:v>3.6549999999999083E-4</c:v>
                </c:pt>
                <c:pt idx="649">
                  <c:v>3.5999999999999921E-4</c:v>
                </c:pt>
                <c:pt idx="650">
                  <c:v>3.7800000000001721E-4</c:v>
                </c:pt>
                <c:pt idx="651">
                  <c:v>3.6500000000000421E-4</c:v>
                </c:pt>
                <c:pt idx="652">
                  <c:v>3.2999999999999696E-4</c:v>
                </c:pt>
                <c:pt idx="653">
                  <c:v>2.9599999999999071E-4</c:v>
                </c:pt>
                <c:pt idx="654">
                  <c:v>2.7050000000000685E-4</c:v>
                </c:pt>
                <c:pt idx="655">
                  <c:v>2.415000000000056E-4</c:v>
                </c:pt>
                <c:pt idx="656">
                  <c:v>1.8299999999998873E-4</c:v>
                </c:pt>
                <c:pt idx="657">
                  <c:v>7.499999999999174E-5</c:v>
                </c:pt>
                <c:pt idx="658">
                  <c:v>-6.3500000000021872E-5</c:v>
                </c:pt>
                <c:pt idx="659">
                  <c:v>-2.4100000000001898E-4</c:v>
                </c:pt>
                <c:pt idx="660">
                  <c:v>-4.0550000000000308E-4</c:v>
                </c:pt>
                <c:pt idx="661">
                  <c:v>-6.3050000000000606E-4</c:v>
                </c:pt>
                <c:pt idx="662">
                  <c:v>-8.7049999999999628E-4</c:v>
                </c:pt>
                <c:pt idx="663">
                  <c:v>-1.065499999999997E-3</c:v>
                </c:pt>
                <c:pt idx="664">
                  <c:v>-1.2434999999999807E-3</c:v>
                </c:pt>
                <c:pt idx="665">
                  <c:v>-1.4284999999999992E-3</c:v>
                </c:pt>
                <c:pt idx="666">
                  <c:v>-1.4940000000000231E-3</c:v>
                </c:pt>
                <c:pt idx="667">
                  <c:v>-1.4810000000000101E-3</c:v>
                </c:pt>
                <c:pt idx="668">
                  <c:v>-1.4279999999999848E-3</c:v>
                </c:pt>
                <c:pt idx="669">
                  <c:v>-1.2454999999999827E-3</c:v>
                </c:pt>
                <c:pt idx="670">
                  <c:v>-1.0550000000000004E-3</c:v>
                </c:pt>
                <c:pt idx="671">
                  <c:v>-8.8400000000002366E-4</c:v>
                </c:pt>
                <c:pt idx="672">
                  <c:v>-7.3000000000000842E-4</c:v>
                </c:pt>
                <c:pt idx="673">
                  <c:v>-5.5800000000000294E-4</c:v>
                </c:pt>
                <c:pt idx="674">
                  <c:v>-4.609999999999892E-4</c:v>
                </c:pt>
                <c:pt idx="675">
                  <c:v>-3.8499999999999646E-4</c:v>
                </c:pt>
                <c:pt idx="676">
                  <c:v>-3.0600000000000072E-4</c:v>
                </c:pt>
                <c:pt idx="677">
                  <c:v>-2.6650000000000285E-4</c:v>
                </c:pt>
                <c:pt idx="678">
                  <c:v>-2.0049999999999235E-4</c:v>
                </c:pt>
                <c:pt idx="679">
                  <c:v>-1.5500000000001624E-4</c:v>
                </c:pt>
                <c:pt idx="680">
                  <c:v>-1.3949999999998686E-4</c:v>
                </c:pt>
                <c:pt idx="681">
                  <c:v>-1.3199999999999323E-4</c:v>
                </c:pt>
                <c:pt idx="682">
                  <c:v>-1.1849999999999361E-4</c:v>
                </c:pt>
                <c:pt idx="683">
                  <c:v>-1.2349999999999861E-4</c:v>
                </c:pt>
                <c:pt idx="684">
                  <c:v>-1.3400000000002299E-4</c:v>
                </c:pt>
                <c:pt idx="685">
                  <c:v>-1.2899999999999023E-4</c:v>
                </c:pt>
                <c:pt idx="686">
                  <c:v>-1.3500000000002399E-4</c:v>
                </c:pt>
                <c:pt idx="687">
                  <c:v>-1.694999999999891E-4</c:v>
                </c:pt>
                <c:pt idx="688">
                  <c:v>-1.794999999999991E-4</c:v>
                </c:pt>
                <c:pt idx="689">
                  <c:v>-2.0149999999999335E-4</c:v>
                </c:pt>
                <c:pt idx="690">
                  <c:v>-2.144999999999786E-4</c:v>
                </c:pt>
                <c:pt idx="691">
                  <c:v>-2.0749999999999935E-4</c:v>
                </c:pt>
                <c:pt idx="692">
                  <c:v>-1.9149999999998335E-4</c:v>
                </c:pt>
                <c:pt idx="693">
                  <c:v>-1.8749999999997935E-4</c:v>
                </c:pt>
                <c:pt idx="694">
                  <c:v>-1.764999999999961E-4</c:v>
                </c:pt>
                <c:pt idx="695">
                  <c:v>-2.4899999999999922E-4</c:v>
                </c:pt>
                <c:pt idx="696">
                  <c:v>-4.0900000000002046E-4</c:v>
                </c:pt>
                <c:pt idx="697">
                  <c:v>-6.0950000000001281E-4</c:v>
                </c:pt>
                <c:pt idx="698">
                  <c:v>-7.6700000000001767E-4</c:v>
                </c:pt>
                <c:pt idx="699">
                  <c:v>-8.6649999999999228E-4</c:v>
                </c:pt>
                <c:pt idx="700">
                  <c:v>-9.3850000000000877E-4</c:v>
                </c:pt>
                <c:pt idx="701">
                  <c:v>-9.8699999999998789E-4</c:v>
                </c:pt>
                <c:pt idx="702">
                  <c:v>-1.0094999999999965E-3</c:v>
                </c:pt>
                <c:pt idx="703">
                  <c:v>-1.0300000000000031E-3</c:v>
                </c:pt>
                <c:pt idx="704">
                  <c:v>-1.0379999999999834E-3</c:v>
                </c:pt>
                <c:pt idx="705">
                  <c:v>-1.0409999999999864E-3</c:v>
                </c:pt>
                <c:pt idx="706">
                  <c:v>-1.0435000000000028E-3</c:v>
                </c:pt>
                <c:pt idx="707">
                  <c:v>-1.0415000000000008E-3</c:v>
                </c:pt>
                <c:pt idx="708">
                  <c:v>-1.0410000000000141E-3</c:v>
                </c:pt>
                <c:pt idx="709">
                  <c:v>-1.0559999999999736E-3</c:v>
                </c:pt>
                <c:pt idx="710">
                  <c:v>-1.0990000000000166E-3</c:v>
                </c:pt>
                <c:pt idx="711">
                  <c:v>-1.1214999999999975E-3</c:v>
                </c:pt>
                <c:pt idx="712">
                  <c:v>-1.1780000000000124E-3</c:v>
                </c:pt>
                <c:pt idx="713">
                  <c:v>-1.2655000000000027E-3</c:v>
                </c:pt>
                <c:pt idx="714">
                  <c:v>-1.3485000000000025E-3</c:v>
                </c:pt>
                <c:pt idx="715">
                  <c:v>-1.4470000000000038E-3</c:v>
                </c:pt>
                <c:pt idx="716">
                  <c:v>-1.6629999999999978E-3</c:v>
                </c:pt>
                <c:pt idx="717">
                  <c:v>-1.9244999999999957E-3</c:v>
                </c:pt>
                <c:pt idx="718">
                  <c:v>-2.1609999999999963E-3</c:v>
                </c:pt>
                <c:pt idx="719">
                  <c:v>-2.5050000000000072E-3</c:v>
                </c:pt>
                <c:pt idx="720">
                  <c:v>-2.8174999999999728E-3</c:v>
                </c:pt>
                <c:pt idx="721">
                  <c:v>-3.2615000000000005E-3</c:v>
                </c:pt>
                <c:pt idx="722">
                  <c:v>-3.4869999999999901E-3</c:v>
                </c:pt>
                <c:pt idx="723">
                  <c:v>-3.7900000000000156E-3</c:v>
                </c:pt>
                <c:pt idx="724">
                  <c:v>-3.9550000000000141E-3</c:v>
                </c:pt>
                <c:pt idx="725">
                  <c:v>-3.9789999999999826E-3</c:v>
                </c:pt>
                <c:pt idx="726">
                  <c:v>-3.9329999999999921E-3</c:v>
                </c:pt>
                <c:pt idx="727">
                  <c:v>-3.8335000000000174E-3</c:v>
                </c:pt>
                <c:pt idx="728">
                  <c:v>-3.5864999999999925E-3</c:v>
                </c:pt>
                <c:pt idx="729">
                  <c:v>-3.1990000000000074E-3</c:v>
                </c:pt>
                <c:pt idx="730">
                  <c:v>-2.9969999999999997E-3</c:v>
                </c:pt>
                <c:pt idx="731">
                  <c:v>-2.7775000000000161E-3</c:v>
                </c:pt>
                <c:pt idx="732">
                  <c:v>-2.5390000000000135E-3</c:v>
                </c:pt>
                <c:pt idx="733">
                  <c:v>-2.3009999999999975E-3</c:v>
                </c:pt>
                <c:pt idx="734">
                  <c:v>-2.1304999999999796E-3</c:v>
                </c:pt>
                <c:pt idx="735">
                  <c:v>-1.8475000000000019E-3</c:v>
                </c:pt>
                <c:pt idx="736">
                  <c:v>-1.5999999999999903E-3</c:v>
                </c:pt>
                <c:pt idx="737">
                  <c:v>-1.3424999999999965E-3</c:v>
                </c:pt>
                <c:pt idx="738">
                  <c:v>-1.0320000000000051E-3</c:v>
                </c:pt>
                <c:pt idx="739">
                  <c:v>-6.1449999999999005E-4</c:v>
                </c:pt>
                <c:pt idx="740">
                  <c:v>-7.2500000000003118E-5</c:v>
                </c:pt>
                <c:pt idx="741">
                  <c:v>5.5050000000000932E-4</c:v>
                </c:pt>
                <c:pt idx="742">
                  <c:v>1.2024999999999952E-3</c:v>
                </c:pt>
                <c:pt idx="743">
                  <c:v>1.7910000000000148E-3</c:v>
                </c:pt>
                <c:pt idx="744">
                  <c:v>2.0495000000000096E-3</c:v>
                </c:pt>
                <c:pt idx="745">
                  <c:v>1.9859999999999878E-3</c:v>
                </c:pt>
                <c:pt idx="746">
                  <c:v>1.6019999999999923E-3</c:v>
                </c:pt>
                <c:pt idx="747">
                  <c:v>9.7250000000001502E-4</c:v>
                </c:pt>
                <c:pt idx="748">
                  <c:v>2.425000000000066E-4</c:v>
                </c:pt>
                <c:pt idx="749">
                  <c:v>-3.7100000000001021E-4</c:v>
                </c:pt>
                <c:pt idx="750">
                  <c:v>-8.2100000000001616E-4</c:v>
                </c:pt>
                <c:pt idx="751">
                  <c:v>-1.2264999999999915E-3</c:v>
                </c:pt>
                <c:pt idx="752">
                  <c:v>-1.6135000000000177E-3</c:v>
                </c:pt>
                <c:pt idx="753">
                  <c:v>-1.8489999999999895E-3</c:v>
                </c:pt>
                <c:pt idx="754">
                  <c:v>-2.0040000000000058E-3</c:v>
                </c:pt>
                <c:pt idx="755">
                  <c:v>-2.0820000000000005E-3</c:v>
                </c:pt>
                <c:pt idx="756">
                  <c:v>-2.0995000000000041E-3</c:v>
                </c:pt>
                <c:pt idx="757">
                  <c:v>-2.0814999999999861E-3</c:v>
                </c:pt>
                <c:pt idx="758">
                  <c:v>-2.0210000000000228E-3</c:v>
                </c:pt>
                <c:pt idx="759">
                  <c:v>-1.9425000000000137E-3</c:v>
                </c:pt>
                <c:pt idx="760">
                  <c:v>-1.8589999999999995E-3</c:v>
                </c:pt>
                <c:pt idx="761">
                  <c:v>-1.785999999999982E-3</c:v>
                </c:pt>
                <c:pt idx="762">
                  <c:v>-1.6994999999999927E-3</c:v>
                </c:pt>
                <c:pt idx="763">
                  <c:v>-1.5870000000000051E-3</c:v>
                </c:pt>
                <c:pt idx="764">
                  <c:v>-1.5070000000000083E-3</c:v>
                </c:pt>
                <c:pt idx="765">
                  <c:v>-1.4500000000000068E-3</c:v>
                </c:pt>
                <c:pt idx="766">
                  <c:v>-1.3830000000000231E-3</c:v>
                </c:pt>
                <c:pt idx="767">
                  <c:v>-1.287499999999997E-3</c:v>
                </c:pt>
                <c:pt idx="768">
                  <c:v>-1.2254999999999905E-3</c:v>
                </c:pt>
                <c:pt idx="769">
                  <c:v>-1.2034999999999962E-3</c:v>
                </c:pt>
                <c:pt idx="770">
                  <c:v>-1.075500000000007E-3</c:v>
                </c:pt>
                <c:pt idx="771">
                  <c:v>-1.0259999999999991E-3</c:v>
                </c:pt>
                <c:pt idx="772">
                  <c:v>-9.3999999999999639E-4</c:v>
                </c:pt>
                <c:pt idx="773">
                  <c:v>-8.6850000000002203E-4</c:v>
                </c:pt>
                <c:pt idx="774">
                  <c:v>-8.2799999999999541E-4</c:v>
                </c:pt>
                <c:pt idx="775">
                  <c:v>-7.8150000000001829E-4</c:v>
                </c:pt>
                <c:pt idx="776">
                  <c:v>-7.8149999999999054E-4</c:v>
                </c:pt>
                <c:pt idx="777">
                  <c:v>-6.994999999999918E-4</c:v>
                </c:pt>
                <c:pt idx="778">
                  <c:v>-7.135000000000058E-4</c:v>
                </c:pt>
                <c:pt idx="779">
                  <c:v>-6.9500000000000117E-4</c:v>
                </c:pt>
                <c:pt idx="780">
                  <c:v>-6.7849999999999855E-4</c:v>
                </c:pt>
                <c:pt idx="781">
                  <c:v>-6.8950000000000955E-4</c:v>
                </c:pt>
                <c:pt idx="782">
                  <c:v>-6.5999999999999392E-4</c:v>
                </c:pt>
                <c:pt idx="783">
                  <c:v>-6.4000000000000168E-4</c:v>
                </c:pt>
                <c:pt idx="784">
                  <c:v>-5.7350000000000456E-4</c:v>
                </c:pt>
                <c:pt idx="785">
                  <c:v>-5.1650000000000307E-4</c:v>
                </c:pt>
                <c:pt idx="786">
                  <c:v>-5.1699999999998969E-4</c:v>
                </c:pt>
                <c:pt idx="787">
                  <c:v>-4.3449999999997657E-4</c:v>
                </c:pt>
                <c:pt idx="788">
                  <c:v>-3.5450000000000759E-4</c:v>
                </c:pt>
                <c:pt idx="789">
                  <c:v>-2.7900000000000147E-4</c:v>
                </c:pt>
                <c:pt idx="790">
                  <c:v>-2.385000000000026E-4</c:v>
                </c:pt>
                <c:pt idx="791">
                  <c:v>-2.1799999999999597E-4</c:v>
                </c:pt>
                <c:pt idx="792">
                  <c:v>-2.0850000000000035E-4</c:v>
                </c:pt>
                <c:pt idx="793">
                  <c:v>-1.8999999999999573E-4</c:v>
                </c:pt>
                <c:pt idx="794">
                  <c:v>-1.3699999999999823E-4</c:v>
                </c:pt>
                <c:pt idx="795">
                  <c:v>-9.4999999999983986E-5</c:v>
                </c:pt>
                <c:pt idx="796">
                  <c:v>-4.8500000000006871E-5</c:v>
                </c:pt>
                <c:pt idx="797">
                  <c:v>1.4500000000000624E-5</c:v>
                </c:pt>
                <c:pt idx="798">
                  <c:v>6.8499999999999117E-5</c:v>
                </c:pt>
                <c:pt idx="799">
                  <c:v>1.0250000000000536E-4</c:v>
                </c:pt>
                <c:pt idx="800">
                  <c:v>1.4649999999999386E-4</c:v>
                </c:pt>
                <c:pt idx="801">
                  <c:v>1.9050000000001011E-4</c:v>
                </c:pt>
                <c:pt idx="802">
                  <c:v>2.304999999999946E-4</c:v>
                </c:pt>
                <c:pt idx="803">
                  <c:v>2.9200000000001447E-4</c:v>
                </c:pt>
                <c:pt idx="804">
                  <c:v>3.2550000000000634E-4</c:v>
                </c:pt>
                <c:pt idx="805">
                  <c:v>3.4249999999999559E-4</c:v>
                </c:pt>
                <c:pt idx="806">
                  <c:v>3.6749999999999283E-4</c:v>
                </c:pt>
                <c:pt idx="807">
                  <c:v>3.8950000000001483E-4</c:v>
                </c:pt>
                <c:pt idx="808">
                  <c:v>4.2149999999999133E-4</c:v>
                </c:pt>
                <c:pt idx="809">
                  <c:v>4.9250000000000682E-4</c:v>
                </c:pt>
                <c:pt idx="810">
                  <c:v>6.5899999999999292E-4</c:v>
                </c:pt>
                <c:pt idx="811">
                  <c:v>6.9649999999998879E-4</c:v>
                </c:pt>
                <c:pt idx="812">
                  <c:v>7.1000000000001617E-4</c:v>
                </c:pt>
                <c:pt idx="813">
                  <c:v>6.9400000000000017E-4</c:v>
                </c:pt>
                <c:pt idx="814">
                  <c:v>6.8100000000001493E-4</c:v>
                </c:pt>
                <c:pt idx="815">
                  <c:v>6.8799999999999417E-4</c:v>
                </c:pt>
                <c:pt idx="816">
                  <c:v>7.2099999999999942E-4</c:v>
                </c:pt>
                <c:pt idx="817">
                  <c:v>7.7650000000001329E-4</c:v>
                </c:pt>
                <c:pt idx="818">
                  <c:v>8.1950000000000078E-4</c:v>
                </c:pt>
                <c:pt idx="819">
                  <c:v>8.2699999999999441E-4</c:v>
                </c:pt>
                <c:pt idx="820">
                  <c:v>8.5599999999999565E-4</c:v>
                </c:pt>
                <c:pt idx="821">
                  <c:v>9.1050000000000852E-4</c:v>
                </c:pt>
                <c:pt idx="822">
                  <c:v>9.4899999999997764E-4</c:v>
                </c:pt>
                <c:pt idx="823">
                  <c:v>9.7749999999999226E-4</c:v>
                </c:pt>
                <c:pt idx="824">
                  <c:v>9.9849999999998551E-4</c:v>
                </c:pt>
                <c:pt idx="825">
                  <c:v>1.0230000000000239E-3</c:v>
                </c:pt>
                <c:pt idx="826">
                  <c:v>1.0300000000000031E-3</c:v>
                </c:pt>
                <c:pt idx="827">
                  <c:v>1.0114999999999985E-3</c:v>
                </c:pt>
                <c:pt idx="828">
                  <c:v>9.9949999999998651E-4</c:v>
                </c:pt>
                <c:pt idx="829">
                  <c:v>9.8699999999998789E-4</c:v>
                </c:pt>
                <c:pt idx="830">
                  <c:v>9.4750000000001777E-4</c:v>
                </c:pt>
                <c:pt idx="831">
                  <c:v>9.1950000000001753E-4</c:v>
                </c:pt>
                <c:pt idx="832">
                  <c:v>8.8049999999997852E-4</c:v>
                </c:pt>
                <c:pt idx="833">
                  <c:v>7.9250000000000154E-4</c:v>
                </c:pt>
                <c:pt idx="834">
                  <c:v>6.3250000000000806E-4</c:v>
                </c:pt>
                <c:pt idx="835">
                  <c:v>4.2650000000002408E-4</c:v>
                </c:pt>
                <c:pt idx="836">
                  <c:v>1.9399999999999973E-4</c:v>
                </c:pt>
                <c:pt idx="837">
                  <c:v>-1.6599999999999948E-4</c:v>
                </c:pt>
                <c:pt idx="838">
                  <c:v>-7.5999999999998291E-4</c:v>
                </c:pt>
                <c:pt idx="839">
                  <c:v>-1.2374999999999747E-3</c:v>
                </c:pt>
                <c:pt idx="840">
                  <c:v>-1.9885000000000042E-3</c:v>
                </c:pt>
                <c:pt idx="841">
                  <c:v>-2.592000000000011E-3</c:v>
                </c:pt>
                <c:pt idx="842">
                  <c:v>-3.0964999999999743E-3</c:v>
                </c:pt>
                <c:pt idx="843">
                  <c:v>-3.4664999999999835E-3</c:v>
                </c:pt>
                <c:pt idx="844">
                  <c:v>-3.6634999999999862E-3</c:v>
                </c:pt>
                <c:pt idx="845">
                  <c:v>-3.6200000000000121E-3</c:v>
                </c:pt>
                <c:pt idx="846">
                  <c:v>-3.3960000000000101E-3</c:v>
                </c:pt>
                <c:pt idx="847">
                  <c:v>-3.0119999999999869E-3</c:v>
                </c:pt>
                <c:pt idx="848">
                  <c:v>-2.5459999999999927E-3</c:v>
                </c:pt>
                <c:pt idx="849">
                  <c:v>-2.0870000000000055E-3</c:v>
                </c:pt>
                <c:pt idx="850">
                  <c:v>-1.5614999999999934E-3</c:v>
                </c:pt>
                <c:pt idx="851">
                  <c:v>-1.0880000000000056E-3</c:v>
                </c:pt>
                <c:pt idx="852">
                  <c:v>-6.7200000000000593E-4</c:v>
                </c:pt>
                <c:pt idx="853">
                  <c:v>-3.3800000000000496E-4</c:v>
                </c:pt>
                <c:pt idx="854">
                  <c:v>-3.649999999999487E-5</c:v>
                </c:pt>
                <c:pt idx="855">
                  <c:v>2.0349999999999535E-4</c:v>
                </c:pt>
                <c:pt idx="856">
                  <c:v>3.6949999999999483E-4</c:v>
                </c:pt>
                <c:pt idx="857">
                  <c:v>4.8699999999998744E-4</c:v>
                </c:pt>
                <c:pt idx="858">
                  <c:v>5.4699999999999194E-4</c:v>
                </c:pt>
                <c:pt idx="859">
                  <c:v>5.8600000000000319E-4</c:v>
                </c:pt>
                <c:pt idx="860">
                  <c:v>6.0249999999997805E-4</c:v>
                </c:pt>
                <c:pt idx="861">
                  <c:v>6.0849999999998405E-4</c:v>
                </c:pt>
                <c:pt idx="862">
                  <c:v>6.3399999999999568E-4</c:v>
                </c:pt>
                <c:pt idx="863">
                  <c:v>6.1749999999999305E-4</c:v>
                </c:pt>
                <c:pt idx="864">
                  <c:v>5.8800000000000519E-4</c:v>
                </c:pt>
                <c:pt idx="865">
                  <c:v>5.6549999999999656E-4</c:v>
                </c:pt>
                <c:pt idx="866">
                  <c:v>5.1500000000001545E-4</c:v>
                </c:pt>
                <c:pt idx="867">
                  <c:v>4.4450000000001433E-4</c:v>
                </c:pt>
                <c:pt idx="868">
                  <c:v>3.6749999999999283E-4</c:v>
                </c:pt>
                <c:pt idx="869">
                  <c:v>3.3349999999998658E-4</c:v>
                </c:pt>
                <c:pt idx="870">
                  <c:v>3.1400000000000872E-4</c:v>
                </c:pt>
                <c:pt idx="871">
                  <c:v>3.2699999999999396E-4</c:v>
                </c:pt>
                <c:pt idx="872">
                  <c:v>2.9400000000001647E-4</c:v>
                </c:pt>
                <c:pt idx="873">
                  <c:v>2.5949999999999585E-4</c:v>
                </c:pt>
                <c:pt idx="874">
                  <c:v>2.0000000000000573E-4</c:v>
                </c:pt>
                <c:pt idx="875">
                  <c:v>1.6499999999999848E-4</c:v>
                </c:pt>
                <c:pt idx="876">
                  <c:v>1.2699999999998823E-4</c:v>
                </c:pt>
                <c:pt idx="877">
                  <c:v>7.9500000000010118E-5</c:v>
                </c:pt>
                <c:pt idx="878">
                  <c:v>3.2000000000004247E-5</c:v>
                </c:pt>
                <c:pt idx="879">
                  <c:v>-1.7000000000017002E-5</c:v>
                </c:pt>
                <c:pt idx="880">
                  <c:v>-4.5500000000003871E-5</c:v>
                </c:pt>
                <c:pt idx="881">
                  <c:v>-7.299999999998974E-5</c:v>
                </c:pt>
                <c:pt idx="882">
                  <c:v>-1.2000000000000899E-4</c:v>
                </c:pt>
                <c:pt idx="883">
                  <c:v>-1.4949999999999686E-4</c:v>
                </c:pt>
                <c:pt idx="884">
                  <c:v>-1.644999999999841E-4</c:v>
                </c:pt>
                <c:pt idx="885">
                  <c:v>-1.6700000000000048E-4</c:v>
                </c:pt>
                <c:pt idx="886">
                  <c:v>-1.5800000000001924E-4</c:v>
                </c:pt>
                <c:pt idx="887">
                  <c:v>-1.3150000000000661E-4</c:v>
                </c:pt>
                <c:pt idx="888">
                  <c:v>-6.8999999999985739E-5</c:v>
                </c:pt>
                <c:pt idx="889">
                  <c:v>-2.0999999999993246E-5</c:v>
                </c:pt>
                <c:pt idx="890">
                  <c:v>2.8000000000000247E-5</c:v>
                </c:pt>
                <c:pt idx="891">
                  <c:v>2.3300000000001098E-4</c:v>
                </c:pt>
                <c:pt idx="892">
                  <c:v>4.3950000000000933E-4</c:v>
                </c:pt>
                <c:pt idx="893">
                  <c:v>5.7099999999998818E-4</c:v>
                </c:pt>
                <c:pt idx="894">
                  <c:v>7.6950000000000629E-4</c:v>
                </c:pt>
                <c:pt idx="895">
                  <c:v>9.0950000000000752E-4</c:v>
                </c:pt>
                <c:pt idx="896">
                  <c:v>1.1305000000000065E-3</c:v>
                </c:pt>
                <c:pt idx="897">
                  <c:v>1.2909999999999866E-3</c:v>
                </c:pt>
                <c:pt idx="898">
                  <c:v>1.3340000000000019E-3</c:v>
                </c:pt>
                <c:pt idx="899">
                  <c:v>1.2645000000000017E-3</c:v>
                </c:pt>
                <c:pt idx="900">
                  <c:v>1.1255000000000015E-3</c:v>
                </c:pt>
                <c:pt idx="901">
                  <c:v>9.2149999999999177E-4</c:v>
                </c:pt>
                <c:pt idx="902">
                  <c:v>6.7749999999999755E-4</c:v>
                </c:pt>
                <c:pt idx="903">
                  <c:v>4.2449999999999433E-4</c:v>
                </c:pt>
                <c:pt idx="904">
                  <c:v>1.8450000000000411E-4</c:v>
                </c:pt>
                <c:pt idx="905">
                  <c:v>6.0000000000060005E-6</c:v>
                </c:pt>
                <c:pt idx="906">
                  <c:v>-1.6250000000000986E-4</c:v>
                </c:pt>
                <c:pt idx="907">
                  <c:v>-3.3700000000000396E-4</c:v>
                </c:pt>
                <c:pt idx="908">
                  <c:v>-4.599999999999882E-4</c:v>
                </c:pt>
                <c:pt idx="909">
                  <c:v>-4.8999999999999044E-4</c:v>
                </c:pt>
                <c:pt idx="910">
                  <c:v>-4.4749999999998957E-4</c:v>
                </c:pt>
                <c:pt idx="911">
                  <c:v>-3.5399999999999321E-4</c:v>
                </c:pt>
                <c:pt idx="912">
                  <c:v>-1.9300000000002648E-4</c:v>
                </c:pt>
                <c:pt idx="913">
                  <c:v>1.3349999999998086E-4</c:v>
                </c:pt>
                <c:pt idx="914">
                  <c:v>3.8749999999998508E-4</c:v>
                </c:pt>
                <c:pt idx="915">
                  <c:v>6.8099999999998717E-4</c:v>
                </c:pt>
                <c:pt idx="916">
                  <c:v>2.2650000000001835E-4</c:v>
                </c:pt>
                <c:pt idx="917">
                  <c:v>-1.2525000000000175E-3</c:v>
                </c:pt>
                <c:pt idx="918">
                  <c:v>-3.3984999999999987E-3</c:v>
                </c:pt>
                <c:pt idx="919">
                  <c:v>-4.8274999999999846E-3</c:v>
                </c:pt>
                <c:pt idx="920">
                  <c:v>-5.2075000000000038E-3</c:v>
                </c:pt>
                <c:pt idx="921">
                  <c:v>-3.438500000000011E-3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162-472B-BDBC-51D632A7F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7276352"/>
        <c:axId val="1237687664"/>
      </c:scatterChart>
      <c:valAx>
        <c:axId val="1547276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7687664"/>
        <c:crosses val="autoZero"/>
        <c:crossBetween val="midCat"/>
      </c:valAx>
      <c:valAx>
        <c:axId val="1237687664"/>
        <c:scaling>
          <c:orientation val="minMax"/>
          <c:max val="2.0000000000000004E-2"/>
          <c:min val="-2.0000000000000004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72763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RFQ02</a:t>
            </a:r>
            <a:r>
              <a:rPr lang="en-US" baseline="0"/>
              <a:t> Frequency Tuning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Summary!$U$61</c:f>
              <c:strCache>
                <c:ptCount val="1"/>
                <c:pt idx="0">
                  <c:v>F_tuning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Summary!$T$62:$T$68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xVal>
          <c:yVal>
            <c:numRef>
              <c:f>Summary!$U$62:$U$68</c:f>
              <c:numCache>
                <c:formatCode>General</c:formatCode>
                <c:ptCount val="7"/>
                <c:pt idx="0">
                  <c:v>402.5</c:v>
                </c:pt>
                <c:pt idx="1">
                  <c:v>402.39</c:v>
                </c:pt>
                <c:pt idx="2">
                  <c:v>402.40499999999997</c:v>
                </c:pt>
                <c:pt idx="3">
                  <c:v>402.38499999999999</c:v>
                </c:pt>
                <c:pt idx="4">
                  <c:v>402.39499999999998</c:v>
                </c:pt>
                <c:pt idx="5">
                  <c:v>402.39499999999998</c:v>
                </c:pt>
                <c:pt idx="6">
                  <c:v>402.39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61E-4215-8E96-D61A2721E8FD}"/>
            </c:ext>
          </c:extLst>
        </c:ser>
        <c:ser>
          <c:idx val="1"/>
          <c:order val="1"/>
          <c:tx>
            <c:strRef>
              <c:f>Summary!$V$61</c:f>
              <c:strCache>
                <c:ptCount val="1"/>
                <c:pt idx="0">
                  <c:v>F_target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Summary!$T$62:$T$68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xVal>
          <c:yVal>
            <c:numRef>
              <c:f>Summary!$V$62:$V$68</c:f>
              <c:numCache>
                <c:formatCode>General</c:formatCode>
                <c:ptCount val="7"/>
                <c:pt idx="0">
                  <c:v>402.39339999999999</c:v>
                </c:pt>
                <c:pt idx="1">
                  <c:v>402.39339999999999</c:v>
                </c:pt>
                <c:pt idx="2">
                  <c:v>402.39339999999999</c:v>
                </c:pt>
                <c:pt idx="3">
                  <c:v>402.39339999999999</c:v>
                </c:pt>
                <c:pt idx="4">
                  <c:v>402.39339999999999</c:v>
                </c:pt>
                <c:pt idx="5">
                  <c:v>402.39339999999999</c:v>
                </c:pt>
                <c:pt idx="6">
                  <c:v>402.39339999999999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61E-4215-8E96-D61A2721E8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119247"/>
        <c:axId val="624569472"/>
      </c:scatterChart>
      <c:valAx>
        <c:axId val="1951192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Tuning Iterations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569472"/>
        <c:crosses val="autoZero"/>
        <c:crossBetween val="midCat"/>
      </c:valAx>
      <c:valAx>
        <c:axId val="624569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 [MHz]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11924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0.15636</cdr:x>
      <cdr:y>0.2037</cdr:y>
    </cdr:from>
    <cdr:to>
      <cdr:x>0.23366</cdr:x>
      <cdr:y>0.26415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031F875D-FB02-8AED-E790-D0461F3BB66A}"/>
            </a:ext>
          </a:extLst>
        </cdr:cNvPr>
        <cdr:cNvSpPr txBox="1"/>
      </cdr:nvSpPr>
      <cdr:spPr>
        <a:xfrm xmlns:a="http://schemas.openxmlformats.org/drawingml/2006/main">
          <a:off x="1641679" y="1007994"/>
          <a:ext cx="811595" cy="29913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 algn="l">
            <a:lnSpc>
              <a:spcPct val="90000"/>
            </a:lnSpc>
          </a:pPr>
          <a:r>
            <a:rPr lang="en-US" sz="1100" dirty="0">
              <a:latin typeface="+mn-lt"/>
            </a:rPr>
            <a:t>&lt; +/-0.33%</a:t>
          </a:r>
        </a:p>
      </cdr:txBody>
    </cdr:sp>
  </cdr:relSizeAnchor>
  <cdr:relSizeAnchor xmlns:cdr="http://schemas.openxmlformats.org/drawingml/2006/chartDrawing">
    <cdr:from>
      <cdr:x>0.15726</cdr:x>
      <cdr:y>0.65386</cdr:y>
    </cdr:from>
    <cdr:to>
      <cdr:x>0.23457</cdr:x>
      <cdr:y>0.7143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3B36A31E-73B2-DC59-B32A-B21EE2B6EE7F}"/>
            </a:ext>
          </a:extLst>
        </cdr:cNvPr>
        <cdr:cNvSpPr txBox="1"/>
      </cdr:nvSpPr>
      <cdr:spPr>
        <a:xfrm xmlns:a="http://schemas.openxmlformats.org/drawingml/2006/main">
          <a:off x="1651080" y="3235655"/>
          <a:ext cx="811700" cy="29908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90000"/>
            </a:lnSpc>
          </a:pPr>
          <a:r>
            <a:rPr lang="en-US" sz="1100" dirty="0">
              <a:latin typeface="+mn-lt"/>
            </a:rPr>
            <a:t>&lt; +/-0.27%</a:t>
          </a:r>
        </a:p>
      </cdr:txBody>
    </cdr:sp>
  </cdr:relSizeAnchor>
  <cdr:relSizeAnchor xmlns:cdr="http://schemas.openxmlformats.org/drawingml/2006/chartDrawing">
    <cdr:from>
      <cdr:x>0.28588</cdr:x>
      <cdr:y>0.21063</cdr:y>
    </cdr:from>
    <cdr:to>
      <cdr:x>0.45465</cdr:x>
      <cdr:y>0.31105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6170C4D0-1A9A-964F-2F0D-EAB0612FC37A}"/>
            </a:ext>
          </a:extLst>
        </cdr:cNvPr>
        <cdr:cNvSpPr txBox="1"/>
      </cdr:nvSpPr>
      <cdr:spPr>
        <a:xfrm xmlns:a="http://schemas.openxmlformats.org/drawingml/2006/main">
          <a:off x="3001555" y="1042306"/>
          <a:ext cx="1771966" cy="4969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l">
            <a:lnSpc>
              <a:spcPct val="90000"/>
            </a:lnSpc>
          </a:pPr>
          <a:r>
            <a:rPr lang="en-US" sz="1100" dirty="0">
              <a:latin typeface="+mn-lt"/>
            </a:rPr>
            <a:t>If Bandwidth = 100 Hz</a:t>
          </a:r>
        </a:p>
      </cdr:txBody>
    </cdr:sp>
  </cdr:relSizeAnchor>
  <cdr:relSizeAnchor xmlns:cdr="http://schemas.openxmlformats.org/drawingml/2006/chartDrawing">
    <cdr:from>
      <cdr:x>0.2876</cdr:x>
      <cdr:y>0.6503</cdr:y>
    </cdr:from>
    <cdr:to>
      <cdr:x>0.42324</cdr:x>
      <cdr:y>0.71074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3D8CDCA7-F65A-A194-3AE0-AD57B78EA704}"/>
            </a:ext>
          </a:extLst>
        </cdr:cNvPr>
        <cdr:cNvSpPr txBox="1"/>
      </cdr:nvSpPr>
      <cdr:spPr>
        <a:xfrm xmlns:a="http://schemas.openxmlformats.org/drawingml/2006/main">
          <a:off x="3019551" y="3218018"/>
          <a:ext cx="1424124" cy="29908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90000"/>
            </a:lnSpc>
          </a:pPr>
          <a:r>
            <a:rPr lang="en-US" sz="1100" dirty="0">
              <a:latin typeface="+mn-lt"/>
            </a:rPr>
            <a:t>If Bandwidth = 50 Hz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0.1157</cdr:x>
      <cdr:y>0.18771</cdr:y>
    </cdr:from>
    <cdr:to>
      <cdr:x>0.19936</cdr:x>
      <cdr:y>0.25245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B7119B0-6EEB-C77D-E232-30926894E584}"/>
            </a:ext>
          </a:extLst>
        </cdr:cNvPr>
        <cdr:cNvSpPr txBox="1"/>
      </cdr:nvSpPr>
      <cdr:spPr>
        <a:xfrm xmlns:a="http://schemas.openxmlformats.org/drawingml/2006/main">
          <a:off x="862823" y="829859"/>
          <a:ext cx="623889" cy="2862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 algn="l">
            <a:lnSpc>
              <a:spcPct val="90000"/>
            </a:lnSpc>
          </a:pPr>
          <a:r>
            <a:rPr lang="en-US" sz="1400" dirty="0">
              <a:latin typeface="+mn-lt"/>
            </a:rPr>
            <a:t>Initial</a:t>
          </a:r>
        </a:p>
      </cdr:txBody>
    </cdr:sp>
  </cdr:relSizeAnchor>
  <cdr:relSizeAnchor xmlns:cdr="http://schemas.openxmlformats.org/drawingml/2006/chartDrawing">
    <cdr:from>
      <cdr:x>0.22803</cdr:x>
      <cdr:y>0.60033</cdr:y>
    </cdr:from>
    <cdr:to>
      <cdr:x>0.27773</cdr:x>
      <cdr:y>0.66508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773E9639-E819-6564-0167-CD3658F07E92}"/>
            </a:ext>
          </a:extLst>
        </cdr:cNvPr>
        <cdr:cNvSpPr txBox="1"/>
      </cdr:nvSpPr>
      <cdr:spPr>
        <a:xfrm xmlns:a="http://schemas.openxmlformats.org/drawingml/2006/main">
          <a:off x="1700561" y="2654040"/>
          <a:ext cx="370614" cy="2862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90000"/>
            </a:lnSpc>
          </a:pPr>
          <a:r>
            <a:rPr lang="en-US" sz="1400" dirty="0">
              <a:latin typeface="+mn-lt"/>
            </a:rPr>
            <a:t>1</a:t>
          </a:r>
          <a:r>
            <a:rPr lang="en-US" sz="1400" baseline="30000" dirty="0">
              <a:latin typeface="+mn-lt"/>
            </a:rPr>
            <a:t>st</a:t>
          </a:r>
          <a:endParaRPr lang="en-US" sz="1400" dirty="0">
            <a:latin typeface="+mn-lt"/>
          </a:endParaRPr>
        </a:p>
      </cdr:txBody>
    </cdr:sp>
  </cdr:relSizeAnchor>
  <cdr:relSizeAnchor xmlns:cdr="http://schemas.openxmlformats.org/drawingml/2006/chartDrawing">
    <cdr:from>
      <cdr:x>0.32773</cdr:x>
      <cdr:y>0.72715</cdr:y>
    </cdr:from>
    <cdr:to>
      <cdr:x>0.38667</cdr:x>
      <cdr:y>0.79189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68B13FE9-026F-49ED-E0B7-A05246581A6F}"/>
            </a:ext>
          </a:extLst>
        </cdr:cNvPr>
        <cdr:cNvSpPr txBox="1"/>
      </cdr:nvSpPr>
      <cdr:spPr>
        <a:xfrm xmlns:a="http://schemas.openxmlformats.org/drawingml/2006/main">
          <a:off x="2444090" y="3214688"/>
          <a:ext cx="439544" cy="2862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90000"/>
            </a:lnSpc>
          </a:pPr>
          <a:r>
            <a:rPr lang="en-US" sz="1400" dirty="0">
              <a:latin typeface="+mn-lt"/>
            </a:rPr>
            <a:t>2</a:t>
          </a:r>
          <a:r>
            <a:rPr lang="en-US" sz="1400" baseline="30000" dirty="0">
              <a:latin typeface="+mn-lt"/>
            </a:rPr>
            <a:t>nd</a:t>
          </a:r>
          <a:endParaRPr lang="en-US" sz="1400" dirty="0">
            <a:latin typeface="+mn-lt"/>
          </a:endParaRPr>
        </a:p>
      </cdr:txBody>
    </cdr:sp>
  </cdr:relSizeAnchor>
  <cdr:relSizeAnchor xmlns:cdr="http://schemas.openxmlformats.org/drawingml/2006/chartDrawing">
    <cdr:from>
      <cdr:x>0.45688</cdr:x>
      <cdr:y>0.62081</cdr:y>
    </cdr:from>
    <cdr:to>
      <cdr:x>0.51066</cdr:x>
      <cdr:y>0.68555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3AD4DCEB-4CCF-14B3-5764-B224FA559C32}"/>
            </a:ext>
          </a:extLst>
        </cdr:cNvPr>
        <cdr:cNvSpPr txBox="1"/>
      </cdr:nvSpPr>
      <cdr:spPr>
        <a:xfrm xmlns:a="http://schemas.openxmlformats.org/drawingml/2006/main">
          <a:off x="3407206" y="2744556"/>
          <a:ext cx="401072" cy="2862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90000"/>
            </a:lnSpc>
          </a:pPr>
          <a:r>
            <a:rPr lang="en-US" sz="1400" dirty="0">
              <a:latin typeface="+mn-lt"/>
            </a:rPr>
            <a:t>3</a:t>
          </a:r>
          <a:r>
            <a:rPr lang="en-US" sz="1400" baseline="30000" dirty="0">
              <a:latin typeface="+mn-lt"/>
            </a:rPr>
            <a:t>rd</a:t>
          </a:r>
          <a:endParaRPr lang="en-US" sz="1400" dirty="0">
            <a:latin typeface="+mn-lt"/>
          </a:endParaRPr>
        </a:p>
      </cdr:txBody>
    </cdr:sp>
  </cdr:relSizeAnchor>
  <cdr:relSizeAnchor xmlns:cdr="http://schemas.openxmlformats.org/drawingml/2006/chartDrawing">
    <cdr:from>
      <cdr:x>0.57887</cdr:x>
      <cdr:y>0.60973</cdr:y>
    </cdr:from>
    <cdr:to>
      <cdr:x>0.63222</cdr:x>
      <cdr:y>0.67448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583FFAC1-EC55-7B82-8F2A-A780654DC4E5}"/>
            </a:ext>
          </a:extLst>
        </cdr:cNvPr>
        <cdr:cNvSpPr txBox="1"/>
      </cdr:nvSpPr>
      <cdr:spPr>
        <a:xfrm xmlns:a="http://schemas.openxmlformats.org/drawingml/2006/main">
          <a:off x="4316988" y="2695603"/>
          <a:ext cx="397866" cy="2862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90000"/>
            </a:lnSpc>
          </a:pPr>
          <a:r>
            <a:rPr lang="en-US" sz="1400" dirty="0">
              <a:latin typeface="+mn-lt"/>
            </a:rPr>
            <a:t>4</a:t>
          </a:r>
          <a:r>
            <a:rPr lang="en-US" sz="1400" baseline="30000" dirty="0">
              <a:latin typeface="+mn-lt"/>
            </a:rPr>
            <a:t>th</a:t>
          </a:r>
          <a:endParaRPr lang="en-US" sz="1400" dirty="0">
            <a:latin typeface="+mn-lt"/>
          </a:endParaRPr>
        </a:p>
      </cdr:txBody>
    </cdr:sp>
  </cdr:relSizeAnchor>
  <cdr:relSizeAnchor xmlns:cdr="http://schemas.openxmlformats.org/drawingml/2006/chartDrawing">
    <cdr:from>
      <cdr:x>0.70235</cdr:x>
      <cdr:y>0.60493</cdr:y>
    </cdr:from>
    <cdr:to>
      <cdr:x>0.7557</cdr:x>
      <cdr:y>0.66967</cdr:y>
    </cdr:to>
    <cdr:sp macro="" textlink="">
      <cdr:nvSpPr>
        <cdr:cNvPr id="7" name="TextBox 1">
          <a:extLst xmlns:a="http://schemas.openxmlformats.org/drawingml/2006/main">
            <a:ext uri="{FF2B5EF4-FFF2-40B4-BE49-F238E27FC236}">
              <a16:creationId xmlns:a16="http://schemas.microsoft.com/office/drawing/2014/main" id="{3C4AA586-E0DA-E86F-10B2-D97CEB79ABAC}"/>
            </a:ext>
          </a:extLst>
        </cdr:cNvPr>
        <cdr:cNvSpPr txBox="1"/>
      </cdr:nvSpPr>
      <cdr:spPr>
        <a:xfrm xmlns:a="http://schemas.openxmlformats.org/drawingml/2006/main">
          <a:off x="5237854" y="2674359"/>
          <a:ext cx="397866" cy="2862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90000"/>
            </a:lnSpc>
          </a:pPr>
          <a:r>
            <a:rPr lang="en-US" sz="1400" dirty="0"/>
            <a:t>5</a:t>
          </a:r>
          <a:r>
            <a:rPr lang="en-US" sz="1400" baseline="30000" dirty="0">
              <a:latin typeface="+mn-lt"/>
            </a:rPr>
            <a:t>th</a:t>
          </a:r>
          <a:endParaRPr lang="en-US" sz="1400" dirty="0">
            <a:latin typeface="+mn-lt"/>
          </a:endParaRPr>
        </a:p>
      </cdr:txBody>
    </cdr:sp>
  </cdr:relSizeAnchor>
  <cdr:relSizeAnchor xmlns:cdr="http://schemas.openxmlformats.org/drawingml/2006/chartDrawing">
    <cdr:from>
      <cdr:x>0.82881</cdr:x>
      <cdr:y>0.60388</cdr:y>
    </cdr:from>
    <cdr:to>
      <cdr:x>0.88216</cdr:x>
      <cdr:y>0.66863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id="{4F9AA461-DF5F-656A-B3A9-261876B1BD26}"/>
            </a:ext>
          </a:extLst>
        </cdr:cNvPr>
        <cdr:cNvSpPr txBox="1"/>
      </cdr:nvSpPr>
      <cdr:spPr>
        <a:xfrm xmlns:a="http://schemas.openxmlformats.org/drawingml/2006/main">
          <a:off x="6180887" y="2669741"/>
          <a:ext cx="397866" cy="2862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90000"/>
            </a:lnSpc>
          </a:pPr>
          <a:r>
            <a:rPr lang="en-US" sz="1400" dirty="0"/>
            <a:t>6</a:t>
          </a:r>
          <a:r>
            <a:rPr lang="en-US" sz="1400" baseline="30000" dirty="0">
              <a:latin typeface="+mn-lt"/>
            </a:rPr>
            <a:t>th</a:t>
          </a:r>
          <a:endParaRPr lang="en-US" sz="1400" dirty="0"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9/10/2024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9/10/2024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99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FCA792B-F3C6-440D-9FAF-B0D8AC4CDC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04" y="6472945"/>
            <a:ext cx="1093661" cy="2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AE7B96-D2A6-4A16-9C8C-9BA017C834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911F93-34D4-49C9-8A88-C4DDE1F1E0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EEDC71-13B7-4B76-A967-98C8665C45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6486525"/>
            <a:ext cx="1088136" cy="261860"/>
          </a:xfrm>
          <a:prstGeom prst="rect">
            <a:avLst/>
          </a:prstGeom>
        </p:spPr>
      </p:pic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690CFA-BCE4-4BCB-BADE-0862029B1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AC3F58-DA01-43AC-9BFD-B0FCF242EE72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5" Type="http://schemas.openxmlformats.org/officeDocument/2006/relationships/image" Target="../media/image25.png"/><Relationship Id="rId4" Type="http://schemas.openxmlformats.org/officeDocument/2006/relationships/chart" Target="../charts/char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E00B192-E284-9846-F43A-2A49C2D24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8678194" cy="978729"/>
          </a:xfrm>
        </p:spPr>
        <p:txBody>
          <a:bodyPr/>
          <a:lstStyle/>
          <a:p>
            <a:r>
              <a:rPr lang="en-US" dirty="0"/>
              <a:t>Bead-Pull Measurement and Re-tuning of SNS RFQ02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D376168C-463A-7A00-9F52-52926A2A1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/>
          <a:p>
            <a:r>
              <a:rPr lang="en-US" dirty="0"/>
              <a:t>Haitao Ren</a:t>
            </a:r>
          </a:p>
          <a:p>
            <a:r>
              <a:rPr lang="en-US" dirty="0"/>
              <a:t>On behalf of SNS RF Structure Team</a:t>
            </a:r>
          </a:p>
          <a:p>
            <a:r>
              <a:rPr lang="en-US" dirty="0"/>
              <a:t>Sep. 11,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CA7A4B-21B8-8D5C-72B2-71D085E4F5FD}"/>
              </a:ext>
            </a:extLst>
          </p:cNvPr>
          <p:cNvSpPr txBox="1"/>
          <p:nvPr/>
        </p:nvSpPr>
        <p:spPr>
          <a:xfrm>
            <a:off x="1920240" y="373866"/>
            <a:ext cx="83846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77777"/>
                </a:solidFill>
                <a:latin typeface="Roboto" panose="02000000000000000000" pitchFamily="2" charset="0"/>
              </a:rPr>
              <a:t>1</a:t>
            </a:r>
            <a:r>
              <a:rPr lang="en-US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3</a:t>
            </a:r>
            <a:r>
              <a:rPr lang="en-US" b="0" i="0" baseline="3000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th</a:t>
            </a:r>
            <a:r>
              <a:rPr lang="en-US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Continuous Wave and High Average Power RF Workshop, Knoxville, 2024</a:t>
            </a:r>
            <a:endParaRPr lang="en-US" dirty="0"/>
          </a:p>
        </p:txBody>
      </p:sp>
      <p:pic>
        <p:nvPicPr>
          <p:cNvPr id="10" name="Picture 2" descr="Thirteenth CW and High Average Power RF Workshop">
            <a:extLst>
              <a:ext uri="{FF2B5EF4-FFF2-40B4-BE49-F238E27FC236}">
                <a16:creationId xmlns:a16="http://schemas.microsoft.com/office/drawing/2014/main" id="{321DEDEF-1FE7-F95A-94B4-8EC96F88E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167" y="36964"/>
            <a:ext cx="1061170" cy="101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276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21710A-AEBA-A09B-09CB-D3B19C7D7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0803" y="4269218"/>
            <a:ext cx="3246781" cy="24693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EC02B1-1F65-CDF1-799F-0F1754D065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65" t="-1132" r="4757" b="1132"/>
          <a:stretch/>
        </p:blipFill>
        <p:spPr>
          <a:xfrm>
            <a:off x="8650802" y="696461"/>
            <a:ext cx="3246782" cy="249019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8C2111-F0AF-6B60-BE5C-55E70A1FB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RFQ02 Model and Tuning Algorithm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688E0EEA-E835-35AB-8C43-B1B6DAC3F1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3750" t="10072"/>
          <a:stretch/>
        </p:blipFill>
        <p:spPr>
          <a:xfrm>
            <a:off x="343599" y="3956874"/>
            <a:ext cx="3894767" cy="248414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0A900C-4B65-50AA-A854-642CF43237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0035" y="3956874"/>
            <a:ext cx="3629769" cy="24841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459987-A630-74EB-60AE-57740C4D949B}"/>
              </a:ext>
            </a:extLst>
          </p:cNvPr>
          <p:cNvSpPr txBox="1"/>
          <p:nvPr/>
        </p:nvSpPr>
        <p:spPr>
          <a:xfrm>
            <a:off x="9824150" y="1612475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F9C6C5-E12E-C5B2-06DB-9152CFA94261}"/>
              </a:ext>
            </a:extLst>
          </p:cNvPr>
          <p:cNvSpPr txBox="1"/>
          <p:nvPr/>
        </p:nvSpPr>
        <p:spPr>
          <a:xfrm>
            <a:off x="9828830" y="2343521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1E66EE-A58A-7DCF-1BC4-B14AF9FD5BB9}"/>
              </a:ext>
            </a:extLst>
          </p:cNvPr>
          <p:cNvSpPr txBox="1"/>
          <p:nvPr/>
        </p:nvSpPr>
        <p:spPr>
          <a:xfrm>
            <a:off x="8998207" y="2316531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F4221A-6AEB-E824-CD82-316890289BDB}"/>
              </a:ext>
            </a:extLst>
          </p:cNvPr>
          <p:cNvSpPr txBox="1"/>
          <p:nvPr/>
        </p:nvSpPr>
        <p:spPr>
          <a:xfrm>
            <a:off x="8990832" y="1588289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8BC60E-9035-F452-99AA-8631FBEC1B07}"/>
              </a:ext>
            </a:extLst>
          </p:cNvPr>
          <p:cNvSpPr txBox="1"/>
          <p:nvPr/>
        </p:nvSpPr>
        <p:spPr>
          <a:xfrm>
            <a:off x="9824152" y="5154622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9F77DB-722B-0EB4-EA02-9131F2600E05}"/>
              </a:ext>
            </a:extLst>
          </p:cNvPr>
          <p:cNvSpPr txBox="1"/>
          <p:nvPr/>
        </p:nvSpPr>
        <p:spPr>
          <a:xfrm>
            <a:off x="9828832" y="5889586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D7593E-584E-BED5-BEB2-EF6ACDBB0634}"/>
              </a:ext>
            </a:extLst>
          </p:cNvPr>
          <p:cNvSpPr txBox="1"/>
          <p:nvPr/>
        </p:nvSpPr>
        <p:spPr>
          <a:xfrm>
            <a:off x="9088175" y="5907502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181DD8-DE1B-9258-0366-26D5304A50E9}"/>
              </a:ext>
            </a:extLst>
          </p:cNvPr>
          <p:cNvSpPr txBox="1"/>
          <p:nvPr/>
        </p:nvSpPr>
        <p:spPr>
          <a:xfrm>
            <a:off x="9034088" y="5224238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0554B5-D7FE-CA81-F541-5E2D0CF13798}"/>
              </a:ext>
            </a:extLst>
          </p:cNvPr>
          <p:cNvSpPr txBox="1"/>
          <p:nvPr/>
        </p:nvSpPr>
        <p:spPr>
          <a:xfrm>
            <a:off x="10471073" y="4694454"/>
            <a:ext cx="603050" cy="3416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7030A0"/>
                </a:solidFill>
                <a:latin typeface="+mn-lt"/>
              </a:rPr>
              <a:t>L+</a:t>
            </a:r>
            <a:r>
              <a:rPr lang="el-GR" dirty="0">
                <a:solidFill>
                  <a:srgbClr val="7030A0"/>
                </a:solidFill>
                <a:latin typeface="+mn-lt"/>
              </a:rPr>
              <a:t>Δ</a:t>
            </a:r>
            <a:endParaRPr lang="en-US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984274-E3CD-6ACE-0D2F-CF1E369FAD91}"/>
              </a:ext>
            </a:extLst>
          </p:cNvPr>
          <p:cNvSpPr txBox="1"/>
          <p:nvPr/>
        </p:nvSpPr>
        <p:spPr>
          <a:xfrm>
            <a:off x="8650441" y="6472025"/>
            <a:ext cx="540533" cy="3416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7030A0"/>
                </a:solidFill>
                <a:latin typeface="+mn-lt"/>
              </a:rPr>
              <a:t>L-</a:t>
            </a:r>
            <a:r>
              <a:rPr lang="el-GR" dirty="0">
                <a:solidFill>
                  <a:srgbClr val="7030A0"/>
                </a:solidFill>
                <a:latin typeface="+mn-lt"/>
              </a:rPr>
              <a:t>Δ</a:t>
            </a:r>
            <a:endParaRPr lang="en-US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22A01-6A11-0A90-A869-E4E818547F35}"/>
              </a:ext>
            </a:extLst>
          </p:cNvPr>
          <p:cNvSpPr txBox="1"/>
          <p:nvPr/>
        </p:nvSpPr>
        <p:spPr>
          <a:xfrm>
            <a:off x="10420555" y="6381617"/>
            <a:ext cx="292068" cy="3416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7030A0"/>
                </a:solidFill>
                <a:latin typeface="+mn-lt"/>
              </a:rPr>
              <a:t>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D6A10A-5153-D27D-19F3-D0D2DE66F65F}"/>
              </a:ext>
            </a:extLst>
          </p:cNvPr>
          <p:cNvSpPr txBox="1"/>
          <p:nvPr/>
        </p:nvSpPr>
        <p:spPr>
          <a:xfrm>
            <a:off x="10420553" y="1120295"/>
            <a:ext cx="292068" cy="3416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7030A0"/>
                </a:solidFill>
                <a:latin typeface="+mn-lt"/>
              </a:rPr>
              <a:t>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52384B-8BC7-20E1-388A-2930461DFE11}"/>
              </a:ext>
            </a:extLst>
          </p:cNvPr>
          <p:cNvSpPr txBox="1"/>
          <p:nvPr/>
        </p:nvSpPr>
        <p:spPr>
          <a:xfrm>
            <a:off x="10420553" y="2848333"/>
            <a:ext cx="292068" cy="3416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7030A0"/>
                </a:solidFill>
                <a:latin typeface="+mn-lt"/>
              </a:rPr>
              <a:t>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521BBF-FB9F-4733-D275-3BF5DDBD0B17}"/>
              </a:ext>
            </a:extLst>
          </p:cNvPr>
          <p:cNvSpPr txBox="1"/>
          <p:nvPr/>
        </p:nvSpPr>
        <p:spPr>
          <a:xfrm>
            <a:off x="3433204" y="6477068"/>
            <a:ext cx="188384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RFQ CST Model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ABE5633-317B-A3E7-12FA-DE5AF712539B}"/>
              </a:ext>
            </a:extLst>
          </p:cNvPr>
          <p:cNvSpPr txBox="1"/>
          <p:nvPr/>
        </p:nvSpPr>
        <p:spPr>
          <a:xfrm>
            <a:off x="9439370" y="716692"/>
            <a:ext cx="1766830" cy="2585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latin typeface="+mn-lt"/>
              </a:rPr>
              <a:t>Quad field simulation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183571-CB45-CB49-DDA3-671CBA0466A1}"/>
              </a:ext>
            </a:extLst>
          </p:cNvPr>
          <p:cNvSpPr txBox="1"/>
          <p:nvPr/>
        </p:nvSpPr>
        <p:spPr>
          <a:xfrm>
            <a:off x="9504116" y="4280884"/>
            <a:ext cx="1806905" cy="2585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latin typeface="+mn-lt"/>
              </a:rPr>
              <a:t>Dipole field simulation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69A7CD-981C-ED7C-97C1-EF24786A8A42}"/>
              </a:ext>
            </a:extLst>
          </p:cNvPr>
          <p:cNvSpPr txBox="1"/>
          <p:nvPr/>
        </p:nvSpPr>
        <p:spPr>
          <a:xfrm>
            <a:off x="8832177" y="90756"/>
            <a:ext cx="2718263" cy="5909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4 tuners move in or out at the same time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CC0470-C0ED-194E-304F-F3B16B298E6B}"/>
              </a:ext>
            </a:extLst>
          </p:cNvPr>
          <p:cNvSpPr txBox="1"/>
          <p:nvPr/>
        </p:nvSpPr>
        <p:spPr>
          <a:xfrm>
            <a:off x="8604071" y="3400576"/>
            <a:ext cx="3340244" cy="8402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2 tuners in Q1 and Q3 move towards the same direction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(1 in , 1 out) 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C1EB21-C551-E405-CCD4-0377FAA72679}"/>
              </a:ext>
            </a:extLst>
          </p:cNvPr>
          <p:cNvSpPr txBox="1"/>
          <p:nvPr/>
        </p:nvSpPr>
        <p:spPr>
          <a:xfrm>
            <a:off x="8706139" y="1066841"/>
            <a:ext cx="292068" cy="3416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7030A0"/>
                </a:solidFill>
                <a:latin typeface="+mn-lt"/>
              </a:rPr>
              <a:t>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17B5E7-8B3E-D516-3106-32A1DC32063E}"/>
              </a:ext>
            </a:extLst>
          </p:cNvPr>
          <p:cNvSpPr txBox="1"/>
          <p:nvPr/>
        </p:nvSpPr>
        <p:spPr>
          <a:xfrm>
            <a:off x="8650802" y="2797688"/>
            <a:ext cx="292068" cy="3416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7030A0"/>
                </a:solidFill>
                <a:latin typeface="+mn-lt"/>
              </a:rPr>
              <a:t>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7BB1414-2A8E-EE9B-5890-493059A5D660}"/>
              </a:ext>
            </a:extLst>
          </p:cNvPr>
          <p:cNvSpPr txBox="1"/>
          <p:nvPr/>
        </p:nvSpPr>
        <p:spPr>
          <a:xfrm>
            <a:off x="8774673" y="4624288"/>
            <a:ext cx="292068" cy="3416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7030A0"/>
                </a:solidFill>
                <a:latin typeface="+mn-lt"/>
              </a:rPr>
              <a:t>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AE9C7AB-48BF-2221-C468-80DA9D4EACB9}"/>
              </a:ext>
            </a:extLst>
          </p:cNvPr>
          <p:cNvSpPr/>
          <p:nvPr/>
        </p:nvSpPr>
        <p:spPr>
          <a:xfrm>
            <a:off x="518060" y="1210322"/>
            <a:ext cx="3442266" cy="91039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CST simulations: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 - Field response / tuner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 - Frequency response / tuner 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66CB223-4801-BE64-7D3A-766AD84961F9}"/>
              </a:ext>
            </a:extLst>
          </p:cNvPr>
          <p:cNvCxnSpPr>
            <a:cxnSpLocks/>
          </p:cNvCxnSpPr>
          <p:nvPr/>
        </p:nvCxnSpPr>
        <p:spPr>
          <a:xfrm>
            <a:off x="2280421" y="2152540"/>
            <a:ext cx="0" cy="381961"/>
          </a:xfrm>
          <a:prstGeom prst="straightConnector1">
            <a:avLst/>
          </a:prstGeom>
          <a:ln w="19050">
            <a:solidFill>
              <a:srgbClr val="0070C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48F5BFB2-CEB2-D993-4B0D-C6765C30CBE2}"/>
              </a:ext>
            </a:extLst>
          </p:cNvPr>
          <p:cNvSpPr/>
          <p:nvPr/>
        </p:nvSpPr>
        <p:spPr>
          <a:xfrm>
            <a:off x="511763" y="2551121"/>
            <a:ext cx="3442266" cy="91039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1600" dirty="0">
                <a:solidFill>
                  <a:schemeClr val="tx1"/>
                </a:solidFill>
              </a:rPr>
              <a:t>Responses are scaled and added up for all tuners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6C90EED-DD78-35FF-6E5F-5BB20E3E2329}"/>
              </a:ext>
            </a:extLst>
          </p:cNvPr>
          <p:cNvSpPr/>
          <p:nvPr/>
        </p:nvSpPr>
        <p:spPr>
          <a:xfrm>
            <a:off x="4637538" y="2551121"/>
            <a:ext cx="3442266" cy="91039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1600" dirty="0">
                <a:solidFill>
                  <a:schemeClr val="tx1"/>
                </a:solidFill>
              </a:rPr>
              <a:t>Nonlinear responses to tuners are considered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8582CF-E25F-E6C3-CAE9-958234BE2557}"/>
              </a:ext>
            </a:extLst>
          </p:cNvPr>
          <p:cNvSpPr/>
          <p:nvPr/>
        </p:nvSpPr>
        <p:spPr>
          <a:xfrm>
            <a:off x="4637538" y="1210322"/>
            <a:ext cx="3442266" cy="91039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1600" dirty="0">
                <a:solidFill>
                  <a:schemeClr val="tx1"/>
                </a:solidFill>
              </a:rPr>
              <a:t>To minimize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 - Delta Frequency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 - Delta fields</a:t>
            </a: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F1669668-FB87-0040-6C50-4731F61B9680}"/>
              </a:ext>
            </a:extLst>
          </p:cNvPr>
          <p:cNvCxnSpPr>
            <a:cxnSpLocks/>
            <a:stCxn id="33" idx="2"/>
            <a:endCxn id="36" idx="0"/>
          </p:cNvCxnSpPr>
          <p:nvPr/>
        </p:nvCxnSpPr>
        <p:spPr>
          <a:xfrm rot="5400000" flipH="1" flipV="1">
            <a:off x="3170188" y="273029"/>
            <a:ext cx="2251189" cy="4125775"/>
          </a:xfrm>
          <a:prstGeom prst="bentConnector5">
            <a:avLst>
              <a:gd name="adj1" fmla="val -10155"/>
              <a:gd name="adj2" fmla="val 50000"/>
              <a:gd name="adj3" fmla="val 110155"/>
            </a:avLst>
          </a:prstGeom>
          <a:ln w="19050">
            <a:solidFill>
              <a:srgbClr val="0070C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5EE326B-E0B7-1DEE-3288-0AE3E51117E8}"/>
              </a:ext>
            </a:extLst>
          </p:cNvPr>
          <p:cNvCxnSpPr>
            <a:cxnSpLocks/>
          </p:cNvCxnSpPr>
          <p:nvPr/>
        </p:nvCxnSpPr>
        <p:spPr>
          <a:xfrm>
            <a:off x="6398030" y="2152540"/>
            <a:ext cx="0" cy="381961"/>
          </a:xfrm>
          <a:prstGeom prst="straightConnector1">
            <a:avLst/>
          </a:prstGeom>
          <a:ln w="19050">
            <a:solidFill>
              <a:srgbClr val="0070C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402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C69A9BD-1EE4-1498-DBEB-C62C60FE6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Tuning Program – Excel (Quad Field Tuning)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D14D01-C3E7-22F5-8C3A-421C57027F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233" y="813816"/>
            <a:ext cx="10637839" cy="5862287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9BADC3-8FCD-B0E9-0936-C87D2D31C7EC}"/>
              </a:ext>
            </a:extLst>
          </p:cNvPr>
          <p:cNvSpPr/>
          <p:nvPr/>
        </p:nvSpPr>
        <p:spPr>
          <a:xfrm>
            <a:off x="7790501" y="781808"/>
            <a:ext cx="1028059" cy="316832"/>
          </a:xfrm>
          <a:prstGeom prst="rect">
            <a:avLst/>
          </a:prstGeom>
          <a:solidFill>
            <a:srgbClr val="92D050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Tuned Frequency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4CE515-D8CA-9562-81FF-0A169F3C5EB3}"/>
              </a:ext>
            </a:extLst>
          </p:cNvPr>
          <p:cNvCxnSpPr>
            <a:cxnSpLocks/>
          </p:cNvCxnSpPr>
          <p:nvPr/>
        </p:nvCxnSpPr>
        <p:spPr>
          <a:xfrm flipH="1">
            <a:off x="7403225" y="900467"/>
            <a:ext cx="387276" cy="305145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E5FD27D7-21F5-040A-3594-FFDFBC243691}"/>
              </a:ext>
            </a:extLst>
          </p:cNvPr>
          <p:cNvSpPr/>
          <p:nvPr/>
        </p:nvSpPr>
        <p:spPr>
          <a:xfrm>
            <a:off x="5986880" y="2887648"/>
            <a:ext cx="1093756" cy="377687"/>
          </a:xfrm>
          <a:prstGeom prst="rect">
            <a:avLst/>
          </a:prstGeom>
          <a:solidFill>
            <a:srgbClr val="92D050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H field after tuning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7733AA-2E51-FF23-AE1E-F1BB30553AE4}"/>
              </a:ext>
            </a:extLst>
          </p:cNvPr>
          <p:cNvSpPr/>
          <p:nvPr/>
        </p:nvSpPr>
        <p:spPr>
          <a:xfrm>
            <a:off x="9509760" y="2861143"/>
            <a:ext cx="1205948" cy="377687"/>
          </a:xfrm>
          <a:prstGeom prst="rect">
            <a:avLst/>
          </a:prstGeom>
          <a:solidFill>
            <a:srgbClr val="92D050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H field before tuning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A24C41-69FA-369C-7DA5-BBDD8E822B3E}"/>
              </a:ext>
            </a:extLst>
          </p:cNvPr>
          <p:cNvSpPr/>
          <p:nvPr/>
        </p:nvSpPr>
        <p:spPr>
          <a:xfrm>
            <a:off x="5797827" y="5855340"/>
            <a:ext cx="1093756" cy="377687"/>
          </a:xfrm>
          <a:prstGeom prst="rect">
            <a:avLst/>
          </a:prstGeom>
          <a:solidFill>
            <a:srgbClr val="92D050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Field error after tuning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3EF42D-BE28-A6FE-8E13-5C9D9CB4E8BC}"/>
              </a:ext>
            </a:extLst>
          </p:cNvPr>
          <p:cNvSpPr/>
          <p:nvPr/>
        </p:nvSpPr>
        <p:spPr>
          <a:xfrm>
            <a:off x="8419109" y="5151197"/>
            <a:ext cx="1090651" cy="269920"/>
          </a:xfrm>
          <a:prstGeom prst="rect">
            <a:avLst/>
          </a:prstGeom>
          <a:solidFill>
            <a:srgbClr val="92D050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Excel Solver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8094AD-37C5-B9BA-B6BC-2CF72D4F9827}"/>
              </a:ext>
            </a:extLst>
          </p:cNvPr>
          <p:cNvSpPr txBox="1"/>
          <p:nvPr/>
        </p:nvSpPr>
        <p:spPr>
          <a:xfrm>
            <a:off x="332233" y="3697568"/>
            <a:ext cx="3086828" cy="196977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Both Field &amp; Frequency are tuned 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Tune Quad field to flat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All 4 tuners (at the same longitudinal position Z) move in/out by same length together</a:t>
            </a:r>
          </a:p>
        </p:txBody>
      </p:sp>
    </p:spTree>
    <p:extLst>
      <p:ext uri="{BB962C8B-B14F-4D97-AF65-F5344CB8AC3E}">
        <p14:creationId xmlns:p14="http://schemas.microsoft.com/office/powerpoint/2010/main" val="3564385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C08E90A-E8D9-F7F1-1550-CA3A06031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0984" y="959617"/>
            <a:ext cx="3719476" cy="2828898"/>
          </a:xfrm>
          <a:prstGeom prst="rect">
            <a:avLst/>
          </a:prstGeom>
        </p:spPr>
      </p:pic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DA16C399-90F7-0EDD-F4AD-3F0A49A4E2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679"/>
          <a:stretch/>
        </p:blipFill>
        <p:spPr>
          <a:xfrm>
            <a:off x="430213" y="874947"/>
            <a:ext cx="7502099" cy="5442364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64D3B24-E874-9DD7-9460-D18DC6CF9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213" y="274638"/>
            <a:ext cx="11430000" cy="539750"/>
          </a:xfrm>
        </p:spPr>
        <p:txBody>
          <a:bodyPr/>
          <a:lstStyle/>
          <a:p>
            <a:r>
              <a:rPr lang="en-US" dirty="0"/>
              <a:t>Tuning Program – Excel (Dipole Field Tuning)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091587-CEB8-9CC3-9709-E6D13F0EF661}"/>
              </a:ext>
            </a:extLst>
          </p:cNvPr>
          <p:cNvCxnSpPr>
            <a:cxnSpLocks/>
          </p:cNvCxnSpPr>
          <p:nvPr/>
        </p:nvCxnSpPr>
        <p:spPr>
          <a:xfrm flipH="1">
            <a:off x="9976312" y="1750068"/>
            <a:ext cx="320835" cy="285366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2D5ADDB-D721-D5C9-BE51-990888C6F601}"/>
              </a:ext>
            </a:extLst>
          </p:cNvPr>
          <p:cNvSpPr txBox="1">
            <a:spLocks/>
          </p:cNvSpPr>
          <p:nvPr/>
        </p:nvSpPr>
        <p:spPr bwMode="auto">
          <a:xfrm>
            <a:off x="1613536" y="6329751"/>
            <a:ext cx="9319158" cy="37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Dipole tuning almost no impact on the frequency and quad field profile!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2671F6-6BF8-45CD-2E63-AE93A0EA6E3E}"/>
              </a:ext>
            </a:extLst>
          </p:cNvPr>
          <p:cNvSpPr txBox="1"/>
          <p:nvPr/>
        </p:nvSpPr>
        <p:spPr>
          <a:xfrm>
            <a:off x="7881828" y="3991444"/>
            <a:ext cx="43101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Only field tuning, No Frequency tuning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Tune Dipole Field to zero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2 tuners in opposite quadrants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solidFill>
                  <a:srgbClr val="0070C0"/>
                </a:solidFill>
                <a:latin typeface="+mn-lt"/>
              </a:rPr>
              <a:t>- One moves in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solidFill>
                  <a:srgbClr val="0070C0"/>
                </a:solidFill>
                <a:latin typeface="+mn-lt"/>
              </a:rPr>
              <a:t>- One moves out by the same length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AF83E0-D8E6-75E0-53DC-92A2BD7F8C08}"/>
              </a:ext>
            </a:extLst>
          </p:cNvPr>
          <p:cNvSpPr txBox="1"/>
          <p:nvPr/>
        </p:nvSpPr>
        <p:spPr>
          <a:xfrm>
            <a:off x="9553858" y="2040553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E1667D-BD0E-7219-F59E-1DB0531B239B}"/>
              </a:ext>
            </a:extLst>
          </p:cNvPr>
          <p:cNvSpPr txBox="1"/>
          <p:nvPr/>
        </p:nvSpPr>
        <p:spPr>
          <a:xfrm>
            <a:off x="9558538" y="2775517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D68B00-0F00-C4BD-1234-D3DD13F35EA3}"/>
              </a:ext>
            </a:extLst>
          </p:cNvPr>
          <p:cNvSpPr txBox="1"/>
          <p:nvPr/>
        </p:nvSpPr>
        <p:spPr>
          <a:xfrm>
            <a:off x="8741904" y="2775517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3BEE93-CE28-9350-6426-DD741C45E90A}"/>
              </a:ext>
            </a:extLst>
          </p:cNvPr>
          <p:cNvSpPr txBox="1"/>
          <p:nvPr/>
        </p:nvSpPr>
        <p:spPr>
          <a:xfrm>
            <a:off x="8741904" y="2035434"/>
            <a:ext cx="51328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Q4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BAC3B90-A938-2737-43A4-057213BA7DE5}"/>
              </a:ext>
            </a:extLst>
          </p:cNvPr>
          <p:cNvCxnSpPr>
            <a:cxnSpLocks/>
          </p:cNvCxnSpPr>
          <p:nvPr/>
        </p:nvCxnSpPr>
        <p:spPr>
          <a:xfrm flipH="1">
            <a:off x="8503988" y="3174395"/>
            <a:ext cx="320835" cy="285366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903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E3C73-13D9-28BB-0D6B-874C7DCFA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Tuning Program Improvements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317A9C-57D0-D5A1-6E7E-C3EF89F915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000" y="882605"/>
                <a:ext cx="6870993" cy="4018073"/>
              </a:xfrm>
            </p:spPr>
            <p:txBody>
              <a:bodyPr/>
              <a:lstStyle/>
              <a:p>
                <a:r>
                  <a:rPr lang="en-US" sz="2400" dirty="0"/>
                  <a:t>Air/Vacuum Effect </a:t>
                </a:r>
              </a:p>
              <a:p>
                <a:pPr lvl="1"/>
                <a:r>
                  <a:rPr lang="en-US" sz="2000" dirty="0"/>
                  <a:t>Relative permittivity: Air &gt; Vacuum</a:t>
                </a:r>
              </a:p>
              <a:p>
                <a:pPr lvl="1"/>
                <a:r>
                  <a:rPr lang="en-US" sz="2000" dirty="0"/>
                  <a:t>Frequency shift (CST) : </a:t>
                </a:r>
                <a14:m>
                  <m:oMath xmlns:m="http://schemas.openxmlformats.org/officeDocument/2006/math">
                    <m:r>
                      <a:rPr lang="en-US" sz="2000" b="0" i="1" u="none" strike="noStrike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20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b="0" i="0" u="none" strike="noStrike" dirty="0">
                    <a:solidFill>
                      <a:srgbClr val="FF0000"/>
                    </a:solidFill>
                    <a:effectLst/>
                    <a:latin typeface="Roboto" panose="02000000000000000000" pitchFamily="2" charset="0"/>
                  </a:rPr>
                  <a:t> = + </a:t>
                </a:r>
                <a:r>
                  <a:rPr lang="en-US" sz="2000" dirty="0">
                    <a:solidFill>
                      <a:srgbClr val="FF0000"/>
                    </a:solidFill>
                  </a:rPr>
                  <a:t>0.1187 MHz</a:t>
                </a:r>
                <a:endParaRPr lang="en-US" sz="2000" dirty="0"/>
              </a:p>
              <a:p>
                <a:r>
                  <a:rPr lang="en-US" sz="2400" dirty="0"/>
                  <a:t>Atmospheric Pressure Effect</a:t>
                </a:r>
              </a:p>
              <a:p>
                <a:pPr lvl="1"/>
                <a:r>
                  <a:rPr lang="en-US" sz="2000" dirty="0"/>
                  <a:t>Frequency shift (CST): </a:t>
                </a:r>
                <a14:m>
                  <m:oMath xmlns:m="http://schemas.openxmlformats.org/officeDocument/2006/math">
                    <m:r>
                      <a:rPr lang="en-US" sz="2000" b="0" i="1" u="none" strike="noStrike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20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b="0" i="0" u="none" strike="noStrike" dirty="0">
                    <a:solidFill>
                      <a:srgbClr val="FF0000"/>
                    </a:solidFill>
                    <a:effectLst/>
                    <a:latin typeface="Roboto" panose="02000000000000000000" pitchFamily="2" charset="0"/>
                  </a:rPr>
                  <a:t> = - </a:t>
                </a:r>
                <a:r>
                  <a:rPr lang="en-US" sz="2000" dirty="0">
                    <a:solidFill>
                      <a:srgbClr val="FF0000"/>
                    </a:solidFill>
                  </a:rPr>
                  <a:t>0.0121 MHz</a:t>
                </a:r>
                <a:endParaRPr lang="en-US" sz="2000" dirty="0"/>
              </a:p>
              <a:p>
                <a:r>
                  <a:rPr lang="en-US" sz="2400" dirty="0"/>
                  <a:t>Nonlinear response of longer tuners</a:t>
                </a:r>
              </a:p>
              <a:p>
                <a:r>
                  <a:rPr lang="en-US" sz="2400" dirty="0"/>
                  <a:t>Noise check</a:t>
                </a:r>
              </a:p>
              <a:p>
                <a:pPr lvl="1"/>
                <a:r>
                  <a:rPr lang="en-US" sz="2000" dirty="0"/>
                  <a:t>Noise level is small (&lt; +/- 0.27%)</a:t>
                </a:r>
              </a:p>
              <a:p>
                <a:pPr lvl="1"/>
                <a:r>
                  <a:rPr lang="en-US" sz="2000" dirty="0"/>
                  <a:t>Impact can be ignored</a:t>
                </a:r>
              </a:p>
              <a:p>
                <a:pPr lvl="1"/>
                <a:endParaRPr lang="en-US" sz="20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317A9C-57D0-D5A1-6E7E-C3EF89F915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882605"/>
                <a:ext cx="6870993" cy="4018073"/>
              </a:xfrm>
              <a:blipFill>
                <a:blip r:embed="rId2"/>
                <a:stretch>
                  <a:fillRect l="-1154" t="-2124" b="-16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00D6F7A-8E2B-6943-A4DE-9942872C09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6114301"/>
              </p:ext>
            </p:extLst>
          </p:nvPr>
        </p:nvGraphicFramePr>
        <p:xfrm>
          <a:off x="7188785" y="322978"/>
          <a:ext cx="4861299" cy="2989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76830DE-060D-AED8-1CA3-90F3B8B3D381}"/>
              </a:ext>
            </a:extLst>
          </p:cNvPr>
          <p:cNvSpPr txBox="1"/>
          <p:nvPr/>
        </p:nvSpPr>
        <p:spPr>
          <a:xfrm>
            <a:off x="8491081" y="120725"/>
            <a:ext cx="2951449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latin typeface="+mn-lt"/>
              </a:rPr>
              <a:t>Example: Tuner T1 nonlinear response</a:t>
            </a:r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122B85A2-DC20-A3CA-623C-B4A623D1F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243523"/>
              </p:ext>
            </p:extLst>
          </p:nvPr>
        </p:nvGraphicFramePr>
        <p:xfrm>
          <a:off x="5667594" y="3476406"/>
          <a:ext cx="6304561" cy="3307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17991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C6C67F4-0622-5D24-014A-79B25431B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08473"/>
            <a:ext cx="11430000" cy="539496"/>
          </a:xfrm>
        </p:spPr>
        <p:txBody>
          <a:bodyPr/>
          <a:lstStyle/>
          <a:p>
            <a:r>
              <a:rPr lang="en-US" dirty="0"/>
              <a:t>Bead-pull Measurements – Before Tuning (Initial)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CF1B2B6-6F2C-3755-4FE1-AB722138BE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8898360"/>
              </p:ext>
            </p:extLst>
          </p:nvPr>
        </p:nvGraphicFramePr>
        <p:xfrm>
          <a:off x="6271443" y="473601"/>
          <a:ext cx="5278213" cy="3551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FD483EB-34F5-8E8A-3677-AB25568913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6782301"/>
              </p:ext>
            </p:extLst>
          </p:nvPr>
        </p:nvGraphicFramePr>
        <p:xfrm>
          <a:off x="422295" y="582784"/>
          <a:ext cx="5740400" cy="3442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57FFB86-6094-79BF-54F9-AAD0A93F29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51944"/>
              </p:ext>
            </p:extLst>
          </p:nvPr>
        </p:nvGraphicFramePr>
        <p:xfrm>
          <a:off x="380999" y="3971234"/>
          <a:ext cx="5781695" cy="288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4344168-386E-934B-B198-8EEE40F05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764" y="4267920"/>
            <a:ext cx="6131859" cy="2330825"/>
          </a:xfrm>
        </p:spPr>
        <p:txBody>
          <a:bodyPr/>
          <a:lstStyle/>
          <a:p>
            <a:r>
              <a:rPr lang="en-US" sz="1800" dirty="0"/>
              <a:t>Quad H = (H1 + H2 + H3 + H4)/4</a:t>
            </a:r>
          </a:p>
          <a:p>
            <a:r>
              <a:rPr lang="en-US" sz="1800" dirty="0"/>
              <a:t>D13 = (H1 - H3)/2;  D14 = (H2 – H4)/2</a:t>
            </a:r>
          </a:p>
          <a:p>
            <a:r>
              <a:rPr lang="en-US" sz="1800" dirty="0"/>
              <a:t>Quad field tilt ~16.5% at entrance, ~9.0% at exit</a:t>
            </a:r>
          </a:p>
          <a:p>
            <a:r>
              <a:rPr lang="en-US" sz="1800" dirty="0"/>
              <a:t>Dipole field D24 ~7.0% (Max) and D13 ~2.5% (Max)</a:t>
            </a:r>
          </a:p>
          <a:p>
            <a:endParaRPr lang="en-US" sz="20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2F22936-BEFF-20C9-9E6B-27780EA6B041}"/>
              </a:ext>
            </a:extLst>
          </p:cNvPr>
          <p:cNvCxnSpPr/>
          <p:nvPr/>
        </p:nvCxnSpPr>
        <p:spPr>
          <a:xfrm>
            <a:off x="1362635" y="4957482"/>
            <a:ext cx="3939989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20225A4-D945-1D46-F704-E04BE7B84B18}"/>
              </a:ext>
            </a:extLst>
          </p:cNvPr>
          <p:cNvSpPr txBox="1"/>
          <p:nvPr/>
        </p:nvSpPr>
        <p:spPr>
          <a:xfrm>
            <a:off x="690180" y="4834146"/>
            <a:ext cx="659155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  <a:latin typeface="+mn-lt"/>
              </a:rPr>
              <a:t>Target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64E2EB-0E79-F387-550F-3BEC40FB55C9}"/>
              </a:ext>
            </a:extLst>
          </p:cNvPr>
          <p:cNvCxnSpPr/>
          <p:nvPr/>
        </p:nvCxnSpPr>
        <p:spPr>
          <a:xfrm>
            <a:off x="6938682" y="2268072"/>
            <a:ext cx="3939989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6304FD2-A061-85BE-5C2B-FED27AF45DFB}"/>
              </a:ext>
            </a:extLst>
          </p:cNvPr>
          <p:cNvSpPr txBox="1"/>
          <p:nvPr/>
        </p:nvSpPr>
        <p:spPr>
          <a:xfrm>
            <a:off x="6500356" y="2009540"/>
            <a:ext cx="659155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  <a:latin typeface="+mn-lt"/>
              </a:rPr>
              <a:t>Target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190DA2-A7C2-4D64-4161-B40DED6C7B1E}"/>
              </a:ext>
            </a:extLst>
          </p:cNvPr>
          <p:cNvCxnSpPr/>
          <p:nvPr/>
        </p:nvCxnSpPr>
        <p:spPr>
          <a:xfrm>
            <a:off x="1519518" y="4957482"/>
            <a:ext cx="0" cy="251012"/>
          </a:xfrm>
          <a:prstGeom prst="straightConnector1">
            <a:avLst/>
          </a:prstGeom>
          <a:ln w="12700">
            <a:solidFill>
              <a:srgbClr val="7030A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8C523D-261F-F5F2-3B61-9558EC04C9A7}"/>
              </a:ext>
            </a:extLst>
          </p:cNvPr>
          <p:cNvSpPr txBox="1"/>
          <p:nvPr/>
        </p:nvSpPr>
        <p:spPr>
          <a:xfrm>
            <a:off x="1301186" y="4716937"/>
            <a:ext cx="694421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7030A0"/>
                </a:solidFill>
                <a:latin typeface="+mn-lt"/>
              </a:rPr>
              <a:t>~16.5%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5DE8FE-2A8C-00FC-C2B5-4DE359FC9A3D}"/>
              </a:ext>
            </a:extLst>
          </p:cNvPr>
          <p:cNvSpPr txBox="1"/>
          <p:nvPr/>
        </p:nvSpPr>
        <p:spPr>
          <a:xfrm>
            <a:off x="4786136" y="4971654"/>
            <a:ext cx="609462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7030A0"/>
                </a:solidFill>
                <a:latin typeface="+mn-lt"/>
              </a:rPr>
              <a:t>~9.0%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79315EF-170B-30AF-6ED6-379E0B6CDD01}"/>
              </a:ext>
            </a:extLst>
          </p:cNvPr>
          <p:cNvCxnSpPr>
            <a:cxnSpLocks/>
          </p:cNvCxnSpPr>
          <p:nvPr/>
        </p:nvCxnSpPr>
        <p:spPr>
          <a:xfrm>
            <a:off x="5056095" y="4805807"/>
            <a:ext cx="0" cy="174088"/>
          </a:xfrm>
          <a:prstGeom prst="straightConnector1">
            <a:avLst/>
          </a:prstGeom>
          <a:ln w="12700">
            <a:solidFill>
              <a:srgbClr val="7030A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C34CC97-6209-BC47-64C2-0F47D3D8E117}"/>
              </a:ext>
            </a:extLst>
          </p:cNvPr>
          <p:cNvCxnSpPr>
            <a:cxnSpLocks/>
          </p:cNvCxnSpPr>
          <p:nvPr/>
        </p:nvCxnSpPr>
        <p:spPr>
          <a:xfrm>
            <a:off x="8041342" y="2303997"/>
            <a:ext cx="0" cy="932262"/>
          </a:xfrm>
          <a:prstGeom prst="straightConnector1">
            <a:avLst/>
          </a:prstGeom>
          <a:ln w="12700">
            <a:solidFill>
              <a:srgbClr val="7030A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C880739-139B-AA7C-F143-C400517E47AC}"/>
              </a:ext>
            </a:extLst>
          </p:cNvPr>
          <p:cNvSpPr txBox="1"/>
          <p:nvPr/>
        </p:nvSpPr>
        <p:spPr>
          <a:xfrm>
            <a:off x="7668289" y="3299734"/>
            <a:ext cx="609462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7030A0"/>
                </a:solidFill>
                <a:latin typeface="+mn-lt"/>
              </a:rPr>
              <a:t>~6.9%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A9D79F1-0080-FD94-9FC4-BD54F892E1E2}"/>
              </a:ext>
            </a:extLst>
          </p:cNvPr>
          <p:cNvCxnSpPr>
            <a:cxnSpLocks/>
          </p:cNvCxnSpPr>
          <p:nvPr/>
        </p:nvCxnSpPr>
        <p:spPr>
          <a:xfrm>
            <a:off x="9421907" y="1282021"/>
            <a:ext cx="0" cy="932262"/>
          </a:xfrm>
          <a:prstGeom prst="straightConnector1">
            <a:avLst/>
          </a:prstGeom>
          <a:ln w="12700">
            <a:solidFill>
              <a:srgbClr val="7030A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8D53378-8F8F-E774-7965-A5C4B3F4EB7C}"/>
              </a:ext>
            </a:extLst>
          </p:cNvPr>
          <p:cNvSpPr txBox="1"/>
          <p:nvPr/>
        </p:nvSpPr>
        <p:spPr>
          <a:xfrm>
            <a:off x="9358136" y="1809320"/>
            <a:ext cx="609462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7030A0"/>
                </a:solidFill>
                <a:latin typeface="+mn-lt"/>
              </a:rPr>
              <a:t>~7.0%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2090D59-BFD2-3076-9ACA-63417CA0227A}"/>
              </a:ext>
            </a:extLst>
          </p:cNvPr>
          <p:cNvCxnSpPr>
            <a:cxnSpLocks/>
          </p:cNvCxnSpPr>
          <p:nvPr/>
        </p:nvCxnSpPr>
        <p:spPr>
          <a:xfrm>
            <a:off x="8982637" y="2281459"/>
            <a:ext cx="0" cy="264517"/>
          </a:xfrm>
          <a:prstGeom prst="straightConnector1">
            <a:avLst/>
          </a:prstGeom>
          <a:ln w="12700">
            <a:solidFill>
              <a:srgbClr val="7030A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6271971-7FD9-0FCA-1E4E-CB14B4F644B2}"/>
              </a:ext>
            </a:extLst>
          </p:cNvPr>
          <p:cNvSpPr txBox="1"/>
          <p:nvPr/>
        </p:nvSpPr>
        <p:spPr>
          <a:xfrm>
            <a:off x="8881306" y="2601005"/>
            <a:ext cx="609462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7030A0"/>
                </a:solidFill>
                <a:latin typeface="+mn-lt"/>
              </a:rPr>
              <a:t>~2.0%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174D4E4-5C81-1DF1-209A-B979FE4CC522}"/>
              </a:ext>
            </a:extLst>
          </p:cNvPr>
          <p:cNvCxnSpPr>
            <a:cxnSpLocks/>
          </p:cNvCxnSpPr>
          <p:nvPr/>
        </p:nvCxnSpPr>
        <p:spPr>
          <a:xfrm>
            <a:off x="10466295" y="1935593"/>
            <a:ext cx="0" cy="313813"/>
          </a:xfrm>
          <a:prstGeom prst="straightConnector1">
            <a:avLst/>
          </a:prstGeom>
          <a:ln w="12700">
            <a:solidFill>
              <a:srgbClr val="7030A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A9E28F3-9AF8-4BE2-845D-6E38D75C8252}"/>
              </a:ext>
            </a:extLst>
          </p:cNvPr>
          <p:cNvSpPr txBox="1"/>
          <p:nvPr/>
        </p:nvSpPr>
        <p:spPr>
          <a:xfrm>
            <a:off x="10149165" y="1602661"/>
            <a:ext cx="609462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7030A0"/>
                </a:solidFill>
                <a:latin typeface="+mn-lt"/>
              </a:rPr>
              <a:t>~2.5%</a:t>
            </a:r>
          </a:p>
        </p:txBody>
      </p:sp>
    </p:spTree>
    <p:extLst>
      <p:ext uri="{BB962C8B-B14F-4D97-AF65-F5344CB8AC3E}">
        <p14:creationId xmlns:p14="http://schemas.microsoft.com/office/powerpoint/2010/main" val="246825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CD0E177-828A-1D5D-743B-E7E7F17D9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213" y="274638"/>
            <a:ext cx="11430000" cy="539750"/>
          </a:xfrm>
        </p:spPr>
        <p:txBody>
          <a:bodyPr/>
          <a:lstStyle/>
          <a:p>
            <a:r>
              <a:rPr lang="en-US" dirty="0"/>
              <a:t>Tuning Progress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843E4A4-DA3C-C75E-AFE8-FDF8F655F6E1}"/>
              </a:ext>
            </a:extLst>
          </p:cNvPr>
          <p:cNvGraphicFramePr>
            <a:graphicFrameLocks/>
          </p:cNvGraphicFramePr>
          <p:nvPr/>
        </p:nvGraphicFramePr>
        <p:xfrm>
          <a:off x="663385" y="1353313"/>
          <a:ext cx="5883719" cy="4055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F1F6741-BAAF-A6C1-B578-24BFAE9AD9D1}"/>
              </a:ext>
            </a:extLst>
          </p:cNvPr>
          <p:cNvGraphicFramePr>
            <a:graphicFrameLocks/>
          </p:cNvGraphicFramePr>
          <p:nvPr/>
        </p:nvGraphicFramePr>
        <p:xfrm>
          <a:off x="6729984" y="0"/>
          <a:ext cx="5462016" cy="352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A37BE1A-9D4A-51C1-62E6-16AF1597212F}"/>
              </a:ext>
            </a:extLst>
          </p:cNvPr>
          <p:cNvGraphicFramePr>
            <a:graphicFrameLocks/>
          </p:cNvGraphicFramePr>
          <p:nvPr/>
        </p:nvGraphicFramePr>
        <p:xfrm>
          <a:off x="6729984" y="3337560"/>
          <a:ext cx="5462016" cy="352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2EFC834-C636-7DBB-F761-061DEA12FA28}"/>
              </a:ext>
            </a:extLst>
          </p:cNvPr>
          <p:cNvSpPr txBox="1"/>
          <p:nvPr/>
        </p:nvSpPr>
        <p:spPr>
          <a:xfrm>
            <a:off x="2371165" y="5719483"/>
            <a:ext cx="2214068" cy="3416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Dipole field &lt; 0.5%</a:t>
            </a:r>
          </a:p>
        </p:txBody>
      </p:sp>
    </p:spTree>
    <p:extLst>
      <p:ext uri="{BB962C8B-B14F-4D97-AF65-F5344CB8AC3E}">
        <p14:creationId xmlns:p14="http://schemas.microsoft.com/office/powerpoint/2010/main" val="3050848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1827DD-66B1-35CE-D0FA-B17B40396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Frequency Tuning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91739A3-27E9-64D5-B085-B080B5901D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8623386"/>
              </p:ext>
            </p:extLst>
          </p:nvPr>
        </p:nvGraphicFramePr>
        <p:xfrm>
          <a:off x="2013381" y="1148570"/>
          <a:ext cx="7457585" cy="4420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Left Brace 5">
            <a:extLst>
              <a:ext uri="{FF2B5EF4-FFF2-40B4-BE49-F238E27FC236}">
                <a16:creationId xmlns:a16="http://schemas.microsoft.com/office/drawing/2014/main" id="{39D4DCD5-AD55-86B2-D688-65C43E8FA597}"/>
              </a:ext>
            </a:extLst>
          </p:cNvPr>
          <p:cNvSpPr/>
          <p:nvPr/>
        </p:nvSpPr>
        <p:spPr>
          <a:xfrm>
            <a:off x="9084123" y="4356713"/>
            <a:ext cx="171797" cy="332509"/>
          </a:xfrm>
          <a:prstGeom prst="leftBrac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6D6172-5711-2568-4CC9-009EF2659CB0}"/>
              </a:ext>
            </a:extLst>
          </p:cNvPr>
          <p:cNvSpPr txBox="1"/>
          <p:nvPr/>
        </p:nvSpPr>
        <p:spPr>
          <a:xfrm>
            <a:off x="8294460" y="4356713"/>
            <a:ext cx="87556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20 kHz</a:t>
            </a:r>
          </a:p>
        </p:txBody>
      </p:sp>
    </p:spTree>
    <p:extLst>
      <p:ext uri="{BB962C8B-B14F-4D97-AF65-F5344CB8AC3E}">
        <p14:creationId xmlns:p14="http://schemas.microsoft.com/office/powerpoint/2010/main" val="3108210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7C6F46-D4E4-53BC-871E-1476F8696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Final Measurement after 20 Slug Tuners Installed</a:t>
            </a:r>
          </a:p>
        </p:txBody>
      </p:sp>
      <p:pic>
        <p:nvPicPr>
          <p:cNvPr id="5" name="Chart 23">
            <a:extLst>
              <a:ext uri="{FF2B5EF4-FFF2-40B4-BE49-F238E27FC236}">
                <a16:creationId xmlns:a16="http://schemas.microsoft.com/office/drawing/2014/main" id="{E272FB79-3386-7BA3-352C-3338F3939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283" y="952089"/>
            <a:ext cx="4821484" cy="385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hart 25">
            <a:extLst>
              <a:ext uri="{FF2B5EF4-FFF2-40B4-BE49-F238E27FC236}">
                <a16:creationId xmlns:a16="http://schemas.microsoft.com/office/drawing/2014/main" id="{4C85853A-072C-1AF7-F63F-2EBDC8007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794" y="867340"/>
            <a:ext cx="4452916" cy="287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hart 24">
            <a:extLst>
              <a:ext uri="{FF2B5EF4-FFF2-40B4-BE49-F238E27FC236}">
                <a16:creationId xmlns:a16="http://schemas.microsoft.com/office/drawing/2014/main" id="{F85B6190-22D4-4BBE-638B-EA61791F1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794" y="3791412"/>
            <a:ext cx="4452916" cy="297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D9BC79-1D93-7C83-FF22-15DADF2F9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4504" y="4835746"/>
            <a:ext cx="6113103" cy="1959164"/>
          </a:xfrm>
        </p:spPr>
        <p:txBody>
          <a:bodyPr/>
          <a:lstStyle/>
          <a:p>
            <a:r>
              <a:rPr lang="en-US" sz="2000" dirty="0"/>
              <a:t>Frequency: 402.395 MHz (Target 402.393 MHz)</a:t>
            </a:r>
          </a:p>
          <a:p>
            <a:pPr lvl="1"/>
            <a:r>
              <a:rPr lang="en-US" sz="1600" dirty="0"/>
              <a:t>Measured F under vacuum: </a:t>
            </a:r>
            <a:r>
              <a:rPr lang="en-US" sz="1600" b="1" dirty="0"/>
              <a:t>402.525 MHz </a:t>
            </a:r>
            <a:r>
              <a:rPr lang="en-US" sz="1600" dirty="0"/>
              <a:t>(7/27/2023)</a:t>
            </a:r>
          </a:p>
          <a:p>
            <a:r>
              <a:rPr lang="en-US" sz="2000" dirty="0"/>
              <a:t>Dipole field </a:t>
            </a:r>
          </a:p>
          <a:p>
            <a:pPr lvl="1"/>
            <a:r>
              <a:rPr lang="en-US" sz="1800" dirty="0"/>
              <a:t>D13 (between Q1 and Q3) ~ 0.43% (Max)</a:t>
            </a:r>
          </a:p>
          <a:p>
            <a:pPr lvl="1"/>
            <a:r>
              <a:rPr lang="en-US" sz="1800" dirty="0"/>
              <a:t>D24 (between Q2 and Q4) ~ 0.61% (Max)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B448344-C911-0530-0A50-BD2B756CCDA4}"/>
              </a:ext>
            </a:extLst>
          </p:cNvPr>
          <p:cNvCxnSpPr>
            <a:cxnSpLocks/>
          </p:cNvCxnSpPr>
          <p:nvPr/>
        </p:nvCxnSpPr>
        <p:spPr>
          <a:xfrm>
            <a:off x="7545788" y="1757239"/>
            <a:ext cx="3884212" cy="0"/>
          </a:xfrm>
          <a:prstGeom prst="line">
            <a:avLst/>
          </a:prstGeom>
          <a:ln w="9525">
            <a:solidFill>
              <a:srgbClr val="FF0000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027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EC9304F-A009-CB6C-D5DF-0AED44F6F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8124"/>
            <a:ext cx="11430000" cy="539496"/>
          </a:xfrm>
        </p:spPr>
        <p:txBody>
          <a:bodyPr/>
          <a:lstStyle/>
          <a:p>
            <a:r>
              <a:rPr lang="en-US" dirty="0"/>
              <a:t>Tuner Depth Changes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E5B5E25-E6C3-8053-28CC-F03336FB0D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3594043"/>
              </p:ext>
            </p:extLst>
          </p:nvPr>
        </p:nvGraphicFramePr>
        <p:xfrm>
          <a:off x="325661" y="643748"/>
          <a:ext cx="5335086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985849F-49C3-794B-6168-EEAD8101F2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715870"/>
              </p:ext>
            </p:extLst>
          </p:nvPr>
        </p:nvGraphicFramePr>
        <p:xfrm>
          <a:off x="325661" y="3987389"/>
          <a:ext cx="5428842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2466DEB-7F63-0E2B-5FF4-64A87C800D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8534558"/>
              </p:ext>
            </p:extLst>
          </p:nvPr>
        </p:nvGraphicFramePr>
        <p:xfrm>
          <a:off x="6622496" y="4031408"/>
          <a:ext cx="5253507" cy="2241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1F0E695-B6A1-3882-0E4B-8A98FE1D27EA}"/>
              </a:ext>
            </a:extLst>
          </p:cNvPr>
          <p:cNvCxnSpPr>
            <a:cxnSpLocks/>
          </p:cNvCxnSpPr>
          <p:nvPr/>
        </p:nvCxnSpPr>
        <p:spPr>
          <a:xfrm>
            <a:off x="1355249" y="4501211"/>
            <a:ext cx="0" cy="1043796"/>
          </a:xfrm>
          <a:prstGeom prst="straightConnector1">
            <a:avLst/>
          </a:prstGeom>
          <a:ln w="6350">
            <a:solidFill>
              <a:srgbClr val="FF000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F548C7D-4962-6848-7C90-5322E0EE725B}"/>
              </a:ext>
            </a:extLst>
          </p:cNvPr>
          <p:cNvCxnSpPr>
            <a:cxnSpLocks/>
          </p:cNvCxnSpPr>
          <p:nvPr/>
        </p:nvCxnSpPr>
        <p:spPr>
          <a:xfrm>
            <a:off x="1221968" y="1672932"/>
            <a:ext cx="0" cy="662796"/>
          </a:xfrm>
          <a:prstGeom prst="straightConnector1">
            <a:avLst/>
          </a:prstGeom>
          <a:ln w="6350">
            <a:solidFill>
              <a:srgbClr val="FF000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5496643-9E96-694F-5601-334511D5FBDD}"/>
              </a:ext>
            </a:extLst>
          </p:cNvPr>
          <p:cNvCxnSpPr>
            <a:cxnSpLocks/>
          </p:cNvCxnSpPr>
          <p:nvPr/>
        </p:nvCxnSpPr>
        <p:spPr>
          <a:xfrm>
            <a:off x="1486174" y="1585991"/>
            <a:ext cx="0" cy="282473"/>
          </a:xfrm>
          <a:prstGeom prst="straightConnector1">
            <a:avLst/>
          </a:prstGeom>
          <a:ln w="6350">
            <a:solidFill>
              <a:srgbClr val="FF000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9A211B4-7CA7-F4C5-3EF6-3D8B3268963E}"/>
              </a:ext>
            </a:extLst>
          </p:cNvPr>
          <p:cNvCxnSpPr>
            <a:cxnSpLocks/>
          </p:cNvCxnSpPr>
          <p:nvPr/>
        </p:nvCxnSpPr>
        <p:spPr>
          <a:xfrm>
            <a:off x="7477490" y="4755900"/>
            <a:ext cx="0" cy="545579"/>
          </a:xfrm>
          <a:prstGeom prst="straightConnector1">
            <a:avLst/>
          </a:prstGeom>
          <a:ln w="6350">
            <a:solidFill>
              <a:srgbClr val="FF000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C742B2E-6E26-3052-382F-F88808966C00}"/>
              </a:ext>
            </a:extLst>
          </p:cNvPr>
          <p:cNvCxnSpPr>
            <a:cxnSpLocks/>
          </p:cNvCxnSpPr>
          <p:nvPr/>
        </p:nvCxnSpPr>
        <p:spPr>
          <a:xfrm>
            <a:off x="7737213" y="4499222"/>
            <a:ext cx="0" cy="353683"/>
          </a:xfrm>
          <a:prstGeom prst="straightConnector1">
            <a:avLst/>
          </a:prstGeom>
          <a:ln w="6350">
            <a:solidFill>
              <a:srgbClr val="FF000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886F7D34-7BBE-F4FF-CD1D-80D86C3C67B9}"/>
              </a:ext>
            </a:extLst>
          </p:cNvPr>
          <p:cNvSpPr/>
          <p:nvPr/>
        </p:nvSpPr>
        <p:spPr>
          <a:xfrm>
            <a:off x="1121423" y="1011198"/>
            <a:ext cx="1056710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E80BFAA-C774-5266-78F0-AD4C0BCAC698}"/>
              </a:ext>
            </a:extLst>
          </p:cNvPr>
          <p:cNvSpPr txBox="1"/>
          <p:nvPr/>
        </p:nvSpPr>
        <p:spPr>
          <a:xfrm>
            <a:off x="1275122" y="2304675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23CD54-0DC1-F58C-1186-D10AF2DC5D12}"/>
              </a:ext>
            </a:extLst>
          </p:cNvPr>
          <p:cNvSpPr/>
          <p:nvPr/>
        </p:nvSpPr>
        <p:spPr>
          <a:xfrm>
            <a:off x="2190209" y="1013127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1C7595-BA55-7B13-9AB7-178E0BFBE7DC}"/>
              </a:ext>
            </a:extLst>
          </p:cNvPr>
          <p:cNvSpPr txBox="1"/>
          <p:nvPr/>
        </p:nvSpPr>
        <p:spPr>
          <a:xfrm>
            <a:off x="2427865" y="2312355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E10239-9E99-47C5-1EBF-AE0ABF183FD4}"/>
              </a:ext>
            </a:extLst>
          </p:cNvPr>
          <p:cNvSpPr/>
          <p:nvPr/>
        </p:nvSpPr>
        <p:spPr>
          <a:xfrm>
            <a:off x="3230673" y="1010831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3DE9D8-3ECF-FD90-AC82-069F533712BE}"/>
              </a:ext>
            </a:extLst>
          </p:cNvPr>
          <p:cNvSpPr/>
          <p:nvPr/>
        </p:nvSpPr>
        <p:spPr>
          <a:xfrm>
            <a:off x="4266550" y="1010830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78ACE2-FC81-AA2B-63A1-96467D89EC9B}"/>
              </a:ext>
            </a:extLst>
          </p:cNvPr>
          <p:cNvSpPr txBox="1"/>
          <p:nvPr/>
        </p:nvSpPr>
        <p:spPr>
          <a:xfrm>
            <a:off x="3403654" y="2304307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806EFAD-BD6C-35B9-F692-29898E0D57FE}"/>
              </a:ext>
            </a:extLst>
          </p:cNvPr>
          <p:cNvSpPr txBox="1"/>
          <p:nvPr/>
        </p:nvSpPr>
        <p:spPr>
          <a:xfrm>
            <a:off x="4451148" y="2304307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4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673280B-CC45-DE77-100F-EFDB69234E15}"/>
              </a:ext>
            </a:extLst>
          </p:cNvPr>
          <p:cNvSpPr/>
          <p:nvPr/>
        </p:nvSpPr>
        <p:spPr>
          <a:xfrm>
            <a:off x="1214321" y="4332232"/>
            <a:ext cx="1056710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D62F3B-1C6B-0EC8-059C-03C51D78CA42}"/>
              </a:ext>
            </a:extLst>
          </p:cNvPr>
          <p:cNvSpPr txBox="1"/>
          <p:nvPr/>
        </p:nvSpPr>
        <p:spPr>
          <a:xfrm>
            <a:off x="1368020" y="5625709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847112F-0919-7461-67BA-DCFA13A9B5B9}"/>
              </a:ext>
            </a:extLst>
          </p:cNvPr>
          <p:cNvSpPr/>
          <p:nvPr/>
        </p:nvSpPr>
        <p:spPr>
          <a:xfrm>
            <a:off x="2283107" y="4334161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B792B7-B5B3-3FFF-9C81-C26DD4A5BA16}"/>
              </a:ext>
            </a:extLst>
          </p:cNvPr>
          <p:cNvSpPr txBox="1"/>
          <p:nvPr/>
        </p:nvSpPr>
        <p:spPr>
          <a:xfrm>
            <a:off x="2520763" y="5633389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4323264-FAC1-A70E-D07B-6F00D2290676}"/>
              </a:ext>
            </a:extLst>
          </p:cNvPr>
          <p:cNvSpPr/>
          <p:nvPr/>
        </p:nvSpPr>
        <p:spPr>
          <a:xfrm>
            <a:off x="3323571" y="4331865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EBE109-2AED-7067-2355-76F38FADA2CF}"/>
              </a:ext>
            </a:extLst>
          </p:cNvPr>
          <p:cNvSpPr/>
          <p:nvPr/>
        </p:nvSpPr>
        <p:spPr>
          <a:xfrm>
            <a:off x="4359448" y="4331864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91CD98-AA09-7005-6B56-C168529D08EE}"/>
              </a:ext>
            </a:extLst>
          </p:cNvPr>
          <p:cNvSpPr txBox="1"/>
          <p:nvPr/>
        </p:nvSpPr>
        <p:spPr>
          <a:xfrm>
            <a:off x="3496552" y="5625341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0006E5-FA3F-EEC6-FA01-54CCDE0611F8}"/>
              </a:ext>
            </a:extLst>
          </p:cNvPr>
          <p:cNvSpPr txBox="1"/>
          <p:nvPr/>
        </p:nvSpPr>
        <p:spPr>
          <a:xfrm>
            <a:off x="4544046" y="5625341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4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B14005E-602A-7E7F-AF59-4ECD9069F23C}"/>
              </a:ext>
            </a:extLst>
          </p:cNvPr>
          <p:cNvSpPr/>
          <p:nvPr/>
        </p:nvSpPr>
        <p:spPr>
          <a:xfrm>
            <a:off x="7384760" y="4376250"/>
            <a:ext cx="1056710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3D5B126-37F8-96CD-1AB6-446BC23A54FC}"/>
              </a:ext>
            </a:extLst>
          </p:cNvPr>
          <p:cNvSpPr txBox="1"/>
          <p:nvPr/>
        </p:nvSpPr>
        <p:spPr>
          <a:xfrm>
            <a:off x="7538459" y="5669727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97C108B-19C0-74F0-A1F7-FD422F3034E8}"/>
              </a:ext>
            </a:extLst>
          </p:cNvPr>
          <p:cNvSpPr/>
          <p:nvPr/>
        </p:nvSpPr>
        <p:spPr>
          <a:xfrm>
            <a:off x="8453546" y="4378179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2158BC2-ECAD-76EE-67CD-23DCE310E231}"/>
              </a:ext>
            </a:extLst>
          </p:cNvPr>
          <p:cNvSpPr txBox="1"/>
          <p:nvPr/>
        </p:nvSpPr>
        <p:spPr>
          <a:xfrm>
            <a:off x="8691202" y="5677407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2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0F333AD-B4E6-8CE1-28FA-B9E612D336FD}"/>
              </a:ext>
            </a:extLst>
          </p:cNvPr>
          <p:cNvSpPr/>
          <p:nvPr/>
        </p:nvSpPr>
        <p:spPr>
          <a:xfrm>
            <a:off x="9494010" y="4375883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A2E08FC-0B44-F5BF-7B33-42F41F8D8F28}"/>
              </a:ext>
            </a:extLst>
          </p:cNvPr>
          <p:cNvSpPr/>
          <p:nvPr/>
        </p:nvSpPr>
        <p:spPr>
          <a:xfrm>
            <a:off x="10529887" y="4375882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DDD9867-2D42-3EF4-D187-6A802570A5BE}"/>
              </a:ext>
            </a:extLst>
          </p:cNvPr>
          <p:cNvSpPr txBox="1"/>
          <p:nvPr/>
        </p:nvSpPr>
        <p:spPr>
          <a:xfrm>
            <a:off x="9666991" y="5669359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879D046-2CBA-4D18-7151-8E95E3DF1F29}"/>
              </a:ext>
            </a:extLst>
          </p:cNvPr>
          <p:cNvSpPr txBox="1"/>
          <p:nvPr/>
        </p:nvSpPr>
        <p:spPr>
          <a:xfrm>
            <a:off x="10714485" y="5669359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4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D700936B-FE54-3704-B7C9-EE8EE51A9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2925" y="2837714"/>
            <a:ext cx="1498880" cy="138643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D968ACC3-BCBA-13E4-2361-B95DC36F07A0}"/>
              </a:ext>
            </a:extLst>
          </p:cNvPr>
          <p:cNvSpPr txBox="1"/>
          <p:nvPr/>
        </p:nvSpPr>
        <p:spPr>
          <a:xfrm>
            <a:off x="6218218" y="3197158"/>
            <a:ext cx="404278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  <a:latin typeface="+mn-lt"/>
              </a:rPr>
              <a:t>Q1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4319B9-18E7-0D67-FE8E-180D73FCF413}"/>
              </a:ext>
            </a:extLst>
          </p:cNvPr>
          <p:cNvSpPr txBox="1"/>
          <p:nvPr/>
        </p:nvSpPr>
        <p:spPr>
          <a:xfrm>
            <a:off x="5799753" y="3197158"/>
            <a:ext cx="404278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  <a:latin typeface="+mn-lt"/>
              </a:rPr>
              <a:t>Q2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46EA815-C63F-19D1-A055-343964D13635}"/>
              </a:ext>
            </a:extLst>
          </p:cNvPr>
          <p:cNvSpPr txBox="1"/>
          <p:nvPr/>
        </p:nvSpPr>
        <p:spPr>
          <a:xfrm>
            <a:off x="5791152" y="3577457"/>
            <a:ext cx="404278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  <a:latin typeface="+mn-lt"/>
              </a:rPr>
              <a:t>Q3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23EB7EE-09F8-0F5D-9394-AF8C12C8F3EA}"/>
              </a:ext>
            </a:extLst>
          </p:cNvPr>
          <p:cNvSpPr txBox="1"/>
          <p:nvPr/>
        </p:nvSpPr>
        <p:spPr>
          <a:xfrm>
            <a:off x="6233489" y="3597335"/>
            <a:ext cx="404278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  <a:latin typeface="+mn-lt"/>
              </a:rPr>
              <a:t>Q4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0ED04C4-B283-6E90-177E-2088E64A9349}"/>
              </a:ext>
            </a:extLst>
          </p:cNvPr>
          <p:cNvCxnSpPr>
            <a:cxnSpLocks/>
          </p:cNvCxnSpPr>
          <p:nvPr/>
        </p:nvCxnSpPr>
        <p:spPr>
          <a:xfrm flipH="1">
            <a:off x="5493911" y="3835989"/>
            <a:ext cx="480366" cy="436829"/>
          </a:xfrm>
          <a:prstGeom prst="straightConnector1">
            <a:avLst/>
          </a:prstGeom>
          <a:ln w="28575">
            <a:solidFill>
              <a:schemeClr val="accent1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A2DA95E-90DF-31DD-56EC-10A1D122BB99}"/>
              </a:ext>
            </a:extLst>
          </p:cNvPr>
          <p:cNvCxnSpPr>
            <a:cxnSpLocks/>
          </p:cNvCxnSpPr>
          <p:nvPr/>
        </p:nvCxnSpPr>
        <p:spPr>
          <a:xfrm>
            <a:off x="6506889" y="3798278"/>
            <a:ext cx="462777" cy="474540"/>
          </a:xfrm>
          <a:prstGeom prst="straightConnector1">
            <a:avLst/>
          </a:prstGeom>
          <a:ln w="28575">
            <a:solidFill>
              <a:schemeClr val="accent1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2A6BB4E-5753-6B49-4C80-5F8A94EC7A11}"/>
              </a:ext>
            </a:extLst>
          </p:cNvPr>
          <p:cNvCxnSpPr>
            <a:cxnSpLocks/>
          </p:cNvCxnSpPr>
          <p:nvPr/>
        </p:nvCxnSpPr>
        <p:spPr>
          <a:xfrm flipH="1" flipV="1">
            <a:off x="5480470" y="2745247"/>
            <a:ext cx="423099" cy="516163"/>
          </a:xfrm>
          <a:prstGeom prst="straightConnector1">
            <a:avLst/>
          </a:prstGeom>
          <a:ln w="28575">
            <a:solidFill>
              <a:schemeClr val="accent1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Chart 63">
            <a:extLst>
              <a:ext uri="{FF2B5EF4-FFF2-40B4-BE49-F238E27FC236}">
                <a16:creationId xmlns:a16="http://schemas.microsoft.com/office/drawing/2014/main" id="{BD5AFE22-5168-DA35-3A6C-8AADA3D5D5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044220"/>
              </p:ext>
            </p:extLst>
          </p:nvPr>
        </p:nvGraphicFramePr>
        <p:xfrm>
          <a:off x="6323429" y="647307"/>
          <a:ext cx="54864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A045CEF-784E-69DD-998B-B499F6CDA504}"/>
              </a:ext>
            </a:extLst>
          </p:cNvPr>
          <p:cNvCxnSpPr>
            <a:cxnSpLocks/>
          </p:cNvCxnSpPr>
          <p:nvPr/>
        </p:nvCxnSpPr>
        <p:spPr>
          <a:xfrm>
            <a:off x="8172575" y="1116884"/>
            <a:ext cx="0" cy="188851"/>
          </a:xfrm>
          <a:prstGeom prst="straightConnector1">
            <a:avLst/>
          </a:prstGeom>
          <a:ln w="6350">
            <a:solidFill>
              <a:srgbClr val="FF0000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4B595C77-18B2-3CF5-F42F-6BD495262D11}"/>
              </a:ext>
            </a:extLst>
          </p:cNvPr>
          <p:cNvSpPr/>
          <p:nvPr/>
        </p:nvSpPr>
        <p:spPr>
          <a:xfrm>
            <a:off x="7252394" y="999377"/>
            <a:ext cx="1056710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ECBD68-4E7E-BD9A-5566-E63B6CA7B79F}"/>
              </a:ext>
            </a:extLst>
          </p:cNvPr>
          <p:cNvSpPr txBox="1"/>
          <p:nvPr/>
        </p:nvSpPr>
        <p:spPr>
          <a:xfrm>
            <a:off x="7406093" y="2292854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5CEBC76-078D-0DE1-97EE-58A2E439A71D}"/>
              </a:ext>
            </a:extLst>
          </p:cNvPr>
          <p:cNvSpPr/>
          <p:nvPr/>
        </p:nvSpPr>
        <p:spPr>
          <a:xfrm>
            <a:off x="8321180" y="1001306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C8D9BAB-56E6-768F-8C25-870070883D98}"/>
              </a:ext>
            </a:extLst>
          </p:cNvPr>
          <p:cNvSpPr txBox="1"/>
          <p:nvPr/>
        </p:nvSpPr>
        <p:spPr>
          <a:xfrm>
            <a:off x="8558836" y="2300534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2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EAC99BE-370B-30AB-620E-FE9791935E82}"/>
              </a:ext>
            </a:extLst>
          </p:cNvPr>
          <p:cNvSpPr/>
          <p:nvPr/>
        </p:nvSpPr>
        <p:spPr>
          <a:xfrm>
            <a:off x="9361644" y="999010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75C474D-0551-5D10-2CA2-12985DFF1FED}"/>
              </a:ext>
            </a:extLst>
          </p:cNvPr>
          <p:cNvSpPr/>
          <p:nvPr/>
        </p:nvSpPr>
        <p:spPr>
          <a:xfrm>
            <a:off x="10397521" y="999009"/>
            <a:ext cx="1028847" cy="1524309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2644E6-F71C-D7FD-2289-9F5643818703}"/>
              </a:ext>
            </a:extLst>
          </p:cNvPr>
          <p:cNvSpPr txBox="1"/>
          <p:nvPr/>
        </p:nvSpPr>
        <p:spPr>
          <a:xfrm>
            <a:off x="9534625" y="2292486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3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ACEAB44-01C3-6D21-8893-29E9F9F78F23}"/>
              </a:ext>
            </a:extLst>
          </p:cNvPr>
          <p:cNvSpPr txBox="1"/>
          <p:nvPr/>
        </p:nvSpPr>
        <p:spPr>
          <a:xfrm>
            <a:off x="10582119" y="2292486"/>
            <a:ext cx="7260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Module 4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5C9DE4A-4D38-A567-C007-9B8B3B39B67D}"/>
              </a:ext>
            </a:extLst>
          </p:cNvPr>
          <p:cNvCxnSpPr>
            <a:cxnSpLocks/>
          </p:cNvCxnSpPr>
          <p:nvPr/>
        </p:nvCxnSpPr>
        <p:spPr>
          <a:xfrm flipV="1">
            <a:off x="6490859" y="2758349"/>
            <a:ext cx="450920" cy="484062"/>
          </a:xfrm>
          <a:prstGeom prst="straightConnector1">
            <a:avLst/>
          </a:prstGeom>
          <a:ln w="28575">
            <a:solidFill>
              <a:schemeClr val="accent1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11E1534-E002-EEA4-2536-2676E6BED4DC}"/>
              </a:ext>
            </a:extLst>
          </p:cNvPr>
          <p:cNvSpPr txBox="1"/>
          <p:nvPr/>
        </p:nvSpPr>
        <p:spPr>
          <a:xfrm>
            <a:off x="3530708" y="6414555"/>
            <a:ext cx="6617517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dirty="0">
                <a:latin typeface="+mn-lt"/>
              </a:rPr>
              <a:t>RFQ field tilt mainly caused by detuning in Module 1</a:t>
            </a:r>
          </a:p>
        </p:txBody>
      </p:sp>
    </p:spTree>
    <p:extLst>
      <p:ext uri="{BB962C8B-B14F-4D97-AF65-F5344CB8AC3E}">
        <p14:creationId xmlns:p14="http://schemas.microsoft.com/office/powerpoint/2010/main" val="1314604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0744502-E0A1-C8EF-DD55-BB23F5A30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FF87DDA-E26A-314C-75BF-EEE97FEBA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870532"/>
            <a:ext cx="11430000" cy="2647921"/>
          </a:xfrm>
        </p:spPr>
        <p:txBody>
          <a:bodyPr/>
          <a:lstStyle/>
          <a:p>
            <a:r>
              <a:rPr lang="en-US" dirty="0"/>
              <a:t>Bead-pull system was developed for SNS RFQ</a:t>
            </a:r>
          </a:p>
          <a:p>
            <a:r>
              <a:rPr lang="en-US" dirty="0"/>
              <a:t>RFQ02 bead-pull retuning was successfully complete</a:t>
            </a:r>
          </a:p>
          <a:p>
            <a:r>
              <a:rPr lang="en-US" dirty="0"/>
              <a:t>Both field flatness and frequency met requirements after retuning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01525E-7C60-97EA-2BC9-93F022C0F971}"/>
              </a:ext>
            </a:extLst>
          </p:cNvPr>
          <p:cNvSpPr txBox="1"/>
          <p:nvPr/>
        </p:nvSpPr>
        <p:spPr>
          <a:xfrm>
            <a:off x="3668034" y="4742953"/>
            <a:ext cx="5150769" cy="1021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en-US" sz="2800" dirty="0">
                <a:latin typeface="+mn-lt"/>
              </a:rPr>
              <a:t>Thank you for your attention!</a:t>
            </a:r>
          </a:p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en-US" sz="2800" dirty="0">
                <a:latin typeface="+mn-lt"/>
              </a:rPr>
              <a:t>Questions or Comments?</a:t>
            </a:r>
          </a:p>
        </p:txBody>
      </p:sp>
    </p:spTree>
    <p:extLst>
      <p:ext uri="{BB962C8B-B14F-4D97-AF65-F5344CB8AC3E}">
        <p14:creationId xmlns:p14="http://schemas.microsoft.com/office/powerpoint/2010/main" val="1383612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54182A2-D226-9BAE-8943-D31CA77D8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SNS RFQs</a:t>
            </a:r>
          </a:p>
        </p:txBody>
      </p:sp>
      <p:pic>
        <p:nvPicPr>
          <p:cNvPr id="5" name="Picture 4" descr="A picture containing text, indoor, shop, sale&#10;&#10;Description automatically generated">
            <a:extLst>
              <a:ext uri="{FF2B5EF4-FFF2-40B4-BE49-F238E27FC236}">
                <a16:creationId xmlns:a16="http://schemas.microsoft.com/office/drawing/2014/main" id="{F58A92F9-65E4-CF7C-218A-1A98C2D7A7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764"/>
          <a:stretch/>
        </p:blipFill>
        <p:spPr>
          <a:xfrm>
            <a:off x="461191" y="4454629"/>
            <a:ext cx="3751879" cy="1863826"/>
          </a:xfrm>
          <a:prstGeom prst="rect">
            <a:avLst/>
          </a:prstGeom>
        </p:spPr>
      </p:pic>
      <p:pic>
        <p:nvPicPr>
          <p:cNvPr id="6" name="Picture 5" descr="am000308_2">
            <a:extLst>
              <a:ext uri="{FF2B5EF4-FFF2-40B4-BE49-F238E27FC236}">
                <a16:creationId xmlns:a16="http://schemas.microsoft.com/office/drawing/2014/main" id="{4C62AFD0-8972-248B-AD39-C2B92BB650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2297"/>
          <a:stretch/>
        </p:blipFill>
        <p:spPr bwMode="auto">
          <a:xfrm>
            <a:off x="2687090" y="5672439"/>
            <a:ext cx="1525980" cy="117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B0227D5-F71F-EA5D-20EB-80B2E7295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331201"/>
              </p:ext>
            </p:extLst>
          </p:nvPr>
        </p:nvGraphicFramePr>
        <p:xfrm>
          <a:off x="394048" y="813816"/>
          <a:ext cx="11501437" cy="34963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7252">
                  <a:extLst>
                    <a:ext uri="{9D8B030D-6E8A-4147-A177-3AD203B41FA5}">
                      <a16:colId xmlns:a16="http://schemas.microsoft.com/office/drawing/2014/main" val="2708274389"/>
                    </a:ext>
                  </a:extLst>
                </a:gridCol>
                <a:gridCol w="3085786">
                  <a:extLst>
                    <a:ext uri="{9D8B030D-6E8A-4147-A177-3AD203B41FA5}">
                      <a16:colId xmlns:a16="http://schemas.microsoft.com/office/drawing/2014/main" val="748087954"/>
                    </a:ext>
                  </a:extLst>
                </a:gridCol>
                <a:gridCol w="3017136">
                  <a:extLst>
                    <a:ext uri="{9D8B030D-6E8A-4147-A177-3AD203B41FA5}">
                      <a16:colId xmlns:a16="http://schemas.microsoft.com/office/drawing/2014/main" val="1965708738"/>
                    </a:ext>
                  </a:extLst>
                </a:gridCol>
                <a:gridCol w="2961263">
                  <a:extLst>
                    <a:ext uri="{9D8B030D-6E8A-4147-A177-3AD203B41FA5}">
                      <a16:colId xmlns:a16="http://schemas.microsoft.com/office/drawing/2014/main" val="822889599"/>
                    </a:ext>
                  </a:extLst>
                </a:gridCol>
              </a:tblGrid>
              <a:tr h="13912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RFQ01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RFQ02 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RFQ03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551306"/>
                  </a:ext>
                </a:extLst>
              </a:tr>
              <a:tr h="1391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Operation begins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2002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2018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2023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8489668"/>
                  </a:ext>
                </a:extLst>
              </a:tr>
              <a:tr h="1391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RF Frequency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402.5 MHz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402.5 MHz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402.5 MHz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814156"/>
                  </a:ext>
                </a:extLst>
              </a:tr>
              <a:tr h="2742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Length</a:t>
                      </a:r>
                      <a:endParaRPr lang="en-US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3.7 m</a:t>
                      </a:r>
                      <a:b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</a:br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4 segments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3.7 m</a:t>
                      </a:r>
                      <a:b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</a:br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4 segments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3.7 m</a:t>
                      </a:r>
                      <a:b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</a:br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4 segments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911960"/>
                  </a:ext>
                </a:extLst>
              </a:tr>
              <a:tr h="1391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Material</a:t>
                      </a:r>
                      <a:endParaRPr lang="en-US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Glidcop</a:t>
                      </a:r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+ Copper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Copper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Copper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3557352"/>
                  </a:ext>
                </a:extLst>
              </a:tr>
              <a:tr h="1391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Design transmission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90%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90%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90%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5719020"/>
                  </a:ext>
                </a:extLst>
              </a:tr>
              <a:tr h="1391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Beam dynamic design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Original design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Same as RFQ01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Same as RFQ01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6650659"/>
                  </a:ext>
                </a:extLst>
              </a:tr>
              <a:tr h="1391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Vane-vane volt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83 kV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83 kV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83 kV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0567181"/>
                  </a:ext>
                </a:extLst>
              </a:tr>
              <a:tr h="1391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Kilpatrick</a:t>
                      </a:r>
                      <a:endParaRPr lang="en-US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1.85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1.85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1.85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926588"/>
                  </a:ext>
                </a:extLst>
              </a:tr>
              <a:tr h="1391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Dipole mode suppression</a:t>
                      </a:r>
                      <a:endParaRPr lang="en-US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π-</a:t>
                      </a:r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mode stabilizers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4-rod stabilizers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4-rod stabilizers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1738847"/>
                  </a:ext>
                </a:extLst>
              </a:tr>
              <a:tr h="2742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Coupler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8 coaxial couplers</a:t>
                      </a:r>
                      <a:b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</a:br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(later 2 coaxial couplers)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2 coaxial couplers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2 coaxial couplers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473386"/>
                  </a:ext>
                </a:extLst>
              </a:tr>
              <a:tr h="1391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Tuners</a:t>
                      </a:r>
                      <a:endParaRPr lang="en-US" sz="1400" b="1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80 fixed slug tuners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64 fixed slug tuners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64 fixed slug tuners</a:t>
                      </a:r>
                      <a:endParaRPr lang="en-US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7212945"/>
                  </a:ext>
                </a:extLst>
              </a:tr>
              <a:tr h="2742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Vacuum pumping </a:t>
                      </a:r>
                      <a:endParaRPr lang="en-US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6 cryo-pumps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6 </a:t>
                      </a:r>
                      <a:r>
                        <a:rPr lang="es-ES" sz="14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cryo-pumps</a:t>
                      </a:r>
                      <a:r>
                        <a:rPr lang="es-E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+</a:t>
                      </a:r>
                      <a:br>
                        <a:rPr lang="es-E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</a:br>
                      <a:r>
                        <a:rPr lang="es-E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4 turbo </a:t>
                      </a:r>
                      <a:r>
                        <a:rPr lang="es-ES" sz="14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pumps</a:t>
                      </a:r>
                      <a:endParaRPr lang="es-E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10 turbo pumps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942354"/>
                  </a:ext>
                </a:extLst>
              </a:tr>
            </a:tbl>
          </a:graphicData>
        </a:graphic>
      </p:graphicFrame>
      <p:pic>
        <p:nvPicPr>
          <p:cNvPr id="8" name="Picture 7" descr="A picture containing indoor, floor, engine, miller&#10;&#10;Description automatically generated">
            <a:extLst>
              <a:ext uri="{FF2B5EF4-FFF2-40B4-BE49-F238E27FC236}">
                <a16:creationId xmlns:a16="http://schemas.microsoft.com/office/drawing/2014/main" id="{CB158629-E513-A2EC-52D5-5E7AA0E225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84" b="9314"/>
          <a:stretch/>
        </p:blipFill>
        <p:spPr>
          <a:xfrm>
            <a:off x="4444455" y="4454629"/>
            <a:ext cx="2823910" cy="1863826"/>
          </a:xfrm>
          <a:prstGeom prst="rect">
            <a:avLst/>
          </a:prstGeom>
        </p:spPr>
      </p:pic>
      <p:pic>
        <p:nvPicPr>
          <p:cNvPr id="9" name="Picture 8" descr="A close up of a machine&#10;&#10;Description automatically generated">
            <a:extLst>
              <a:ext uri="{FF2B5EF4-FFF2-40B4-BE49-F238E27FC236}">
                <a16:creationId xmlns:a16="http://schemas.microsoft.com/office/drawing/2014/main" id="{70539474-47F9-97F3-EEB2-A0D5CDA549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685" t="8743" r="22331" b="1985"/>
          <a:stretch/>
        </p:blipFill>
        <p:spPr>
          <a:xfrm>
            <a:off x="7268365" y="4454629"/>
            <a:ext cx="1278605" cy="1153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A picture containing indoor&#10;&#10;Description automatically generated">
            <a:extLst>
              <a:ext uri="{FF2B5EF4-FFF2-40B4-BE49-F238E27FC236}">
                <a16:creationId xmlns:a16="http://schemas.microsoft.com/office/drawing/2014/main" id="{0EA4CF24-E535-1153-2F98-90867C71EAE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8077" b="3971"/>
          <a:stretch/>
        </p:blipFill>
        <p:spPr>
          <a:xfrm>
            <a:off x="8769350" y="4454629"/>
            <a:ext cx="3191934" cy="1866130"/>
          </a:xfrm>
          <a:prstGeom prst="rect">
            <a:avLst/>
          </a:prstGeom>
        </p:spPr>
      </p:pic>
      <p:pic>
        <p:nvPicPr>
          <p:cNvPr id="11" name="Picture 10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CC77ABF2-48A4-ACD9-04CD-902FB4C940F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556" r="15222"/>
          <a:stretch/>
        </p:blipFill>
        <p:spPr>
          <a:xfrm rot="5400000">
            <a:off x="7309097" y="5567154"/>
            <a:ext cx="1197139" cy="1278605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95ADB768-C373-2C72-572A-26ABAAB5AA0A}"/>
              </a:ext>
            </a:extLst>
          </p:cNvPr>
          <p:cNvSpPr/>
          <p:nvPr/>
        </p:nvSpPr>
        <p:spPr>
          <a:xfrm>
            <a:off x="7355123" y="4055690"/>
            <a:ext cx="258418" cy="111319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C06647-33DC-423B-7B13-1F835497B2E5}"/>
              </a:ext>
            </a:extLst>
          </p:cNvPr>
          <p:cNvSpPr txBox="1"/>
          <p:nvPr/>
        </p:nvSpPr>
        <p:spPr>
          <a:xfrm>
            <a:off x="7613541" y="3982084"/>
            <a:ext cx="140340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b="1" dirty="0">
                <a:solidFill>
                  <a:srgbClr val="00B0F0"/>
                </a:solidFill>
                <a:latin typeface="+mn-lt"/>
              </a:rPr>
              <a:t>10 turbo pumps</a:t>
            </a:r>
          </a:p>
        </p:txBody>
      </p:sp>
    </p:spTree>
    <p:extLst>
      <p:ext uri="{BB962C8B-B14F-4D97-AF65-F5344CB8AC3E}">
        <p14:creationId xmlns:p14="http://schemas.microsoft.com/office/powerpoint/2010/main" val="1535434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26DB912-277C-3DCD-FB2F-1A3CCF49FD78}"/>
              </a:ext>
            </a:extLst>
          </p:cNvPr>
          <p:cNvSpPr txBox="1">
            <a:spLocks/>
          </p:cNvSpPr>
          <p:nvPr/>
        </p:nvSpPr>
        <p:spPr>
          <a:xfrm>
            <a:off x="383382" y="780545"/>
            <a:ext cx="6625693" cy="5444198"/>
          </a:xfrm>
          <a:prstGeom prst="rect">
            <a:avLst/>
          </a:prstGeom>
        </p:spPr>
        <p:txBody>
          <a:bodyPr/>
          <a:lstStyle>
            <a:lvl1pPr marL="287338" indent="-28733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8975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030288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200" dirty="0"/>
              <a:t>RF frequency: 402.5 MHz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Design beam transmission: 90%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Peak surface field: 83 kV (1.85 Kilpatrick)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Dipole mode suppression: </a:t>
            </a:r>
            <a:r>
              <a:rPr lang="el-GR" sz="2200" dirty="0"/>
              <a:t>π</a:t>
            </a:r>
            <a:r>
              <a:rPr lang="en-US" sz="2200" dirty="0"/>
              <a:t>-mode stabilizers</a:t>
            </a:r>
          </a:p>
          <a:p>
            <a:r>
              <a:rPr lang="en-US" sz="2200" dirty="0"/>
              <a:t>Resonance control: water temperature (two chillers: one for vanes and one for walls)</a:t>
            </a:r>
          </a:p>
          <a:p>
            <a:r>
              <a:rPr lang="en-US" sz="2200" dirty="0" err="1"/>
              <a:t>Glidcop</a:t>
            </a:r>
            <a:r>
              <a:rPr lang="en-US" sz="2200" dirty="0"/>
              <a:t>/OFC braze joints</a:t>
            </a:r>
          </a:p>
          <a:p>
            <a:endParaRPr lang="en-US" sz="2400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F29F7D93-A375-45B1-061A-071441D67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742" y="3547844"/>
            <a:ext cx="5332045" cy="330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2A76D3-A3D5-967F-E7B3-E403978F6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382" y="184905"/>
            <a:ext cx="11425236" cy="535531"/>
          </a:xfrm>
        </p:spPr>
        <p:txBody>
          <a:bodyPr/>
          <a:lstStyle/>
          <a:p>
            <a:r>
              <a:rPr lang="en-US" dirty="0"/>
              <a:t>Original SNS RFQ01 (Berkeley RFQ)</a:t>
            </a: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AFEB4FFE-7C88-F7D8-DEBD-EEB2A0903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672" y="0"/>
            <a:ext cx="4090946" cy="3457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A picture containing box&#10;&#10;Description automatically generated">
            <a:extLst>
              <a:ext uri="{FF2B5EF4-FFF2-40B4-BE49-F238E27FC236}">
                <a16:creationId xmlns:a16="http://schemas.microsoft.com/office/drawing/2014/main" id="{A94B9A11-1259-A69D-AD4B-DAD3194CA7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5566" y="4456328"/>
            <a:ext cx="2844537" cy="1768415"/>
          </a:xfrm>
          <a:prstGeom prst="rect">
            <a:avLst/>
          </a:prstGeom>
        </p:spPr>
      </p:pic>
      <p:sp>
        <p:nvSpPr>
          <p:cNvPr id="9" name="Oval 6">
            <a:extLst>
              <a:ext uri="{FF2B5EF4-FFF2-40B4-BE49-F238E27FC236}">
                <a16:creationId xmlns:a16="http://schemas.microsoft.com/office/drawing/2014/main" id="{36472354-86CC-CF35-70C8-F23D601F1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8425" y="3487735"/>
            <a:ext cx="1376926" cy="859278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89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02198E7-484A-9FCA-FED9-6307EE25E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RFQ02 (manufactured by RI)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5B140E9-721C-1970-57E7-0EEBE2FC7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864" y="813815"/>
            <a:ext cx="6693789" cy="5844031"/>
          </a:xfrm>
        </p:spPr>
        <p:txBody>
          <a:bodyPr/>
          <a:lstStyle/>
          <a:p>
            <a:r>
              <a:rPr lang="en-US" sz="2400" dirty="0"/>
              <a:t>Same beam dynamics design</a:t>
            </a:r>
          </a:p>
          <a:p>
            <a:r>
              <a:rPr lang="en-US" sz="2400" dirty="0"/>
              <a:t>Same RF input (2 coaxial couplers)</a:t>
            </a:r>
          </a:p>
          <a:p>
            <a:r>
              <a:rPr lang="en-US" sz="2400" dirty="0"/>
              <a:t>Same resonance control scheme</a:t>
            </a:r>
          </a:p>
          <a:p>
            <a:r>
              <a:rPr lang="en-US" sz="2400" dirty="0"/>
              <a:t>Design changes</a:t>
            </a:r>
          </a:p>
          <a:p>
            <a:pPr lvl="1"/>
            <a:r>
              <a:rPr lang="en-US" sz="2000" dirty="0"/>
              <a:t>Solid copper RF structure </a:t>
            </a:r>
          </a:p>
          <a:p>
            <a:pPr marL="398463" lvl="1" indent="0">
              <a:buNone/>
            </a:pPr>
            <a:r>
              <a:rPr lang="en-US" sz="2000" dirty="0"/>
              <a:t>	(vs. </a:t>
            </a:r>
            <a:r>
              <a:rPr lang="en-US" sz="2000" dirty="0" err="1"/>
              <a:t>Glidcop</a:t>
            </a:r>
            <a:r>
              <a:rPr lang="en-US" sz="2000" dirty="0"/>
              <a:t>/OFC brazing)</a:t>
            </a:r>
          </a:p>
          <a:p>
            <a:pPr lvl="1"/>
            <a:r>
              <a:rPr lang="en-US" sz="2000" dirty="0"/>
              <a:t>Improved vacuum pumping</a:t>
            </a:r>
          </a:p>
          <a:p>
            <a:pPr lvl="1"/>
            <a:r>
              <a:rPr lang="en-US" sz="2000" dirty="0"/>
              <a:t>Improved water cooling</a:t>
            </a:r>
          </a:p>
          <a:p>
            <a:pPr lvl="1"/>
            <a:r>
              <a:rPr lang="en-US" sz="2000" dirty="0"/>
              <a:t>4 rods for dipole stabilizer </a:t>
            </a:r>
          </a:p>
          <a:p>
            <a:pPr marL="398463" lvl="1" indent="0">
              <a:buNone/>
            </a:pPr>
            <a:r>
              <a:rPr lang="en-US" sz="2000" dirty="0"/>
              <a:t>	(vs. </a:t>
            </a:r>
            <a:r>
              <a:rPr lang="el-GR" sz="2000" dirty="0"/>
              <a:t>π</a:t>
            </a:r>
            <a:r>
              <a:rPr lang="en-US" sz="2000" dirty="0"/>
              <a:t>-mode stabilizers)</a:t>
            </a:r>
          </a:p>
          <a:p>
            <a:pPr lvl="1"/>
            <a:r>
              <a:rPr lang="en-US" sz="2000" dirty="0"/>
              <a:t>RF seal scheme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B3884FE-64D6-82E1-BE63-05793438E1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4" t="13604" r="5921" b="9405"/>
          <a:stretch/>
        </p:blipFill>
        <p:spPr bwMode="auto">
          <a:xfrm>
            <a:off x="6344265" y="553269"/>
            <a:ext cx="4672114" cy="318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A picture containing person, indoor, man&#10;&#10;Description automatically generated">
            <a:extLst>
              <a:ext uri="{FF2B5EF4-FFF2-40B4-BE49-F238E27FC236}">
                <a16:creationId xmlns:a16="http://schemas.microsoft.com/office/drawing/2014/main" id="{085C9602-A1CE-F9BD-4CAE-79B0E00CB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0328" y="81592"/>
            <a:ext cx="2152102" cy="161407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4644639-9D6D-70D0-D88D-6C262CF38953}"/>
              </a:ext>
            </a:extLst>
          </p:cNvPr>
          <p:cNvGrpSpPr/>
          <p:nvPr/>
        </p:nvGrpSpPr>
        <p:grpSpPr>
          <a:xfrm>
            <a:off x="5219729" y="4108318"/>
            <a:ext cx="3404157" cy="2492976"/>
            <a:chOff x="4812796" y="143887"/>
            <a:chExt cx="3826175" cy="2869631"/>
          </a:xfrm>
        </p:grpSpPr>
        <p:pic>
          <p:nvPicPr>
            <p:cNvPr id="12" name="Picture 11" descr="A picture containing indoor, sitting&#10;&#10;Description automatically generated">
              <a:extLst>
                <a:ext uri="{FF2B5EF4-FFF2-40B4-BE49-F238E27FC236}">
                  <a16:creationId xmlns:a16="http://schemas.microsoft.com/office/drawing/2014/main" id="{4ED18D6A-81FA-A346-8814-B50AA98BF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2796" y="143887"/>
              <a:ext cx="3826175" cy="286963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F6024DE-DCDA-CBF9-0338-163B14283379}"/>
                </a:ext>
              </a:extLst>
            </p:cNvPr>
            <p:cNvSpPr txBox="1"/>
            <p:nvPr/>
          </p:nvSpPr>
          <p:spPr>
            <a:xfrm>
              <a:off x="6950318" y="337997"/>
              <a:ext cx="1554913" cy="552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+mn-lt"/>
                </a:rPr>
                <a:t>Broken piece of C-seal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84A5EB4-13E4-EC82-C6F5-787C2EDCF0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56476" y="928928"/>
              <a:ext cx="374321" cy="574400"/>
            </a:xfrm>
            <a:prstGeom prst="straightConnector1">
              <a:avLst/>
            </a:prstGeom>
            <a:ln w="28575">
              <a:solidFill>
                <a:schemeClr val="bg1"/>
              </a:solidFill>
              <a:miter lim="800000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FB9E455-C146-4B28-5791-561A271E58BB}"/>
              </a:ext>
            </a:extLst>
          </p:cNvPr>
          <p:cNvGrpSpPr/>
          <p:nvPr/>
        </p:nvGrpSpPr>
        <p:grpSpPr>
          <a:xfrm>
            <a:off x="9146096" y="3951220"/>
            <a:ext cx="2917264" cy="2759167"/>
            <a:chOff x="8753433" y="1850376"/>
            <a:chExt cx="3438567" cy="3285113"/>
          </a:xfrm>
        </p:grpSpPr>
        <p:pic>
          <p:nvPicPr>
            <p:cNvPr id="16" name="Picture 15" descr="A picture containing indoor, wall, transport, disk brake&#10;&#10;Description automatically generated">
              <a:extLst>
                <a:ext uri="{FF2B5EF4-FFF2-40B4-BE49-F238E27FC236}">
                  <a16:creationId xmlns:a16="http://schemas.microsoft.com/office/drawing/2014/main" id="{09549DCC-F3B4-CED8-1D66-3BC4B73DD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98" t="29487" r="12507" b="16493"/>
            <a:stretch/>
          </p:blipFill>
          <p:spPr>
            <a:xfrm rot="16200000">
              <a:off x="8740580" y="1863229"/>
              <a:ext cx="3285113" cy="325940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EB51CA-22D2-01FD-10D5-B19D3CE3C0F3}"/>
                </a:ext>
              </a:extLst>
            </p:cNvPr>
            <p:cNvSpPr txBox="1"/>
            <p:nvPr/>
          </p:nvSpPr>
          <p:spPr>
            <a:xfrm>
              <a:off x="10253472" y="1878338"/>
              <a:ext cx="1938528" cy="571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+mn-lt"/>
                </a:rPr>
                <a:t>Downstream end wall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0106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2990D48-48E2-5185-5825-4D8DEBB41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913" y="205162"/>
            <a:ext cx="11430000" cy="539496"/>
          </a:xfrm>
        </p:spPr>
        <p:txBody>
          <a:bodyPr/>
          <a:lstStyle/>
          <a:p>
            <a:r>
              <a:rPr lang="en-US" dirty="0"/>
              <a:t>SNS New RFQ03 (manufactured by RI)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DBB33C8-6344-656A-C574-62DDCE1AF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995" y="769413"/>
            <a:ext cx="11430000" cy="4047778"/>
          </a:xfrm>
        </p:spPr>
        <p:txBody>
          <a:bodyPr/>
          <a:lstStyle/>
          <a:p>
            <a:r>
              <a:rPr lang="en-US" sz="2400" dirty="0"/>
              <a:t>Design is the same as RFQ02 except RF seal</a:t>
            </a:r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E7432633-02BC-C6A4-9BEA-D184284157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77" b="3971"/>
          <a:stretch/>
        </p:blipFill>
        <p:spPr>
          <a:xfrm>
            <a:off x="8028731" y="4016938"/>
            <a:ext cx="4023551" cy="23523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CAC789-B7F5-ACB5-4725-6BAD1C757378}"/>
              </a:ext>
            </a:extLst>
          </p:cNvPr>
          <p:cNvSpPr txBox="1"/>
          <p:nvPr/>
        </p:nvSpPr>
        <p:spPr>
          <a:xfrm>
            <a:off x="8400316" y="6353363"/>
            <a:ext cx="3688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SNS Front End with the New RFQ03 (April 2023)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C49788-CA05-1428-6593-0D39B74316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84"/>
          <a:stretch/>
        </p:blipFill>
        <p:spPr>
          <a:xfrm>
            <a:off x="274247" y="1308889"/>
            <a:ext cx="6866559" cy="17798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5D7D76-4FB5-D149-4AD4-34AFC1735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4982" y="1373028"/>
            <a:ext cx="4853626" cy="21525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4B44FB-F409-1E78-D7DC-505CD23EDCA0}"/>
              </a:ext>
            </a:extLst>
          </p:cNvPr>
          <p:cNvSpPr txBox="1"/>
          <p:nvPr/>
        </p:nvSpPr>
        <p:spPr>
          <a:xfrm>
            <a:off x="7712015" y="3513156"/>
            <a:ext cx="4124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RFQ03 high power conditioning completed in Jan. 2023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4420220-41C0-F442-2281-74975CE406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589"/>
          <a:stretch/>
        </p:blipFill>
        <p:spPr>
          <a:xfrm>
            <a:off x="245070" y="4129701"/>
            <a:ext cx="6866559" cy="1878290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37F6FC13-98A4-73D7-10A6-009BEFF90B0D}"/>
              </a:ext>
            </a:extLst>
          </p:cNvPr>
          <p:cNvSpPr/>
          <p:nvPr/>
        </p:nvSpPr>
        <p:spPr>
          <a:xfrm>
            <a:off x="3232004" y="3320494"/>
            <a:ext cx="375030" cy="589935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accent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6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B74881B-0D42-74BE-0F5A-41E56B22F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RFQ02 Needs Re-tuning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EC24C8-CBA5-AAF8-4300-31216FFEF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044135"/>
            <a:ext cx="11430000" cy="4047778"/>
          </a:xfrm>
        </p:spPr>
        <p:txBody>
          <a:bodyPr/>
          <a:lstStyle/>
          <a:p>
            <a:pPr marL="288925" marR="0" lvl="0" indent="-288925" algn="l" defTabSz="914400" rtl="0" eaLnBrk="1" fontAlgn="base" latinLnBrk="0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prstClr val="black"/>
              </a:buClr>
              <a:buSzPct val="90000"/>
              <a:buFont typeface="Century Gothic" panose="020B0502020202020204" pitchFamily="34" charset="0"/>
              <a:buChar char="•"/>
              <a:tabLst/>
              <a:defRPr/>
            </a:pPr>
            <a:r>
              <a:rPr lang="en-US" dirty="0"/>
              <a:t>RFQ field tilt was noticed in early 2020</a:t>
            </a:r>
          </a:p>
          <a:p>
            <a:endParaRPr lang="en-US" dirty="0"/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1AAD6231-B9B4-F24C-5AA2-44E56C189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092" y="1692465"/>
            <a:ext cx="5697092" cy="46128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217878-3B68-8DD6-0199-7DE15FC0FE22}"/>
              </a:ext>
            </a:extLst>
          </p:cNvPr>
          <p:cNvSpPr txBox="1"/>
          <p:nvPr/>
        </p:nvSpPr>
        <p:spPr>
          <a:xfrm>
            <a:off x="9017585" y="2730559"/>
            <a:ext cx="177644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Required Field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02F946D-51FB-7553-E185-0530ED9051A1}"/>
              </a:ext>
            </a:extLst>
          </p:cNvPr>
          <p:cNvCxnSpPr>
            <a:stCxn id="7" idx="1"/>
          </p:cNvCxnSpPr>
          <p:nvPr/>
        </p:nvCxnSpPr>
        <p:spPr>
          <a:xfrm flipH="1" flipV="1">
            <a:off x="7462684" y="2696848"/>
            <a:ext cx="1554901" cy="204527"/>
          </a:xfrm>
          <a:prstGeom prst="straightConnector1">
            <a:avLst/>
          </a:prstGeom>
          <a:ln w="127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C64234E-D78A-5F72-C083-7C3FFB43E63D}"/>
              </a:ext>
            </a:extLst>
          </p:cNvPr>
          <p:cNvSpPr txBox="1"/>
          <p:nvPr/>
        </p:nvSpPr>
        <p:spPr>
          <a:xfrm>
            <a:off x="9017585" y="2052385"/>
            <a:ext cx="189186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Measured Field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4D95CC7-4C23-6239-7675-853731B2CFB9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7428973" y="2223201"/>
            <a:ext cx="1588612" cy="83037"/>
          </a:xfrm>
          <a:prstGeom prst="straightConnector1">
            <a:avLst/>
          </a:prstGeom>
          <a:ln w="127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530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142887D-35AA-A8A3-C8BB-B70A4D647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How Bead-pull Works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6EEF10F-31A1-0B92-10A3-24101BA3E956}"/>
                  </a:ext>
                </a:extLst>
              </p:cNvPr>
              <p:cNvSpPr txBox="1"/>
              <p:nvPr/>
            </p:nvSpPr>
            <p:spPr>
              <a:xfrm>
                <a:off x="3147063" y="2154127"/>
                <a:ext cx="1631409" cy="360227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𝑡𝑎𝑛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+mn-lt"/>
                  </a:rPr>
                  <a:t>(z)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6EEF10F-31A1-0B92-10A3-24101BA3E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7063" y="2154127"/>
                <a:ext cx="1631409" cy="360227"/>
              </a:xfrm>
              <a:prstGeom prst="rect">
                <a:avLst/>
              </a:prstGeom>
              <a:blipFill>
                <a:blip r:embed="rId2"/>
                <a:stretch>
                  <a:fillRect t="-9836" r="-2222" b="-22951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14A94CF4-AB94-66BF-F813-2102833F0C44}"/>
              </a:ext>
            </a:extLst>
          </p:cNvPr>
          <p:cNvSpPr txBox="1"/>
          <p:nvPr/>
        </p:nvSpPr>
        <p:spPr>
          <a:xfrm>
            <a:off x="1172911" y="3995884"/>
            <a:ext cx="6092451" cy="5909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For Bead-pull measurement, RFQ H field is a function of the S21 phase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8BF2D2-A2E9-73E4-CF06-DD3859583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5152" y="128989"/>
            <a:ext cx="3705388" cy="26059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515370-8074-22EA-57E5-CFD9BA59A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288" y="3367774"/>
            <a:ext cx="3619395" cy="334786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1228086-F9D2-99ED-4889-466135569B5B}"/>
              </a:ext>
            </a:extLst>
          </p:cNvPr>
          <p:cNvCxnSpPr>
            <a:cxnSpLocks/>
          </p:cNvCxnSpPr>
          <p:nvPr/>
        </p:nvCxnSpPr>
        <p:spPr>
          <a:xfrm>
            <a:off x="10092906" y="3264119"/>
            <a:ext cx="322714" cy="833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30586B3-9BF5-72B5-3556-EDB42E049062}"/>
              </a:ext>
            </a:extLst>
          </p:cNvPr>
          <p:cNvSpPr txBox="1"/>
          <p:nvPr/>
        </p:nvSpPr>
        <p:spPr>
          <a:xfrm>
            <a:off x="8516288" y="2991069"/>
            <a:ext cx="217719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Bead-pull position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B2BF64-6436-1731-D61B-F735502609D2}"/>
              </a:ext>
            </a:extLst>
          </p:cNvPr>
          <p:cNvSpPr/>
          <p:nvPr/>
        </p:nvSpPr>
        <p:spPr>
          <a:xfrm>
            <a:off x="10415620" y="4097545"/>
            <a:ext cx="108607" cy="116744"/>
          </a:xfrm>
          <a:prstGeom prst="ellipse">
            <a:avLst/>
          </a:prstGeom>
          <a:solidFill>
            <a:srgbClr val="FF0000"/>
          </a:solidFill>
          <a:ln w="1905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E66388-197E-8BFA-1BAC-5FC3EAE34761}"/>
              </a:ext>
            </a:extLst>
          </p:cNvPr>
          <p:cNvSpPr/>
          <p:nvPr/>
        </p:nvSpPr>
        <p:spPr>
          <a:xfrm>
            <a:off x="9279809" y="4746619"/>
            <a:ext cx="108607" cy="116744"/>
          </a:xfrm>
          <a:prstGeom prst="ellipse">
            <a:avLst/>
          </a:prstGeom>
          <a:solidFill>
            <a:srgbClr val="FF0000"/>
          </a:solidFill>
          <a:ln w="1905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405D3F9-BB47-7CF9-3B76-ACF1D7E069B7}"/>
              </a:ext>
            </a:extLst>
          </p:cNvPr>
          <p:cNvSpPr/>
          <p:nvPr/>
        </p:nvSpPr>
        <p:spPr>
          <a:xfrm>
            <a:off x="9875032" y="5870929"/>
            <a:ext cx="108607" cy="116744"/>
          </a:xfrm>
          <a:prstGeom prst="ellipse">
            <a:avLst/>
          </a:prstGeom>
          <a:solidFill>
            <a:srgbClr val="FF0000"/>
          </a:solidFill>
          <a:ln w="1905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3B8A724-69AD-98EC-3CD3-27D62183CF28}"/>
              </a:ext>
            </a:extLst>
          </p:cNvPr>
          <p:cNvSpPr/>
          <p:nvPr/>
        </p:nvSpPr>
        <p:spPr>
          <a:xfrm>
            <a:off x="11033847" y="5259901"/>
            <a:ext cx="108607" cy="116744"/>
          </a:xfrm>
          <a:prstGeom prst="ellipse">
            <a:avLst/>
          </a:prstGeom>
          <a:solidFill>
            <a:srgbClr val="FF0000"/>
          </a:solidFill>
          <a:ln w="1905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F0CE12F-64EE-5EE4-A342-2F9E75219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044135"/>
            <a:ext cx="11430000" cy="1273469"/>
          </a:xfrm>
        </p:spPr>
        <p:txBody>
          <a:bodyPr/>
          <a:lstStyle/>
          <a:p>
            <a:r>
              <a:rPr lang="en-US" dirty="0"/>
              <a:t>Small Perturbation Theory</a:t>
            </a:r>
          </a:p>
          <a:p>
            <a:pPr lvl="1"/>
            <a:r>
              <a:rPr lang="en-US" dirty="0"/>
              <a:t>Relative magnetic field can be given by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ECF9575-6FAF-981B-476B-973A0CD785E1}"/>
                  </a:ext>
                </a:extLst>
              </p:cNvPr>
              <p:cNvSpPr txBox="1"/>
              <p:nvPr/>
            </p:nvSpPr>
            <p:spPr>
              <a:xfrm>
                <a:off x="1144819" y="2825281"/>
                <a:ext cx="370636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/>
                  <a:t> (z) is bead-pull measured data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ECF9575-6FAF-981B-476B-973A0CD78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819" y="2825281"/>
                <a:ext cx="3706367" cy="369332"/>
              </a:xfrm>
              <a:prstGeom prst="rect">
                <a:avLst/>
              </a:prstGeom>
              <a:blipFill>
                <a:blip r:embed="rId5"/>
                <a:stretch>
                  <a:fillRect l="-164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4207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8F1A923-02C1-48F9-81C9-5BE19BEB1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/>
          <a:p>
            <a:r>
              <a:rPr lang="en-US" dirty="0"/>
              <a:t>Bead-pull Setup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E1247C1E-E8DA-B638-2F8A-6ED903EB9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68464" y="1613935"/>
            <a:ext cx="5326778" cy="399508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D12C9D5-8125-67CB-E3C7-3D4E7AE60469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2745771" y="2591118"/>
            <a:ext cx="1603699" cy="699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D9EAB3D-812E-B6B6-9853-CD934BD3C50B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2627785" y="1345028"/>
            <a:ext cx="1768688" cy="1033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DECACBE-45B3-82F8-2A1B-B7B8C0103D3B}"/>
              </a:ext>
            </a:extLst>
          </p:cNvPr>
          <p:cNvSpPr txBox="1"/>
          <p:nvPr/>
        </p:nvSpPr>
        <p:spPr>
          <a:xfrm>
            <a:off x="4396473" y="1049562"/>
            <a:ext cx="1371599" cy="590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1200" dirty="0">
                <a:latin typeface="+mn-lt"/>
              </a:rPr>
              <a:t>Bead-pull plate with motor and pulleys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AF68DB-FE55-166B-62ED-AD6956645B2C}"/>
              </a:ext>
            </a:extLst>
          </p:cNvPr>
          <p:cNvSpPr txBox="1"/>
          <p:nvPr/>
        </p:nvSpPr>
        <p:spPr>
          <a:xfrm>
            <a:off x="4349470" y="2378752"/>
            <a:ext cx="1700601" cy="424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1200" dirty="0">
                <a:latin typeface="+mn-lt"/>
              </a:rPr>
              <a:t>Laptop with MATLAB control program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3B8062-F43E-5AC9-89EE-E603029AA0F2}"/>
              </a:ext>
            </a:extLst>
          </p:cNvPr>
          <p:cNvSpPr txBox="1"/>
          <p:nvPr/>
        </p:nvSpPr>
        <p:spPr>
          <a:xfrm>
            <a:off x="4573429" y="3702587"/>
            <a:ext cx="1117150" cy="424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1200" dirty="0">
                <a:latin typeface="+mn-lt"/>
              </a:rPr>
              <a:t>Control box with Arduino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FC472E-0DEA-3493-91CF-9FA70073F43F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358084" y="3914953"/>
            <a:ext cx="1215345" cy="1072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B1099059-33FA-D390-E5B8-F4C5F297F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947" y="4382951"/>
            <a:ext cx="2934305" cy="22007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25FE11-BCFD-C559-A62F-8EEC8C964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9952" y="32187"/>
            <a:ext cx="6042002" cy="332294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05F311-F649-7881-BFF0-CAFC7F6F5391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5132004" y="4127319"/>
            <a:ext cx="270907" cy="826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5" name="Content Placeholder 4" descr="A picture containing computer, machine, electronics, engineering&#10;&#10;Description automatically generated">
            <a:extLst>
              <a:ext uri="{FF2B5EF4-FFF2-40B4-BE49-F238E27FC236}">
                <a16:creationId xmlns:a16="http://schemas.microsoft.com/office/drawing/2014/main" id="{3635583A-F8EF-70C5-7136-E846B35F8B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523564" y="3342896"/>
            <a:ext cx="4643890" cy="348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78D52D0-E2EB-99EE-ADB9-27A573AF4B13}"/>
              </a:ext>
            </a:extLst>
          </p:cNvPr>
          <p:cNvSpPr/>
          <p:nvPr/>
        </p:nvSpPr>
        <p:spPr>
          <a:xfrm>
            <a:off x="7691586" y="6400742"/>
            <a:ext cx="1086654" cy="3658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RFQ02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6060A3-F12D-0EC5-6A26-C771D35E2430}"/>
              </a:ext>
            </a:extLst>
          </p:cNvPr>
          <p:cNvSpPr txBox="1"/>
          <p:nvPr/>
        </p:nvSpPr>
        <p:spPr>
          <a:xfrm>
            <a:off x="6413120" y="3618037"/>
            <a:ext cx="844430" cy="424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1200" dirty="0">
                <a:latin typeface="+mn-lt"/>
              </a:rPr>
              <a:t>Network Analyzer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AFC7E8F-4355-ACA4-F6D3-80B22B7E81AD}"/>
              </a:ext>
            </a:extLst>
          </p:cNvPr>
          <p:cNvCxnSpPr>
            <a:cxnSpLocks/>
          </p:cNvCxnSpPr>
          <p:nvPr/>
        </p:nvCxnSpPr>
        <p:spPr>
          <a:xfrm>
            <a:off x="7248352" y="3823127"/>
            <a:ext cx="3368997" cy="628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24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3F4AC4C1-3E36-D695-5401-B5498AC1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121659"/>
            <a:ext cx="11430000" cy="539496"/>
          </a:xfrm>
        </p:spPr>
        <p:txBody>
          <a:bodyPr/>
          <a:lstStyle/>
          <a:p>
            <a:r>
              <a:rPr lang="en-US" dirty="0"/>
              <a:t>RFQ Tuning Process</a:t>
            </a:r>
          </a:p>
        </p:txBody>
      </p:sp>
      <p:sp>
        <p:nvSpPr>
          <p:cNvPr id="33" name="Flowchart: Terminator 32">
            <a:extLst>
              <a:ext uri="{FF2B5EF4-FFF2-40B4-BE49-F238E27FC236}">
                <a16:creationId xmlns:a16="http://schemas.microsoft.com/office/drawing/2014/main" id="{0B10C851-284D-419D-D44A-79A99871D34A}"/>
              </a:ext>
            </a:extLst>
          </p:cNvPr>
          <p:cNvSpPr/>
          <p:nvPr/>
        </p:nvSpPr>
        <p:spPr>
          <a:xfrm>
            <a:off x="429767" y="813816"/>
            <a:ext cx="2057400" cy="641684"/>
          </a:xfrm>
          <a:prstGeom prst="flowChartTerminator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Untuned RFQ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70E7393-2B41-1BA5-1E64-23A969403C76}"/>
              </a:ext>
            </a:extLst>
          </p:cNvPr>
          <p:cNvSpPr/>
          <p:nvPr/>
        </p:nvSpPr>
        <p:spPr>
          <a:xfrm>
            <a:off x="461887" y="2030002"/>
            <a:ext cx="1969171" cy="91039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CST Simulations 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en-US" sz="1200" dirty="0">
                <a:solidFill>
                  <a:schemeClr val="tx1"/>
                </a:solidFill>
              </a:rPr>
              <a:t>Quad field mode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en-US" sz="1200" dirty="0">
                <a:solidFill>
                  <a:schemeClr val="tx1"/>
                </a:solidFill>
              </a:rPr>
              <a:t>Dipole field mode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en-US" sz="1200" dirty="0">
                <a:solidFill>
                  <a:schemeClr val="tx1"/>
                </a:solidFill>
              </a:rPr>
              <a:t>Nonlinear check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BA3A701-A377-5D87-91B2-190A0038846B}"/>
              </a:ext>
            </a:extLst>
          </p:cNvPr>
          <p:cNvSpPr/>
          <p:nvPr/>
        </p:nvSpPr>
        <p:spPr>
          <a:xfrm>
            <a:off x="461887" y="3549008"/>
            <a:ext cx="1969171" cy="95851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Tuning Program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en-US" sz="1200" dirty="0">
                <a:solidFill>
                  <a:schemeClr val="tx1"/>
                </a:solidFill>
              </a:rPr>
              <a:t>Algorithm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en-US" sz="1200" dirty="0">
                <a:solidFill>
                  <a:schemeClr val="tx1"/>
                </a:solidFill>
              </a:rPr>
              <a:t>Excel tuning, or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en-US" sz="1200" dirty="0" err="1">
                <a:solidFill>
                  <a:schemeClr val="tx1"/>
                </a:solidFill>
              </a:rPr>
              <a:t>Matlab</a:t>
            </a:r>
            <a:r>
              <a:rPr lang="en-US" sz="1200" dirty="0">
                <a:solidFill>
                  <a:schemeClr val="tx1"/>
                </a:solidFill>
              </a:rPr>
              <a:t> tuning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2EC0480-7179-679C-1A47-835EFC3D4D4D}"/>
              </a:ext>
            </a:extLst>
          </p:cNvPr>
          <p:cNvSpPr/>
          <p:nvPr/>
        </p:nvSpPr>
        <p:spPr>
          <a:xfrm>
            <a:off x="3074698" y="3597143"/>
            <a:ext cx="2063443" cy="89034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Bead-pull Measurement</a:t>
            </a:r>
          </a:p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</a:rPr>
              <a:t>- Measured F</a:t>
            </a:r>
          </a:p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</a:rPr>
              <a:t>- Measured field profile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5941A70-9C60-D796-C110-678A3366C12D}"/>
              </a:ext>
            </a:extLst>
          </p:cNvPr>
          <p:cNvSpPr/>
          <p:nvPr/>
        </p:nvSpPr>
        <p:spPr>
          <a:xfrm>
            <a:off x="6551770" y="2021975"/>
            <a:ext cx="2450433" cy="91841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Run Tuning Program with Measured Data</a:t>
            </a:r>
          </a:p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</a:rPr>
              <a:t>- Output: tuners depth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70D5031-FE72-6AE7-1893-428F9AF41F01}"/>
              </a:ext>
            </a:extLst>
          </p:cNvPr>
          <p:cNvSpPr/>
          <p:nvPr/>
        </p:nvSpPr>
        <p:spPr>
          <a:xfrm>
            <a:off x="6726227" y="817829"/>
            <a:ext cx="2101517" cy="743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Tune RFQ with Adjustable Tuners</a:t>
            </a:r>
          </a:p>
        </p:txBody>
      </p:sp>
      <p:sp>
        <p:nvSpPr>
          <p:cNvPr id="39" name="Diamond 38">
            <a:extLst>
              <a:ext uri="{FF2B5EF4-FFF2-40B4-BE49-F238E27FC236}">
                <a16:creationId xmlns:a16="http://schemas.microsoft.com/office/drawing/2014/main" id="{1BBA6AB4-FF9D-742C-ACC0-CEAC53A45BC1}"/>
              </a:ext>
            </a:extLst>
          </p:cNvPr>
          <p:cNvSpPr/>
          <p:nvPr/>
        </p:nvSpPr>
        <p:spPr>
          <a:xfrm>
            <a:off x="6188819" y="3434693"/>
            <a:ext cx="3176337" cy="1247278"/>
          </a:xfrm>
          <a:prstGeom prst="diamond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RFQ tuned?</a:t>
            </a:r>
          </a:p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rgbClr val="7030A0"/>
                </a:solidFill>
              </a:rPr>
              <a:t>- Delta field &lt;1%</a:t>
            </a:r>
          </a:p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rgbClr val="7030A0"/>
                </a:solidFill>
              </a:rPr>
              <a:t>- Delta F &lt;50 </a:t>
            </a:r>
            <a:r>
              <a:rPr lang="en-US" sz="1000">
                <a:solidFill>
                  <a:srgbClr val="7030A0"/>
                </a:solidFill>
              </a:rPr>
              <a:t>KHz</a:t>
            </a:r>
            <a:endParaRPr lang="en-US" sz="1000" dirty="0">
              <a:solidFill>
                <a:srgbClr val="7030A0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0" name="Flowchart: Terminator 39">
            <a:extLst>
              <a:ext uri="{FF2B5EF4-FFF2-40B4-BE49-F238E27FC236}">
                <a16:creationId xmlns:a16="http://schemas.microsoft.com/office/drawing/2014/main" id="{9ACD7A7E-E4BD-A2BB-5138-49B404760622}"/>
              </a:ext>
            </a:extLst>
          </p:cNvPr>
          <p:cNvSpPr/>
          <p:nvPr/>
        </p:nvSpPr>
        <p:spPr>
          <a:xfrm>
            <a:off x="10466046" y="5782857"/>
            <a:ext cx="1574212" cy="641684"/>
          </a:xfrm>
          <a:prstGeom prst="flowChartTerminator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Tuning Complete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718A9F3-C158-6391-C99E-21CFA50F4C33}"/>
              </a:ext>
            </a:extLst>
          </p:cNvPr>
          <p:cNvSpPr/>
          <p:nvPr/>
        </p:nvSpPr>
        <p:spPr>
          <a:xfrm>
            <a:off x="3030986" y="5667551"/>
            <a:ext cx="2183740" cy="88833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Cut and Install Slug Tuners</a:t>
            </a:r>
          </a:p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</a:rPr>
              <a:t>- Section by section, or</a:t>
            </a:r>
          </a:p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</a:rPr>
              <a:t>- Quadrant by quadrant</a:t>
            </a:r>
          </a:p>
        </p:txBody>
      </p:sp>
      <p:sp>
        <p:nvSpPr>
          <p:cNvPr id="42" name="Diamond 41">
            <a:extLst>
              <a:ext uri="{FF2B5EF4-FFF2-40B4-BE49-F238E27FC236}">
                <a16:creationId xmlns:a16="http://schemas.microsoft.com/office/drawing/2014/main" id="{CAFE9144-8BC3-5C74-105B-186DA400135E}"/>
              </a:ext>
            </a:extLst>
          </p:cNvPr>
          <p:cNvSpPr/>
          <p:nvPr/>
        </p:nvSpPr>
        <p:spPr>
          <a:xfrm>
            <a:off x="6208947" y="5480060"/>
            <a:ext cx="3176337" cy="1247278"/>
          </a:xfrm>
          <a:prstGeom prst="diamond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RFQ tuned with all slug tuners?</a:t>
            </a:r>
            <a:endParaRPr lang="en-US" sz="1000" dirty="0">
              <a:solidFill>
                <a:srgbClr val="7030A0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52A0F9D-0084-B09C-7F1B-59D14C312C10}"/>
              </a:ext>
            </a:extLst>
          </p:cNvPr>
          <p:cNvCxnSpPr>
            <a:stCxn id="42" idx="3"/>
            <a:endCxn id="40" idx="1"/>
          </p:cNvCxnSpPr>
          <p:nvPr/>
        </p:nvCxnSpPr>
        <p:spPr>
          <a:xfrm>
            <a:off x="9385284" y="6103699"/>
            <a:ext cx="1080762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C00D766-73A3-20AA-B859-CD7955214F19}"/>
              </a:ext>
            </a:extLst>
          </p:cNvPr>
          <p:cNvSpPr txBox="1"/>
          <p:nvPr/>
        </p:nvSpPr>
        <p:spPr>
          <a:xfrm>
            <a:off x="5501343" y="5764441"/>
            <a:ext cx="50687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No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787C73F-3055-4F68-11DA-C93944212BE9}"/>
              </a:ext>
            </a:extLst>
          </p:cNvPr>
          <p:cNvCxnSpPr>
            <a:stCxn id="42" idx="1"/>
            <a:endCxn id="41" idx="3"/>
          </p:cNvCxnSpPr>
          <p:nvPr/>
        </p:nvCxnSpPr>
        <p:spPr>
          <a:xfrm flipH="1">
            <a:off x="5214726" y="6103699"/>
            <a:ext cx="994221" cy="802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1361A651-C318-80C0-6B77-C8098980A33B}"/>
              </a:ext>
            </a:extLst>
          </p:cNvPr>
          <p:cNvSpPr txBox="1"/>
          <p:nvPr/>
        </p:nvSpPr>
        <p:spPr>
          <a:xfrm>
            <a:off x="9643106" y="5762066"/>
            <a:ext cx="56137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Yes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8E4F338-4425-039E-EC0A-FC76947CDE1A}"/>
              </a:ext>
            </a:extLst>
          </p:cNvPr>
          <p:cNvCxnSpPr>
            <a:endCxn id="34" idx="0"/>
          </p:cNvCxnSpPr>
          <p:nvPr/>
        </p:nvCxnSpPr>
        <p:spPr>
          <a:xfrm>
            <a:off x="1446472" y="1455500"/>
            <a:ext cx="1" cy="57450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E7A8E2-E549-A19B-4494-340FA2FA8005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1446472" y="2957449"/>
            <a:ext cx="1" cy="591559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D3FA5CA-6FC6-36FF-1AD8-FAA64A9E2D46}"/>
              </a:ext>
            </a:extLst>
          </p:cNvPr>
          <p:cNvCxnSpPr>
            <a:cxnSpLocks/>
          </p:cNvCxnSpPr>
          <p:nvPr/>
        </p:nvCxnSpPr>
        <p:spPr>
          <a:xfrm>
            <a:off x="2431058" y="4034267"/>
            <a:ext cx="64364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D19EE28-D019-6602-B5C7-1653299BB37E}"/>
              </a:ext>
            </a:extLst>
          </p:cNvPr>
          <p:cNvCxnSpPr>
            <a:cxnSpLocks/>
            <a:stCxn id="36" idx="3"/>
            <a:endCxn id="39" idx="1"/>
          </p:cNvCxnSpPr>
          <p:nvPr/>
        </p:nvCxnSpPr>
        <p:spPr>
          <a:xfrm>
            <a:off x="5138141" y="4042314"/>
            <a:ext cx="1050678" cy="1601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2EE848B-DBF1-4109-7D42-FFDFC91BA2CF}"/>
              </a:ext>
            </a:extLst>
          </p:cNvPr>
          <p:cNvCxnSpPr>
            <a:endCxn id="37" idx="2"/>
          </p:cNvCxnSpPr>
          <p:nvPr/>
        </p:nvCxnSpPr>
        <p:spPr>
          <a:xfrm flipV="1">
            <a:off x="7776985" y="2940392"/>
            <a:ext cx="2" cy="479113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C1468D1-B8DD-C3A6-1850-D8848F8A6A21}"/>
              </a:ext>
            </a:extLst>
          </p:cNvPr>
          <p:cNvCxnSpPr>
            <a:stCxn id="37" idx="0"/>
            <a:endCxn id="38" idx="2"/>
          </p:cNvCxnSpPr>
          <p:nvPr/>
        </p:nvCxnSpPr>
        <p:spPr>
          <a:xfrm flipH="1" flipV="1">
            <a:off x="7776986" y="1561779"/>
            <a:ext cx="1" cy="460196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E2F39834-A242-A9BC-3F2F-5AF2E67B7ECB}"/>
              </a:ext>
            </a:extLst>
          </p:cNvPr>
          <p:cNvCxnSpPr>
            <a:stCxn id="38" idx="1"/>
            <a:endCxn id="36" idx="0"/>
          </p:cNvCxnSpPr>
          <p:nvPr/>
        </p:nvCxnSpPr>
        <p:spPr>
          <a:xfrm rot="10800000" flipV="1">
            <a:off x="4106421" y="1189803"/>
            <a:ext cx="2619807" cy="2407339"/>
          </a:xfrm>
          <a:prstGeom prst="bentConnector2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744EDCD-3864-E8C5-B15A-2B8FEE3CB7E7}"/>
              </a:ext>
            </a:extLst>
          </p:cNvPr>
          <p:cNvCxnSpPr>
            <a:cxnSpLocks/>
            <a:stCxn id="41" idx="0"/>
            <a:endCxn id="36" idx="2"/>
          </p:cNvCxnSpPr>
          <p:nvPr/>
        </p:nvCxnSpPr>
        <p:spPr>
          <a:xfrm flipH="1" flipV="1">
            <a:off x="4106420" y="4487485"/>
            <a:ext cx="16436" cy="1180066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888562D-219C-95CE-56D9-8BA76ED671C0}"/>
              </a:ext>
            </a:extLst>
          </p:cNvPr>
          <p:cNvCxnSpPr>
            <a:cxnSpLocks/>
            <a:stCxn id="39" idx="2"/>
            <a:endCxn id="42" idx="0"/>
          </p:cNvCxnSpPr>
          <p:nvPr/>
        </p:nvCxnSpPr>
        <p:spPr>
          <a:xfrm>
            <a:off x="7776988" y="4681971"/>
            <a:ext cx="20128" cy="798089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8FC9AFF-9F4C-6865-47FB-EF6E4055042F}"/>
              </a:ext>
            </a:extLst>
          </p:cNvPr>
          <p:cNvSpPr txBox="1"/>
          <p:nvPr/>
        </p:nvSpPr>
        <p:spPr>
          <a:xfrm>
            <a:off x="7800924" y="3082412"/>
            <a:ext cx="209865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No, next iteration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59D0140-B89E-AC13-FE9B-FDAEBBC00F5C}"/>
              </a:ext>
            </a:extLst>
          </p:cNvPr>
          <p:cNvSpPr txBox="1"/>
          <p:nvPr/>
        </p:nvSpPr>
        <p:spPr>
          <a:xfrm>
            <a:off x="7785056" y="4910199"/>
            <a:ext cx="56137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Yes</a:t>
            </a:r>
          </a:p>
        </p:txBody>
      </p:sp>
      <p:sp>
        <p:nvSpPr>
          <p:cNvPr id="58" name="Star: 5 Points 57">
            <a:extLst>
              <a:ext uri="{FF2B5EF4-FFF2-40B4-BE49-F238E27FC236}">
                <a16:creationId xmlns:a16="http://schemas.microsoft.com/office/drawing/2014/main" id="{4391E69E-7BEE-7A4E-704B-CE9FAC49B336}"/>
              </a:ext>
            </a:extLst>
          </p:cNvPr>
          <p:cNvSpPr/>
          <p:nvPr/>
        </p:nvSpPr>
        <p:spPr>
          <a:xfrm>
            <a:off x="2517387" y="2361534"/>
            <a:ext cx="137160" cy="137160"/>
          </a:xfrm>
          <a:prstGeom prst="star5">
            <a:avLst/>
          </a:prstGeom>
          <a:solidFill>
            <a:srgbClr val="FF0000"/>
          </a:solidFill>
          <a:ln w="1905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Star: 5 Points 58">
            <a:extLst>
              <a:ext uri="{FF2B5EF4-FFF2-40B4-BE49-F238E27FC236}">
                <a16:creationId xmlns:a16="http://schemas.microsoft.com/office/drawing/2014/main" id="{1AA5B56C-0B6E-BA2D-FC90-C212FC606343}"/>
              </a:ext>
            </a:extLst>
          </p:cNvPr>
          <p:cNvSpPr/>
          <p:nvPr/>
        </p:nvSpPr>
        <p:spPr>
          <a:xfrm>
            <a:off x="2507994" y="3640780"/>
            <a:ext cx="137160" cy="137160"/>
          </a:xfrm>
          <a:prstGeom prst="star5">
            <a:avLst/>
          </a:prstGeom>
          <a:solidFill>
            <a:srgbClr val="FF0000"/>
          </a:solidFill>
          <a:ln w="1905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04647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A20C22-D077-412B-81BA-8B2541026FA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14FB6BD-000C-41AF-9DE8-4264F777F3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6B0504-AE38-4B68-B5E7-89AA94502C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1133</Words>
  <Application>Microsoft Office PowerPoint</Application>
  <PresentationFormat>Widescreen</PresentationFormat>
  <Paragraphs>279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Calibri</vt:lpstr>
      <vt:lpstr>Cambria Math</vt:lpstr>
      <vt:lpstr>Century Gothic</vt:lpstr>
      <vt:lpstr>Roboto</vt:lpstr>
      <vt:lpstr>ORNL</vt:lpstr>
      <vt:lpstr>Bead-Pull Measurement and Re-tuning of SNS RFQ02</vt:lpstr>
      <vt:lpstr>SNS RFQs</vt:lpstr>
      <vt:lpstr>Original SNS RFQ01 (Berkeley RFQ)</vt:lpstr>
      <vt:lpstr>RFQ02 (manufactured by RI)</vt:lpstr>
      <vt:lpstr>SNS New RFQ03 (manufactured by RI)</vt:lpstr>
      <vt:lpstr>RFQ02 Needs Re-tuning </vt:lpstr>
      <vt:lpstr>How Bead-pull Works</vt:lpstr>
      <vt:lpstr>Bead-pull Setup</vt:lpstr>
      <vt:lpstr>RFQ Tuning Process</vt:lpstr>
      <vt:lpstr>RFQ02 Model and Tuning Algorithm</vt:lpstr>
      <vt:lpstr>Tuning Program – Excel (Quad Field Tuning)</vt:lpstr>
      <vt:lpstr>Tuning Program – Excel (Dipole Field Tuning)</vt:lpstr>
      <vt:lpstr>Tuning Program Improvements</vt:lpstr>
      <vt:lpstr>Bead-pull Measurements – Before Tuning (Initial)</vt:lpstr>
      <vt:lpstr>Tuning Progress</vt:lpstr>
      <vt:lpstr>Frequency Tuning</vt:lpstr>
      <vt:lpstr>Final Measurement after 20 Slug Tuners Installed</vt:lpstr>
      <vt:lpstr>Tuner Depth Changes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2024-09-10T14:23:32Z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