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22" d="100"/>
          <a:sy n="122" d="100"/>
        </p:scale>
        <p:origin x="19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215583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211973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3999018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403343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256708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351014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967693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120470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413600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298918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323736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33B78-E7FD-EC41-BF9B-DF11772C7AFD}" type="datetimeFigureOut">
              <a:rPr lang="pl-CH" smtClean="0"/>
              <a:t>11.10.24</a:t>
            </a:fld>
            <a:endParaRPr lang="pl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9ECC1-A4AB-094E-92B0-5205C9CEA68D}" type="slidenum">
              <a:rPr lang="pl-CH" smtClean="0"/>
              <a:t>‹#›</a:t>
            </a:fld>
            <a:endParaRPr lang="pl-CH"/>
          </a:p>
        </p:txBody>
      </p:sp>
    </p:spTree>
    <p:extLst>
      <p:ext uri="{BB962C8B-B14F-4D97-AF65-F5344CB8AC3E}">
        <p14:creationId xmlns:p14="http://schemas.microsoft.com/office/powerpoint/2010/main" val="173825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9F775D0-81DE-5C4C-8713-5D3DA8DBC0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CH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7558315-F87D-6F4B-BA7F-C6C020CAF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CH"/>
          </a:p>
        </p:txBody>
      </p:sp>
      <p:pic>
        <p:nvPicPr>
          <p:cNvPr id="4" name="P1000821_mod_FHD_V2">
            <a:hlinkClick r:id="" action="ppaction://media"/>
            <a:extLst>
              <a:ext uri="{FF2B5EF4-FFF2-40B4-BE49-F238E27FC236}">
                <a16:creationId xmlns:a16="http://schemas.microsoft.com/office/drawing/2014/main" id="{0FFC4FFB-3740-1D44-90F5-9D7E5A17412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1347" r="10743"/>
          <a:stretch/>
        </p:blipFill>
        <p:spPr>
          <a:xfrm>
            <a:off x="-355454" y="-47635"/>
            <a:ext cx="9854908" cy="711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9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Pokaz na ekranie (4:3)</PresentationFormat>
  <Paragraphs>0</Paragraphs>
  <Slides>1</Slides>
  <Notes>0</Notes>
  <HiddenSlides>0</HiddenSlides>
  <MMClips>1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Motyw pakietu Office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Magnus Mager</dc:creator>
  <cp:lastModifiedBy>Magnus Mager</cp:lastModifiedBy>
  <cp:revision>1</cp:revision>
  <dcterms:created xsi:type="dcterms:W3CDTF">2024-10-11T06:37:04Z</dcterms:created>
  <dcterms:modified xsi:type="dcterms:W3CDTF">2024-10-11T06:40:24Z</dcterms:modified>
</cp:coreProperties>
</file>