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1991" r:id="rId3"/>
    <p:sldId id="265" r:id="rId4"/>
    <p:sldId id="1975" r:id="rId5"/>
    <p:sldId id="2058" r:id="rId6"/>
    <p:sldId id="2028" r:id="rId7"/>
    <p:sldId id="2047" r:id="rId8"/>
    <p:sldId id="2059" r:id="rId9"/>
    <p:sldId id="2060" r:id="rId10"/>
    <p:sldId id="2062" r:id="rId11"/>
    <p:sldId id="2063" r:id="rId12"/>
    <p:sldId id="2054" r:id="rId13"/>
    <p:sldId id="2055" r:id="rId14"/>
    <p:sldId id="2039" r:id="rId15"/>
    <p:sldId id="1981" r:id="rId16"/>
    <p:sldId id="2064" r:id="rId17"/>
    <p:sldId id="2008" r:id="rId18"/>
    <p:sldId id="2065" r:id="rId19"/>
    <p:sldId id="1973" r:id="rId20"/>
    <p:sldId id="1960" r:id="rId21"/>
    <p:sldId id="2056" r:id="rId22"/>
    <p:sldId id="2057" r:id="rId23"/>
    <p:sldId id="2017" r:id="rId24"/>
    <p:sldId id="2018" r:id="rId25"/>
    <p:sldId id="2040" r:id="rId26"/>
    <p:sldId id="263" r:id="rId27"/>
    <p:sldId id="1993" r:id="rId28"/>
    <p:sldId id="1985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00"/>
    <p:restoredTop sz="96327"/>
  </p:normalViewPr>
  <p:slideViewPr>
    <p:cSldViewPr snapToGrid="0">
      <p:cViewPr varScale="1">
        <p:scale>
          <a:sx n="104" d="100"/>
          <a:sy n="104" d="100"/>
        </p:scale>
        <p:origin x="208" y="1200"/>
      </p:cViewPr>
      <p:guideLst/>
    </p:cSldViewPr>
  </p:slideViewPr>
  <p:outlineViewPr>
    <p:cViewPr>
      <p:scale>
        <a:sx n="33" d="100"/>
        <a:sy n="33" d="100"/>
      </p:scale>
      <p:origin x="0" y="-39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730F1-4FF9-0648-90AD-9056ABE60973}" type="datetimeFigureOut">
              <a:rPr lang="es-MX" smtClean="0"/>
              <a:t>08/10/24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C9D0-8C7D-0D4D-88D6-9753E737E8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503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DC9D0-8C7D-0D4D-88D6-9753E737E84A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427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E734E0-4B3D-0436-2870-2259A3B96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EBB226-2B30-D574-6971-823543C163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6D7D41-8B56-0BAD-58DC-7B6D7B2A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7DFF-9EC5-EB44-8B51-EE8A5D85E39A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34626A-BB18-9E7E-7FD3-0FF42C5CD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B5DD84-0828-28C3-E64C-4DCAE0F6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35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85A24F-EE28-919C-12F1-4B8C851A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07BE051-9782-60A4-8C7E-65B0DEFA3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3FAE38-59B6-F625-55C9-CB4C1DA71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DEC7-468B-824F-8E47-63B676E0DCE2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6458B2-B8A2-5E25-6B1A-335A952D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39AB01-D3AC-49B8-D175-566094E4D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765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694E360-9DDB-6D7C-59BC-6F33BC99D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80796F6-AF9F-A36C-3CDA-07F89B2A0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662F4C-A418-4C73-4F16-31844723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318BF-45AB-144A-83EF-E5EE471DF131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CB8A1B-74DF-BAA3-0FF1-10401F6B7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605941-A768-15FE-A5EE-E19A3628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5701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4B82F2-598F-47D6-7D71-587FD8A68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64EFFA-B9F9-D49D-AEAE-B04AC9A52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B1B273-0B05-F98C-A4EA-A9757309A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63AA4-EB03-FA44-8CFB-6FE6DC34456F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67C7FD-7BB5-A699-4460-0130A3BAB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FF79FB-8612-D3A4-E8BF-AA77FB06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752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D5564-B32D-2BA5-9E7D-556CA42AA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2FD45C-6208-5BE9-CF81-DB5D7DB34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37EEF7-E7BA-5E33-4DCA-B6330B767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053C-6872-D943-B26D-1E7DFAF988ED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787667-7AA8-1D88-EFB2-DADC3A239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98953E-1DAD-3106-1529-D4D21887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53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6B5FA-8D36-FFFF-E9BC-989334AC3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B9AD0D-78CD-9EE9-2356-837E9CF2E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BDBF25-6936-CBB3-35D6-996D7FA39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B182A9-BBA7-F3B1-81D6-F8257BF3A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41AAF-E0B4-394C-8855-CCE5DFBB30A2}" type="datetime1">
              <a:rPr lang="es-MX" smtClean="0"/>
              <a:t>08/10/24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4DD56F-2A71-0BFF-4015-91FA02A4E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F0A351-9AB9-27C4-A839-49812A1F8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32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4A315D-4C9C-BF6D-9A98-9EBC95CB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C1933C-0511-5D4E-7AC3-0E201BF96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EADFBA9-C6FE-7E8C-51AD-3DB545745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668BFFE-1945-3471-042A-B016C1A99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93E7A81-C83A-504D-9DF2-2E76BC14DE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462A0AE-7516-F83F-3120-C4ED601D5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FEC9-80D3-C645-9098-E44296BAC769}" type="datetime1">
              <a:rPr lang="es-MX" smtClean="0"/>
              <a:t>08/10/24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ED1FF78-F67E-921A-C083-0EC632490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A13402D-F617-E222-48C5-C13CA708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478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3AF376-0505-B50C-E8C5-56C049275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206C6FF-F7D9-FB41-FCEA-F2FADDA19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9173-7614-1140-A6FF-FC8B42711853}" type="datetime1">
              <a:rPr lang="es-MX" smtClean="0"/>
              <a:t>08/10/24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3DC07B6-EA81-86DE-15B1-1F7483888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5366110-244B-19C6-AAEC-54A2CBF0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03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A21D0C9-CF4E-00E2-34B9-ECCDA771E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A6DB0-0115-F54F-A625-E7C146842FF0}" type="datetime1">
              <a:rPr lang="es-MX" smtClean="0"/>
              <a:t>08/10/24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1E152F-52E8-9A6B-6DD3-5AD06A7EC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1D7CA63-B7DF-F31C-F0F4-D0A5A6A6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67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660B3-D830-124D-65FF-32402D08D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4FF4FA-3318-DC91-FCD7-7DCE9529B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F66D008-D303-07CE-6A72-0D364FF40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1B7C40-A795-9027-506C-3984CB0A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6D4C-8C00-9F41-A5B9-2110C5E59F17}" type="datetime1">
              <a:rPr lang="es-MX" smtClean="0"/>
              <a:t>08/10/24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8B41C2-4D95-EC6D-591D-DEC23F41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5E484A-4D6A-7BE4-B407-BC12D5D8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229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9D4D41-CA69-2370-7709-05A34C191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713CE42-CB90-06EA-EBAD-D055DCD033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7AB5EB7-AD0B-DDE9-16A6-98BF5C03F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324179-91B1-1B4F-3644-6597D42B7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52C1-4807-7D4A-BA87-0C427A11B459}" type="datetime1">
              <a:rPr lang="es-MX" smtClean="0"/>
              <a:t>08/10/24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35CED5-014B-CA7E-17DB-BD2BA8237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5BD8B2-2372-7CEC-5BEC-741761A8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251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08CF756-A3CD-4921-EF50-5DE74F9BF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8F0861-B5EC-DF58-7CAE-446B9B294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CDF7E9-7181-043A-F388-92DD5C07B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CDCB9-8F12-0D4B-B535-E91856ECB2C9}" type="datetime1">
              <a:rPr lang="es-MX" smtClean="0"/>
              <a:t>08/10/24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8DD572-B71D-9AFF-0326-A89F94807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DB4243-947A-3104-A50F-8B9D65174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34831-334C-E84B-B0EC-4673DB9B5C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137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E5E4F-0850-147F-659E-DB876B4B02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Muon ID Electronics: plastic scintillator option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8BF6A8E-36B7-FE59-5B65-F2E6C34DBB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October 10, 2024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6B4E997-19BE-9380-B0AF-AA87BF0FBA46}"/>
              </a:ext>
            </a:extLst>
          </p:cNvPr>
          <p:cNvSpPr txBox="1"/>
          <p:nvPr/>
        </p:nvSpPr>
        <p:spPr>
          <a:xfrm>
            <a:off x="3217571" y="6169580"/>
            <a:ext cx="575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Guillermo Tejeda, for the MID-Mexico electronics group</a:t>
            </a:r>
            <a:endParaRPr lang="es-MX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3EA994-6F7F-F37F-C1CA-CEC9AAD3C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517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5C0DB50-A375-C964-1293-DB83695B3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es-MX" sz="4000"/>
              <a:t>Patch Pannel (V1)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135D47-DB5E-0E87-1361-68A23596A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/>
          </a:bodyPr>
          <a:lstStyle/>
          <a:p>
            <a:r>
              <a:rPr lang="es-MX" sz="2000" dirty="0"/>
              <a:t>5 Channels PCB completed</a:t>
            </a:r>
          </a:p>
          <a:p>
            <a:endParaRPr lang="es-MX" sz="2000" dirty="0"/>
          </a:p>
          <a:p>
            <a:r>
              <a:rPr lang="es-MX" sz="2000" dirty="0"/>
              <a:t>Power regulator included in PP for 5 SiPM</a:t>
            </a:r>
          </a:p>
          <a:p>
            <a:endParaRPr lang="es-MX" sz="2000" dirty="0"/>
          </a:p>
          <a:p>
            <a:r>
              <a:rPr lang="es-MX" sz="2000" dirty="0"/>
              <a:t>To test Power regulator, noise and signal integrity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9034E20-6DB8-A925-DBDA-1B77155BC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92" y="1221391"/>
            <a:ext cx="5638765" cy="158972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17166FD-36A3-7BC6-96C6-FC32EA68A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012" y="4340903"/>
            <a:ext cx="5577981" cy="1589723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A20867-1978-C938-C4A2-0CBD8E1D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070" y="6492240"/>
            <a:ext cx="105571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s-MX" smtClean="0"/>
              <a:pPr>
                <a:spcAft>
                  <a:spcPts val="600"/>
                </a:spcAft>
              </a:pPr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7975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52FD-7624-A9AB-BB34-368991DB1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0070C0"/>
                </a:solidFill>
              </a:rPr>
              <a:t>Patch Pannel (V2)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E43CCE-AAAB-A4A8-1E6B-023588E6B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50 Channels</a:t>
            </a:r>
          </a:p>
          <a:p>
            <a:endParaRPr lang="es-MX" dirty="0"/>
          </a:p>
          <a:p>
            <a:r>
              <a:rPr lang="es-MX" dirty="0"/>
              <a:t>Upgrade of the first patch pannel version</a:t>
            </a:r>
          </a:p>
          <a:p>
            <a:endParaRPr lang="es-MX" dirty="0"/>
          </a:p>
          <a:p>
            <a:r>
              <a:rPr lang="es-MX" dirty="0"/>
              <a:t>Schematic is in progress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E5D905-0261-0925-DE60-1BBA3D185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11</a:t>
            </a:fld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6082E0B-CBA7-5E19-EA8B-C58F9E196CEB}"/>
              </a:ext>
            </a:extLst>
          </p:cNvPr>
          <p:cNvSpPr/>
          <p:nvPr/>
        </p:nvSpPr>
        <p:spPr>
          <a:xfrm>
            <a:off x="7327601" y="681037"/>
            <a:ext cx="3286632" cy="5229045"/>
          </a:xfrm>
          <a:prstGeom prst="rect">
            <a:avLst/>
          </a:prstGeom>
          <a:solidFill>
            <a:schemeClr val="accent1">
              <a:alpha val="58834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373609C-D8F2-5E82-BE9F-913469CEE6E4}"/>
              </a:ext>
            </a:extLst>
          </p:cNvPr>
          <p:cNvGrpSpPr/>
          <p:nvPr/>
        </p:nvGrpSpPr>
        <p:grpSpPr>
          <a:xfrm rot="5400000">
            <a:off x="7712941" y="3036175"/>
            <a:ext cx="4274879" cy="214685"/>
            <a:chOff x="935990" y="1804036"/>
            <a:chExt cx="4274879" cy="214685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1D4F3996-D264-FD24-DF7B-5B1A5B9CEF2B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1C8E43FC-9B66-7339-8A53-3F08F76F550C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F57412E8-6CF1-C4D1-5EF9-663EAD20B5F4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2717ECA5-B11D-8FE0-AF47-31335518760E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517E3B8D-3938-38D1-D7C1-8AF9F6920BC6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BC8C37C9-5F54-9637-A694-7DDE6E7F6E5C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11D12F20-97FD-48EB-17C2-3291C0FECDE6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F3DBF8F1-C80A-2486-EFCD-13C0FBFF3890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21F61AC1-3ADD-E0A9-C88C-49193B8131D4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9D0633B6-6386-AEC8-D182-062DDDF88A5A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537D0F20-F918-B31B-8E9B-B13E22799897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33D4C742-201F-DC6C-D319-665F7BFFA670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71C609B0-F5C7-9D8B-2B2F-BEBFFBAD9AF8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A4B5AF7F-7C23-06DA-C5EF-52CB04DB66A5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C021A31-ADB7-39E2-AFE6-70791D787806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7502DF75-28C3-B1DA-54A3-A93590B3B8A2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8C7D3C4-EC73-686C-E68E-D60503C36A9C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C67CA843-9153-AB58-3EF1-CDBC336375FF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CC6E3F9B-C9B9-5AAE-9CDE-38351C802421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A4FD8C67-8A0C-7277-322E-EE9BA4C3C8B4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AB5BB90D-922F-A56E-C9C0-3D6C45728A60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9142A4D2-E5FF-ABF1-0D11-801E22187B64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DF15647A-4065-BD94-DDB5-11533B84571A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A82A572D-D3FC-9C3A-FD89-2D5977DCAEF1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B202DB30-6315-13E7-7970-21930310623C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290B9E8D-16A0-4F99-008F-43F2E72580F2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80DA5AD0-D57D-1FD7-9413-FBA3BE28A1D8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Elipse 34">
              <a:extLst>
                <a:ext uri="{FF2B5EF4-FFF2-40B4-BE49-F238E27FC236}">
                  <a16:creationId xmlns:a16="http://schemas.microsoft.com/office/drawing/2014/main" id="{4F2C256F-6CEB-E2F4-6B8F-AAED9AA1903A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F8EF578D-AA97-AA0D-54D1-0815CA3556B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7" name="Elipse 36">
              <a:extLst>
                <a:ext uri="{FF2B5EF4-FFF2-40B4-BE49-F238E27FC236}">
                  <a16:creationId xmlns:a16="http://schemas.microsoft.com/office/drawing/2014/main" id="{4077C37C-70F8-9BCC-04B5-3E104B083669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2C4EE528-85D8-D8D6-CA55-4B7023ED9CEA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6B975448-67D8-7652-61A9-BE1BF0641BD9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882975AB-A83C-9914-20A2-12766E27538B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44341191-C3CF-B8A1-A8F2-246C3724D402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39AAC5A8-D86F-FCC1-3C55-E4D87DC1CA7F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D233DE71-F086-2AC6-ADFA-3F876FAC015E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64EDF46F-1BBA-BFBD-0A3E-180BC1DE503D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AE79650C-1601-B555-76C0-C70A535C8432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A4AB4FE1-48EC-3970-648D-D2343403630A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E7BE5DC3-45B2-2E03-94BF-F0EBA3D0FCCF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1D4BA086-9391-D991-C6EE-A8A7A8858956}"/>
              </a:ext>
            </a:extLst>
          </p:cNvPr>
          <p:cNvGrpSpPr/>
          <p:nvPr/>
        </p:nvGrpSpPr>
        <p:grpSpPr>
          <a:xfrm rot="5400000">
            <a:off x="7273234" y="3036175"/>
            <a:ext cx="4274879" cy="214685"/>
            <a:chOff x="935990" y="1804036"/>
            <a:chExt cx="4274879" cy="214685"/>
          </a:xfrm>
        </p:grpSpPr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803580FD-9B3F-D694-1CDB-2D346ED9D4EB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0" name="Elipse 49">
              <a:extLst>
                <a:ext uri="{FF2B5EF4-FFF2-40B4-BE49-F238E27FC236}">
                  <a16:creationId xmlns:a16="http://schemas.microsoft.com/office/drawing/2014/main" id="{5EEEA8BD-8E45-3230-6868-FEF20E3F2755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Elipse 50">
              <a:extLst>
                <a:ext uri="{FF2B5EF4-FFF2-40B4-BE49-F238E27FC236}">
                  <a16:creationId xmlns:a16="http://schemas.microsoft.com/office/drawing/2014/main" id="{8FCBB0A1-1E6D-5440-C133-51E2ED1200EB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4D823038-28C2-EE8F-6BCF-5A6A745EAE14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8EF0C5E7-E947-CD6E-7C40-19F5DC319C7D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4" name="Elipse 53">
              <a:extLst>
                <a:ext uri="{FF2B5EF4-FFF2-40B4-BE49-F238E27FC236}">
                  <a16:creationId xmlns:a16="http://schemas.microsoft.com/office/drawing/2014/main" id="{B1A91598-D45A-87D6-E896-177380C7D300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5" name="Elipse 54">
              <a:extLst>
                <a:ext uri="{FF2B5EF4-FFF2-40B4-BE49-F238E27FC236}">
                  <a16:creationId xmlns:a16="http://schemas.microsoft.com/office/drawing/2014/main" id="{CB7DA204-1EE0-99AC-93FE-5D0452A40FF6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A7B98000-9614-8431-FB56-8C2DCE21E021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7" name="Rectángulo 56">
              <a:extLst>
                <a:ext uri="{FF2B5EF4-FFF2-40B4-BE49-F238E27FC236}">
                  <a16:creationId xmlns:a16="http://schemas.microsoft.com/office/drawing/2014/main" id="{45A82A47-67E4-9E8A-1929-0DA70A8FF579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8" name="Elipse 57">
              <a:extLst>
                <a:ext uri="{FF2B5EF4-FFF2-40B4-BE49-F238E27FC236}">
                  <a16:creationId xmlns:a16="http://schemas.microsoft.com/office/drawing/2014/main" id="{80007325-2B7B-899F-12D1-8F9BBC9F8E9E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9" name="Elipse 58">
              <a:extLst>
                <a:ext uri="{FF2B5EF4-FFF2-40B4-BE49-F238E27FC236}">
                  <a16:creationId xmlns:a16="http://schemas.microsoft.com/office/drawing/2014/main" id="{25F1F080-2762-6A2B-25A6-9537BECBB8A4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0" name="Elipse 59">
              <a:extLst>
                <a:ext uri="{FF2B5EF4-FFF2-40B4-BE49-F238E27FC236}">
                  <a16:creationId xmlns:a16="http://schemas.microsoft.com/office/drawing/2014/main" id="{0440BEE5-284A-8D2B-0692-CA746CA66FF7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A90A1FD4-42A8-BA06-274B-3554FAE89BA8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2" name="Elipse 61">
              <a:extLst>
                <a:ext uri="{FF2B5EF4-FFF2-40B4-BE49-F238E27FC236}">
                  <a16:creationId xmlns:a16="http://schemas.microsoft.com/office/drawing/2014/main" id="{6ED33C70-4E5D-E3A8-0576-97DB3F27A9EE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3" name="Elipse 62">
              <a:extLst>
                <a:ext uri="{FF2B5EF4-FFF2-40B4-BE49-F238E27FC236}">
                  <a16:creationId xmlns:a16="http://schemas.microsoft.com/office/drawing/2014/main" id="{98486CB3-0382-B519-ABE7-C2B6F91C3A75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4" name="Elipse 63">
              <a:extLst>
                <a:ext uri="{FF2B5EF4-FFF2-40B4-BE49-F238E27FC236}">
                  <a16:creationId xmlns:a16="http://schemas.microsoft.com/office/drawing/2014/main" id="{BF182976-17EA-7306-4283-03EA43966F22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708C774E-7414-49D9-F10D-8BD1E21B1C16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6" name="Elipse 65">
              <a:extLst>
                <a:ext uri="{FF2B5EF4-FFF2-40B4-BE49-F238E27FC236}">
                  <a16:creationId xmlns:a16="http://schemas.microsoft.com/office/drawing/2014/main" id="{F538FD85-6C63-4F14-1F5F-09F9ABF4A7C4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7" name="Elipse 66">
              <a:extLst>
                <a:ext uri="{FF2B5EF4-FFF2-40B4-BE49-F238E27FC236}">
                  <a16:creationId xmlns:a16="http://schemas.microsoft.com/office/drawing/2014/main" id="{E98E9F90-99C2-282E-9F03-5FA05EFD019F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8" name="Elipse 67">
              <a:extLst>
                <a:ext uri="{FF2B5EF4-FFF2-40B4-BE49-F238E27FC236}">
                  <a16:creationId xmlns:a16="http://schemas.microsoft.com/office/drawing/2014/main" id="{6A982BD4-9CD0-9F6A-D597-99AA685125D6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:a16="http://schemas.microsoft.com/office/drawing/2014/main" id="{13321144-A7FE-72DB-CFF1-B30248AA0379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0" name="Elipse 69">
              <a:extLst>
                <a:ext uri="{FF2B5EF4-FFF2-40B4-BE49-F238E27FC236}">
                  <a16:creationId xmlns:a16="http://schemas.microsoft.com/office/drawing/2014/main" id="{BF36031F-7001-8EB9-CFE8-2E4154EC6554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Elipse 70">
              <a:extLst>
                <a:ext uri="{FF2B5EF4-FFF2-40B4-BE49-F238E27FC236}">
                  <a16:creationId xmlns:a16="http://schemas.microsoft.com/office/drawing/2014/main" id="{904F715A-26E1-7F99-BA24-0060351DE715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2" name="Elipse 71">
              <a:extLst>
                <a:ext uri="{FF2B5EF4-FFF2-40B4-BE49-F238E27FC236}">
                  <a16:creationId xmlns:a16="http://schemas.microsoft.com/office/drawing/2014/main" id="{12450AA6-BD58-4B41-13BE-D3128C3F5FCB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:a16="http://schemas.microsoft.com/office/drawing/2014/main" id="{7B7A89D0-D230-CBB0-1E48-1EAE2ECEB452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4" name="Elipse 73">
              <a:extLst>
                <a:ext uri="{FF2B5EF4-FFF2-40B4-BE49-F238E27FC236}">
                  <a16:creationId xmlns:a16="http://schemas.microsoft.com/office/drawing/2014/main" id="{57B706D2-C172-12EA-9751-795A151980E1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5" name="Elipse 74">
              <a:extLst>
                <a:ext uri="{FF2B5EF4-FFF2-40B4-BE49-F238E27FC236}">
                  <a16:creationId xmlns:a16="http://schemas.microsoft.com/office/drawing/2014/main" id="{C9E7D000-B682-C360-9A61-56BA3F5F5A98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68E693AE-506B-9025-BC7B-FE7202B447A0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7" name="Rectángulo 76">
              <a:extLst>
                <a:ext uri="{FF2B5EF4-FFF2-40B4-BE49-F238E27FC236}">
                  <a16:creationId xmlns:a16="http://schemas.microsoft.com/office/drawing/2014/main" id="{A06181BF-66C9-C559-B75F-57C95EB8117A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8" name="Elipse 77">
              <a:extLst>
                <a:ext uri="{FF2B5EF4-FFF2-40B4-BE49-F238E27FC236}">
                  <a16:creationId xmlns:a16="http://schemas.microsoft.com/office/drawing/2014/main" id="{9798A4FC-96CF-9D8D-A9A8-76FA3F715740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57EB7700-1521-A05A-0FA0-6E3EB5E6F50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0" name="Elipse 79">
              <a:extLst>
                <a:ext uri="{FF2B5EF4-FFF2-40B4-BE49-F238E27FC236}">
                  <a16:creationId xmlns:a16="http://schemas.microsoft.com/office/drawing/2014/main" id="{9F83AAA6-3861-26BF-8985-BD300F8CFDAC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1" name="Rectángulo 80">
              <a:extLst>
                <a:ext uri="{FF2B5EF4-FFF2-40B4-BE49-F238E27FC236}">
                  <a16:creationId xmlns:a16="http://schemas.microsoft.com/office/drawing/2014/main" id="{330B6F83-8DB0-F2CF-521B-72BDAB883A58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2" name="Elipse 81">
              <a:extLst>
                <a:ext uri="{FF2B5EF4-FFF2-40B4-BE49-F238E27FC236}">
                  <a16:creationId xmlns:a16="http://schemas.microsoft.com/office/drawing/2014/main" id="{6D0F19B4-832A-2E9C-12E9-036906593F3C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3" name="Elipse 82">
              <a:extLst>
                <a:ext uri="{FF2B5EF4-FFF2-40B4-BE49-F238E27FC236}">
                  <a16:creationId xmlns:a16="http://schemas.microsoft.com/office/drawing/2014/main" id="{93558CA6-954F-01A9-7AE3-0481CB85FDC6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4" name="Elipse 83">
              <a:extLst>
                <a:ext uri="{FF2B5EF4-FFF2-40B4-BE49-F238E27FC236}">
                  <a16:creationId xmlns:a16="http://schemas.microsoft.com/office/drawing/2014/main" id="{A792DF00-6C30-3C2A-E3D3-7B73ACB43C0F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5" name="Rectángulo 84">
              <a:extLst>
                <a:ext uri="{FF2B5EF4-FFF2-40B4-BE49-F238E27FC236}">
                  <a16:creationId xmlns:a16="http://schemas.microsoft.com/office/drawing/2014/main" id="{46B6337A-8942-8D4C-E6F6-48D3DC313462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6" name="Elipse 85">
              <a:extLst>
                <a:ext uri="{FF2B5EF4-FFF2-40B4-BE49-F238E27FC236}">
                  <a16:creationId xmlns:a16="http://schemas.microsoft.com/office/drawing/2014/main" id="{15F07BEC-435D-CA68-2AA5-8239C20FC99F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7" name="Elipse 86">
              <a:extLst>
                <a:ext uri="{FF2B5EF4-FFF2-40B4-BE49-F238E27FC236}">
                  <a16:creationId xmlns:a16="http://schemas.microsoft.com/office/drawing/2014/main" id="{CA1C2786-12E4-4175-0384-31E6D76FC33C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8" name="Elipse 87">
              <a:extLst>
                <a:ext uri="{FF2B5EF4-FFF2-40B4-BE49-F238E27FC236}">
                  <a16:creationId xmlns:a16="http://schemas.microsoft.com/office/drawing/2014/main" id="{5BD956CB-30FA-F197-7008-082BB78BEC1F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E4901589-0C8F-52B4-0571-0DD0AFDC834C}"/>
              </a:ext>
            </a:extLst>
          </p:cNvPr>
          <p:cNvGrpSpPr/>
          <p:nvPr/>
        </p:nvGrpSpPr>
        <p:grpSpPr>
          <a:xfrm rot="5400000">
            <a:off x="6667529" y="3036175"/>
            <a:ext cx="4274879" cy="214685"/>
            <a:chOff x="935990" y="1804036"/>
            <a:chExt cx="4274879" cy="214685"/>
          </a:xfrm>
        </p:grpSpPr>
        <p:sp>
          <p:nvSpPr>
            <p:cNvPr id="90" name="Rectángulo 89">
              <a:extLst>
                <a:ext uri="{FF2B5EF4-FFF2-40B4-BE49-F238E27FC236}">
                  <a16:creationId xmlns:a16="http://schemas.microsoft.com/office/drawing/2014/main" id="{6E60EC38-9BB9-EE78-34AD-1E3C8728D1E8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E9D72004-F13F-03E5-4973-BB40B308AE3B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2" name="Elipse 91">
              <a:extLst>
                <a:ext uri="{FF2B5EF4-FFF2-40B4-BE49-F238E27FC236}">
                  <a16:creationId xmlns:a16="http://schemas.microsoft.com/office/drawing/2014/main" id="{8D5200B4-1D17-6BF2-CB47-949CCE8C84EF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3" name="Elipse 92">
              <a:extLst>
                <a:ext uri="{FF2B5EF4-FFF2-40B4-BE49-F238E27FC236}">
                  <a16:creationId xmlns:a16="http://schemas.microsoft.com/office/drawing/2014/main" id="{EE836BFC-1E79-7189-E70C-BAB2578DC482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4" name="Rectángulo 93">
              <a:extLst>
                <a:ext uri="{FF2B5EF4-FFF2-40B4-BE49-F238E27FC236}">
                  <a16:creationId xmlns:a16="http://schemas.microsoft.com/office/drawing/2014/main" id="{0061975B-14BF-306B-21BD-CC80D3AC8027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5" name="Elipse 94">
              <a:extLst>
                <a:ext uri="{FF2B5EF4-FFF2-40B4-BE49-F238E27FC236}">
                  <a16:creationId xmlns:a16="http://schemas.microsoft.com/office/drawing/2014/main" id="{9D58C473-C628-0CD1-1C1D-6C0260B306A0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6" name="Elipse 95">
              <a:extLst>
                <a:ext uri="{FF2B5EF4-FFF2-40B4-BE49-F238E27FC236}">
                  <a16:creationId xmlns:a16="http://schemas.microsoft.com/office/drawing/2014/main" id="{57AE5BA7-8625-61D0-A1A2-46806EE76BB5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7" name="Elipse 96">
              <a:extLst>
                <a:ext uri="{FF2B5EF4-FFF2-40B4-BE49-F238E27FC236}">
                  <a16:creationId xmlns:a16="http://schemas.microsoft.com/office/drawing/2014/main" id="{788479FB-51F8-88FD-A207-45A7C9748A94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8" name="Rectángulo 97">
              <a:extLst>
                <a:ext uri="{FF2B5EF4-FFF2-40B4-BE49-F238E27FC236}">
                  <a16:creationId xmlns:a16="http://schemas.microsoft.com/office/drawing/2014/main" id="{104D4E09-C249-848C-F4FC-3EED01714588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9" name="Elipse 98">
              <a:extLst>
                <a:ext uri="{FF2B5EF4-FFF2-40B4-BE49-F238E27FC236}">
                  <a16:creationId xmlns:a16="http://schemas.microsoft.com/office/drawing/2014/main" id="{9A2C5473-B8C0-E45C-6982-AABF4CD7C9C9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0" name="Elipse 99">
              <a:extLst>
                <a:ext uri="{FF2B5EF4-FFF2-40B4-BE49-F238E27FC236}">
                  <a16:creationId xmlns:a16="http://schemas.microsoft.com/office/drawing/2014/main" id="{5B189278-9CBA-1E5E-B153-E459CD64A749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1" name="Elipse 100">
              <a:extLst>
                <a:ext uri="{FF2B5EF4-FFF2-40B4-BE49-F238E27FC236}">
                  <a16:creationId xmlns:a16="http://schemas.microsoft.com/office/drawing/2014/main" id="{7A5E6E82-0777-6782-211A-59F1D02B9466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2" name="Rectángulo 101">
              <a:extLst>
                <a:ext uri="{FF2B5EF4-FFF2-40B4-BE49-F238E27FC236}">
                  <a16:creationId xmlns:a16="http://schemas.microsoft.com/office/drawing/2014/main" id="{A6A19245-D762-EFC2-D92B-0B7D839FCE9C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3" name="Elipse 102">
              <a:extLst>
                <a:ext uri="{FF2B5EF4-FFF2-40B4-BE49-F238E27FC236}">
                  <a16:creationId xmlns:a16="http://schemas.microsoft.com/office/drawing/2014/main" id="{0110CF8E-DB07-0F22-3677-DC3D192FD631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4" name="Elipse 103">
              <a:extLst>
                <a:ext uri="{FF2B5EF4-FFF2-40B4-BE49-F238E27FC236}">
                  <a16:creationId xmlns:a16="http://schemas.microsoft.com/office/drawing/2014/main" id="{4B0D5E78-8A15-724D-7AC2-D33DE8AB3CB0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347A9854-7045-1403-030C-BEEFC751CF8E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6" name="Rectángulo 105">
              <a:extLst>
                <a:ext uri="{FF2B5EF4-FFF2-40B4-BE49-F238E27FC236}">
                  <a16:creationId xmlns:a16="http://schemas.microsoft.com/office/drawing/2014/main" id="{D5715FB9-7B92-A583-A5A3-1327EF08BDEE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7" name="Elipse 106">
              <a:extLst>
                <a:ext uri="{FF2B5EF4-FFF2-40B4-BE49-F238E27FC236}">
                  <a16:creationId xmlns:a16="http://schemas.microsoft.com/office/drawing/2014/main" id="{1AF050B3-4A01-3CFE-7957-2058F0BA2E1C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8" name="Elipse 107">
              <a:extLst>
                <a:ext uri="{FF2B5EF4-FFF2-40B4-BE49-F238E27FC236}">
                  <a16:creationId xmlns:a16="http://schemas.microsoft.com/office/drawing/2014/main" id="{C982D895-FFA3-5438-CA0E-AB423283F2CB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9" name="Elipse 108">
              <a:extLst>
                <a:ext uri="{FF2B5EF4-FFF2-40B4-BE49-F238E27FC236}">
                  <a16:creationId xmlns:a16="http://schemas.microsoft.com/office/drawing/2014/main" id="{6D0717A0-6AEF-8296-8B84-550D441626AA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0" name="Rectángulo 109">
              <a:extLst>
                <a:ext uri="{FF2B5EF4-FFF2-40B4-BE49-F238E27FC236}">
                  <a16:creationId xmlns:a16="http://schemas.microsoft.com/office/drawing/2014/main" id="{67DA6BE1-76D7-6B8A-DD43-93D31BB89D81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1" name="Elipse 110">
              <a:extLst>
                <a:ext uri="{FF2B5EF4-FFF2-40B4-BE49-F238E27FC236}">
                  <a16:creationId xmlns:a16="http://schemas.microsoft.com/office/drawing/2014/main" id="{99DE5E99-3A74-458E-8660-B77A945878F8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2" name="Elipse 111">
              <a:extLst>
                <a:ext uri="{FF2B5EF4-FFF2-40B4-BE49-F238E27FC236}">
                  <a16:creationId xmlns:a16="http://schemas.microsoft.com/office/drawing/2014/main" id="{9EBF0DE1-D863-3854-07D5-9C9BEA2E6261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3" name="Elipse 112">
              <a:extLst>
                <a:ext uri="{FF2B5EF4-FFF2-40B4-BE49-F238E27FC236}">
                  <a16:creationId xmlns:a16="http://schemas.microsoft.com/office/drawing/2014/main" id="{A4A0633B-68EE-3D40-4BF5-518B9918D4F2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4" name="Rectángulo 113">
              <a:extLst>
                <a:ext uri="{FF2B5EF4-FFF2-40B4-BE49-F238E27FC236}">
                  <a16:creationId xmlns:a16="http://schemas.microsoft.com/office/drawing/2014/main" id="{B2EA5FFD-BB63-ADEB-7980-78AE3F5B5413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5" name="Elipse 114">
              <a:extLst>
                <a:ext uri="{FF2B5EF4-FFF2-40B4-BE49-F238E27FC236}">
                  <a16:creationId xmlns:a16="http://schemas.microsoft.com/office/drawing/2014/main" id="{3801FCCB-A44B-5905-23D7-7CB74BFD95D7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6" name="Elipse 115">
              <a:extLst>
                <a:ext uri="{FF2B5EF4-FFF2-40B4-BE49-F238E27FC236}">
                  <a16:creationId xmlns:a16="http://schemas.microsoft.com/office/drawing/2014/main" id="{DBC02116-8803-7C3B-F915-7DA9C19E0F42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7" name="Elipse 116">
              <a:extLst>
                <a:ext uri="{FF2B5EF4-FFF2-40B4-BE49-F238E27FC236}">
                  <a16:creationId xmlns:a16="http://schemas.microsoft.com/office/drawing/2014/main" id="{9C52DE8A-9C8B-3218-BA26-ED81C6757CA5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8" name="Rectángulo 117">
              <a:extLst>
                <a:ext uri="{FF2B5EF4-FFF2-40B4-BE49-F238E27FC236}">
                  <a16:creationId xmlns:a16="http://schemas.microsoft.com/office/drawing/2014/main" id="{2F42DCE1-9A30-FFB0-59F5-E656DC4027A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9" name="Elipse 118">
              <a:extLst>
                <a:ext uri="{FF2B5EF4-FFF2-40B4-BE49-F238E27FC236}">
                  <a16:creationId xmlns:a16="http://schemas.microsoft.com/office/drawing/2014/main" id="{72C4D13B-BEF3-E8E9-61D8-AE3ACDDA0AD6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0" name="Elipse 119">
              <a:extLst>
                <a:ext uri="{FF2B5EF4-FFF2-40B4-BE49-F238E27FC236}">
                  <a16:creationId xmlns:a16="http://schemas.microsoft.com/office/drawing/2014/main" id="{4C1673EC-6E1A-0988-F08D-9274CAFAA7B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1" name="Elipse 120">
              <a:extLst>
                <a:ext uri="{FF2B5EF4-FFF2-40B4-BE49-F238E27FC236}">
                  <a16:creationId xmlns:a16="http://schemas.microsoft.com/office/drawing/2014/main" id="{7451F243-5B1E-7553-BBC9-48EB471DF9F9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2" name="Rectángulo 121">
              <a:extLst>
                <a:ext uri="{FF2B5EF4-FFF2-40B4-BE49-F238E27FC236}">
                  <a16:creationId xmlns:a16="http://schemas.microsoft.com/office/drawing/2014/main" id="{E617FCF1-A42D-BAA9-15EE-584FF4C940D9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3" name="Elipse 122">
              <a:extLst>
                <a:ext uri="{FF2B5EF4-FFF2-40B4-BE49-F238E27FC236}">
                  <a16:creationId xmlns:a16="http://schemas.microsoft.com/office/drawing/2014/main" id="{C30958DA-6606-DFE9-C979-14F6AED33377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4" name="Elipse 123">
              <a:extLst>
                <a:ext uri="{FF2B5EF4-FFF2-40B4-BE49-F238E27FC236}">
                  <a16:creationId xmlns:a16="http://schemas.microsoft.com/office/drawing/2014/main" id="{DCF5569A-B000-C0A6-92AF-CBFC5E5E206B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5" name="Elipse 124">
              <a:extLst>
                <a:ext uri="{FF2B5EF4-FFF2-40B4-BE49-F238E27FC236}">
                  <a16:creationId xmlns:a16="http://schemas.microsoft.com/office/drawing/2014/main" id="{B47F0384-A09F-0D2B-9ECF-818B8D14D8B4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6" name="Rectángulo 125">
              <a:extLst>
                <a:ext uri="{FF2B5EF4-FFF2-40B4-BE49-F238E27FC236}">
                  <a16:creationId xmlns:a16="http://schemas.microsoft.com/office/drawing/2014/main" id="{44997C37-6460-5EF2-8FFA-F14775BF1F1C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7" name="Elipse 126">
              <a:extLst>
                <a:ext uri="{FF2B5EF4-FFF2-40B4-BE49-F238E27FC236}">
                  <a16:creationId xmlns:a16="http://schemas.microsoft.com/office/drawing/2014/main" id="{9CFDB572-D585-B8D0-F106-F41ED3AEE1A9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8" name="Elipse 127">
              <a:extLst>
                <a:ext uri="{FF2B5EF4-FFF2-40B4-BE49-F238E27FC236}">
                  <a16:creationId xmlns:a16="http://schemas.microsoft.com/office/drawing/2014/main" id="{DBDC2FA9-64BB-6DA9-42BB-68F38B25A8EA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9" name="Elipse 128">
              <a:extLst>
                <a:ext uri="{FF2B5EF4-FFF2-40B4-BE49-F238E27FC236}">
                  <a16:creationId xmlns:a16="http://schemas.microsoft.com/office/drawing/2014/main" id="{3DAA2842-4F73-6F6C-0812-AE8A2BC95FD1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30" name="Grupo 129">
            <a:extLst>
              <a:ext uri="{FF2B5EF4-FFF2-40B4-BE49-F238E27FC236}">
                <a16:creationId xmlns:a16="http://schemas.microsoft.com/office/drawing/2014/main" id="{632CAF84-5F28-8C2D-590B-5160701067CC}"/>
              </a:ext>
            </a:extLst>
          </p:cNvPr>
          <p:cNvGrpSpPr/>
          <p:nvPr/>
        </p:nvGrpSpPr>
        <p:grpSpPr>
          <a:xfrm rot="5400000">
            <a:off x="6227822" y="3036175"/>
            <a:ext cx="4274879" cy="214685"/>
            <a:chOff x="935990" y="1804036"/>
            <a:chExt cx="4274879" cy="214685"/>
          </a:xfrm>
        </p:grpSpPr>
        <p:sp>
          <p:nvSpPr>
            <p:cNvPr id="131" name="Rectángulo 130">
              <a:extLst>
                <a:ext uri="{FF2B5EF4-FFF2-40B4-BE49-F238E27FC236}">
                  <a16:creationId xmlns:a16="http://schemas.microsoft.com/office/drawing/2014/main" id="{E0789DD6-2645-61FA-0322-58EAF0C68ED7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2" name="Elipse 131">
              <a:extLst>
                <a:ext uri="{FF2B5EF4-FFF2-40B4-BE49-F238E27FC236}">
                  <a16:creationId xmlns:a16="http://schemas.microsoft.com/office/drawing/2014/main" id="{01931938-79F1-9F9B-00F5-111EE0A6F388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3" name="Elipse 132">
              <a:extLst>
                <a:ext uri="{FF2B5EF4-FFF2-40B4-BE49-F238E27FC236}">
                  <a16:creationId xmlns:a16="http://schemas.microsoft.com/office/drawing/2014/main" id="{CB3ADC41-8858-49D9-4F08-6FF963767EB4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4" name="Elipse 133">
              <a:extLst>
                <a:ext uri="{FF2B5EF4-FFF2-40B4-BE49-F238E27FC236}">
                  <a16:creationId xmlns:a16="http://schemas.microsoft.com/office/drawing/2014/main" id="{7835C215-EE0B-A575-01C6-8B7AA3312F83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5" name="Rectángulo 134">
              <a:extLst>
                <a:ext uri="{FF2B5EF4-FFF2-40B4-BE49-F238E27FC236}">
                  <a16:creationId xmlns:a16="http://schemas.microsoft.com/office/drawing/2014/main" id="{0871EE82-3676-692A-6D78-4FEF6651141A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6" name="Elipse 135">
              <a:extLst>
                <a:ext uri="{FF2B5EF4-FFF2-40B4-BE49-F238E27FC236}">
                  <a16:creationId xmlns:a16="http://schemas.microsoft.com/office/drawing/2014/main" id="{BB788B71-33D8-768C-75EF-CE126F20BDC8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7" name="Elipse 136">
              <a:extLst>
                <a:ext uri="{FF2B5EF4-FFF2-40B4-BE49-F238E27FC236}">
                  <a16:creationId xmlns:a16="http://schemas.microsoft.com/office/drawing/2014/main" id="{BD531A25-E319-F22A-E664-15FE570AF6A2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8" name="Elipse 137">
              <a:extLst>
                <a:ext uri="{FF2B5EF4-FFF2-40B4-BE49-F238E27FC236}">
                  <a16:creationId xmlns:a16="http://schemas.microsoft.com/office/drawing/2014/main" id="{1489A970-35A5-2DB6-12B3-80D199069BFE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9" name="Rectángulo 138">
              <a:extLst>
                <a:ext uri="{FF2B5EF4-FFF2-40B4-BE49-F238E27FC236}">
                  <a16:creationId xmlns:a16="http://schemas.microsoft.com/office/drawing/2014/main" id="{85E9BCCC-5A39-E552-932B-52F928D22F4D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0" name="Elipse 139">
              <a:extLst>
                <a:ext uri="{FF2B5EF4-FFF2-40B4-BE49-F238E27FC236}">
                  <a16:creationId xmlns:a16="http://schemas.microsoft.com/office/drawing/2014/main" id="{4E0F6DB0-EB5C-4627-F572-0A8C355B62E8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1" name="Elipse 140">
              <a:extLst>
                <a:ext uri="{FF2B5EF4-FFF2-40B4-BE49-F238E27FC236}">
                  <a16:creationId xmlns:a16="http://schemas.microsoft.com/office/drawing/2014/main" id="{FD08F10B-468C-61BB-9B7D-D1262ADE6D8C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2" name="Elipse 141">
              <a:extLst>
                <a:ext uri="{FF2B5EF4-FFF2-40B4-BE49-F238E27FC236}">
                  <a16:creationId xmlns:a16="http://schemas.microsoft.com/office/drawing/2014/main" id="{80C0A1A1-D455-70B1-85A4-206D73A345CD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3" name="Rectángulo 142">
              <a:extLst>
                <a:ext uri="{FF2B5EF4-FFF2-40B4-BE49-F238E27FC236}">
                  <a16:creationId xmlns:a16="http://schemas.microsoft.com/office/drawing/2014/main" id="{D21F1413-446D-5E01-1D28-798BDE5D43B5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4" name="Elipse 143">
              <a:extLst>
                <a:ext uri="{FF2B5EF4-FFF2-40B4-BE49-F238E27FC236}">
                  <a16:creationId xmlns:a16="http://schemas.microsoft.com/office/drawing/2014/main" id="{1D8F3BE7-6522-088B-5D28-C5BC46B350D4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5" name="Elipse 144">
              <a:extLst>
                <a:ext uri="{FF2B5EF4-FFF2-40B4-BE49-F238E27FC236}">
                  <a16:creationId xmlns:a16="http://schemas.microsoft.com/office/drawing/2014/main" id="{15F53921-CC18-7FE4-618F-27479C9EE02A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6" name="Elipse 145">
              <a:extLst>
                <a:ext uri="{FF2B5EF4-FFF2-40B4-BE49-F238E27FC236}">
                  <a16:creationId xmlns:a16="http://schemas.microsoft.com/office/drawing/2014/main" id="{FF0309C0-30F3-1536-7C27-819EBE754343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7" name="Rectángulo 146">
              <a:extLst>
                <a:ext uri="{FF2B5EF4-FFF2-40B4-BE49-F238E27FC236}">
                  <a16:creationId xmlns:a16="http://schemas.microsoft.com/office/drawing/2014/main" id="{9A934CB3-D7C3-2324-A19F-AAD56829A381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8" name="Elipse 147">
              <a:extLst>
                <a:ext uri="{FF2B5EF4-FFF2-40B4-BE49-F238E27FC236}">
                  <a16:creationId xmlns:a16="http://schemas.microsoft.com/office/drawing/2014/main" id="{50E70EEC-E187-0F90-C76E-4568F5B30B24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9" name="Elipse 148">
              <a:extLst>
                <a:ext uri="{FF2B5EF4-FFF2-40B4-BE49-F238E27FC236}">
                  <a16:creationId xmlns:a16="http://schemas.microsoft.com/office/drawing/2014/main" id="{376B07BE-873B-DA2A-F199-5820F4468E81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0" name="Elipse 149">
              <a:extLst>
                <a:ext uri="{FF2B5EF4-FFF2-40B4-BE49-F238E27FC236}">
                  <a16:creationId xmlns:a16="http://schemas.microsoft.com/office/drawing/2014/main" id="{4E1053F5-ECFE-5EF4-44DD-396D5C375AC3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1" name="Rectángulo 150">
              <a:extLst>
                <a:ext uri="{FF2B5EF4-FFF2-40B4-BE49-F238E27FC236}">
                  <a16:creationId xmlns:a16="http://schemas.microsoft.com/office/drawing/2014/main" id="{4698FF25-43A6-7C86-E0A7-E12D984C4F47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2" name="Elipse 151">
              <a:extLst>
                <a:ext uri="{FF2B5EF4-FFF2-40B4-BE49-F238E27FC236}">
                  <a16:creationId xmlns:a16="http://schemas.microsoft.com/office/drawing/2014/main" id="{D74481D3-F231-7ADE-1CF4-D450C8AB9BCD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3" name="Elipse 152">
              <a:extLst>
                <a:ext uri="{FF2B5EF4-FFF2-40B4-BE49-F238E27FC236}">
                  <a16:creationId xmlns:a16="http://schemas.microsoft.com/office/drawing/2014/main" id="{82093B0B-036D-0B50-D1AA-8ECE78941D54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4" name="Elipse 153">
              <a:extLst>
                <a:ext uri="{FF2B5EF4-FFF2-40B4-BE49-F238E27FC236}">
                  <a16:creationId xmlns:a16="http://schemas.microsoft.com/office/drawing/2014/main" id="{AE415D10-4C0F-1585-8ACD-ED3E1C247BC0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5" name="Rectángulo 154">
              <a:extLst>
                <a:ext uri="{FF2B5EF4-FFF2-40B4-BE49-F238E27FC236}">
                  <a16:creationId xmlns:a16="http://schemas.microsoft.com/office/drawing/2014/main" id="{14A4DE3A-5063-909F-CAB6-6643632D4D87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6" name="Elipse 155">
              <a:extLst>
                <a:ext uri="{FF2B5EF4-FFF2-40B4-BE49-F238E27FC236}">
                  <a16:creationId xmlns:a16="http://schemas.microsoft.com/office/drawing/2014/main" id="{DFF996B8-6A20-FACB-48A3-81B0A41269B7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7" name="Elipse 156">
              <a:extLst>
                <a:ext uri="{FF2B5EF4-FFF2-40B4-BE49-F238E27FC236}">
                  <a16:creationId xmlns:a16="http://schemas.microsoft.com/office/drawing/2014/main" id="{E635DE94-9144-2FD0-859B-F3223167262C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8" name="Elipse 157">
              <a:extLst>
                <a:ext uri="{FF2B5EF4-FFF2-40B4-BE49-F238E27FC236}">
                  <a16:creationId xmlns:a16="http://schemas.microsoft.com/office/drawing/2014/main" id="{8B0F597B-8197-6802-C5AA-166139B2E794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9" name="Rectángulo 158">
              <a:extLst>
                <a:ext uri="{FF2B5EF4-FFF2-40B4-BE49-F238E27FC236}">
                  <a16:creationId xmlns:a16="http://schemas.microsoft.com/office/drawing/2014/main" id="{66A42BA3-9CC3-5671-6C18-6788C1FCA878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0" name="Elipse 159">
              <a:extLst>
                <a:ext uri="{FF2B5EF4-FFF2-40B4-BE49-F238E27FC236}">
                  <a16:creationId xmlns:a16="http://schemas.microsoft.com/office/drawing/2014/main" id="{367C751B-5E4F-40E1-B8BA-2BE6AF92E187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1" name="Elipse 160">
              <a:extLst>
                <a:ext uri="{FF2B5EF4-FFF2-40B4-BE49-F238E27FC236}">
                  <a16:creationId xmlns:a16="http://schemas.microsoft.com/office/drawing/2014/main" id="{BAD47881-5DF1-3159-3182-04C5F0B61956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2" name="Elipse 161">
              <a:extLst>
                <a:ext uri="{FF2B5EF4-FFF2-40B4-BE49-F238E27FC236}">
                  <a16:creationId xmlns:a16="http://schemas.microsoft.com/office/drawing/2014/main" id="{42EA0142-AE49-5E6F-6E50-5D1178432F88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3" name="Rectángulo 162">
              <a:extLst>
                <a:ext uri="{FF2B5EF4-FFF2-40B4-BE49-F238E27FC236}">
                  <a16:creationId xmlns:a16="http://schemas.microsoft.com/office/drawing/2014/main" id="{67C5F4D0-9892-4EDF-E82F-B4793A8FAE01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4" name="Elipse 163">
              <a:extLst>
                <a:ext uri="{FF2B5EF4-FFF2-40B4-BE49-F238E27FC236}">
                  <a16:creationId xmlns:a16="http://schemas.microsoft.com/office/drawing/2014/main" id="{5AC90591-7585-E73D-F63D-29FF23FF49CF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5" name="Elipse 164">
              <a:extLst>
                <a:ext uri="{FF2B5EF4-FFF2-40B4-BE49-F238E27FC236}">
                  <a16:creationId xmlns:a16="http://schemas.microsoft.com/office/drawing/2014/main" id="{97755919-C2FA-284E-9C7B-1AED6AC9152F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6" name="Elipse 165">
              <a:extLst>
                <a:ext uri="{FF2B5EF4-FFF2-40B4-BE49-F238E27FC236}">
                  <a16:creationId xmlns:a16="http://schemas.microsoft.com/office/drawing/2014/main" id="{74C24444-6171-06A3-15B5-28616ECB5542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7" name="Rectángulo 166">
              <a:extLst>
                <a:ext uri="{FF2B5EF4-FFF2-40B4-BE49-F238E27FC236}">
                  <a16:creationId xmlns:a16="http://schemas.microsoft.com/office/drawing/2014/main" id="{FDA0D484-7757-0C15-EE6F-DA7D975C0E92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8" name="Elipse 167">
              <a:extLst>
                <a:ext uri="{FF2B5EF4-FFF2-40B4-BE49-F238E27FC236}">
                  <a16:creationId xmlns:a16="http://schemas.microsoft.com/office/drawing/2014/main" id="{98200753-D282-005D-CB43-BFCBBAD02CF7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9" name="Elipse 168">
              <a:extLst>
                <a:ext uri="{FF2B5EF4-FFF2-40B4-BE49-F238E27FC236}">
                  <a16:creationId xmlns:a16="http://schemas.microsoft.com/office/drawing/2014/main" id="{1C6ED0BA-6980-606C-D114-1F71ED0548D6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0" name="Elipse 169">
              <a:extLst>
                <a:ext uri="{FF2B5EF4-FFF2-40B4-BE49-F238E27FC236}">
                  <a16:creationId xmlns:a16="http://schemas.microsoft.com/office/drawing/2014/main" id="{1AA8C5B1-CBB5-522D-BEA2-92CCA8F8E0F4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71" name="Grupo 170">
            <a:extLst>
              <a:ext uri="{FF2B5EF4-FFF2-40B4-BE49-F238E27FC236}">
                <a16:creationId xmlns:a16="http://schemas.microsoft.com/office/drawing/2014/main" id="{58992A5B-74A1-3AB2-AA1B-AAF69BE94957}"/>
              </a:ext>
            </a:extLst>
          </p:cNvPr>
          <p:cNvGrpSpPr/>
          <p:nvPr/>
        </p:nvGrpSpPr>
        <p:grpSpPr>
          <a:xfrm rot="5400000">
            <a:off x="5541561" y="3036175"/>
            <a:ext cx="4274879" cy="214685"/>
            <a:chOff x="935990" y="1804036"/>
            <a:chExt cx="4274879" cy="214685"/>
          </a:xfrm>
        </p:grpSpPr>
        <p:sp>
          <p:nvSpPr>
            <p:cNvPr id="172" name="Rectángulo 171">
              <a:extLst>
                <a:ext uri="{FF2B5EF4-FFF2-40B4-BE49-F238E27FC236}">
                  <a16:creationId xmlns:a16="http://schemas.microsoft.com/office/drawing/2014/main" id="{58496C05-A4CF-663C-79E1-C074EFB49255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3" name="Elipse 172">
              <a:extLst>
                <a:ext uri="{FF2B5EF4-FFF2-40B4-BE49-F238E27FC236}">
                  <a16:creationId xmlns:a16="http://schemas.microsoft.com/office/drawing/2014/main" id="{4AEB25A7-17CC-8A1D-66A5-8C5200605BBA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4" name="Elipse 173">
              <a:extLst>
                <a:ext uri="{FF2B5EF4-FFF2-40B4-BE49-F238E27FC236}">
                  <a16:creationId xmlns:a16="http://schemas.microsoft.com/office/drawing/2014/main" id="{263DDEF6-B7A6-61F0-6D33-C4040F2DF865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5" name="Elipse 174">
              <a:extLst>
                <a:ext uri="{FF2B5EF4-FFF2-40B4-BE49-F238E27FC236}">
                  <a16:creationId xmlns:a16="http://schemas.microsoft.com/office/drawing/2014/main" id="{CAC3EE6D-C4EA-B546-1387-EEC5E301A307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6" name="Rectángulo 175">
              <a:extLst>
                <a:ext uri="{FF2B5EF4-FFF2-40B4-BE49-F238E27FC236}">
                  <a16:creationId xmlns:a16="http://schemas.microsoft.com/office/drawing/2014/main" id="{C463D7D4-3BC8-7E84-F07F-D4E5AA5620D6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7" name="Elipse 176">
              <a:extLst>
                <a:ext uri="{FF2B5EF4-FFF2-40B4-BE49-F238E27FC236}">
                  <a16:creationId xmlns:a16="http://schemas.microsoft.com/office/drawing/2014/main" id="{C2459CB1-0311-D056-EABF-96D34A53D6A6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8" name="Elipse 177">
              <a:extLst>
                <a:ext uri="{FF2B5EF4-FFF2-40B4-BE49-F238E27FC236}">
                  <a16:creationId xmlns:a16="http://schemas.microsoft.com/office/drawing/2014/main" id="{20A2947D-8F65-6993-2050-80EB84BA8A9B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9" name="Elipse 178">
              <a:extLst>
                <a:ext uri="{FF2B5EF4-FFF2-40B4-BE49-F238E27FC236}">
                  <a16:creationId xmlns:a16="http://schemas.microsoft.com/office/drawing/2014/main" id="{CC529F44-F51E-9D37-2B73-455BCEB1DEB1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0" name="Rectángulo 179">
              <a:extLst>
                <a:ext uri="{FF2B5EF4-FFF2-40B4-BE49-F238E27FC236}">
                  <a16:creationId xmlns:a16="http://schemas.microsoft.com/office/drawing/2014/main" id="{F8BDF08E-1E01-E3DA-AE35-1DA704090D02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1" name="Elipse 180">
              <a:extLst>
                <a:ext uri="{FF2B5EF4-FFF2-40B4-BE49-F238E27FC236}">
                  <a16:creationId xmlns:a16="http://schemas.microsoft.com/office/drawing/2014/main" id="{4F91C786-7887-0E6D-F309-EE8771CC93FC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" name="Elipse 181">
              <a:extLst>
                <a:ext uri="{FF2B5EF4-FFF2-40B4-BE49-F238E27FC236}">
                  <a16:creationId xmlns:a16="http://schemas.microsoft.com/office/drawing/2014/main" id="{264E9EA5-CE8B-FBEB-BB9D-39A02B877AE8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3" name="Elipse 182">
              <a:extLst>
                <a:ext uri="{FF2B5EF4-FFF2-40B4-BE49-F238E27FC236}">
                  <a16:creationId xmlns:a16="http://schemas.microsoft.com/office/drawing/2014/main" id="{78FAE857-1009-0AFB-A7D2-CAD34AB24CF7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4" name="Rectángulo 183">
              <a:extLst>
                <a:ext uri="{FF2B5EF4-FFF2-40B4-BE49-F238E27FC236}">
                  <a16:creationId xmlns:a16="http://schemas.microsoft.com/office/drawing/2014/main" id="{A43B84FF-815A-61E8-669E-850BC0DC6183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5" name="Elipse 184">
              <a:extLst>
                <a:ext uri="{FF2B5EF4-FFF2-40B4-BE49-F238E27FC236}">
                  <a16:creationId xmlns:a16="http://schemas.microsoft.com/office/drawing/2014/main" id="{6164370F-8EA7-F49D-865E-D58A1B3CB664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6" name="Elipse 185">
              <a:extLst>
                <a:ext uri="{FF2B5EF4-FFF2-40B4-BE49-F238E27FC236}">
                  <a16:creationId xmlns:a16="http://schemas.microsoft.com/office/drawing/2014/main" id="{56A1E199-5064-7761-A463-30291874AD88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7" name="Elipse 186">
              <a:extLst>
                <a:ext uri="{FF2B5EF4-FFF2-40B4-BE49-F238E27FC236}">
                  <a16:creationId xmlns:a16="http://schemas.microsoft.com/office/drawing/2014/main" id="{CBEF5255-53D3-41BC-F697-C4B91A51DFEB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8" name="Rectángulo 187">
              <a:extLst>
                <a:ext uri="{FF2B5EF4-FFF2-40B4-BE49-F238E27FC236}">
                  <a16:creationId xmlns:a16="http://schemas.microsoft.com/office/drawing/2014/main" id="{30BD0767-54C9-8C1A-A167-3298B193E539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9" name="Elipse 188">
              <a:extLst>
                <a:ext uri="{FF2B5EF4-FFF2-40B4-BE49-F238E27FC236}">
                  <a16:creationId xmlns:a16="http://schemas.microsoft.com/office/drawing/2014/main" id="{27DFD239-D9D1-3826-E681-26A0CE2E3982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0" name="Elipse 189">
              <a:extLst>
                <a:ext uri="{FF2B5EF4-FFF2-40B4-BE49-F238E27FC236}">
                  <a16:creationId xmlns:a16="http://schemas.microsoft.com/office/drawing/2014/main" id="{4795C444-49BC-1785-DBF3-29EE90DE5A22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1" name="Elipse 190">
              <a:extLst>
                <a:ext uri="{FF2B5EF4-FFF2-40B4-BE49-F238E27FC236}">
                  <a16:creationId xmlns:a16="http://schemas.microsoft.com/office/drawing/2014/main" id="{3D30D384-40A9-577D-09C2-A3B256BC4859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2" name="Rectángulo 191">
              <a:extLst>
                <a:ext uri="{FF2B5EF4-FFF2-40B4-BE49-F238E27FC236}">
                  <a16:creationId xmlns:a16="http://schemas.microsoft.com/office/drawing/2014/main" id="{19642161-9D96-9DDD-3D16-D92E4262C97C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3" name="Elipse 192">
              <a:extLst>
                <a:ext uri="{FF2B5EF4-FFF2-40B4-BE49-F238E27FC236}">
                  <a16:creationId xmlns:a16="http://schemas.microsoft.com/office/drawing/2014/main" id="{517A009F-75A5-58A7-9C5D-C03E2AF7BCBA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4" name="Elipse 193">
              <a:extLst>
                <a:ext uri="{FF2B5EF4-FFF2-40B4-BE49-F238E27FC236}">
                  <a16:creationId xmlns:a16="http://schemas.microsoft.com/office/drawing/2014/main" id="{C23927C2-479E-0FE2-31F2-A379863C4F65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5" name="Elipse 194">
              <a:extLst>
                <a:ext uri="{FF2B5EF4-FFF2-40B4-BE49-F238E27FC236}">
                  <a16:creationId xmlns:a16="http://schemas.microsoft.com/office/drawing/2014/main" id="{D2FD9AD2-66BA-860F-8CC9-6ABA1059AB64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6" name="Rectángulo 195">
              <a:extLst>
                <a:ext uri="{FF2B5EF4-FFF2-40B4-BE49-F238E27FC236}">
                  <a16:creationId xmlns:a16="http://schemas.microsoft.com/office/drawing/2014/main" id="{26AB2919-D72D-C9EA-8C30-9375316B4D59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7" name="Elipse 196">
              <a:extLst>
                <a:ext uri="{FF2B5EF4-FFF2-40B4-BE49-F238E27FC236}">
                  <a16:creationId xmlns:a16="http://schemas.microsoft.com/office/drawing/2014/main" id="{1C4FFD8C-B9D9-AD0B-3187-E1948A95FE1A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8" name="Elipse 197">
              <a:extLst>
                <a:ext uri="{FF2B5EF4-FFF2-40B4-BE49-F238E27FC236}">
                  <a16:creationId xmlns:a16="http://schemas.microsoft.com/office/drawing/2014/main" id="{FAABEC38-07AB-51E1-A390-41D535BF3702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9" name="Elipse 198">
              <a:extLst>
                <a:ext uri="{FF2B5EF4-FFF2-40B4-BE49-F238E27FC236}">
                  <a16:creationId xmlns:a16="http://schemas.microsoft.com/office/drawing/2014/main" id="{B299BD5C-D585-A064-9869-EDE615B1195E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0" name="Rectángulo 199">
              <a:extLst>
                <a:ext uri="{FF2B5EF4-FFF2-40B4-BE49-F238E27FC236}">
                  <a16:creationId xmlns:a16="http://schemas.microsoft.com/office/drawing/2014/main" id="{487F9FD4-D7F3-2AD2-3C2C-FB7BBD851B46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1" name="Elipse 200">
              <a:extLst>
                <a:ext uri="{FF2B5EF4-FFF2-40B4-BE49-F238E27FC236}">
                  <a16:creationId xmlns:a16="http://schemas.microsoft.com/office/drawing/2014/main" id="{4C02868C-B87D-CD51-AA9E-E59476E75AF8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2" name="Elipse 201">
              <a:extLst>
                <a:ext uri="{FF2B5EF4-FFF2-40B4-BE49-F238E27FC236}">
                  <a16:creationId xmlns:a16="http://schemas.microsoft.com/office/drawing/2014/main" id="{B9A745D3-4BB9-9715-41D3-F1C43B3BDE8A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3" name="Elipse 202">
              <a:extLst>
                <a:ext uri="{FF2B5EF4-FFF2-40B4-BE49-F238E27FC236}">
                  <a16:creationId xmlns:a16="http://schemas.microsoft.com/office/drawing/2014/main" id="{0760EC99-B0CC-288C-77A7-18A3F07CCD0F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4" name="Rectángulo 203">
              <a:extLst>
                <a:ext uri="{FF2B5EF4-FFF2-40B4-BE49-F238E27FC236}">
                  <a16:creationId xmlns:a16="http://schemas.microsoft.com/office/drawing/2014/main" id="{6F71D180-8666-4ABA-ECA6-8B573E2A3289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5" name="Elipse 204">
              <a:extLst>
                <a:ext uri="{FF2B5EF4-FFF2-40B4-BE49-F238E27FC236}">
                  <a16:creationId xmlns:a16="http://schemas.microsoft.com/office/drawing/2014/main" id="{979A75AF-B0A4-B468-1CF6-95D5AFD0DC44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6" name="Elipse 205">
              <a:extLst>
                <a:ext uri="{FF2B5EF4-FFF2-40B4-BE49-F238E27FC236}">
                  <a16:creationId xmlns:a16="http://schemas.microsoft.com/office/drawing/2014/main" id="{D85B4616-7464-27E4-CBC4-2FE38E67A675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7" name="Elipse 206">
              <a:extLst>
                <a:ext uri="{FF2B5EF4-FFF2-40B4-BE49-F238E27FC236}">
                  <a16:creationId xmlns:a16="http://schemas.microsoft.com/office/drawing/2014/main" id="{FA806E9C-DE84-7949-FA79-1A4034F87C44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8" name="Rectángulo 207">
              <a:extLst>
                <a:ext uri="{FF2B5EF4-FFF2-40B4-BE49-F238E27FC236}">
                  <a16:creationId xmlns:a16="http://schemas.microsoft.com/office/drawing/2014/main" id="{BF30C782-EF5A-15C0-55C7-E9497E6D7A63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9" name="Elipse 208">
              <a:extLst>
                <a:ext uri="{FF2B5EF4-FFF2-40B4-BE49-F238E27FC236}">
                  <a16:creationId xmlns:a16="http://schemas.microsoft.com/office/drawing/2014/main" id="{920B5E5B-9215-462E-4645-72EBDE52108B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0" name="Elipse 209">
              <a:extLst>
                <a:ext uri="{FF2B5EF4-FFF2-40B4-BE49-F238E27FC236}">
                  <a16:creationId xmlns:a16="http://schemas.microsoft.com/office/drawing/2014/main" id="{F6B23717-4B16-9F53-E946-C022B116F86F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1" name="Elipse 210">
              <a:extLst>
                <a:ext uri="{FF2B5EF4-FFF2-40B4-BE49-F238E27FC236}">
                  <a16:creationId xmlns:a16="http://schemas.microsoft.com/office/drawing/2014/main" id="{5B098BB3-D5C4-8414-71BA-73542D2193A5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12" name="Diagrama de flujo: proceso 20">
            <a:extLst>
              <a:ext uri="{FF2B5EF4-FFF2-40B4-BE49-F238E27FC236}">
                <a16:creationId xmlns:a16="http://schemas.microsoft.com/office/drawing/2014/main" id="{D9B3943A-4ED1-E119-A5C7-E5E6E7E0E621}"/>
              </a:ext>
            </a:extLst>
          </p:cNvPr>
          <p:cNvSpPr/>
          <p:nvPr/>
        </p:nvSpPr>
        <p:spPr>
          <a:xfrm>
            <a:off x="7658183" y="5318588"/>
            <a:ext cx="2473329" cy="586336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Power Supply + DC-DC converters</a:t>
            </a:r>
          </a:p>
        </p:txBody>
      </p:sp>
      <p:sp>
        <p:nvSpPr>
          <p:cNvPr id="213" name="Rectángulo 212">
            <a:extLst>
              <a:ext uri="{FF2B5EF4-FFF2-40B4-BE49-F238E27FC236}">
                <a16:creationId xmlns:a16="http://schemas.microsoft.com/office/drawing/2014/main" id="{F49157DC-720B-A1FE-AF87-DFA334312F3A}"/>
              </a:ext>
            </a:extLst>
          </p:cNvPr>
          <p:cNvSpPr/>
          <p:nvPr/>
        </p:nvSpPr>
        <p:spPr>
          <a:xfrm>
            <a:off x="10252833" y="1177669"/>
            <a:ext cx="278970" cy="14628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4" name="Rectángulo 213">
            <a:extLst>
              <a:ext uri="{FF2B5EF4-FFF2-40B4-BE49-F238E27FC236}">
                <a16:creationId xmlns:a16="http://schemas.microsoft.com/office/drawing/2014/main" id="{E09059A1-7CEE-2215-D15A-0CBBE01795C8}"/>
              </a:ext>
            </a:extLst>
          </p:cNvPr>
          <p:cNvSpPr/>
          <p:nvPr/>
        </p:nvSpPr>
        <p:spPr>
          <a:xfrm>
            <a:off x="10252833" y="3477843"/>
            <a:ext cx="278970" cy="14628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722C1463-90D9-CBB3-6290-23A07A1045A5}"/>
              </a:ext>
            </a:extLst>
          </p:cNvPr>
          <p:cNvSpPr txBox="1"/>
          <p:nvPr/>
        </p:nvSpPr>
        <p:spPr>
          <a:xfrm>
            <a:off x="10839255" y="1264101"/>
            <a:ext cx="131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Board Connectors</a:t>
            </a:r>
          </a:p>
        </p:txBody>
      </p:sp>
      <p:cxnSp>
        <p:nvCxnSpPr>
          <p:cNvPr id="217" name="Conector recto de flecha 216">
            <a:extLst>
              <a:ext uri="{FF2B5EF4-FFF2-40B4-BE49-F238E27FC236}">
                <a16:creationId xmlns:a16="http://schemas.microsoft.com/office/drawing/2014/main" id="{39C112CB-B2A1-AA73-F50A-6871DFCF397D}"/>
              </a:ext>
            </a:extLst>
          </p:cNvPr>
          <p:cNvCxnSpPr>
            <a:stCxn id="215" idx="2"/>
          </p:cNvCxnSpPr>
          <p:nvPr/>
        </p:nvCxnSpPr>
        <p:spPr>
          <a:xfrm flipH="1">
            <a:off x="10699668" y="1910432"/>
            <a:ext cx="798852" cy="155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de flecha 218">
            <a:extLst>
              <a:ext uri="{FF2B5EF4-FFF2-40B4-BE49-F238E27FC236}">
                <a16:creationId xmlns:a16="http://schemas.microsoft.com/office/drawing/2014/main" id="{1D723467-6F39-C599-2E5F-B65DD1A8D73A}"/>
              </a:ext>
            </a:extLst>
          </p:cNvPr>
          <p:cNvCxnSpPr>
            <a:stCxn id="215" idx="2"/>
          </p:cNvCxnSpPr>
          <p:nvPr/>
        </p:nvCxnSpPr>
        <p:spPr>
          <a:xfrm flipH="1">
            <a:off x="10699668" y="1910432"/>
            <a:ext cx="798852" cy="2298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Anillo 219">
            <a:extLst>
              <a:ext uri="{FF2B5EF4-FFF2-40B4-BE49-F238E27FC236}">
                <a16:creationId xmlns:a16="http://schemas.microsoft.com/office/drawing/2014/main" id="{D894B08C-220B-9F66-8840-E828C16932FF}"/>
              </a:ext>
            </a:extLst>
          </p:cNvPr>
          <p:cNvSpPr/>
          <p:nvPr/>
        </p:nvSpPr>
        <p:spPr>
          <a:xfrm>
            <a:off x="7402563" y="762971"/>
            <a:ext cx="169095" cy="163077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1" name="Anillo 220">
            <a:extLst>
              <a:ext uri="{FF2B5EF4-FFF2-40B4-BE49-F238E27FC236}">
                <a16:creationId xmlns:a16="http://schemas.microsoft.com/office/drawing/2014/main" id="{AEAC68BB-9035-02ED-0EBE-55C626782E01}"/>
              </a:ext>
            </a:extLst>
          </p:cNvPr>
          <p:cNvSpPr/>
          <p:nvPr/>
        </p:nvSpPr>
        <p:spPr>
          <a:xfrm>
            <a:off x="10375961" y="762971"/>
            <a:ext cx="169095" cy="163077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2" name="Anillo 221">
            <a:extLst>
              <a:ext uri="{FF2B5EF4-FFF2-40B4-BE49-F238E27FC236}">
                <a16:creationId xmlns:a16="http://schemas.microsoft.com/office/drawing/2014/main" id="{18628A62-EBCD-EA12-D4EA-2DE2EB194CEB}"/>
              </a:ext>
            </a:extLst>
          </p:cNvPr>
          <p:cNvSpPr/>
          <p:nvPr/>
        </p:nvSpPr>
        <p:spPr>
          <a:xfrm>
            <a:off x="7402562" y="5680331"/>
            <a:ext cx="169095" cy="163077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3" name="Anillo 222">
            <a:extLst>
              <a:ext uri="{FF2B5EF4-FFF2-40B4-BE49-F238E27FC236}">
                <a16:creationId xmlns:a16="http://schemas.microsoft.com/office/drawing/2014/main" id="{DFF41C26-3E4F-78DB-D65B-D09ABE8A5AD0}"/>
              </a:ext>
            </a:extLst>
          </p:cNvPr>
          <p:cNvSpPr/>
          <p:nvPr/>
        </p:nvSpPr>
        <p:spPr>
          <a:xfrm>
            <a:off x="10362708" y="5680331"/>
            <a:ext cx="169095" cy="163077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4" name="Anillo 223">
            <a:extLst>
              <a:ext uri="{FF2B5EF4-FFF2-40B4-BE49-F238E27FC236}">
                <a16:creationId xmlns:a16="http://schemas.microsoft.com/office/drawing/2014/main" id="{4C2E4521-90FB-8AD8-593D-5DFD0E0F806E}"/>
              </a:ext>
            </a:extLst>
          </p:cNvPr>
          <p:cNvSpPr/>
          <p:nvPr/>
        </p:nvSpPr>
        <p:spPr>
          <a:xfrm>
            <a:off x="10362707" y="2928142"/>
            <a:ext cx="169095" cy="163077"/>
          </a:xfrm>
          <a:prstGeom prst="don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98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2BEA5E-560C-AC4F-80BF-0116546C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User Interface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C81E6A-1D68-D8F5-3994-A853003DD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Compatible with Weeroc Test Board</a:t>
            </a:r>
          </a:p>
          <a:p>
            <a:endParaRPr lang="es-MX" dirty="0"/>
          </a:p>
          <a:p>
            <a:r>
              <a:rPr lang="es-MX" dirty="0"/>
              <a:t>Working on start procedure:</a:t>
            </a:r>
          </a:p>
          <a:p>
            <a:pPr lvl="1"/>
            <a:r>
              <a:rPr lang="es-MX" dirty="0"/>
              <a:t>Connnects USB cable</a:t>
            </a:r>
          </a:p>
          <a:p>
            <a:pPr lvl="1"/>
            <a:r>
              <a:rPr lang="es-MX" dirty="0"/>
              <a:t>Power up power supply</a:t>
            </a:r>
          </a:p>
          <a:p>
            <a:pPr lvl="1"/>
            <a:r>
              <a:rPr lang="es-MX" dirty="0"/>
              <a:t>Start Software</a:t>
            </a:r>
          </a:p>
          <a:p>
            <a:endParaRPr lang="es-MX" dirty="0"/>
          </a:p>
          <a:p>
            <a:r>
              <a:rPr lang="es-MX" dirty="0"/>
              <a:t>Slow Control:</a:t>
            </a:r>
          </a:p>
          <a:p>
            <a:pPr lvl="1"/>
            <a:r>
              <a:rPr lang="es-MX" dirty="0"/>
              <a:t>Load slow control parameters</a:t>
            </a:r>
          </a:p>
          <a:p>
            <a:pPr lvl="1"/>
            <a:r>
              <a:rPr lang="es-MX" dirty="0"/>
              <a:t>640 bits will be sent twice </a:t>
            </a:r>
          </a:p>
          <a:p>
            <a:pPr lvl="1"/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BD4474-D5C6-3EE8-535B-822671A5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1618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A74B66-724C-D354-37ED-A9F0B755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476344-9D79-A29A-172D-C01FB9137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Calibration:</a:t>
            </a:r>
          </a:p>
          <a:p>
            <a:pPr lvl="1"/>
            <a:r>
              <a:rPr lang="es-MX" dirty="0"/>
              <a:t>Calibrate the 6-bits DAC settings of each channel</a:t>
            </a:r>
          </a:p>
          <a:p>
            <a:endParaRPr lang="es-MX" dirty="0"/>
          </a:p>
          <a:p>
            <a:r>
              <a:rPr lang="es-MX" dirty="0"/>
              <a:t>Data Acquisition:</a:t>
            </a:r>
          </a:p>
          <a:p>
            <a:pPr lvl="1"/>
            <a:r>
              <a:rPr lang="es-MX" dirty="0"/>
              <a:t>Number of acquiisitions</a:t>
            </a:r>
          </a:p>
          <a:p>
            <a:pPr lvl="1"/>
            <a:r>
              <a:rPr lang="es-MX" dirty="0"/>
              <a:t>Trigger mode (under revision)</a:t>
            </a:r>
          </a:p>
          <a:p>
            <a:pPr lvl="1"/>
            <a:r>
              <a:rPr lang="es-MX" dirty="0"/>
              <a:t>Output file and format</a:t>
            </a:r>
          </a:p>
          <a:p>
            <a:pPr lvl="1"/>
            <a:endParaRPr lang="es-MX" dirty="0"/>
          </a:p>
          <a:p>
            <a:endParaRPr lang="es-MX" dirty="0"/>
          </a:p>
          <a:p>
            <a:r>
              <a:rPr lang="es-MX" dirty="0"/>
              <a:t>Preparing technical documentation</a:t>
            </a:r>
          </a:p>
          <a:p>
            <a:pPr lvl="1"/>
            <a:r>
              <a:rPr lang="es-MX" dirty="0"/>
              <a:t>Manual FEC</a:t>
            </a:r>
          </a:p>
          <a:p>
            <a:pPr lvl="1"/>
            <a:r>
              <a:rPr lang="es-MX" dirty="0"/>
              <a:t>Manual Interface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AF9E5A3-3E9A-BE08-35EF-1DE4E6E18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779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2A4E4-7A0A-634B-C650-8DA7ADBB4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8C6E0-6EBE-3210-98F1-A0CE1D1B4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930" y="64492"/>
            <a:ext cx="4467243" cy="1325563"/>
          </a:xfrm>
        </p:spPr>
        <p:txBody>
          <a:bodyPr/>
          <a:lstStyle/>
          <a:p>
            <a:r>
              <a:rPr lang="es-MX" dirty="0"/>
              <a:t>FEC + Patch Panel</a:t>
            </a:r>
            <a:br>
              <a:rPr lang="es-MX" dirty="0"/>
            </a:br>
            <a:r>
              <a:rPr lang="es-MX" dirty="0"/>
              <a:t>(Version </a:t>
            </a: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s-MX" dirty="0"/>
              <a:t>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36977F-AF6D-F53E-69BB-B0E82A4A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8" y="6219825"/>
            <a:ext cx="2743200" cy="365125"/>
          </a:xfrm>
        </p:spPr>
        <p:txBody>
          <a:bodyPr/>
          <a:lstStyle/>
          <a:p>
            <a:fld id="{40B34831-334C-E84B-B0EC-4673DB9B5CFB}" type="slidenum">
              <a:rPr lang="es-MX" smtClean="0"/>
              <a:t>14</a:t>
            </a:fld>
            <a:endParaRPr lang="es-MX" dirty="0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A0604A73-0562-58C7-D545-64631981E2F7}"/>
              </a:ext>
            </a:extLst>
          </p:cNvPr>
          <p:cNvGrpSpPr/>
          <p:nvPr/>
        </p:nvGrpSpPr>
        <p:grpSpPr>
          <a:xfrm>
            <a:off x="4890052" y="1631805"/>
            <a:ext cx="6586330" cy="4053624"/>
            <a:chOff x="4120118" y="1472532"/>
            <a:chExt cx="7329760" cy="4529777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9548FCE2-9DE5-1E87-5FB1-880F5AC4AC4C}"/>
                </a:ext>
              </a:extLst>
            </p:cNvPr>
            <p:cNvSpPr/>
            <p:nvPr/>
          </p:nvSpPr>
          <p:spPr>
            <a:xfrm>
              <a:off x="4120118" y="1472532"/>
              <a:ext cx="7328535" cy="4529777"/>
            </a:xfrm>
            <a:prstGeom prst="rect">
              <a:avLst/>
            </a:prstGeom>
            <a:solidFill>
              <a:schemeClr val="accent6">
                <a:lumMod val="50000"/>
                <a:alpha val="3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DABAAEE-B88E-47E9-86B8-7CF08C84FC07}"/>
                </a:ext>
              </a:extLst>
            </p:cNvPr>
            <p:cNvSpPr/>
            <p:nvPr/>
          </p:nvSpPr>
          <p:spPr>
            <a:xfrm>
              <a:off x="5437288" y="2486961"/>
              <a:ext cx="1123406" cy="99277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dirty="0" err="1"/>
                <a:t>Petiroc</a:t>
              </a:r>
              <a:r>
                <a:rPr lang="es-MX" sz="1400" dirty="0"/>
                <a:t> 2A</a:t>
              </a: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010B6432-9573-CDCC-C679-640305743EC4}"/>
                </a:ext>
              </a:extLst>
            </p:cNvPr>
            <p:cNvSpPr/>
            <p:nvPr/>
          </p:nvSpPr>
          <p:spPr>
            <a:xfrm>
              <a:off x="5437288" y="4580287"/>
              <a:ext cx="1123406" cy="99277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dirty="0" err="1"/>
                <a:t>Petiroc</a:t>
              </a:r>
              <a:r>
                <a:rPr lang="es-MX" sz="1400" dirty="0"/>
                <a:t> 2A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885B826-3377-AF08-3E44-8BFEEFC7A3FA}"/>
                </a:ext>
              </a:extLst>
            </p:cNvPr>
            <p:cNvSpPr/>
            <p:nvPr/>
          </p:nvSpPr>
          <p:spPr>
            <a:xfrm>
              <a:off x="7594836" y="3458203"/>
              <a:ext cx="1123406" cy="99277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err="1"/>
                <a:t>Cyclone</a:t>
              </a:r>
              <a:r>
                <a:rPr lang="es-MX" sz="1600" dirty="0"/>
                <a:t> V</a:t>
              </a:r>
            </a:p>
          </p:txBody>
        </p:sp>
        <p:sp>
          <p:nvSpPr>
            <p:cNvPr id="10" name="Diagrama de flujo: proceso predefinido 9">
              <a:extLst>
                <a:ext uri="{FF2B5EF4-FFF2-40B4-BE49-F238E27FC236}">
                  <a16:creationId xmlns:a16="http://schemas.microsoft.com/office/drawing/2014/main" id="{71F2C0DD-F797-DC16-A53C-E0B7848DD425}"/>
                </a:ext>
              </a:extLst>
            </p:cNvPr>
            <p:cNvSpPr/>
            <p:nvPr/>
          </p:nvSpPr>
          <p:spPr>
            <a:xfrm>
              <a:off x="4463018" y="2357657"/>
              <a:ext cx="482236" cy="1191509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4C88F0B-BD6A-59C1-D599-17716A0419D4}"/>
                </a:ext>
              </a:extLst>
            </p:cNvPr>
            <p:cNvSpPr txBox="1"/>
            <p:nvPr/>
          </p:nvSpPr>
          <p:spPr>
            <a:xfrm>
              <a:off x="4294288" y="1946177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Input 0-31</a:t>
              </a:r>
            </a:p>
          </p:txBody>
        </p:sp>
        <p:sp>
          <p:nvSpPr>
            <p:cNvPr id="12" name="Diagrama de flujo: proceso predefinido 13">
              <a:extLst>
                <a:ext uri="{FF2B5EF4-FFF2-40B4-BE49-F238E27FC236}">
                  <a16:creationId xmlns:a16="http://schemas.microsoft.com/office/drawing/2014/main" id="{ACE10980-DEB5-9094-B310-60CFE3807F16}"/>
                </a:ext>
              </a:extLst>
            </p:cNvPr>
            <p:cNvSpPr/>
            <p:nvPr/>
          </p:nvSpPr>
          <p:spPr>
            <a:xfrm>
              <a:off x="4463018" y="4450980"/>
              <a:ext cx="482236" cy="1191509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1F56E71F-5596-19A6-003F-E7091067858C}"/>
                </a:ext>
              </a:extLst>
            </p:cNvPr>
            <p:cNvSpPr txBox="1"/>
            <p:nvPr/>
          </p:nvSpPr>
          <p:spPr>
            <a:xfrm>
              <a:off x="4294288" y="4039500"/>
              <a:ext cx="85997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Input 32-63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4878081-8C52-2826-15B5-E0594042C65E}"/>
                </a:ext>
              </a:extLst>
            </p:cNvPr>
            <p:cNvSpPr txBox="1"/>
            <p:nvPr/>
          </p:nvSpPr>
          <p:spPr>
            <a:xfrm>
              <a:off x="7778804" y="3204287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FPGA 1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47281D0-BC1E-A240-B961-18500B93676C}"/>
                </a:ext>
              </a:extLst>
            </p:cNvPr>
            <p:cNvSpPr txBox="1"/>
            <p:nvPr/>
          </p:nvSpPr>
          <p:spPr>
            <a:xfrm>
              <a:off x="5621256" y="4150534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ASIC 2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46225BD6-2264-EA6B-4517-ACD2346732C3}"/>
                </a:ext>
              </a:extLst>
            </p:cNvPr>
            <p:cNvSpPr txBox="1"/>
            <p:nvPr/>
          </p:nvSpPr>
          <p:spPr>
            <a:xfrm>
              <a:off x="5621256" y="2103741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ASIC 1</a:t>
              </a: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9855EBB8-49CC-C4C8-7E86-C4BC5224EA84}"/>
                </a:ext>
              </a:extLst>
            </p:cNvPr>
            <p:cNvSpPr/>
            <p:nvPr/>
          </p:nvSpPr>
          <p:spPr>
            <a:xfrm>
              <a:off x="9421051" y="3458204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err="1"/>
                <a:t>LpGBT</a:t>
              </a:r>
              <a:endParaRPr lang="es-MX" sz="1600" dirty="0"/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7EBB24B1-6278-868D-5AEA-BFBC8A685B4C}"/>
                </a:ext>
              </a:extLst>
            </p:cNvPr>
            <p:cNvSpPr/>
            <p:nvPr/>
          </p:nvSpPr>
          <p:spPr>
            <a:xfrm>
              <a:off x="10656308" y="3458203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 err="1"/>
                <a:t>VtRx</a:t>
              </a:r>
              <a:endParaRPr lang="es-MX" sz="1600" dirty="0"/>
            </a:p>
          </p:txBody>
        </p:sp>
        <p:sp>
          <p:nvSpPr>
            <p:cNvPr id="19" name="Diagrama de flujo: proceso 20">
              <a:extLst>
                <a:ext uri="{FF2B5EF4-FFF2-40B4-BE49-F238E27FC236}">
                  <a16:creationId xmlns:a16="http://schemas.microsoft.com/office/drawing/2014/main" id="{DF6A3CFD-CE63-7CD3-CD3B-E4DC15205944}"/>
                </a:ext>
              </a:extLst>
            </p:cNvPr>
            <p:cNvSpPr/>
            <p:nvPr/>
          </p:nvSpPr>
          <p:spPr>
            <a:xfrm>
              <a:off x="9770809" y="1483297"/>
              <a:ext cx="1676788" cy="680220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err="1"/>
                <a:t>Power</a:t>
              </a:r>
              <a:r>
                <a:rPr lang="es-MX" dirty="0"/>
                <a:t> </a:t>
              </a:r>
              <a:r>
                <a:rPr lang="es-MX" dirty="0" err="1"/>
                <a:t>Supply</a:t>
              </a:r>
              <a:endParaRPr lang="es-MX" dirty="0"/>
            </a:p>
          </p:txBody>
        </p:sp>
        <p:sp>
          <p:nvSpPr>
            <p:cNvPr id="20" name="Diagrama de flujo: proceso 21">
              <a:extLst>
                <a:ext uri="{FF2B5EF4-FFF2-40B4-BE49-F238E27FC236}">
                  <a16:creationId xmlns:a16="http://schemas.microsoft.com/office/drawing/2014/main" id="{3401EEAA-5EA7-A72F-DB0E-3A47C9BA6E4A}"/>
                </a:ext>
              </a:extLst>
            </p:cNvPr>
            <p:cNvSpPr/>
            <p:nvPr/>
          </p:nvSpPr>
          <p:spPr>
            <a:xfrm>
              <a:off x="9770808" y="2195221"/>
              <a:ext cx="1677844" cy="680220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DC-DC </a:t>
              </a:r>
              <a:r>
                <a:rPr lang="es-MX" dirty="0" err="1"/>
                <a:t>converters</a:t>
              </a:r>
              <a:endParaRPr lang="es-MX" dirty="0"/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DA00AE1D-5D33-DDC8-0099-D31308BC93F2}"/>
                </a:ext>
              </a:extLst>
            </p:cNvPr>
            <p:cNvSpPr/>
            <p:nvPr/>
          </p:nvSpPr>
          <p:spPr>
            <a:xfrm>
              <a:off x="10654027" y="4509235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USB</a:t>
              </a: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F1DFDF02-1A82-BDBB-1B44-3BD5836707BB}"/>
                </a:ext>
              </a:extLst>
            </p:cNvPr>
            <p:cNvSpPr/>
            <p:nvPr/>
          </p:nvSpPr>
          <p:spPr>
            <a:xfrm>
              <a:off x="7759753" y="2380939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ADC 1</a:t>
              </a:r>
            </a:p>
          </p:txBody>
        </p:sp>
        <p:sp>
          <p:nvSpPr>
            <p:cNvPr id="23" name="Diagrama de flujo: proceso predefinido 24">
              <a:extLst>
                <a:ext uri="{FF2B5EF4-FFF2-40B4-BE49-F238E27FC236}">
                  <a16:creationId xmlns:a16="http://schemas.microsoft.com/office/drawing/2014/main" id="{94E41FDB-D90B-F661-68F4-2A3564CB9301}"/>
                </a:ext>
              </a:extLst>
            </p:cNvPr>
            <p:cNvSpPr/>
            <p:nvPr/>
          </p:nvSpPr>
          <p:spPr>
            <a:xfrm rot="16200000">
              <a:off x="8005763" y="1673357"/>
              <a:ext cx="253916" cy="571763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A0D3B49-AF7C-ECD1-6C79-651A4FF02839}"/>
                </a:ext>
              </a:extLst>
            </p:cNvPr>
            <p:cNvSpPr/>
            <p:nvPr/>
          </p:nvSpPr>
          <p:spPr>
            <a:xfrm>
              <a:off x="7714300" y="5255802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E2D72A1C-5B66-6C00-4880-7FA1F4EF932D}"/>
                </a:ext>
              </a:extLst>
            </p:cNvPr>
            <p:cNvSpPr/>
            <p:nvPr/>
          </p:nvSpPr>
          <p:spPr>
            <a:xfrm>
              <a:off x="7827511" y="5251449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386FB78C-775B-C3C9-9281-C9ACD1CF29CA}"/>
                </a:ext>
              </a:extLst>
            </p:cNvPr>
            <p:cNvSpPr/>
            <p:nvPr/>
          </p:nvSpPr>
          <p:spPr>
            <a:xfrm>
              <a:off x="7945077" y="5251447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6B2A705-6814-E4FC-B8E4-DD980786458B}"/>
                </a:ext>
              </a:extLst>
            </p:cNvPr>
            <p:cNvSpPr/>
            <p:nvPr/>
          </p:nvSpPr>
          <p:spPr>
            <a:xfrm>
              <a:off x="8071351" y="5247094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A7227B5C-7FEF-4F81-F185-588D0428E455}"/>
                </a:ext>
              </a:extLst>
            </p:cNvPr>
            <p:cNvSpPr/>
            <p:nvPr/>
          </p:nvSpPr>
          <p:spPr>
            <a:xfrm>
              <a:off x="8187826" y="5255802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3F9C4708-71BC-DB33-EDF3-407886FF3328}"/>
                </a:ext>
              </a:extLst>
            </p:cNvPr>
            <p:cNvSpPr/>
            <p:nvPr/>
          </p:nvSpPr>
          <p:spPr>
            <a:xfrm>
              <a:off x="8301037" y="5251449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E27DC8BC-AAB4-B06B-1660-A7F2B9C1FA76}"/>
                </a:ext>
              </a:extLst>
            </p:cNvPr>
            <p:cNvSpPr/>
            <p:nvPr/>
          </p:nvSpPr>
          <p:spPr>
            <a:xfrm>
              <a:off x="8418603" y="5251447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928B905E-047B-C8CA-472C-011AC0A2B376}"/>
                </a:ext>
              </a:extLst>
            </p:cNvPr>
            <p:cNvSpPr/>
            <p:nvPr/>
          </p:nvSpPr>
          <p:spPr>
            <a:xfrm>
              <a:off x="8531814" y="5247094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8F13A49-5E19-4AB0-33D2-58D14B1FF328}"/>
                </a:ext>
              </a:extLst>
            </p:cNvPr>
            <p:cNvSpPr txBox="1"/>
            <p:nvPr/>
          </p:nvSpPr>
          <p:spPr>
            <a:xfrm>
              <a:off x="7912699" y="4989837"/>
              <a:ext cx="6093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err="1"/>
                <a:t>LEDs</a:t>
              </a:r>
              <a:endParaRPr lang="es-MX" sz="1100" dirty="0"/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CB4F37E-258E-D6F3-F47F-979448CBAB0F}"/>
                </a:ext>
              </a:extLst>
            </p:cNvPr>
            <p:cNvSpPr txBox="1"/>
            <p:nvPr/>
          </p:nvSpPr>
          <p:spPr>
            <a:xfrm>
              <a:off x="7857529" y="1593259"/>
              <a:ext cx="912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err="1"/>
                <a:t>D_Out</a:t>
              </a:r>
              <a:r>
                <a:rPr lang="es-MX" sz="1100" dirty="0"/>
                <a:t> 1</a:t>
              </a:r>
            </a:p>
          </p:txBody>
        </p:sp>
        <p:sp>
          <p:nvSpPr>
            <p:cNvPr id="34" name="Diagrama de flujo: proceso predefinido 35">
              <a:extLst>
                <a:ext uri="{FF2B5EF4-FFF2-40B4-BE49-F238E27FC236}">
                  <a16:creationId xmlns:a16="http://schemas.microsoft.com/office/drawing/2014/main" id="{58AC35B6-A36F-0A5F-0124-8E68D3067A4F}"/>
                </a:ext>
              </a:extLst>
            </p:cNvPr>
            <p:cNvSpPr/>
            <p:nvPr/>
          </p:nvSpPr>
          <p:spPr>
            <a:xfrm rot="16200000">
              <a:off x="9070595" y="5039706"/>
              <a:ext cx="253916" cy="699314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6DE60A2-E2E3-B4B4-FB02-EB294AF7E0C2}"/>
                </a:ext>
              </a:extLst>
            </p:cNvPr>
            <p:cNvSpPr txBox="1"/>
            <p:nvPr/>
          </p:nvSpPr>
          <p:spPr>
            <a:xfrm>
              <a:off x="8858585" y="5023383"/>
              <a:ext cx="912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/>
                <a:t>Digital I/Os</a:t>
              </a:r>
            </a:p>
          </p:txBody>
        </p:sp>
        <p:cxnSp>
          <p:nvCxnSpPr>
            <p:cNvPr id="36" name="Conector recto de flecha 35">
              <a:extLst>
                <a:ext uri="{FF2B5EF4-FFF2-40B4-BE49-F238E27FC236}">
                  <a16:creationId xmlns:a16="http://schemas.microsoft.com/office/drawing/2014/main" id="{087A646B-EA46-CA74-3780-4966A5DB5123}"/>
                </a:ext>
              </a:extLst>
            </p:cNvPr>
            <p:cNvCxnSpPr>
              <a:stCxn id="10" idx="3"/>
            </p:cNvCxnSpPr>
            <p:nvPr/>
          </p:nvCxnSpPr>
          <p:spPr>
            <a:xfrm flipV="1">
              <a:off x="4945254" y="2939376"/>
              <a:ext cx="492034" cy="1403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de flecha 36">
              <a:extLst>
                <a:ext uri="{FF2B5EF4-FFF2-40B4-BE49-F238E27FC236}">
                  <a16:creationId xmlns:a16="http://schemas.microsoft.com/office/drawing/2014/main" id="{77480D23-19F7-F2CC-FE51-AA876CA2CE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5460" y="5041855"/>
              <a:ext cx="492034" cy="1403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: angular 43">
              <a:extLst>
                <a:ext uri="{FF2B5EF4-FFF2-40B4-BE49-F238E27FC236}">
                  <a16:creationId xmlns:a16="http://schemas.microsoft.com/office/drawing/2014/main" id="{6D5DE120-2A50-FC49-3ED4-0B89D3786178}"/>
                </a:ext>
              </a:extLst>
            </p:cNvPr>
            <p:cNvCxnSpPr>
              <a:cxnSpLocks/>
            </p:cNvCxnSpPr>
            <p:nvPr/>
          </p:nvCxnSpPr>
          <p:spPr>
            <a:xfrm>
              <a:off x="6560694" y="2983349"/>
              <a:ext cx="1034142" cy="705202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: angular 44">
              <a:extLst>
                <a:ext uri="{FF2B5EF4-FFF2-40B4-BE49-F238E27FC236}">
                  <a16:creationId xmlns:a16="http://schemas.microsoft.com/office/drawing/2014/main" id="{E210FFAC-5BE3-D423-F98C-CCB0FCDF8E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0694" y="4314244"/>
              <a:ext cx="1034142" cy="762431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>
              <a:extLst>
                <a:ext uri="{FF2B5EF4-FFF2-40B4-BE49-F238E27FC236}">
                  <a16:creationId xmlns:a16="http://schemas.microsoft.com/office/drawing/2014/main" id="{512FA960-3748-42A3-5CB9-C5CB04D6DBED}"/>
                </a:ext>
              </a:extLst>
            </p:cNvPr>
            <p:cNvCxnSpPr>
              <a:stCxn id="14" idx="2"/>
            </p:cNvCxnSpPr>
            <p:nvPr/>
          </p:nvCxnSpPr>
          <p:spPr>
            <a:xfrm flipH="1" flipV="1">
              <a:off x="8149728" y="2983349"/>
              <a:ext cx="15075" cy="47485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D079A12F-ED82-8F63-BD9D-69BA496959EB}"/>
                </a:ext>
              </a:extLst>
            </p:cNvPr>
            <p:cNvCxnSpPr>
              <a:stCxn id="22" idx="0"/>
            </p:cNvCxnSpPr>
            <p:nvPr/>
          </p:nvCxnSpPr>
          <p:spPr>
            <a:xfrm flipV="1">
              <a:off x="8156538" y="2103741"/>
              <a:ext cx="0" cy="2771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4A4C8A64-72C9-ABAA-1EC7-BAB27AC8B388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8149728" y="4450980"/>
              <a:ext cx="6811" cy="6696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de flecha 42">
              <a:extLst>
                <a:ext uri="{FF2B5EF4-FFF2-40B4-BE49-F238E27FC236}">
                  <a16:creationId xmlns:a16="http://schemas.microsoft.com/office/drawing/2014/main" id="{A54AB923-9C7E-B097-1168-AA8B28667320}"/>
                </a:ext>
              </a:extLst>
            </p:cNvPr>
            <p:cNvCxnSpPr>
              <a:endCxn id="17" idx="1"/>
            </p:cNvCxnSpPr>
            <p:nvPr/>
          </p:nvCxnSpPr>
          <p:spPr>
            <a:xfrm>
              <a:off x="8718242" y="3737420"/>
              <a:ext cx="70280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>
              <a:extLst>
                <a:ext uri="{FF2B5EF4-FFF2-40B4-BE49-F238E27FC236}">
                  <a16:creationId xmlns:a16="http://schemas.microsoft.com/office/drawing/2014/main" id="{0F8C13A1-FC18-B900-519E-47410662563A}"/>
                </a:ext>
              </a:extLst>
            </p:cNvPr>
            <p:cNvCxnSpPr>
              <a:stCxn id="17" idx="3"/>
              <a:endCxn id="18" idx="1"/>
            </p:cNvCxnSpPr>
            <p:nvPr/>
          </p:nvCxnSpPr>
          <p:spPr>
            <a:xfrm flipV="1">
              <a:off x="10214621" y="3737422"/>
              <a:ext cx="441687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: angular 64">
              <a:extLst>
                <a:ext uri="{FF2B5EF4-FFF2-40B4-BE49-F238E27FC236}">
                  <a16:creationId xmlns:a16="http://schemas.microsoft.com/office/drawing/2014/main" id="{874EB1E9-9353-6BC8-F1DF-7E25B6F0BEBD}"/>
                </a:ext>
              </a:extLst>
            </p:cNvPr>
            <p:cNvCxnSpPr>
              <a:cxnSpLocks/>
            </p:cNvCxnSpPr>
            <p:nvPr/>
          </p:nvCxnSpPr>
          <p:spPr>
            <a:xfrm>
              <a:off x="8735901" y="4213259"/>
              <a:ext cx="1902747" cy="495038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: angular 68">
              <a:extLst>
                <a:ext uri="{FF2B5EF4-FFF2-40B4-BE49-F238E27FC236}">
                  <a16:creationId xmlns:a16="http://schemas.microsoft.com/office/drawing/2014/main" id="{E1CB00C7-02BF-29F2-C41E-65275686E5B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8429615" y="4479156"/>
              <a:ext cx="796114" cy="739762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Elipse 49">
            <a:extLst>
              <a:ext uri="{FF2B5EF4-FFF2-40B4-BE49-F238E27FC236}">
                <a16:creationId xmlns:a16="http://schemas.microsoft.com/office/drawing/2014/main" id="{51F69503-4FDF-24A2-C69C-E2686459BF14}"/>
              </a:ext>
            </a:extLst>
          </p:cNvPr>
          <p:cNvSpPr/>
          <p:nvPr/>
        </p:nvSpPr>
        <p:spPr>
          <a:xfrm>
            <a:off x="11622156" y="3214941"/>
            <a:ext cx="437322" cy="452108"/>
          </a:xfrm>
          <a:prstGeom prst="ellipse">
            <a:avLst/>
          </a:prstGeom>
          <a:solidFill>
            <a:schemeClr val="accent1">
              <a:alpha val="0"/>
            </a:schemeClr>
          </a:solidFill>
          <a:ln w="158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5F5E342F-9900-AB4D-A96C-A800D4D00C2B}"/>
              </a:ext>
            </a:extLst>
          </p:cNvPr>
          <p:cNvCxnSpPr/>
          <p:nvPr/>
        </p:nvCxnSpPr>
        <p:spPr>
          <a:xfrm>
            <a:off x="11474101" y="3671408"/>
            <a:ext cx="74440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ángulo 58">
            <a:extLst>
              <a:ext uri="{FF2B5EF4-FFF2-40B4-BE49-F238E27FC236}">
                <a16:creationId xmlns:a16="http://schemas.microsoft.com/office/drawing/2014/main" id="{2BD3DDD5-0C54-C3C8-2DD1-B0BD494BAFFD}"/>
              </a:ext>
            </a:extLst>
          </p:cNvPr>
          <p:cNvSpPr/>
          <p:nvPr/>
        </p:nvSpPr>
        <p:spPr>
          <a:xfrm>
            <a:off x="2394262" y="1212450"/>
            <a:ext cx="3286632" cy="5229045"/>
          </a:xfrm>
          <a:prstGeom prst="rect">
            <a:avLst/>
          </a:prstGeom>
          <a:solidFill>
            <a:schemeClr val="accent1">
              <a:alpha val="58834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F6B5B109-8B99-7234-5C57-7F62826CC225}"/>
              </a:ext>
            </a:extLst>
          </p:cNvPr>
          <p:cNvGrpSpPr/>
          <p:nvPr/>
        </p:nvGrpSpPr>
        <p:grpSpPr>
          <a:xfrm rot="5400000">
            <a:off x="2779602" y="3567588"/>
            <a:ext cx="4274879" cy="214685"/>
            <a:chOff x="935990" y="1804036"/>
            <a:chExt cx="4274879" cy="214685"/>
          </a:xfrm>
        </p:grpSpPr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B977B01C-25D5-14FF-9DD2-74B1AC059B6B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Elipse 70">
              <a:extLst>
                <a:ext uri="{FF2B5EF4-FFF2-40B4-BE49-F238E27FC236}">
                  <a16:creationId xmlns:a16="http://schemas.microsoft.com/office/drawing/2014/main" id="{65ABB2B4-7C87-448E-5FBE-C92388380861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2" name="Elipse 71">
              <a:extLst>
                <a:ext uri="{FF2B5EF4-FFF2-40B4-BE49-F238E27FC236}">
                  <a16:creationId xmlns:a16="http://schemas.microsoft.com/office/drawing/2014/main" id="{293C7E58-9474-5DA3-8C36-100EE7D0A495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70DB9621-E8FD-E85B-4A71-76912EF26C0D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:a16="http://schemas.microsoft.com/office/drawing/2014/main" id="{BF2CB2A1-CD0F-6F50-F699-3ABC4D6CB9D8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5" name="Elipse 74">
              <a:extLst>
                <a:ext uri="{FF2B5EF4-FFF2-40B4-BE49-F238E27FC236}">
                  <a16:creationId xmlns:a16="http://schemas.microsoft.com/office/drawing/2014/main" id="{5623ABE6-BEE2-342B-2A6A-74215D32ADE2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75181129-BB55-A6FB-A3DA-F4425B0A0B06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7" name="Elipse 76">
              <a:extLst>
                <a:ext uri="{FF2B5EF4-FFF2-40B4-BE49-F238E27FC236}">
                  <a16:creationId xmlns:a16="http://schemas.microsoft.com/office/drawing/2014/main" id="{33ADD938-A600-E808-0800-1DC3DD31E3B3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8" name="Rectángulo 77">
              <a:extLst>
                <a:ext uri="{FF2B5EF4-FFF2-40B4-BE49-F238E27FC236}">
                  <a16:creationId xmlns:a16="http://schemas.microsoft.com/office/drawing/2014/main" id="{CB903D29-E370-50AD-2233-47571EFB78E4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668C1809-4484-A3B8-4026-DCDED0D0BB4D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0" name="Elipse 79">
              <a:extLst>
                <a:ext uri="{FF2B5EF4-FFF2-40B4-BE49-F238E27FC236}">
                  <a16:creationId xmlns:a16="http://schemas.microsoft.com/office/drawing/2014/main" id="{2682A10B-77E8-CE0D-E3A0-F25638953FD3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1" name="Elipse 80">
              <a:extLst>
                <a:ext uri="{FF2B5EF4-FFF2-40B4-BE49-F238E27FC236}">
                  <a16:creationId xmlns:a16="http://schemas.microsoft.com/office/drawing/2014/main" id="{7F1E42E6-FE81-595C-3EAB-37DC85B78C3A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2" name="Rectángulo 81">
              <a:extLst>
                <a:ext uri="{FF2B5EF4-FFF2-40B4-BE49-F238E27FC236}">
                  <a16:creationId xmlns:a16="http://schemas.microsoft.com/office/drawing/2014/main" id="{5A8EB3DC-E630-D050-61BD-F478893496A1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3" name="Elipse 82">
              <a:extLst>
                <a:ext uri="{FF2B5EF4-FFF2-40B4-BE49-F238E27FC236}">
                  <a16:creationId xmlns:a16="http://schemas.microsoft.com/office/drawing/2014/main" id="{AB1C4C0F-7C93-1309-9C76-3555009E8576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4" name="Elipse 83">
              <a:extLst>
                <a:ext uri="{FF2B5EF4-FFF2-40B4-BE49-F238E27FC236}">
                  <a16:creationId xmlns:a16="http://schemas.microsoft.com/office/drawing/2014/main" id="{B23D7185-A47E-71FD-A32F-C9CCB242C8FF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5" name="Elipse 84">
              <a:extLst>
                <a:ext uri="{FF2B5EF4-FFF2-40B4-BE49-F238E27FC236}">
                  <a16:creationId xmlns:a16="http://schemas.microsoft.com/office/drawing/2014/main" id="{94207719-AD32-4D91-CAAD-548F68F39F9C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6" name="Rectángulo 85">
              <a:extLst>
                <a:ext uri="{FF2B5EF4-FFF2-40B4-BE49-F238E27FC236}">
                  <a16:creationId xmlns:a16="http://schemas.microsoft.com/office/drawing/2014/main" id="{6A4644D4-C7C9-855A-76C9-A0FE68AB7F37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7" name="Elipse 86">
              <a:extLst>
                <a:ext uri="{FF2B5EF4-FFF2-40B4-BE49-F238E27FC236}">
                  <a16:creationId xmlns:a16="http://schemas.microsoft.com/office/drawing/2014/main" id="{D7F121FD-B695-F913-A57D-346BDFE99FBF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8" name="Elipse 87">
              <a:extLst>
                <a:ext uri="{FF2B5EF4-FFF2-40B4-BE49-F238E27FC236}">
                  <a16:creationId xmlns:a16="http://schemas.microsoft.com/office/drawing/2014/main" id="{B2F18734-0802-3630-B61C-FFCD2F15205E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9" name="Elipse 88">
              <a:extLst>
                <a:ext uri="{FF2B5EF4-FFF2-40B4-BE49-F238E27FC236}">
                  <a16:creationId xmlns:a16="http://schemas.microsoft.com/office/drawing/2014/main" id="{2653B92A-BD27-417F-CE01-5430D71E3AB6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0" name="Rectángulo 89">
              <a:extLst>
                <a:ext uri="{FF2B5EF4-FFF2-40B4-BE49-F238E27FC236}">
                  <a16:creationId xmlns:a16="http://schemas.microsoft.com/office/drawing/2014/main" id="{D1FDD309-CB8E-1A10-060F-81C2A24B6076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4AF93F5B-1A04-D6FC-C67F-579A0655183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2" name="Elipse 91">
              <a:extLst>
                <a:ext uri="{FF2B5EF4-FFF2-40B4-BE49-F238E27FC236}">
                  <a16:creationId xmlns:a16="http://schemas.microsoft.com/office/drawing/2014/main" id="{4C406689-35FF-287C-D7BF-AA80A99704AB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3" name="Elipse 92">
              <a:extLst>
                <a:ext uri="{FF2B5EF4-FFF2-40B4-BE49-F238E27FC236}">
                  <a16:creationId xmlns:a16="http://schemas.microsoft.com/office/drawing/2014/main" id="{F2AF6E1E-6106-359C-625E-4850C36E1512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4" name="Rectángulo 93">
              <a:extLst>
                <a:ext uri="{FF2B5EF4-FFF2-40B4-BE49-F238E27FC236}">
                  <a16:creationId xmlns:a16="http://schemas.microsoft.com/office/drawing/2014/main" id="{593FE291-5261-8237-AF89-C46FA2230A97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5" name="Elipse 94">
              <a:extLst>
                <a:ext uri="{FF2B5EF4-FFF2-40B4-BE49-F238E27FC236}">
                  <a16:creationId xmlns:a16="http://schemas.microsoft.com/office/drawing/2014/main" id="{C290B01B-83D0-4FCD-AB9B-2F35CFB326F9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6" name="Elipse 95">
              <a:extLst>
                <a:ext uri="{FF2B5EF4-FFF2-40B4-BE49-F238E27FC236}">
                  <a16:creationId xmlns:a16="http://schemas.microsoft.com/office/drawing/2014/main" id="{3CFD07A5-C4D7-B7A3-22B2-0553BDADA76D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7" name="Elipse 96">
              <a:extLst>
                <a:ext uri="{FF2B5EF4-FFF2-40B4-BE49-F238E27FC236}">
                  <a16:creationId xmlns:a16="http://schemas.microsoft.com/office/drawing/2014/main" id="{E56CEDE1-1EC5-FE17-2A09-A45FFD6A5381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8" name="Rectángulo 97">
              <a:extLst>
                <a:ext uri="{FF2B5EF4-FFF2-40B4-BE49-F238E27FC236}">
                  <a16:creationId xmlns:a16="http://schemas.microsoft.com/office/drawing/2014/main" id="{4C86EB4B-E098-D423-AEBA-8FB5D2C47A98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9" name="Elipse 98">
              <a:extLst>
                <a:ext uri="{FF2B5EF4-FFF2-40B4-BE49-F238E27FC236}">
                  <a16:creationId xmlns:a16="http://schemas.microsoft.com/office/drawing/2014/main" id="{91EBDE35-0A52-75EC-442D-29A37B1D22C9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0" name="Elipse 99">
              <a:extLst>
                <a:ext uri="{FF2B5EF4-FFF2-40B4-BE49-F238E27FC236}">
                  <a16:creationId xmlns:a16="http://schemas.microsoft.com/office/drawing/2014/main" id="{0D31BBA4-C404-3990-3406-5E46C984ECD5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1" name="Elipse 100">
              <a:extLst>
                <a:ext uri="{FF2B5EF4-FFF2-40B4-BE49-F238E27FC236}">
                  <a16:creationId xmlns:a16="http://schemas.microsoft.com/office/drawing/2014/main" id="{E14667D3-3009-3969-EF2F-24DF83AE973D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2" name="Rectángulo 101">
              <a:extLst>
                <a:ext uri="{FF2B5EF4-FFF2-40B4-BE49-F238E27FC236}">
                  <a16:creationId xmlns:a16="http://schemas.microsoft.com/office/drawing/2014/main" id="{246ACA79-A98D-DAF5-B0CD-6D64E30E6013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3" name="Elipse 102">
              <a:extLst>
                <a:ext uri="{FF2B5EF4-FFF2-40B4-BE49-F238E27FC236}">
                  <a16:creationId xmlns:a16="http://schemas.microsoft.com/office/drawing/2014/main" id="{C93D3FAC-7A32-F3F6-AE7C-4140A2F721C4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4" name="Elipse 103">
              <a:extLst>
                <a:ext uri="{FF2B5EF4-FFF2-40B4-BE49-F238E27FC236}">
                  <a16:creationId xmlns:a16="http://schemas.microsoft.com/office/drawing/2014/main" id="{69500633-7E15-13A3-0912-B6A742F3D4B2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5144026C-7EEA-C095-B5AE-475811C2180B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6" name="Rectángulo 105">
              <a:extLst>
                <a:ext uri="{FF2B5EF4-FFF2-40B4-BE49-F238E27FC236}">
                  <a16:creationId xmlns:a16="http://schemas.microsoft.com/office/drawing/2014/main" id="{D015217F-4D68-1060-A69E-BECA2511E3F3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7" name="Elipse 106">
              <a:extLst>
                <a:ext uri="{FF2B5EF4-FFF2-40B4-BE49-F238E27FC236}">
                  <a16:creationId xmlns:a16="http://schemas.microsoft.com/office/drawing/2014/main" id="{119078B7-6B0F-B282-AE7D-0C53884806F1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8" name="Elipse 107">
              <a:extLst>
                <a:ext uri="{FF2B5EF4-FFF2-40B4-BE49-F238E27FC236}">
                  <a16:creationId xmlns:a16="http://schemas.microsoft.com/office/drawing/2014/main" id="{C031F7B2-ADF7-08B8-8C37-5A38FE37D708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9" name="Elipse 108">
              <a:extLst>
                <a:ext uri="{FF2B5EF4-FFF2-40B4-BE49-F238E27FC236}">
                  <a16:creationId xmlns:a16="http://schemas.microsoft.com/office/drawing/2014/main" id="{0F0AA292-6A93-A9F6-3C26-E4038B7FF51A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11" name="Grupo 110">
            <a:extLst>
              <a:ext uri="{FF2B5EF4-FFF2-40B4-BE49-F238E27FC236}">
                <a16:creationId xmlns:a16="http://schemas.microsoft.com/office/drawing/2014/main" id="{CA771596-2B8A-18ED-3580-66974D14B054}"/>
              </a:ext>
            </a:extLst>
          </p:cNvPr>
          <p:cNvGrpSpPr/>
          <p:nvPr/>
        </p:nvGrpSpPr>
        <p:grpSpPr>
          <a:xfrm rot="5400000">
            <a:off x="2339895" y="3567588"/>
            <a:ext cx="4274879" cy="214685"/>
            <a:chOff x="935990" y="1804036"/>
            <a:chExt cx="4274879" cy="214685"/>
          </a:xfrm>
        </p:grpSpPr>
        <p:sp>
          <p:nvSpPr>
            <p:cNvPr id="112" name="Rectángulo 111">
              <a:extLst>
                <a:ext uri="{FF2B5EF4-FFF2-40B4-BE49-F238E27FC236}">
                  <a16:creationId xmlns:a16="http://schemas.microsoft.com/office/drawing/2014/main" id="{ECB444A8-BE11-FA9C-35C9-6405CE3F919A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3" name="Elipse 112">
              <a:extLst>
                <a:ext uri="{FF2B5EF4-FFF2-40B4-BE49-F238E27FC236}">
                  <a16:creationId xmlns:a16="http://schemas.microsoft.com/office/drawing/2014/main" id="{945C4A2C-1423-7360-5CE5-F52BB4A7BA1F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4" name="Elipse 113">
              <a:extLst>
                <a:ext uri="{FF2B5EF4-FFF2-40B4-BE49-F238E27FC236}">
                  <a16:creationId xmlns:a16="http://schemas.microsoft.com/office/drawing/2014/main" id="{B0B8A7F7-4A4B-A33A-4DE5-3FC014049EC5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5" name="Elipse 114">
              <a:extLst>
                <a:ext uri="{FF2B5EF4-FFF2-40B4-BE49-F238E27FC236}">
                  <a16:creationId xmlns:a16="http://schemas.microsoft.com/office/drawing/2014/main" id="{20F21EC3-334A-5D6D-9F5C-A13C68965A1F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6" name="Rectángulo 115">
              <a:extLst>
                <a:ext uri="{FF2B5EF4-FFF2-40B4-BE49-F238E27FC236}">
                  <a16:creationId xmlns:a16="http://schemas.microsoft.com/office/drawing/2014/main" id="{D0D06C83-5380-D78D-F220-7D25F50D92BA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7" name="Elipse 116">
              <a:extLst>
                <a:ext uri="{FF2B5EF4-FFF2-40B4-BE49-F238E27FC236}">
                  <a16:creationId xmlns:a16="http://schemas.microsoft.com/office/drawing/2014/main" id="{2BC4E0B8-0A30-C0C6-4450-AE8516A201D8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8" name="Elipse 117">
              <a:extLst>
                <a:ext uri="{FF2B5EF4-FFF2-40B4-BE49-F238E27FC236}">
                  <a16:creationId xmlns:a16="http://schemas.microsoft.com/office/drawing/2014/main" id="{1CA3A57E-2128-F6B0-E98D-72AEF99033EE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9" name="Elipse 118">
              <a:extLst>
                <a:ext uri="{FF2B5EF4-FFF2-40B4-BE49-F238E27FC236}">
                  <a16:creationId xmlns:a16="http://schemas.microsoft.com/office/drawing/2014/main" id="{02DFC675-0B14-DAA1-D07D-09F1081B0354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0" name="Rectángulo 119">
              <a:extLst>
                <a:ext uri="{FF2B5EF4-FFF2-40B4-BE49-F238E27FC236}">
                  <a16:creationId xmlns:a16="http://schemas.microsoft.com/office/drawing/2014/main" id="{9B9E73D8-5C86-1B24-7D60-2268A8C94E77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1" name="Elipse 120">
              <a:extLst>
                <a:ext uri="{FF2B5EF4-FFF2-40B4-BE49-F238E27FC236}">
                  <a16:creationId xmlns:a16="http://schemas.microsoft.com/office/drawing/2014/main" id="{ECEBDA27-1300-F457-D4EB-292B2F8E946B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2" name="Elipse 121">
              <a:extLst>
                <a:ext uri="{FF2B5EF4-FFF2-40B4-BE49-F238E27FC236}">
                  <a16:creationId xmlns:a16="http://schemas.microsoft.com/office/drawing/2014/main" id="{D58C7595-8245-7F5C-0941-0464E7ABCAE6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3" name="Elipse 122">
              <a:extLst>
                <a:ext uri="{FF2B5EF4-FFF2-40B4-BE49-F238E27FC236}">
                  <a16:creationId xmlns:a16="http://schemas.microsoft.com/office/drawing/2014/main" id="{941366D9-15B5-F1D9-00A5-73625DB41273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4" name="Rectángulo 123">
              <a:extLst>
                <a:ext uri="{FF2B5EF4-FFF2-40B4-BE49-F238E27FC236}">
                  <a16:creationId xmlns:a16="http://schemas.microsoft.com/office/drawing/2014/main" id="{C5279953-38BE-76FF-7A93-521E69FD7BC8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5" name="Elipse 124">
              <a:extLst>
                <a:ext uri="{FF2B5EF4-FFF2-40B4-BE49-F238E27FC236}">
                  <a16:creationId xmlns:a16="http://schemas.microsoft.com/office/drawing/2014/main" id="{F3400E49-433B-9DA5-0814-E847B245DA03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6" name="Elipse 125">
              <a:extLst>
                <a:ext uri="{FF2B5EF4-FFF2-40B4-BE49-F238E27FC236}">
                  <a16:creationId xmlns:a16="http://schemas.microsoft.com/office/drawing/2014/main" id="{09505338-B97F-597D-DEB1-730BBAE2BF81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7" name="Elipse 126">
              <a:extLst>
                <a:ext uri="{FF2B5EF4-FFF2-40B4-BE49-F238E27FC236}">
                  <a16:creationId xmlns:a16="http://schemas.microsoft.com/office/drawing/2014/main" id="{8F152A28-F219-C7C3-FFAB-CF16D1EA1751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8" name="Rectángulo 127">
              <a:extLst>
                <a:ext uri="{FF2B5EF4-FFF2-40B4-BE49-F238E27FC236}">
                  <a16:creationId xmlns:a16="http://schemas.microsoft.com/office/drawing/2014/main" id="{EC068552-7C63-7E26-DE8F-BCD6315A02D4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9" name="Elipse 128">
              <a:extLst>
                <a:ext uri="{FF2B5EF4-FFF2-40B4-BE49-F238E27FC236}">
                  <a16:creationId xmlns:a16="http://schemas.microsoft.com/office/drawing/2014/main" id="{2C14F2A5-94D9-982B-3264-56743BD6ADED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0" name="Elipse 129">
              <a:extLst>
                <a:ext uri="{FF2B5EF4-FFF2-40B4-BE49-F238E27FC236}">
                  <a16:creationId xmlns:a16="http://schemas.microsoft.com/office/drawing/2014/main" id="{599BD19C-C735-8767-1217-E1F6DE810942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1" name="Elipse 130">
              <a:extLst>
                <a:ext uri="{FF2B5EF4-FFF2-40B4-BE49-F238E27FC236}">
                  <a16:creationId xmlns:a16="http://schemas.microsoft.com/office/drawing/2014/main" id="{6F56BD35-47E6-7ABA-622E-4B9ABDBFE20A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2" name="Rectángulo 131">
              <a:extLst>
                <a:ext uri="{FF2B5EF4-FFF2-40B4-BE49-F238E27FC236}">
                  <a16:creationId xmlns:a16="http://schemas.microsoft.com/office/drawing/2014/main" id="{CF0D09CD-BFBC-2BAD-27ED-E4127FF1C89A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3" name="Elipse 132">
              <a:extLst>
                <a:ext uri="{FF2B5EF4-FFF2-40B4-BE49-F238E27FC236}">
                  <a16:creationId xmlns:a16="http://schemas.microsoft.com/office/drawing/2014/main" id="{FFF30D0F-DD98-F5C9-536F-76C119C0EFC5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4" name="Elipse 133">
              <a:extLst>
                <a:ext uri="{FF2B5EF4-FFF2-40B4-BE49-F238E27FC236}">
                  <a16:creationId xmlns:a16="http://schemas.microsoft.com/office/drawing/2014/main" id="{BF9AC8AB-4E98-6397-83AD-47154F568662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5" name="Elipse 134">
              <a:extLst>
                <a:ext uri="{FF2B5EF4-FFF2-40B4-BE49-F238E27FC236}">
                  <a16:creationId xmlns:a16="http://schemas.microsoft.com/office/drawing/2014/main" id="{DFBE4B8E-B221-C4EB-CB00-12A1F4A6D040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6" name="Rectángulo 135">
              <a:extLst>
                <a:ext uri="{FF2B5EF4-FFF2-40B4-BE49-F238E27FC236}">
                  <a16:creationId xmlns:a16="http://schemas.microsoft.com/office/drawing/2014/main" id="{83FE7EB1-92DB-2DC7-2F77-A6B94C83A6B6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7" name="Elipse 136">
              <a:extLst>
                <a:ext uri="{FF2B5EF4-FFF2-40B4-BE49-F238E27FC236}">
                  <a16:creationId xmlns:a16="http://schemas.microsoft.com/office/drawing/2014/main" id="{00735FA2-C159-2385-826D-5D40AE0CF22B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8" name="Elipse 137">
              <a:extLst>
                <a:ext uri="{FF2B5EF4-FFF2-40B4-BE49-F238E27FC236}">
                  <a16:creationId xmlns:a16="http://schemas.microsoft.com/office/drawing/2014/main" id="{61EE5E9C-0876-7446-D230-E074CE4EFF70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9" name="Elipse 138">
              <a:extLst>
                <a:ext uri="{FF2B5EF4-FFF2-40B4-BE49-F238E27FC236}">
                  <a16:creationId xmlns:a16="http://schemas.microsoft.com/office/drawing/2014/main" id="{7BB2D2A5-FD97-4E67-5D24-D4BE8B055D24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0" name="Rectángulo 139">
              <a:extLst>
                <a:ext uri="{FF2B5EF4-FFF2-40B4-BE49-F238E27FC236}">
                  <a16:creationId xmlns:a16="http://schemas.microsoft.com/office/drawing/2014/main" id="{BC0F1E35-62C3-FF99-6B50-B55AD4CEE30B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1" name="Elipse 140">
              <a:extLst>
                <a:ext uri="{FF2B5EF4-FFF2-40B4-BE49-F238E27FC236}">
                  <a16:creationId xmlns:a16="http://schemas.microsoft.com/office/drawing/2014/main" id="{B948D5BD-7BB6-BF4E-3E3D-760B332BACA8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2" name="Elipse 141">
              <a:extLst>
                <a:ext uri="{FF2B5EF4-FFF2-40B4-BE49-F238E27FC236}">
                  <a16:creationId xmlns:a16="http://schemas.microsoft.com/office/drawing/2014/main" id="{837E34DB-3C08-756E-389E-66E8CCB620B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3" name="Elipse 142">
              <a:extLst>
                <a:ext uri="{FF2B5EF4-FFF2-40B4-BE49-F238E27FC236}">
                  <a16:creationId xmlns:a16="http://schemas.microsoft.com/office/drawing/2014/main" id="{E12DB7FC-1574-E605-3E1A-DBC1C8F927D1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4" name="Rectángulo 143">
              <a:extLst>
                <a:ext uri="{FF2B5EF4-FFF2-40B4-BE49-F238E27FC236}">
                  <a16:creationId xmlns:a16="http://schemas.microsoft.com/office/drawing/2014/main" id="{5722FB47-089F-477C-9427-A41659074605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5" name="Elipse 144">
              <a:extLst>
                <a:ext uri="{FF2B5EF4-FFF2-40B4-BE49-F238E27FC236}">
                  <a16:creationId xmlns:a16="http://schemas.microsoft.com/office/drawing/2014/main" id="{CB524B11-8682-E4BF-C393-06CF7D4664E7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6" name="Elipse 145">
              <a:extLst>
                <a:ext uri="{FF2B5EF4-FFF2-40B4-BE49-F238E27FC236}">
                  <a16:creationId xmlns:a16="http://schemas.microsoft.com/office/drawing/2014/main" id="{5CFE4F53-6AF1-B1BE-1DA8-D0E2CD2009CA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7" name="Elipse 146">
              <a:extLst>
                <a:ext uri="{FF2B5EF4-FFF2-40B4-BE49-F238E27FC236}">
                  <a16:creationId xmlns:a16="http://schemas.microsoft.com/office/drawing/2014/main" id="{CBC33C4D-C211-7A9C-0954-5E2BBF6D24C7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8" name="Rectángulo 147">
              <a:extLst>
                <a:ext uri="{FF2B5EF4-FFF2-40B4-BE49-F238E27FC236}">
                  <a16:creationId xmlns:a16="http://schemas.microsoft.com/office/drawing/2014/main" id="{88BD1C20-6836-B71D-4331-BFD16763114E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9" name="Elipse 148">
              <a:extLst>
                <a:ext uri="{FF2B5EF4-FFF2-40B4-BE49-F238E27FC236}">
                  <a16:creationId xmlns:a16="http://schemas.microsoft.com/office/drawing/2014/main" id="{A58A0C99-1C2F-9314-2C1E-9A52C6CB179A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0" name="Elipse 149">
              <a:extLst>
                <a:ext uri="{FF2B5EF4-FFF2-40B4-BE49-F238E27FC236}">
                  <a16:creationId xmlns:a16="http://schemas.microsoft.com/office/drawing/2014/main" id="{DD4938FD-1BCF-CF5B-C063-DC1E06F56C1F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1" name="Elipse 150">
              <a:extLst>
                <a:ext uri="{FF2B5EF4-FFF2-40B4-BE49-F238E27FC236}">
                  <a16:creationId xmlns:a16="http://schemas.microsoft.com/office/drawing/2014/main" id="{2FA534EC-476B-76C9-3340-F650E3F74769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52" name="Grupo 151">
            <a:extLst>
              <a:ext uri="{FF2B5EF4-FFF2-40B4-BE49-F238E27FC236}">
                <a16:creationId xmlns:a16="http://schemas.microsoft.com/office/drawing/2014/main" id="{A8F9EE6D-7600-D363-32C0-96E96E35BBCD}"/>
              </a:ext>
            </a:extLst>
          </p:cNvPr>
          <p:cNvGrpSpPr/>
          <p:nvPr/>
        </p:nvGrpSpPr>
        <p:grpSpPr>
          <a:xfrm rot="5400000">
            <a:off x="1734190" y="3567588"/>
            <a:ext cx="4274879" cy="214685"/>
            <a:chOff x="935990" y="1804036"/>
            <a:chExt cx="4274879" cy="214685"/>
          </a:xfrm>
        </p:grpSpPr>
        <p:sp>
          <p:nvSpPr>
            <p:cNvPr id="153" name="Rectángulo 152">
              <a:extLst>
                <a:ext uri="{FF2B5EF4-FFF2-40B4-BE49-F238E27FC236}">
                  <a16:creationId xmlns:a16="http://schemas.microsoft.com/office/drawing/2014/main" id="{4E03ECE3-6289-80F3-E4F3-491F31841138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4" name="Elipse 153">
              <a:extLst>
                <a:ext uri="{FF2B5EF4-FFF2-40B4-BE49-F238E27FC236}">
                  <a16:creationId xmlns:a16="http://schemas.microsoft.com/office/drawing/2014/main" id="{F7A7C4DC-1BE2-4F01-92F9-C3E83F75C71B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5" name="Elipse 154">
              <a:extLst>
                <a:ext uri="{FF2B5EF4-FFF2-40B4-BE49-F238E27FC236}">
                  <a16:creationId xmlns:a16="http://schemas.microsoft.com/office/drawing/2014/main" id="{7F67A4B8-31B2-AA83-241F-E36C886D51DB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6" name="Elipse 155">
              <a:extLst>
                <a:ext uri="{FF2B5EF4-FFF2-40B4-BE49-F238E27FC236}">
                  <a16:creationId xmlns:a16="http://schemas.microsoft.com/office/drawing/2014/main" id="{FE393B8D-240B-C904-18A3-79BA01BE9945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7" name="Rectángulo 156">
              <a:extLst>
                <a:ext uri="{FF2B5EF4-FFF2-40B4-BE49-F238E27FC236}">
                  <a16:creationId xmlns:a16="http://schemas.microsoft.com/office/drawing/2014/main" id="{BBD6391C-9ED9-3E76-ADB9-1EE40FAA815C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8" name="Elipse 157">
              <a:extLst>
                <a:ext uri="{FF2B5EF4-FFF2-40B4-BE49-F238E27FC236}">
                  <a16:creationId xmlns:a16="http://schemas.microsoft.com/office/drawing/2014/main" id="{D8064DA2-77DE-778E-17C3-A0EDD9F7A75B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9" name="Elipse 158">
              <a:extLst>
                <a:ext uri="{FF2B5EF4-FFF2-40B4-BE49-F238E27FC236}">
                  <a16:creationId xmlns:a16="http://schemas.microsoft.com/office/drawing/2014/main" id="{0605E6C5-F0B9-79EA-2E1D-5E00F91FA615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0" name="Elipse 159">
              <a:extLst>
                <a:ext uri="{FF2B5EF4-FFF2-40B4-BE49-F238E27FC236}">
                  <a16:creationId xmlns:a16="http://schemas.microsoft.com/office/drawing/2014/main" id="{E881EFBE-9CB6-3631-DF56-3A384360C64F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1" name="Rectángulo 160">
              <a:extLst>
                <a:ext uri="{FF2B5EF4-FFF2-40B4-BE49-F238E27FC236}">
                  <a16:creationId xmlns:a16="http://schemas.microsoft.com/office/drawing/2014/main" id="{6F6DD351-1E98-DE1C-2536-FEB066C79AEC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2" name="Elipse 161">
              <a:extLst>
                <a:ext uri="{FF2B5EF4-FFF2-40B4-BE49-F238E27FC236}">
                  <a16:creationId xmlns:a16="http://schemas.microsoft.com/office/drawing/2014/main" id="{BA0C0E44-FA07-E51D-400A-ADDC324E31A4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3" name="Elipse 162">
              <a:extLst>
                <a:ext uri="{FF2B5EF4-FFF2-40B4-BE49-F238E27FC236}">
                  <a16:creationId xmlns:a16="http://schemas.microsoft.com/office/drawing/2014/main" id="{727CDF6F-36F7-FF3B-EB31-755DD88E64A4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4" name="Elipse 163">
              <a:extLst>
                <a:ext uri="{FF2B5EF4-FFF2-40B4-BE49-F238E27FC236}">
                  <a16:creationId xmlns:a16="http://schemas.microsoft.com/office/drawing/2014/main" id="{7922011D-7118-9810-A987-D48E6B1D7178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5" name="Rectángulo 164">
              <a:extLst>
                <a:ext uri="{FF2B5EF4-FFF2-40B4-BE49-F238E27FC236}">
                  <a16:creationId xmlns:a16="http://schemas.microsoft.com/office/drawing/2014/main" id="{0F7A6F40-BB48-7D6A-4399-C87A5CB4394A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6" name="Elipse 165">
              <a:extLst>
                <a:ext uri="{FF2B5EF4-FFF2-40B4-BE49-F238E27FC236}">
                  <a16:creationId xmlns:a16="http://schemas.microsoft.com/office/drawing/2014/main" id="{254374C9-5269-4C2D-DE01-A95D7896C1C2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7" name="Elipse 166">
              <a:extLst>
                <a:ext uri="{FF2B5EF4-FFF2-40B4-BE49-F238E27FC236}">
                  <a16:creationId xmlns:a16="http://schemas.microsoft.com/office/drawing/2014/main" id="{1FA61BB0-510F-6563-21DB-6913795D6BAD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8" name="Elipse 167">
              <a:extLst>
                <a:ext uri="{FF2B5EF4-FFF2-40B4-BE49-F238E27FC236}">
                  <a16:creationId xmlns:a16="http://schemas.microsoft.com/office/drawing/2014/main" id="{EBAA5F7E-3DA2-30D7-830A-5BCE81BD302B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9" name="Rectángulo 168">
              <a:extLst>
                <a:ext uri="{FF2B5EF4-FFF2-40B4-BE49-F238E27FC236}">
                  <a16:creationId xmlns:a16="http://schemas.microsoft.com/office/drawing/2014/main" id="{B4334560-B428-1739-BDFD-1EB2D75D11BB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0" name="Elipse 169">
              <a:extLst>
                <a:ext uri="{FF2B5EF4-FFF2-40B4-BE49-F238E27FC236}">
                  <a16:creationId xmlns:a16="http://schemas.microsoft.com/office/drawing/2014/main" id="{AAA5ABFF-735B-0CAA-4FDB-91547038C20F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1" name="Elipse 170">
              <a:extLst>
                <a:ext uri="{FF2B5EF4-FFF2-40B4-BE49-F238E27FC236}">
                  <a16:creationId xmlns:a16="http://schemas.microsoft.com/office/drawing/2014/main" id="{E1C69C57-A934-D322-BDDE-F515C3922291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2" name="Elipse 171">
              <a:extLst>
                <a:ext uri="{FF2B5EF4-FFF2-40B4-BE49-F238E27FC236}">
                  <a16:creationId xmlns:a16="http://schemas.microsoft.com/office/drawing/2014/main" id="{A2924E05-21B2-B229-A10D-C624CBEB4789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3" name="Rectángulo 172">
              <a:extLst>
                <a:ext uri="{FF2B5EF4-FFF2-40B4-BE49-F238E27FC236}">
                  <a16:creationId xmlns:a16="http://schemas.microsoft.com/office/drawing/2014/main" id="{71358259-64E0-1A76-F1E7-D41138924CE8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4" name="Elipse 173">
              <a:extLst>
                <a:ext uri="{FF2B5EF4-FFF2-40B4-BE49-F238E27FC236}">
                  <a16:creationId xmlns:a16="http://schemas.microsoft.com/office/drawing/2014/main" id="{78DDBF1D-D5C7-87DF-DBE7-EDE2D4714DAC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5" name="Elipse 174">
              <a:extLst>
                <a:ext uri="{FF2B5EF4-FFF2-40B4-BE49-F238E27FC236}">
                  <a16:creationId xmlns:a16="http://schemas.microsoft.com/office/drawing/2014/main" id="{6A837B13-C394-7266-6831-32884516611C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6" name="Elipse 175">
              <a:extLst>
                <a:ext uri="{FF2B5EF4-FFF2-40B4-BE49-F238E27FC236}">
                  <a16:creationId xmlns:a16="http://schemas.microsoft.com/office/drawing/2014/main" id="{A93FF1D8-6468-AD49-4584-D58D08106323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7" name="Rectángulo 176">
              <a:extLst>
                <a:ext uri="{FF2B5EF4-FFF2-40B4-BE49-F238E27FC236}">
                  <a16:creationId xmlns:a16="http://schemas.microsoft.com/office/drawing/2014/main" id="{CCB0921C-872B-2131-C580-B77583E5F3C1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8" name="Elipse 177">
              <a:extLst>
                <a:ext uri="{FF2B5EF4-FFF2-40B4-BE49-F238E27FC236}">
                  <a16:creationId xmlns:a16="http://schemas.microsoft.com/office/drawing/2014/main" id="{D86CBC38-BA42-8488-9AFE-DC0A56143E36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9" name="Elipse 178">
              <a:extLst>
                <a:ext uri="{FF2B5EF4-FFF2-40B4-BE49-F238E27FC236}">
                  <a16:creationId xmlns:a16="http://schemas.microsoft.com/office/drawing/2014/main" id="{74B18D61-1A28-5861-88CA-070E07972436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0" name="Elipse 179">
              <a:extLst>
                <a:ext uri="{FF2B5EF4-FFF2-40B4-BE49-F238E27FC236}">
                  <a16:creationId xmlns:a16="http://schemas.microsoft.com/office/drawing/2014/main" id="{22AFC150-CE20-EA5A-1000-A9602DF34A71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1" name="Rectángulo 180">
              <a:extLst>
                <a:ext uri="{FF2B5EF4-FFF2-40B4-BE49-F238E27FC236}">
                  <a16:creationId xmlns:a16="http://schemas.microsoft.com/office/drawing/2014/main" id="{2E11D515-45CB-B60A-260D-1864D77CEF6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" name="Elipse 181">
              <a:extLst>
                <a:ext uri="{FF2B5EF4-FFF2-40B4-BE49-F238E27FC236}">
                  <a16:creationId xmlns:a16="http://schemas.microsoft.com/office/drawing/2014/main" id="{9CC631EB-40D5-20E1-5E2A-108EC3C41103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3" name="Elipse 182">
              <a:extLst>
                <a:ext uri="{FF2B5EF4-FFF2-40B4-BE49-F238E27FC236}">
                  <a16:creationId xmlns:a16="http://schemas.microsoft.com/office/drawing/2014/main" id="{C48C9B41-9333-82D3-1776-D768EA115D07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4" name="Elipse 183">
              <a:extLst>
                <a:ext uri="{FF2B5EF4-FFF2-40B4-BE49-F238E27FC236}">
                  <a16:creationId xmlns:a16="http://schemas.microsoft.com/office/drawing/2014/main" id="{5BD6CE65-F210-DE31-5D12-C01DF1F6A342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5" name="Rectángulo 184">
              <a:extLst>
                <a:ext uri="{FF2B5EF4-FFF2-40B4-BE49-F238E27FC236}">
                  <a16:creationId xmlns:a16="http://schemas.microsoft.com/office/drawing/2014/main" id="{6C35160D-73C8-DE4F-FDB1-FB8E5075AC31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6" name="Elipse 185">
              <a:extLst>
                <a:ext uri="{FF2B5EF4-FFF2-40B4-BE49-F238E27FC236}">
                  <a16:creationId xmlns:a16="http://schemas.microsoft.com/office/drawing/2014/main" id="{06A7FF1E-D2EC-BE8C-4F6F-CAC323DC3728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7" name="Elipse 186">
              <a:extLst>
                <a:ext uri="{FF2B5EF4-FFF2-40B4-BE49-F238E27FC236}">
                  <a16:creationId xmlns:a16="http://schemas.microsoft.com/office/drawing/2014/main" id="{F1284B35-3658-44AF-2955-47987577B168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8" name="Elipse 187">
              <a:extLst>
                <a:ext uri="{FF2B5EF4-FFF2-40B4-BE49-F238E27FC236}">
                  <a16:creationId xmlns:a16="http://schemas.microsoft.com/office/drawing/2014/main" id="{1938FE3E-7F9A-5EF5-C3D8-187FDBA8F78E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9" name="Rectángulo 188">
              <a:extLst>
                <a:ext uri="{FF2B5EF4-FFF2-40B4-BE49-F238E27FC236}">
                  <a16:creationId xmlns:a16="http://schemas.microsoft.com/office/drawing/2014/main" id="{FA7D4092-6887-6A3E-776D-DDDBDCC34F16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0" name="Elipse 189">
              <a:extLst>
                <a:ext uri="{FF2B5EF4-FFF2-40B4-BE49-F238E27FC236}">
                  <a16:creationId xmlns:a16="http://schemas.microsoft.com/office/drawing/2014/main" id="{D65702F2-4F84-EA76-94AE-02DFE16B9798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1" name="Elipse 190">
              <a:extLst>
                <a:ext uri="{FF2B5EF4-FFF2-40B4-BE49-F238E27FC236}">
                  <a16:creationId xmlns:a16="http://schemas.microsoft.com/office/drawing/2014/main" id="{CD99A531-40AA-0AEF-758F-46CED4E5C541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2" name="Elipse 191">
              <a:extLst>
                <a:ext uri="{FF2B5EF4-FFF2-40B4-BE49-F238E27FC236}">
                  <a16:creationId xmlns:a16="http://schemas.microsoft.com/office/drawing/2014/main" id="{9D574365-5134-F43C-1B5E-E41495E1214A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93" name="Grupo 192">
            <a:extLst>
              <a:ext uri="{FF2B5EF4-FFF2-40B4-BE49-F238E27FC236}">
                <a16:creationId xmlns:a16="http://schemas.microsoft.com/office/drawing/2014/main" id="{D6B906A9-F7D5-D9C0-34F4-72A949EC3A17}"/>
              </a:ext>
            </a:extLst>
          </p:cNvPr>
          <p:cNvGrpSpPr/>
          <p:nvPr/>
        </p:nvGrpSpPr>
        <p:grpSpPr>
          <a:xfrm rot="5400000">
            <a:off x="1294483" y="3567588"/>
            <a:ext cx="4274879" cy="214685"/>
            <a:chOff x="935990" y="1804036"/>
            <a:chExt cx="4274879" cy="214685"/>
          </a:xfrm>
        </p:grpSpPr>
        <p:sp>
          <p:nvSpPr>
            <p:cNvPr id="194" name="Rectángulo 193">
              <a:extLst>
                <a:ext uri="{FF2B5EF4-FFF2-40B4-BE49-F238E27FC236}">
                  <a16:creationId xmlns:a16="http://schemas.microsoft.com/office/drawing/2014/main" id="{F7632B9D-5E61-35E2-E18F-9CC1647A4A69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5" name="Elipse 194">
              <a:extLst>
                <a:ext uri="{FF2B5EF4-FFF2-40B4-BE49-F238E27FC236}">
                  <a16:creationId xmlns:a16="http://schemas.microsoft.com/office/drawing/2014/main" id="{6BBF305B-FC26-F180-7584-C93A14FED28F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6" name="Elipse 195">
              <a:extLst>
                <a:ext uri="{FF2B5EF4-FFF2-40B4-BE49-F238E27FC236}">
                  <a16:creationId xmlns:a16="http://schemas.microsoft.com/office/drawing/2014/main" id="{5149E504-77FC-0778-84FC-75956BAB6C52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7" name="Elipse 196">
              <a:extLst>
                <a:ext uri="{FF2B5EF4-FFF2-40B4-BE49-F238E27FC236}">
                  <a16:creationId xmlns:a16="http://schemas.microsoft.com/office/drawing/2014/main" id="{503E6626-C7CA-08EE-1905-A471B54BD0E9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8" name="Rectángulo 197">
              <a:extLst>
                <a:ext uri="{FF2B5EF4-FFF2-40B4-BE49-F238E27FC236}">
                  <a16:creationId xmlns:a16="http://schemas.microsoft.com/office/drawing/2014/main" id="{50C94B39-AB02-84E3-858D-6BDB284B5079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9" name="Elipse 198">
              <a:extLst>
                <a:ext uri="{FF2B5EF4-FFF2-40B4-BE49-F238E27FC236}">
                  <a16:creationId xmlns:a16="http://schemas.microsoft.com/office/drawing/2014/main" id="{97C07F9A-9E44-DA54-88D6-2F4F2C44C228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0" name="Elipse 199">
              <a:extLst>
                <a:ext uri="{FF2B5EF4-FFF2-40B4-BE49-F238E27FC236}">
                  <a16:creationId xmlns:a16="http://schemas.microsoft.com/office/drawing/2014/main" id="{9AEF6643-EDCD-AF95-848F-C37295BBCDAD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1" name="Elipse 200">
              <a:extLst>
                <a:ext uri="{FF2B5EF4-FFF2-40B4-BE49-F238E27FC236}">
                  <a16:creationId xmlns:a16="http://schemas.microsoft.com/office/drawing/2014/main" id="{5CC5994B-744B-C836-C45F-B69E37A2E293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2" name="Rectángulo 201">
              <a:extLst>
                <a:ext uri="{FF2B5EF4-FFF2-40B4-BE49-F238E27FC236}">
                  <a16:creationId xmlns:a16="http://schemas.microsoft.com/office/drawing/2014/main" id="{8800E9C7-1EEE-8397-351F-1ECD2010CFCE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3" name="Elipse 202">
              <a:extLst>
                <a:ext uri="{FF2B5EF4-FFF2-40B4-BE49-F238E27FC236}">
                  <a16:creationId xmlns:a16="http://schemas.microsoft.com/office/drawing/2014/main" id="{9CB8192F-22D5-A5BA-FA32-7F451D386B1A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4" name="Elipse 203">
              <a:extLst>
                <a:ext uri="{FF2B5EF4-FFF2-40B4-BE49-F238E27FC236}">
                  <a16:creationId xmlns:a16="http://schemas.microsoft.com/office/drawing/2014/main" id="{21B07DE9-97D5-FCB6-9959-A8D5F110C847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5" name="Elipse 204">
              <a:extLst>
                <a:ext uri="{FF2B5EF4-FFF2-40B4-BE49-F238E27FC236}">
                  <a16:creationId xmlns:a16="http://schemas.microsoft.com/office/drawing/2014/main" id="{EDC57F14-C17A-BADD-A9FA-3EE9F5A253AF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6" name="Rectángulo 205">
              <a:extLst>
                <a:ext uri="{FF2B5EF4-FFF2-40B4-BE49-F238E27FC236}">
                  <a16:creationId xmlns:a16="http://schemas.microsoft.com/office/drawing/2014/main" id="{A0D76C12-8C49-1660-8A14-FF34CFF78703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7" name="Elipse 206">
              <a:extLst>
                <a:ext uri="{FF2B5EF4-FFF2-40B4-BE49-F238E27FC236}">
                  <a16:creationId xmlns:a16="http://schemas.microsoft.com/office/drawing/2014/main" id="{8E13DFA8-CC8E-D52D-45A8-4A7E0C307557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8" name="Elipse 207">
              <a:extLst>
                <a:ext uri="{FF2B5EF4-FFF2-40B4-BE49-F238E27FC236}">
                  <a16:creationId xmlns:a16="http://schemas.microsoft.com/office/drawing/2014/main" id="{06617FEB-9EDF-C59B-E0AB-5AB267A7BDA4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9" name="Elipse 208">
              <a:extLst>
                <a:ext uri="{FF2B5EF4-FFF2-40B4-BE49-F238E27FC236}">
                  <a16:creationId xmlns:a16="http://schemas.microsoft.com/office/drawing/2014/main" id="{A78FFECE-9959-06D5-4367-CD4E198EA7F2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0" name="Rectángulo 209">
              <a:extLst>
                <a:ext uri="{FF2B5EF4-FFF2-40B4-BE49-F238E27FC236}">
                  <a16:creationId xmlns:a16="http://schemas.microsoft.com/office/drawing/2014/main" id="{50F498B8-7A39-9474-CE13-ABE5157EA6BE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1" name="Elipse 210">
              <a:extLst>
                <a:ext uri="{FF2B5EF4-FFF2-40B4-BE49-F238E27FC236}">
                  <a16:creationId xmlns:a16="http://schemas.microsoft.com/office/drawing/2014/main" id="{EDD44D23-73C6-23A5-CD69-17CC0EB07DCE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2" name="Elipse 211">
              <a:extLst>
                <a:ext uri="{FF2B5EF4-FFF2-40B4-BE49-F238E27FC236}">
                  <a16:creationId xmlns:a16="http://schemas.microsoft.com/office/drawing/2014/main" id="{8D68A9B8-C802-466A-6637-3ED7852E7A38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3" name="Elipse 212">
              <a:extLst>
                <a:ext uri="{FF2B5EF4-FFF2-40B4-BE49-F238E27FC236}">
                  <a16:creationId xmlns:a16="http://schemas.microsoft.com/office/drawing/2014/main" id="{5942FEB0-AFCA-E83E-C234-B15FA375E9B1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4" name="Rectángulo 213">
              <a:extLst>
                <a:ext uri="{FF2B5EF4-FFF2-40B4-BE49-F238E27FC236}">
                  <a16:creationId xmlns:a16="http://schemas.microsoft.com/office/drawing/2014/main" id="{8C83F389-7ADC-57F5-243C-F557140F94FE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5" name="Elipse 214">
              <a:extLst>
                <a:ext uri="{FF2B5EF4-FFF2-40B4-BE49-F238E27FC236}">
                  <a16:creationId xmlns:a16="http://schemas.microsoft.com/office/drawing/2014/main" id="{9D2EFCE0-9CA0-E4AE-3522-55737B308B2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6" name="Elipse 215">
              <a:extLst>
                <a:ext uri="{FF2B5EF4-FFF2-40B4-BE49-F238E27FC236}">
                  <a16:creationId xmlns:a16="http://schemas.microsoft.com/office/drawing/2014/main" id="{0124132B-E759-21BC-C093-FC7E790524C3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7" name="Elipse 216">
              <a:extLst>
                <a:ext uri="{FF2B5EF4-FFF2-40B4-BE49-F238E27FC236}">
                  <a16:creationId xmlns:a16="http://schemas.microsoft.com/office/drawing/2014/main" id="{AFBFF117-F5F8-E0CF-BD4D-05F565D37756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8" name="Rectángulo 217">
              <a:extLst>
                <a:ext uri="{FF2B5EF4-FFF2-40B4-BE49-F238E27FC236}">
                  <a16:creationId xmlns:a16="http://schemas.microsoft.com/office/drawing/2014/main" id="{8948B08A-37E7-5509-478D-4F3CC0C7D74D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9" name="Elipse 218">
              <a:extLst>
                <a:ext uri="{FF2B5EF4-FFF2-40B4-BE49-F238E27FC236}">
                  <a16:creationId xmlns:a16="http://schemas.microsoft.com/office/drawing/2014/main" id="{500B625B-9289-D2A6-2CB1-EED20637FEAD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0" name="Elipse 219">
              <a:extLst>
                <a:ext uri="{FF2B5EF4-FFF2-40B4-BE49-F238E27FC236}">
                  <a16:creationId xmlns:a16="http://schemas.microsoft.com/office/drawing/2014/main" id="{0F978D1D-6ADD-8A88-96A5-78FCC55237CB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1" name="Elipse 220">
              <a:extLst>
                <a:ext uri="{FF2B5EF4-FFF2-40B4-BE49-F238E27FC236}">
                  <a16:creationId xmlns:a16="http://schemas.microsoft.com/office/drawing/2014/main" id="{AA7E867D-B78A-5DB1-98CC-39F888B435FA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2" name="Rectángulo 221">
              <a:extLst>
                <a:ext uri="{FF2B5EF4-FFF2-40B4-BE49-F238E27FC236}">
                  <a16:creationId xmlns:a16="http://schemas.microsoft.com/office/drawing/2014/main" id="{74E2ADC6-33ED-E215-D4A5-E39EFAC75EB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3" name="Elipse 222">
              <a:extLst>
                <a:ext uri="{FF2B5EF4-FFF2-40B4-BE49-F238E27FC236}">
                  <a16:creationId xmlns:a16="http://schemas.microsoft.com/office/drawing/2014/main" id="{F7A04773-803A-3617-734C-B434B2CDBC29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4" name="Elipse 223">
              <a:extLst>
                <a:ext uri="{FF2B5EF4-FFF2-40B4-BE49-F238E27FC236}">
                  <a16:creationId xmlns:a16="http://schemas.microsoft.com/office/drawing/2014/main" id="{19ECFD27-F65E-C60F-5B72-CEDD4D3A7899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5" name="Elipse 224">
              <a:extLst>
                <a:ext uri="{FF2B5EF4-FFF2-40B4-BE49-F238E27FC236}">
                  <a16:creationId xmlns:a16="http://schemas.microsoft.com/office/drawing/2014/main" id="{01DB274B-9180-7BFC-C3E7-F14378C2830F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6" name="Rectángulo 225">
              <a:extLst>
                <a:ext uri="{FF2B5EF4-FFF2-40B4-BE49-F238E27FC236}">
                  <a16:creationId xmlns:a16="http://schemas.microsoft.com/office/drawing/2014/main" id="{702BE56F-EE3F-739A-4D78-BA4992DDD008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7" name="Elipse 226">
              <a:extLst>
                <a:ext uri="{FF2B5EF4-FFF2-40B4-BE49-F238E27FC236}">
                  <a16:creationId xmlns:a16="http://schemas.microsoft.com/office/drawing/2014/main" id="{02BE3599-B6DA-6300-95CC-02546E686796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8" name="Elipse 227">
              <a:extLst>
                <a:ext uri="{FF2B5EF4-FFF2-40B4-BE49-F238E27FC236}">
                  <a16:creationId xmlns:a16="http://schemas.microsoft.com/office/drawing/2014/main" id="{DE01EE75-CAF4-30C7-A046-E9C0FDC0B0B4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9" name="Elipse 228">
              <a:extLst>
                <a:ext uri="{FF2B5EF4-FFF2-40B4-BE49-F238E27FC236}">
                  <a16:creationId xmlns:a16="http://schemas.microsoft.com/office/drawing/2014/main" id="{E585CA80-A430-FDAC-F0F8-79FB57278654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0" name="Rectángulo 229">
              <a:extLst>
                <a:ext uri="{FF2B5EF4-FFF2-40B4-BE49-F238E27FC236}">
                  <a16:creationId xmlns:a16="http://schemas.microsoft.com/office/drawing/2014/main" id="{7F7248A5-D353-5A08-D278-ECF6B64463E2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1" name="Elipse 230">
              <a:extLst>
                <a:ext uri="{FF2B5EF4-FFF2-40B4-BE49-F238E27FC236}">
                  <a16:creationId xmlns:a16="http://schemas.microsoft.com/office/drawing/2014/main" id="{E64997E5-BD81-6A38-6873-5EEB6AA31070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2" name="Elipse 231">
              <a:extLst>
                <a:ext uri="{FF2B5EF4-FFF2-40B4-BE49-F238E27FC236}">
                  <a16:creationId xmlns:a16="http://schemas.microsoft.com/office/drawing/2014/main" id="{E7C5C30A-A799-E5A0-D761-D1DE5E78D7F1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3" name="Elipse 232">
              <a:extLst>
                <a:ext uri="{FF2B5EF4-FFF2-40B4-BE49-F238E27FC236}">
                  <a16:creationId xmlns:a16="http://schemas.microsoft.com/office/drawing/2014/main" id="{28602B9D-8985-CF9D-4386-69F622BAE0B0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34" name="Grupo 233">
            <a:extLst>
              <a:ext uri="{FF2B5EF4-FFF2-40B4-BE49-F238E27FC236}">
                <a16:creationId xmlns:a16="http://schemas.microsoft.com/office/drawing/2014/main" id="{E67262EA-42E4-9010-7475-766977AB6DB8}"/>
              </a:ext>
            </a:extLst>
          </p:cNvPr>
          <p:cNvGrpSpPr/>
          <p:nvPr/>
        </p:nvGrpSpPr>
        <p:grpSpPr>
          <a:xfrm rot="5400000">
            <a:off x="608222" y="3567588"/>
            <a:ext cx="4274879" cy="214685"/>
            <a:chOff x="935990" y="1804036"/>
            <a:chExt cx="4274879" cy="214685"/>
          </a:xfrm>
        </p:grpSpPr>
        <p:sp>
          <p:nvSpPr>
            <p:cNvPr id="235" name="Rectángulo 234">
              <a:extLst>
                <a:ext uri="{FF2B5EF4-FFF2-40B4-BE49-F238E27FC236}">
                  <a16:creationId xmlns:a16="http://schemas.microsoft.com/office/drawing/2014/main" id="{C5BA2584-6D49-F308-A2C3-D9A1D7CF6205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6" name="Elipse 235">
              <a:extLst>
                <a:ext uri="{FF2B5EF4-FFF2-40B4-BE49-F238E27FC236}">
                  <a16:creationId xmlns:a16="http://schemas.microsoft.com/office/drawing/2014/main" id="{5FBDDC82-A337-93D8-E74D-C47112A102F6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7" name="Elipse 236">
              <a:extLst>
                <a:ext uri="{FF2B5EF4-FFF2-40B4-BE49-F238E27FC236}">
                  <a16:creationId xmlns:a16="http://schemas.microsoft.com/office/drawing/2014/main" id="{A0EF43DC-A15C-2688-0D8E-6159AA69C37B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8" name="Elipse 237">
              <a:extLst>
                <a:ext uri="{FF2B5EF4-FFF2-40B4-BE49-F238E27FC236}">
                  <a16:creationId xmlns:a16="http://schemas.microsoft.com/office/drawing/2014/main" id="{FD6061E4-53B1-6D63-30FC-A2ABAFE404D3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9" name="Rectángulo 238">
              <a:extLst>
                <a:ext uri="{FF2B5EF4-FFF2-40B4-BE49-F238E27FC236}">
                  <a16:creationId xmlns:a16="http://schemas.microsoft.com/office/drawing/2014/main" id="{D3A5ED10-0BF1-F2F7-15CE-509816C82CC6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0" name="Elipse 239">
              <a:extLst>
                <a:ext uri="{FF2B5EF4-FFF2-40B4-BE49-F238E27FC236}">
                  <a16:creationId xmlns:a16="http://schemas.microsoft.com/office/drawing/2014/main" id="{8746C34D-78A2-72B7-FD4F-F050FECE9151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1" name="Elipse 240">
              <a:extLst>
                <a:ext uri="{FF2B5EF4-FFF2-40B4-BE49-F238E27FC236}">
                  <a16:creationId xmlns:a16="http://schemas.microsoft.com/office/drawing/2014/main" id="{ADEDCB84-154E-34AD-32CE-571943317BC2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2" name="Elipse 241">
              <a:extLst>
                <a:ext uri="{FF2B5EF4-FFF2-40B4-BE49-F238E27FC236}">
                  <a16:creationId xmlns:a16="http://schemas.microsoft.com/office/drawing/2014/main" id="{6CF56048-6F63-D4A2-7EB6-B2A0AF661A38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3" name="Rectángulo 242">
              <a:extLst>
                <a:ext uri="{FF2B5EF4-FFF2-40B4-BE49-F238E27FC236}">
                  <a16:creationId xmlns:a16="http://schemas.microsoft.com/office/drawing/2014/main" id="{2BC253F7-7966-1182-86CF-F07136A78905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4" name="Elipse 243">
              <a:extLst>
                <a:ext uri="{FF2B5EF4-FFF2-40B4-BE49-F238E27FC236}">
                  <a16:creationId xmlns:a16="http://schemas.microsoft.com/office/drawing/2014/main" id="{32C2B458-9DE4-A9E4-7514-CE8411EC2B84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5" name="Elipse 244">
              <a:extLst>
                <a:ext uri="{FF2B5EF4-FFF2-40B4-BE49-F238E27FC236}">
                  <a16:creationId xmlns:a16="http://schemas.microsoft.com/office/drawing/2014/main" id="{369539F8-34D7-0F63-F213-0479DAE20D97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6" name="Elipse 245">
              <a:extLst>
                <a:ext uri="{FF2B5EF4-FFF2-40B4-BE49-F238E27FC236}">
                  <a16:creationId xmlns:a16="http://schemas.microsoft.com/office/drawing/2014/main" id="{AF6D64F8-4CAB-AA33-559E-2B12C6E4C6E6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7" name="Rectángulo 246">
              <a:extLst>
                <a:ext uri="{FF2B5EF4-FFF2-40B4-BE49-F238E27FC236}">
                  <a16:creationId xmlns:a16="http://schemas.microsoft.com/office/drawing/2014/main" id="{8CAA6A92-073F-871A-6C65-A814C82D9BC9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8" name="Elipse 247">
              <a:extLst>
                <a:ext uri="{FF2B5EF4-FFF2-40B4-BE49-F238E27FC236}">
                  <a16:creationId xmlns:a16="http://schemas.microsoft.com/office/drawing/2014/main" id="{C2C30F64-8F38-AB07-EE62-12A158BB274E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9" name="Elipse 248">
              <a:extLst>
                <a:ext uri="{FF2B5EF4-FFF2-40B4-BE49-F238E27FC236}">
                  <a16:creationId xmlns:a16="http://schemas.microsoft.com/office/drawing/2014/main" id="{0673F4AC-155A-1147-6119-D220D16018A9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0" name="Elipse 249">
              <a:extLst>
                <a:ext uri="{FF2B5EF4-FFF2-40B4-BE49-F238E27FC236}">
                  <a16:creationId xmlns:a16="http://schemas.microsoft.com/office/drawing/2014/main" id="{1D4D4AB5-FAAB-A749-4D89-E6760F31C108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1" name="Rectángulo 250">
              <a:extLst>
                <a:ext uri="{FF2B5EF4-FFF2-40B4-BE49-F238E27FC236}">
                  <a16:creationId xmlns:a16="http://schemas.microsoft.com/office/drawing/2014/main" id="{55457CC4-756D-CD1F-60B6-7DE398A252F5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2" name="Elipse 251">
              <a:extLst>
                <a:ext uri="{FF2B5EF4-FFF2-40B4-BE49-F238E27FC236}">
                  <a16:creationId xmlns:a16="http://schemas.microsoft.com/office/drawing/2014/main" id="{2F0905FF-D693-15FB-72A8-E590BC987A91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3" name="Elipse 252">
              <a:extLst>
                <a:ext uri="{FF2B5EF4-FFF2-40B4-BE49-F238E27FC236}">
                  <a16:creationId xmlns:a16="http://schemas.microsoft.com/office/drawing/2014/main" id="{FA80D3FB-F3C3-690D-4824-6EECBB765A24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4" name="Elipse 253">
              <a:extLst>
                <a:ext uri="{FF2B5EF4-FFF2-40B4-BE49-F238E27FC236}">
                  <a16:creationId xmlns:a16="http://schemas.microsoft.com/office/drawing/2014/main" id="{D3D666B6-42F0-F1E4-CCBA-5122C0A4328A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5" name="Rectángulo 254">
              <a:extLst>
                <a:ext uri="{FF2B5EF4-FFF2-40B4-BE49-F238E27FC236}">
                  <a16:creationId xmlns:a16="http://schemas.microsoft.com/office/drawing/2014/main" id="{1B93E7C2-372F-3C88-A257-566980BE8D62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6" name="Elipse 255">
              <a:extLst>
                <a:ext uri="{FF2B5EF4-FFF2-40B4-BE49-F238E27FC236}">
                  <a16:creationId xmlns:a16="http://schemas.microsoft.com/office/drawing/2014/main" id="{81CF0322-0A5E-DA8F-BA7D-F95B44AB452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7" name="Elipse 256">
              <a:extLst>
                <a:ext uri="{FF2B5EF4-FFF2-40B4-BE49-F238E27FC236}">
                  <a16:creationId xmlns:a16="http://schemas.microsoft.com/office/drawing/2014/main" id="{89C4E7C6-829A-2BCD-CD4D-2BAC0D80FC1C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8" name="Elipse 257">
              <a:extLst>
                <a:ext uri="{FF2B5EF4-FFF2-40B4-BE49-F238E27FC236}">
                  <a16:creationId xmlns:a16="http://schemas.microsoft.com/office/drawing/2014/main" id="{15FF19A4-F60D-D14F-4B6F-CBA283D09560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9" name="Rectángulo 258">
              <a:extLst>
                <a:ext uri="{FF2B5EF4-FFF2-40B4-BE49-F238E27FC236}">
                  <a16:creationId xmlns:a16="http://schemas.microsoft.com/office/drawing/2014/main" id="{83E787FE-2BC3-3CEC-5D15-3A629D28E695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0" name="Elipse 259">
              <a:extLst>
                <a:ext uri="{FF2B5EF4-FFF2-40B4-BE49-F238E27FC236}">
                  <a16:creationId xmlns:a16="http://schemas.microsoft.com/office/drawing/2014/main" id="{202DFEDE-9726-9899-7ED0-0608E509B7B3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1" name="Elipse 260">
              <a:extLst>
                <a:ext uri="{FF2B5EF4-FFF2-40B4-BE49-F238E27FC236}">
                  <a16:creationId xmlns:a16="http://schemas.microsoft.com/office/drawing/2014/main" id="{BB09CAF2-338B-2EE8-CFB0-30FCE3B6CFED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2" name="Elipse 261">
              <a:extLst>
                <a:ext uri="{FF2B5EF4-FFF2-40B4-BE49-F238E27FC236}">
                  <a16:creationId xmlns:a16="http://schemas.microsoft.com/office/drawing/2014/main" id="{05F21B15-A527-90AC-092E-5D0797A6794E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3" name="Rectángulo 262">
              <a:extLst>
                <a:ext uri="{FF2B5EF4-FFF2-40B4-BE49-F238E27FC236}">
                  <a16:creationId xmlns:a16="http://schemas.microsoft.com/office/drawing/2014/main" id="{2FCD6682-BA4C-7726-DCF3-71F57F0C2B02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4" name="Elipse 263">
              <a:extLst>
                <a:ext uri="{FF2B5EF4-FFF2-40B4-BE49-F238E27FC236}">
                  <a16:creationId xmlns:a16="http://schemas.microsoft.com/office/drawing/2014/main" id="{45D3E8B4-194B-ED47-4D6F-CB60DA3EFDD6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5" name="Elipse 264">
              <a:extLst>
                <a:ext uri="{FF2B5EF4-FFF2-40B4-BE49-F238E27FC236}">
                  <a16:creationId xmlns:a16="http://schemas.microsoft.com/office/drawing/2014/main" id="{B37926A3-D18E-812E-2CCD-1EC3FC73D33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6" name="Elipse 265">
              <a:extLst>
                <a:ext uri="{FF2B5EF4-FFF2-40B4-BE49-F238E27FC236}">
                  <a16:creationId xmlns:a16="http://schemas.microsoft.com/office/drawing/2014/main" id="{C0DFA17B-12CB-0EBE-3F80-BBF2FFA543C6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7" name="Rectángulo 266">
              <a:extLst>
                <a:ext uri="{FF2B5EF4-FFF2-40B4-BE49-F238E27FC236}">
                  <a16:creationId xmlns:a16="http://schemas.microsoft.com/office/drawing/2014/main" id="{9E619581-DC6A-1872-F14E-D49826678A5F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8" name="Elipse 267">
              <a:extLst>
                <a:ext uri="{FF2B5EF4-FFF2-40B4-BE49-F238E27FC236}">
                  <a16:creationId xmlns:a16="http://schemas.microsoft.com/office/drawing/2014/main" id="{F721033F-21AC-320F-E343-5BBEC926149D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9" name="Elipse 268">
              <a:extLst>
                <a:ext uri="{FF2B5EF4-FFF2-40B4-BE49-F238E27FC236}">
                  <a16:creationId xmlns:a16="http://schemas.microsoft.com/office/drawing/2014/main" id="{EBF6E661-CAC3-CB0E-6BC7-0250941FAB30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0" name="Elipse 269">
              <a:extLst>
                <a:ext uri="{FF2B5EF4-FFF2-40B4-BE49-F238E27FC236}">
                  <a16:creationId xmlns:a16="http://schemas.microsoft.com/office/drawing/2014/main" id="{6D274544-53EA-9F43-9ADC-92C7062C3E42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1" name="Rectángulo 270">
              <a:extLst>
                <a:ext uri="{FF2B5EF4-FFF2-40B4-BE49-F238E27FC236}">
                  <a16:creationId xmlns:a16="http://schemas.microsoft.com/office/drawing/2014/main" id="{B4129AF3-F9C4-7033-D1AE-58A2D1A5681D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2" name="Elipse 271">
              <a:extLst>
                <a:ext uri="{FF2B5EF4-FFF2-40B4-BE49-F238E27FC236}">
                  <a16:creationId xmlns:a16="http://schemas.microsoft.com/office/drawing/2014/main" id="{11887670-A351-FD35-54C0-A0B04ECE8963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3" name="Elipse 272">
              <a:extLst>
                <a:ext uri="{FF2B5EF4-FFF2-40B4-BE49-F238E27FC236}">
                  <a16:creationId xmlns:a16="http://schemas.microsoft.com/office/drawing/2014/main" id="{BBF60F4A-401D-50E4-7BDE-3F4F65D06C3F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4" name="Elipse 273">
              <a:extLst>
                <a:ext uri="{FF2B5EF4-FFF2-40B4-BE49-F238E27FC236}">
                  <a16:creationId xmlns:a16="http://schemas.microsoft.com/office/drawing/2014/main" id="{1FF50F2F-1336-28E8-BFB0-329E2DE242EB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9AC795B5-F9E9-D5A7-39DE-B2A537ABC9A2}"/>
              </a:ext>
            </a:extLst>
          </p:cNvPr>
          <p:cNvSpPr txBox="1"/>
          <p:nvPr/>
        </p:nvSpPr>
        <p:spPr>
          <a:xfrm rot="16200000">
            <a:off x="4079953" y="461067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Top SiPM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62D4F2BF-D158-D910-F1B5-C5CA08012123}"/>
              </a:ext>
            </a:extLst>
          </p:cNvPr>
          <p:cNvSpPr txBox="1"/>
          <p:nvPr/>
        </p:nvSpPr>
        <p:spPr>
          <a:xfrm rot="16200000">
            <a:off x="3072876" y="461056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Bot SiPM</a:t>
            </a:r>
          </a:p>
        </p:txBody>
      </p:sp>
      <p:sp>
        <p:nvSpPr>
          <p:cNvPr id="277" name="CuadroTexto 276">
            <a:extLst>
              <a:ext uri="{FF2B5EF4-FFF2-40B4-BE49-F238E27FC236}">
                <a16:creationId xmlns:a16="http://schemas.microsoft.com/office/drawing/2014/main" id="{44C2CA58-B1D9-7EF6-4EA6-45AE3E470069}"/>
              </a:ext>
            </a:extLst>
          </p:cNvPr>
          <p:cNvSpPr txBox="1"/>
          <p:nvPr/>
        </p:nvSpPr>
        <p:spPr>
          <a:xfrm rot="16200000">
            <a:off x="2140194" y="449060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Spare SiPM</a:t>
            </a:r>
          </a:p>
        </p:txBody>
      </p:sp>
      <p:sp>
        <p:nvSpPr>
          <p:cNvPr id="3" name="Diagrama de flujo: proceso 20">
            <a:extLst>
              <a:ext uri="{FF2B5EF4-FFF2-40B4-BE49-F238E27FC236}">
                <a16:creationId xmlns:a16="http://schemas.microsoft.com/office/drawing/2014/main" id="{24C47EA8-58BE-D7A8-71C3-F20C1B2DA8AA}"/>
              </a:ext>
            </a:extLst>
          </p:cNvPr>
          <p:cNvSpPr/>
          <p:nvPr/>
        </p:nvSpPr>
        <p:spPr>
          <a:xfrm>
            <a:off x="2724844" y="5931075"/>
            <a:ext cx="2473329" cy="50526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Power Supply + DC-DC converters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8DAAC69-52FA-D19A-D980-31DEC770099D}"/>
              </a:ext>
            </a:extLst>
          </p:cNvPr>
          <p:cNvSpPr txBox="1"/>
          <p:nvPr/>
        </p:nvSpPr>
        <p:spPr>
          <a:xfrm>
            <a:off x="-107664" y="1105064"/>
            <a:ext cx="26493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accent5">
                    <a:lumMod val="75000"/>
                  </a:schemeClr>
                </a:solidFill>
              </a:rPr>
              <a:t>2 ASIC Petiroc 2A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1 FPGA Cyclone V </a:t>
            </a:r>
            <a:br>
              <a:rPr lang="es-MX" sz="1200" b="1" dirty="0"/>
            </a:br>
            <a:r>
              <a:rPr lang="es-MX" sz="1200" b="1" dirty="0"/>
              <a:t>(non Rad-Hard </a:t>
            </a:r>
            <a:r>
              <a:rPr lang="es-MX" sz="1200" b="1" dirty="0">
                <a:solidFill>
                  <a:srgbClr val="00B050"/>
                </a:solidFill>
              </a:rPr>
              <a:t>5cgtfd5c5f23c7n</a:t>
            </a:r>
            <a:r>
              <a:rPr lang="es-MX" sz="1200" b="1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rgbClr val="7030A0"/>
                </a:solidFill>
              </a:rPr>
              <a:t>1 LpGBT + VtRx+ (for communication and Slow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USB communication for debugging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accent2">
                    <a:lumMod val="50000"/>
                  </a:schemeClr>
                </a:solidFill>
              </a:rPr>
              <a:t>50 Channels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rgbClr val="002060"/>
                </a:solidFill>
              </a:rPr>
              <a:t>Charge and Time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bg2">
                    <a:lumMod val="50000"/>
                  </a:schemeClr>
                </a:solidFill>
              </a:rPr>
              <a:t>Channel by channel SiPM high voltage adjustment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6mW/channel power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Version 2 -&gt; 2025</a:t>
            </a:r>
          </a:p>
          <a:p>
            <a:endParaRPr lang="es-MX" sz="1200" b="1" dirty="0"/>
          </a:p>
          <a:p>
            <a:endParaRPr lang="es-MX" sz="1400" b="1" dirty="0"/>
          </a:p>
          <a:p>
            <a:endParaRPr lang="es-MX" dirty="0"/>
          </a:p>
        </p:txBody>
      </p:sp>
      <p:sp>
        <p:nvSpPr>
          <p:cNvPr id="47" name="Rectángulo redondeado 46">
            <a:extLst>
              <a:ext uri="{FF2B5EF4-FFF2-40B4-BE49-F238E27FC236}">
                <a16:creationId xmlns:a16="http://schemas.microsoft.com/office/drawing/2014/main" id="{E00227FD-8946-7107-FEF6-5BDD9AD1B607}"/>
              </a:ext>
            </a:extLst>
          </p:cNvPr>
          <p:cNvSpPr/>
          <p:nvPr/>
        </p:nvSpPr>
        <p:spPr>
          <a:xfrm>
            <a:off x="9452502" y="2990233"/>
            <a:ext cx="2752749" cy="1165935"/>
          </a:xfrm>
          <a:prstGeom prst="roundRect">
            <a:avLst/>
          </a:prstGeom>
          <a:solidFill>
            <a:schemeClr val="accent2">
              <a:lumMod val="75000"/>
              <a:alpha val="4047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8" name="Rectángulo redondeado 47">
            <a:extLst>
              <a:ext uri="{FF2B5EF4-FFF2-40B4-BE49-F238E27FC236}">
                <a16:creationId xmlns:a16="http://schemas.microsoft.com/office/drawing/2014/main" id="{A4061BCB-8790-F2CA-C1AA-BFD222234AF5}"/>
              </a:ext>
            </a:extLst>
          </p:cNvPr>
          <p:cNvSpPr/>
          <p:nvPr/>
        </p:nvSpPr>
        <p:spPr>
          <a:xfrm>
            <a:off x="5725402" y="3767794"/>
            <a:ext cx="1763418" cy="1995840"/>
          </a:xfrm>
          <a:prstGeom prst="roundRect">
            <a:avLst/>
          </a:prstGeom>
          <a:solidFill>
            <a:schemeClr val="accent4">
              <a:lumMod val="75000"/>
              <a:alpha val="3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B95E7374-01F7-CCBD-62E6-0DAC5115B2C9}"/>
              </a:ext>
            </a:extLst>
          </p:cNvPr>
          <p:cNvSpPr/>
          <p:nvPr/>
        </p:nvSpPr>
        <p:spPr>
          <a:xfrm>
            <a:off x="5867413" y="1674374"/>
            <a:ext cx="1895475" cy="766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Current – Voltage an temp sensor </a:t>
            </a:r>
          </a:p>
        </p:txBody>
      </p:sp>
      <p:cxnSp>
        <p:nvCxnSpPr>
          <p:cNvPr id="51" name="Conector: angular 43">
            <a:extLst>
              <a:ext uri="{FF2B5EF4-FFF2-40B4-BE49-F238E27FC236}">
                <a16:creationId xmlns:a16="http://schemas.microsoft.com/office/drawing/2014/main" id="{519F7908-F64B-27FF-B888-73AD313F7217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14160" y="2699300"/>
            <a:ext cx="925475" cy="435931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426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E9A70-FF1E-305F-4EF4-67EDAD58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Time Line (FEC Version 1)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9D478A42-6F67-5886-7168-A5D5AB812E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022508"/>
              </p:ext>
            </p:extLst>
          </p:nvPr>
        </p:nvGraphicFramePr>
        <p:xfrm>
          <a:off x="838200" y="1945640"/>
          <a:ext cx="8902575" cy="29667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sx="70000" sy="7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2686396">
                  <a:extLst>
                    <a:ext uri="{9D8B030D-6E8A-4147-A177-3AD203B41FA5}">
                      <a16:colId xmlns:a16="http://schemas.microsoft.com/office/drawing/2014/main" val="3017527707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68553993"/>
                    </a:ext>
                  </a:extLst>
                </a:gridCol>
                <a:gridCol w="637089">
                  <a:extLst>
                    <a:ext uri="{9D8B030D-6E8A-4147-A177-3AD203B41FA5}">
                      <a16:colId xmlns:a16="http://schemas.microsoft.com/office/drawing/2014/main" val="2596197730"/>
                    </a:ext>
                  </a:extLst>
                </a:gridCol>
                <a:gridCol w="555178">
                  <a:extLst>
                    <a:ext uri="{9D8B030D-6E8A-4147-A177-3AD203B41FA5}">
                      <a16:colId xmlns:a16="http://schemas.microsoft.com/office/drawing/2014/main" val="473826159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374617649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3525685029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766465917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2764048001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3883392217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1159844165"/>
                    </a:ext>
                  </a:extLst>
                </a:gridCol>
                <a:gridCol w="627989">
                  <a:extLst>
                    <a:ext uri="{9D8B030D-6E8A-4147-A177-3AD203B41FA5}">
                      <a16:colId xmlns:a16="http://schemas.microsoft.com/office/drawing/2014/main" val="5831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>
                          <a:solidFill>
                            <a:schemeClr val="tx1"/>
                          </a:solidFill>
                        </a:rPr>
                        <a:t>Mar</a:t>
                      </a:r>
                      <a:endParaRPr lang="es-MX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April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June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July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Aug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Sept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Oct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Nov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solidFill>
                            <a:schemeClr val="tx1"/>
                          </a:solidFill>
                        </a:rPr>
                        <a:t>Dec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32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PCB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highlight>
                          <a:srgbClr val="00800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accent6">
                            <a:lumMod val="75000"/>
                          </a:schemeClr>
                        </a:solidFill>
                        <a:highlight>
                          <a:srgbClr val="00800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accent6">
                            <a:lumMod val="75000"/>
                          </a:schemeClr>
                        </a:solidFill>
                        <a:highlight>
                          <a:srgbClr val="00800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accent6">
                            <a:lumMod val="75000"/>
                          </a:schemeClr>
                        </a:solidFill>
                        <a:highlight>
                          <a:srgbClr val="008000"/>
                        </a:highlight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556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Firmware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256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User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69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Patch Panel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83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Assembly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346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971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Integration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224716"/>
                  </a:ext>
                </a:extLst>
              </a:tr>
            </a:tbl>
          </a:graphicData>
        </a:graphic>
      </p:graphicFrame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4969D2F-8C45-8D92-93A0-51608094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15</a:t>
            </a:fld>
            <a:endParaRPr lang="es-MX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5592821-2687-76EE-40AD-B4BBDB9F9190}"/>
              </a:ext>
            </a:extLst>
          </p:cNvPr>
          <p:cNvSpPr txBox="1"/>
          <p:nvPr/>
        </p:nvSpPr>
        <p:spPr>
          <a:xfrm>
            <a:off x="2730843" y="5535827"/>
            <a:ext cx="5140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rgbClr val="002060"/>
                </a:solidFill>
              </a:rPr>
              <a:t>FEC V1 will be tested in 2025 Beam Test with the Muon ID module </a:t>
            </a:r>
          </a:p>
        </p:txBody>
      </p:sp>
    </p:spTree>
    <p:extLst>
      <p:ext uri="{BB962C8B-B14F-4D97-AF65-F5344CB8AC3E}">
        <p14:creationId xmlns:p14="http://schemas.microsoft.com/office/powerpoint/2010/main" val="2862001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5188E1-3C2D-3191-85AA-D3EBAF1E3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Radiation Tolerances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F0ACAA-0000-E515-8BFC-7A449E6E9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FEC located in a region with a “moderate” radiation dose estimated by simulations.</a:t>
            </a:r>
          </a:p>
          <a:p>
            <a:endParaRPr lang="es-MX" dirty="0"/>
          </a:p>
          <a:p>
            <a:r>
              <a:rPr lang="es-MX" dirty="0"/>
              <a:t>Not negligible for our FPGA. We are still investigating different ways for a save operation. </a:t>
            </a:r>
          </a:p>
          <a:p>
            <a:endParaRPr lang="es-MX" dirty="0"/>
          </a:p>
          <a:p>
            <a:r>
              <a:rPr lang="es-MX" dirty="0"/>
              <a:t>FEC will be tested under radiation sources to observe aging effects or SEU.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1A8242-B4E2-1198-E3A7-6A19E5E8F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904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F8B463-2B60-C72D-999D-583C03F5C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366" y="365125"/>
            <a:ext cx="2567993" cy="1325563"/>
          </a:xfrm>
        </p:spPr>
        <p:txBody>
          <a:bodyPr/>
          <a:lstStyle/>
          <a:p>
            <a:r>
              <a:rPr lang="es-MX" sz="4000" b="1" dirty="0">
                <a:solidFill>
                  <a:srgbClr val="0070C0"/>
                </a:solidFill>
              </a:rPr>
              <a:t>Firmware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FD2F2E-1474-E447-0CA1-4992F8865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07"/>
            <a:ext cx="6811851" cy="4898956"/>
          </a:xfrm>
        </p:spPr>
        <p:txBody>
          <a:bodyPr>
            <a:normAutofit/>
          </a:bodyPr>
          <a:lstStyle/>
          <a:p>
            <a:r>
              <a:rPr lang="es-MX" dirty="0"/>
              <a:t>Slow control Register -&gt; ok</a:t>
            </a:r>
          </a:p>
          <a:p>
            <a:r>
              <a:rPr lang="es-MX" dirty="0"/>
              <a:t>Probe Register Parameters -&gt; ok</a:t>
            </a:r>
          </a:p>
          <a:p>
            <a:r>
              <a:rPr lang="es-MX" dirty="0"/>
              <a:t>Read Register for analogue Read Out -&gt; ok</a:t>
            </a:r>
          </a:p>
          <a:p>
            <a:r>
              <a:rPr lang="es-MX" dirty="0"/>
              <a:t>USB interface -&gt; ok</a:t>
            </a:r>
          </a:p>
          <a:p>
            <a:r>
              <a:rPr lang="es-MX" dirty="0"/>
              <a:t>ReadOut -&gt; ok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Next steps:</a:t>
            </a:r>
          </a:p>
          <a:p>
            <a:pPr lvl="1"/>
            <a:r>
              <a:rPr lang="es-MX" dirty="0"/>
              <a:t>LpGBT (FPGA)</a:t>
            </a:r>
          </a:p>
          <a:p>
            <a:pPr lvl="1"/>
            <a:r>
              <a:rPr lang="es-MX" dirty="0"/>
              <a:t>Include second Petiroc</a:t>
            </a:r>
          </a:p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129B449-7737-53B3-AA77-8F7FFB9A84FE}"/>
              </a:ext>
            </a:extLst>
          </p:cNvPr>
          <p:cNvSpPr txBox="1"/>
          <p:nvPr/>
        </p:nvSpPr>
        <p:spPr>
          <a:xfrm>
            <a:off x="7927217" y="844952"/>
            <a:ext cx="38966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/>
              <a:t>FEC PCB</a:t>
            </a:r>
            <a:endParaRPr lang="es-MX" sz="1600" dirty="0"/>
          </a:p>
          <a:p>
            <a:endParaRPr lang="es-MX" dirty="0"/>
          </a:p>
          <a:p>
            <a:r>
              <a:rPr lang="es-MX" dirty="0"/>
              <a:t>-Schematic and PCB Version 1 -&gt; 100%</a:t>
            </a:r>
            <a:br>
              <a:rPr lang="es-MX" dirty="0"/>
            </a:br>
            <a:r>
              <a:rPr lang="es-MX" dirty="0">
                <a:solidFill>
                  <a:srgbClr val="0070C0"/>
                </a:solidFill>
              </a:rPr>
              <a:t>-Schematic Version 2 -&gt; 20%	</a:t>
            </a:r>
          </a:p>
          <a:p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A52CBB-2773-09CB-A2A1-8FF6C41A3409}"/>
              </a:ext>
            </a:extLst>
          </p:cNvPr>
          <p:cNvSpPr txBox="1"/>
          <p:nvPr/>
        </p:nvSpPr>
        <p:spPr>
          <a:xfrm>
            <a:off x="8475122" y="2778574"/>
            <a:ext cx="368335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/>
              <a:t>Patch Panel</a:t>
            </a:r>
            <a:endParaRPr lang="es-MX" dirty="0"/>
          </a:p>
          <a:p>
            <a:endParaRPr lang="es-MX" dirty="0"/>
          </a:p>
          <a:p>
            <a:r>
              <a:rPr lang="es-MX" dirty="0"/>
              <a:t>-Version 1 -&gt; </a:t>
            </a:r>
            <a:r>
              <a:rPr lang="es-MX" dirty="0">
                <a:solidFill>
                  <a:srgbClr val="00B050"/>
                </a:solidFill>
              </a:rPr>
              <a:t> 100 %</a:t>
            </a:r>
          </a:p>
          <a:p>
            <a:r>
              <a:rPr lang="es-MX" dirty="0"/>
              <a:t>- Version 2 -&gt; </a:t>
            </a:r>
            <a:r>
              <a:rPr lang="es-MX" dirty="0">
                <a:solidFill>
                  <a:srgbClr val="0070C0"/>
                </a:solidFill>
              </a:rPr>
              <a:t>20 %</a:t>
            </a:r>
            <a:r>
              <a:rPr lang="es-MX" dirty="0">
                <a:solidFill>
                  <a:srgbClr val="00B050"/>
                </a:solidFill>
              </a:rPr>
              <a:t>	</a:t>
            </a:r>
            <a:endParaRPr lang="es-MX" dirty="0"/>
          </a:p>
          <a:p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CFA162F-8877-F04D-EA94-C96120D1B203}"/>
              </a:ext>
            </a:extLst>
          </p:cNvPr>
          <p:cNvSpPr txBox="1"/>
          <p:nvPr/>
        </p:nvSpPr>
        <p:spPr>
          <a:xfrm>
            <a:off x="8475122" y="4711462"/>
            <a:ext cx="34987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User Interface</a:t>
            </a:r>
          </a:p>
          <a:p>
            <a:endParaRPr lang="es-MX" dirty="0"/>
          </a:p>
          <a:p>
            <a:r>
              <a:rPr lang="es-MX" dirty="0"/>
              <a:t>Testing USB port -&gt; 80%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45F97E7-AB5C-4681-C7ED-CEFF9686F61F}"/>
              </a:ext>
            </a:extLst>
          </p:cNvPr>
          <p:cNvSpPr txBox="1"/>
          <p:nvPr/>
        </p:nvSpPr>
        <p:spPr>
          <a:xfrm>
            <a:off x="4537540" y="3869161"/>
            <a:ext cx="3252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1"/>
                </a:solidFill>
              </a:rPr>
              <a:t>PCB -&gt;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 In production </a:t>
            </a:r>
          </a:p>
          <a:p>
            <a:endParaRPr lang="es-MX" b="1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12E4D97-1A46-0410-A081-4F1692D993BE}"/>
              </a:ext>
            </a:extLst>
          </p:cNvPr>
          <p:cNvSpPr txBox="1">
            <a:spLocks/>
          </p:cNvSpPr>
          <p:nvPr/>
        </p:nvSpPr>
        <p:spPr>
          <a:xfrm>
            <a:off x="3716879" y="-53930"/>
            <a:ext cx="4893721" cy="898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>
                <a:solidFill>
                  <a:srgbClr val="002060"/>
                </a:solidFill>
              </a:rPr>
              <a:t>Summary 1/2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7ABD8F85-B888-E2A2-8A8F-83602B11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3168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62AC0-44CC-EBBC-D49E-E16EFE4BD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65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>
                <a:solidFill>
                  <a:srgbClr val="002060"/>
                </a:solidFill>
              </a:rPr>
              <a:t>Summary 2/2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40A6A2-A954-EF39-0DE5-2E1676ACC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Waiting for cards to start with test</a:t>
            </a:r>
          </a:p>
          <a:p>
            <a:endParaRPr lang="es-MX" dirty="0"/>
          </a:p>
          <a:p>
            <a:r>
              <a:rPr lang="es-MX" dirty="0"/>
              <a:t>Development of the FEC Version 2</a:t>
            </a:r>
          </a:p>
          <a:p>
            <a:endParaRPr lang="es-MX" dirty="0"/>
          </a:p>
          <a:p>
            <a:r>
              <a:rPr lang="es-MX" dirty="0"/>
              <a:t>Development of the PP version 2</a:t>
            </a:r>
          </a:p>
          <a:p>
            <a:endParaRPr lang="es-MX" dirty="0"/>
          </a:p>
          <a:p>
            <a:r>
              <a:rPr lang="es-MX" dirty="0"/>
              <a:t>Development of the LpGBT communication protocol</a:t>
            </a:r>
          </a:p>
          <a:p>
            <a:endParaRPr lang="es-MX" dirty="0"/>
          </a:p>
          <a:p>
            <a:r>
              <a:rPr lang="es-MX" dirty="0"/>
              <a:t>Integration of the FEC V1 with a Muon ID Module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5416D2-31B5-FEEB-0CC1-1976B4667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285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D6F02E-57BC-AD45-0011-99FD817B9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5264"/>
          </a:xfrm>
        </p:spPr>
        <p:txBody>
          <a:bodyPr/>
          <a:lstStyle/>
          <a:p>
            <a:r>
              <a:rPr lang="es-MX" dirty="0"/>
              <a:t>Muon ID Electronics Organization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046672-73BC-157A-77EA-0B0CA2861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0390"/>
            <a:ext cx="4957293" cy="5232484"/>
          </a:xfrm>
        </p:spPr>
        <p:txBody>
          <a:bodyPr>
            <a:normAutofit fontScale="92500" lnSpcReduction="20000"/>
          </a:bodyPr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Sinaloa</a:t>
            </a:r>
          </a:p>
          <a:p>
            <a:pPr lvl="1"/>
            <a:r>
              <a:rPr lang="es-MX" dirty="0"/>
              <a:t>Carlos Duarte Galvan</a:t>
            </a:r>
          </a:p>
          <a:p>
            <a:pPr lvl="1"/>
            <a:r>
              <a:rPr lang="es-MX" dirty="0"/>
              <a:t>Juan Manuel Mejia Camacho</a:t>
            </a:r>
          </a:p>
          <a:p>
            <a:pPr lvl="1"/>
            <a:r>
              <a:rPr lang="es-MX" dirty="0"/>
              <a:t>Cesar Regalado Elenes</a:t>
            </a:r>
          </a:p>
          <a:p>
            <a:pPr lvl="1"/>
            <a:r>
              <a:rPr lang="es-MX" dirty="0"/>
              <a:t>Juan Carlos Cabanillas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UNAM</a:t>
            </a:r>
          </a:p>
          <a:p>
            <a:pPr lvl="1"/>
            <a:r>
              <a:rPr lang="es-MX" dirty="0"/>
              <a:t>Enrique Patiño Salazar</a:t>
            </a:r>
          </a:p>
          <a:p>
            <a:pPr lvl="1"/>
            <a:r>
              <a:rPr lang="es-MX" dirty="0"/>
              <a:t>Saul Aguilar </a:t>
            </a:r>
          </a:p>
          <a:p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Puebla</a:t>
            </a:r>
            <a:r>
              <a:rPr lang="es-MX" dirty="0"/>
              <a:t> </a:t>
            </a:r>
          </a:p>
          <a:p>
            <a:pPr lvl="1"/>
            <a:r>
              <a:rPr lang="es-MX" dirty="0"/>
              <a:t>Emigdio Jimenez Dominguez</a:t>
            </a:r>
          </a:p>
          <a:p>
            <a:pPr lvl="1"/>
            <a:r>
              <a:rPr lang="es-MX" dirty="0"/>
              <a:t>Yael Antonio Vazquez Beltrán</a:t>
            </a:r>
          </a:p>
          <a:p>
            <a:pPr lvl="1"/>
            <a:r>
              <a:rPr lang="es-MX" dirty="0"/>
              <a:t>Guillermo Tejeda Muñoz</a:t>
            </a:r>
          </a:p>
          <a:p>
            <a:endParaRPr lang="es-MX" dirty="0"/>
          </a:p>
          <a:p>
            <a:endParaRPr lang="es-MX" dirty="0"/>
          </a:p>
          <a:p>
            <a:pPr lvl="1"/>
            <a:r>
              <a:rPr lang="es-MX" dirty="0"/>
              <a:t>Luis A. Pérez Moreno</a:t>
            </a:r>
          </a:p>
          <a:p>
            <a:endParaRPr lang="es-MX" dirty="0"/>
          </a:p>
          <a:p>
            <a:endParaRPr lang="es-MX" dirty="0"/>
          </a:p>
          <a:p>
            <a:pPr marL="457200" lvl="1" indent="0"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97FC81C-C4B5-DB63-C910-22C9613891CD}"/>
              </a:ext>
            </a:extLst>
          </p:cNvPr>
          <p:cNvSpPr txBox="1"/>
          <p:nvPr/>
        </p:nvSpPr>
        <p:spPr>
          <a:xfrm>
            <a:off x="6012880" y="1651505"/>
            <a:ext cx="30390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1"/>
                </a:solidFill>
              </a:rPr>
              <a:t>FEE</a:t>
            </a:r>
          </a:p>
          <a:p>
            <a:r>
              <a:rPr lang="es-MX" sz="3200" dirty="0">
                <a:solidFill>
                  <a:schemeClr val="accent1"/>
                </a:solidFill>
              </a:rPr>
              <a:t>Grafic Interface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FDE8ABB-8611-4DA6-B989-9D093B17F787}"/>
              </a:ext>
            </a:extLst>
          </p:cNvPr>
          <p:cNvSpPr txBox="1"/>
          <p:nvPr/>
        </p:nvSpPr>
        <p:spPr>
          <a:xfrm>
            <a:off x="6003234" y="3159815"/>
            <a:ext cx="1480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1"/>
                </a:solidFill>
              </a:rPr>
              <a:t>SiPM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B5B571E-94ED-02A2-B96E-3C096663C8B9}"/>
              </a:ext>
            </a:extLst>
          </p:cNvPr>
          <p:cNvSpPr txBox="1"/>
          <p:nvPr/>
        </p:nvSpPr>
        <p:spPr>
          <a:xfrm>
            <a:off x="6003234" y="4057990"/>
            <a:ext cx="34886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accent1"/>
                </a:solidFill>
              </a:rPr>
              <a:t>FEC-PCB </a:t>
            </a:r>
          </a:p>
          <a:p>
            <a:r>
              <a:rPr lang="es-MX" sz="3200" dirty="0">
                <a:solidFill>
                  <a:schemeClr val="accent1"/>
                </a:solidFill>
              </a:rPr>
              <a:t>FEC-Firmware</a:t>
            </a:r>
          </a:p>
          <a:p>
            <a:br>
              <a:rPr lang="es-MX" sz="3200" dirty="0">
                <a:solidFill>
                  <a:schemeClr val="accent1"/>
                </a:solidFill>
              </a:rPr>
            </a:br>
            <a:r>
              <a:rPr lang="es-MX" sz="3200" dirty="0">
                <a:solidFill>
                  <a:schemeClr val="accent1"/>
                </a:solidFill>
              </a:rPr>
              <a:t>Communication protocols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A58AB5A-2097-3F31-710D-20180EE784D3}"/>
              </a:ext>
            </a:extLst>
          </p:cNvPr>
          <p:cNvSpPr txBox="1"/>
          <p:nvPr/>
        </p:nvSpPr>
        <p:spPr>
          <a:xfrm>
            <a:off x="9491870" y="2432010"/>
            <a:ext cx="2079965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Bi weekly meeting for preparation of the electronics proposal and TDR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6EC3EA06-FB89-8FC3-5506-284D91A10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21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8319C12-1075-10AF-2BF1-E3F9938CC33C}"/>
              </a:ext>
            </a:extLst>
          </p:cNvPr>
          <p:cNvSpPr txBox="1"/>
          <p:nvPr/>
        </p:nvSpPr>
        <p:spPr>
          <a:xfrm>
            <a:off x="466722" y="586855"/>
            <a:ext cx="3201366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Outline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5D016E4-0DB9-E10E-BFBF-08408C9A7671}"/>
              </a:ext>
            </a:extLst>
          </p:cNvPr>
          <p:cNvSpPr txBox="1"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Introduction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FEC Design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Patch Panel Design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FEC Version 2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Organization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Summary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773AA9F-7C97-9495-0B34-CAF65D9A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28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upa sobre fondo claro">
            <a:extLst>
              <a:ext uri="{FF2B5EF4-FFF2-40B4-BE49-F238E27FC236}">
                <a16:creationId xmlns:a16="http://schemas.microsoft.com/office/drawing/2014/main" id="{89E4BC32-AC8B-DE3E-3514-8393AEFD4F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0" y="10"/>
            <a:ext cx="12191981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994D8FD-CA23-4264-CAE5-9F824C57B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856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Thank You for your attention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EE08558-F68C-8DC0-489F-16C89AAD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20</a:t>
            </a:fld>
            <a:endParaRPr lang="es-MX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7048885D-3530-FDF1-EF01-678E8C5C1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2702" y="4477123"/>
            <a:ext cx="1644482" cy="164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11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A8205C-CED0-12CC-0754-91C41966C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036637"/>
            <a:ext cx="2919413" cy="1325563"/>
          </a:xfrm>
        </p:spPr>
        <p:txBody>
          <a:bodyPr/>
          <a:lstStyle/>
          <a:p>
            <a:r>
              <a:rPr lang="es-MX" dirty="0"/>
              <a:t>TOF design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D753324-4A12-19E3-14BE-71A7BD725E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5122731" y="-783884"/>
            <a:ext cx="5772622" cy="8070641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2F43310-A80B-E6E2-C967-4A4AFCDD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21</a:t>
            </a:fld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3A6B06E-5AE7-ABA4-6A3E-FCE759E12B80}"/>
              </a:ext>
            </a:extLst>
          </p:cNvPr>
          <p:cNvSpPr txBox="1"/>
          <p:nvPr/>
        </p:nvSpPr>
        <p:spPr>
          <a:xfrm>
            <a:off x="147637" y="2414409"/>
            <a:ext cx="3826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>
                <a:effectLst/>
                <a:latin typeface="CMR12"/>
              </a:rPr>
              <a:t>PicoTDC board </a:t>
            </a:r>
          </a:p>
          <a:p>
            <a:r>
              <a:rPr lang="es-MX" sz="1800" dirty="0">
                <a:effectLst/>
                <a:latin typeface="CMR12"/>
              </a:rPr>
              <a:t>PolarFire FPGA (blue)</a:t>
            </a:r>
          </a:p>
          <a:p>
            <a:r>
              <a:rPr lang="es-MX" sz="1800" dirty="0">
                <a:effectLst/>
                <a:latin typeface="CMR12"/>
              </a:rPr>
              <a:t>2 PicoTDCs (red) </a:t>
            </a:r>
          </a:p>
          <a:p>
            <a:r>
              <a:rPr lang="es-MX" sz="1800" dirty="0">
                <a:effectLst/>
                <a:latin typeface="CMR12"/>
              </a:rPr>
              <a:t>Ethernet connector subsystem (purple)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37211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5D2649-EE9D-EDB4-CEDF-8C995E4AF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7D909E-C1DE-3067-A51E-236D314AE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6568"/>
            <a:ext cx="2886073" cy="4351338"/>
          </a:xfrm>
        </p:spPr>
        <p:txBody>
          <a:bodyPr/>
          <a:lstStyle/>
          <a:p>
            <a:r>
              <a:rPr lang="es-MX" dirty="0"/>
              <a:t>FPGA based design</a:t>
            </a:r>
          </a:p>
          <a:p>
            <a:endParaRPr lang="es-MX" dirty="0"/>
          </a:p>
          <a:p>
            <a:r>
              <a:rPr lang="es-MX" sz="1800" dirty="0">
                <a:effectLst/>
                <a:latin typeface="CMR12"/>
              </a:rPr>
              <a:t>PolarFire MPF200T FCG784E 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AF59FD5-3820-B934-9663-78E47CA32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22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6E3B1A7-E15F-39BA-4484-282206B0C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314977" y="-1427010"/>
            <a:ext cx="6448119" cy="930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22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E4B96-AE49-590D-A627-8C570570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Dose tolerances (from CMS)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C89C0F-0D34-9935-98CF-2CDEF94D8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TID (𝛾´s):</a:t>
            </a:r>
          </a:p>
          <a:p>
            <a:pPr lvl="1"/>
            <a:r>
              <a:rPr lang="es-MX" dirty="0"/>
              <a:t>FPGA Cyclone V </a:t>
            </a:r>
            <a:r>
              <a:rPr lang="es-MX" dirty="0">
                <a:solidFill>
                  <a:srgbClr val="0070C0"/>
                </a:solidFill>
              </a:rPr>
              <a:t>(50Gy)</a:t>
            </a:r>
          </a:p>
          <a:p>
            <a:pPr lvl="1"/>
            <a:r>
              <a:rPr lang="es-MX" dirty="0"/>
              <a:t>Petiroc 2A </a:t>
            </a:r>
            <a:r>
              <a:rPr lang="es-MX" dirty="0">
                <a:solidFill>
                  <a:srgbClr val="0070C0"/>
                </a:solidFill>
              </a:rPr>
              <a:t>(160Gy)</a:t>
            </a:r>
          </a:p>
          <a:p>
            <a:pPr lvl="1"/>
            <a:r>
              <a:rPr lang="es-MX" dirty="0"/>
              <a:t>Power Regulators </a:t>
            </a:r>
            <a:r>
              <a:rPr lang="es-MX" dirty="0">
                <a:solidFill>
                  <a:srgbClr val="0070C0"/>
                </a:solidFill>
              </a:rPr>
              <a:t>(100Gy)</a:t>
            </a:r>
            <a:endParaRPr lang="es-MX" dirty="0"/>
          </a:p>
          <a:p>
            <a:endParaRPr lang="es-MX" dirty="0"/>
          </a:p>
          <a:p>
            <a:r>
              <a:rPr lang="es-MX" dirty="0"/>
              <a:t>TNID (Neutrons):</a:t>
            </a:r>
          </a:p>
          <a:p>
            <a:pPr lvl="1"/>
            <a:r>
              <a:rPr lang="es-MX" dirty="0"/>
              <a:t>25e11 neq1MeV/cm</a:t>
            </a:r>
            <a:r>
              <a:rPr lang="es-MX" baseline="30000" dirty="0"/>
              <a:t>2</a:t>
            </a:r>
          </a:p>
          <a:p>
            <a:endParaRPr lang="es-MX" dirty="0"/>
          </a:p>
          <a:p>
            <a:r>
              <a:rPr lang="es-MX" dirty="0"/>
              <a:t>Neutron flux:</a:t>
            </a:r>
          </a:p>
          <a:p>
            <a:pPr lvl="1"/>
            <a:r>
              <a:rPr lang="es-MX" dirty="0"/>
              <a:t>450e3 neq1MeV/cm</a:t>
            </a:r>
            <a:r>
              <a:rPr lang="es-MX" baseline="30000" dirty="0"/>
              <a:t>2</a:t>
            </a:r>
            <a:r>
              <a:rPr lang="es-MX" dirty="0"/>
              <a:t>/s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EDDD7-AAC7-7F25-99AA-AF02BC67E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23</a:t>
            </a:fld>
            <a:endParaRPr lang="es-MX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A98D28D-BD78-1F82-720B-A8C981FB9CEE}"/>
              </a:ext>
            </a:extLst>
          </p:cNvPr>
          <p:cNvSpPr txBox="1"/>
          <p:nvPr/>
        </p:nvSpPr>
        <p:spPr>
          <a:xfrm>
            <a:off x="6459828" y="3136702"/>
            <a:ext cx="5732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SEU expected in FPGA </a:t>
            </a:r>
          </a:p>
          <a:p>
            <a:endParaRPr lang="es-MX" sz="2400" dirty="0"/>
          </a:p>
          <a:p>
            <a:r>
              <a:rPr lang="es-MX" sz="2400" dirty="0"/>
              <a:t>Expected fluence and dose (MID zone):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1153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B7F8936-2BEC-10AD-178E-E87CD63A8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094" b="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67781C-7376-0369-EDBE-1E9F7CFB1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32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763A289-9FF3-32D2-F437-F054305F1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s-MX" smtClean="0"/>
              <a:pPr>
                <a:spcAft>
                  <a:spcPts val="600"/>
                </a:spcAft>
              </a:pPr>
              <a:t>25</a:t>
            </a:fld>
            <a:endParaRPr lang="es-MX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4B0ED5D-0327-A7C5-48DD-E34775655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603" y="713257"/>
            <a:ext cx="6963833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B81BC52-319E-753A-E06B-F09ECC7B361B}"/>
              </a:ext>
            </a:extLst>
          </p:cNvPr>
          <p:cNvSpPr txBox="1"/>
          <p:nvPr/>
        </p:nvSpPr>
        <p:spPr>
          <a:xfrm>
            <a:off x="9356642" y="1331192"/>
            <a:ext cx="28353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-Design Rule Check (ok)</a:t>
            </a:r>
          </a:p>
          <a:p>
            <a:r>
              <a:rPr lang="es-MX" dirty="0"/>
              <a:t>-Gerber Files </a:t>
            </a:r>
          </a:p>
          <a:p>
            <a:r>
              <a:rPr lang="es-MX" dirty="0"/>
              <a:t>-8 layers</a:t>
            </a:r>
          </a:p>
          <a:p>
            <a:r>
              <a:rPr lang="es-MX" dirty="0"/>
              <a:t>-32 Channels</a:t>
            </a:r>
          </a:p>
          <a:p>
            <a:r>
              <a:rPr lang="es-MX" dirty="0"/>
              <a:t>-USB communication</a:t>
            </a:r>
          </a:p>
          <a:p>
            <a:endParaRPr lang="es-MX" dirty="0"/>
          </a:p>
          <a:p>
            <a:r>
              <a:rPr lang="es-MX" dirty="0"/>
              <a:t>-80% parts available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b="1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Recuerde que tiene que considerar una PCB para destrucción junto con un chip. 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5B0E1F6-4CC0-0E1B-E567-DF20D43FF0EB}"/>
              </a:ext>
            </a:extLst>
          </p:cNvPr>
          <p:cNvCxnSpPr/>
          <p:nvPr/>
        </p:nvCxnSpPr>
        <p:spPr>
          <a:xfrm>
            <a:off x="1618603" y="512759"/>
            <a:ext cx="69638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F8E66CA8-2725-770E-5D5C-3C9E6F10FBD7}"/>
              </a:ext>
            </a:extLst>
          </p:cNvPr>
          <p:cNvSpPr txBox="1"/>
          <p:nvPr/>
        </p:nvSpPr>
        <p:spPr>
          <a:xfrm>
            <a:off x="4532244" y="215615"/>
            <a:ext cx="77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25 cm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DB8E934-DF65-D720-FC42-013D661C649B}"/>
              </a:ext>
            </a:extLst>
          </p:cNvPr>
          <p:cNvCxnSpPr/>
          <p:nvPr/>
        </p:nvCxnSpPr>
        <p:spPr>
          <a:xfrm>
            <a:off x="1441174" y="713257"/>
            <a:ext cx="0" cy="55710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5092F77-1DEF-759B-5BD1-77BE4B8FB90A}"/>
              </a:ext>
            </a:extLst>
          </p:cNvPr>
          <p:cNvSpPr txBox="1"/>
          <p:nvPr/>
        </p:nvSpPr>
        <p:spPr>
          <a:xfrm>
            <a:off x="826699" y="3329512"/>
            <a:ext cx="77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20 cm</a:t>
            </a:r>
          </a:p>
        </p:txBody>
      </p:sp>
    </p:spTree>
    <p:extLst>
      <p:ext uri="{BB962C8B-B14F-4D97-AF65-F5344CB8AC3E}">
        <p14:creationId xmlns:p14="http://schemas.microsoft.com/office/powerpoint/2010/main" val="2091920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B9CC5E7C-F820-1372-F25B-0A7FA88CD272}"/>
              </a:ext>
            </a:extLst>
          </p:cNvPr>
          <p:cNvSpPr txBox="1"/>
          <p:nvPr/>
        </p:nvSpPr>
        <p:spPr>
          <a:xfrm>
            <a:off x="296091" y="249445"/>
            <a:ext cx="3387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>
                <a:solidFill>
                  <a:srgbClr val="0070C0"/>
                </a:solidFill>
              </a:rPr>
              <a:t>Patch-Panel Schematic Partial</a:t>
            </a:r>
            <a:endParaRPr lang="es-MX" b="1" dirty="0">
              <a:solidFill>
                <a:srgbClr val="0070C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CF2AD67-A438-A66C-136B-6D17F389C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060" y="618777"/>
            <a:ext cx="9076593" cy="597162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D8FA624-72A2-9BFE-EA25-ED86E27EE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044" y="1441202"/>
            <a:ext cx="6413216" cy="383337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A8FB3CC-6A46-F5BA-6336-911AE068DC5E}"/>
              </a:ext>
            </a:extLst>
          </p:cNvPr>
          <p:cNvSpPr txBox="1"/>
          <p:nvPr/>
        </p:nvSpPr>
        <p:spPr>
          <a:xfrm>
            <a:off x="211015" y="2190541"/>
            <a:ext cx="19192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First version to test:</a:t>
            </a:r>
          </a:p>
          <a:p>
            <a:r>
              <a:rPr lang="es-MX" dirty="0"/>
              <a:t>Crostalk</a:t>
            </a:r>
          </a:p>
          <a:p>
            <a:r>
              <a:rPr lang="es-MX" dirty="0"/>
              <a:t>Noise</a:t>
            </a:r>
          </a:p>
          <a:p>
            <a:r>
              <a:rPr lang="es-MX" dirty="0"/>
              <a:t>Stability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5B79EA3-373C-82B1-4CC6-46BC3788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79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C88F6D-1F4B-B2CA-866B-AA1E43827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3866"/>
            <a:ext cx="10515600" cy="1325563"/>
          </a:xfrm>
        </p:spPr>
        <p:txBody>
          <a:bodyPr/>
          <a:lstStyle/>
          <a:p>
            <a:r>
              <a:rPr lang="es-MX" dirty="0"/>
              <a:t>Petiroc 2A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423BA9-F050-A8AE-2756-2DDE71F8A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4661C5-6363-33E3-3A09-AC2AFE7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27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D84D881-0CCA-CA3F-2E43-93A085EFE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68611" y="-1192757"/>
            <a:ext cx="6233919" cy="890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80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5D973055-4647-BE07-69A9-8098428D2D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988992"/>
            <a:ext cx="10905066" cy="4880014"/>
          </a:xfrm>
          <a:prstGeom prst="rect">
            <a:avLst/>
          </a:prstGeom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435C506-2F23-83C5-CD15-726EE278E637}"/>
              </a:ext>
            </a:extLst>
          </p:cNvPr>
          <p:cNvSpPr txBox="1"/>
          <p:nvPr/>
        </p:nvSpPr>
        <p:spPr>
          <a:xfrm>
            <a:off x="3608173" y="288485"/>
            <a:ext cx="5748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1"/>
                </a:solidFill>
              </a:rPr>
              <a:t>Specifications</a:t>
            </a:r>
            <a:endParaRPr lang="es-MX" b="1" dirty="0">
              <a:solidFill>
                <a:schemeClr val="accent1"/>
              </a:solidFill>
            </a:endParaRP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2DEA4538-440B-ED3E-9D92-9BDD4B489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D957-6A16-A74B-ACD7-53F524967E92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20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1AB6F4-7A34-9DE4-511B-AB21218B4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27" y="6627"/>
            <a:ext cx="10515600" cy="1325563"/>
          </a:xfrm>
        </p:spPr>
        <p:txBody>
          <a:bodyPr/>
          <a:lstStyle/>
          <a:p>
            <a:r>
              <a:rPr lang="es-MX" b="1" dirty="0">
                <a:solidFill>
                  <a:srgbClr val="00B050"/>
                </a:solidFill>
              </a:rPr>
              <a:t>MuonID Detector</a:t>
            </a:r>
            <a:br>
              <a:rPr lang="es-MX" b="1" dirty="0">
                <a:solidFill>
                  <a:srgbClr val="00B050"/>
                </a:solidFill>
              </a:rPr>
            </a:br>
            <a:r>
              <a:rPr lang="es-MX" sz="2000" b="1" dirty="0">
                <a:solidFill>
                  <a:srgbClr val="00B050"/>
                </a:solidFill>
              </a:rPr>
              <a:t>Plastic Scintillator Option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3A39852-9D0E-BBE5-F58B-4E043735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1F2BC34-EBCC-7338-96CA-88A008612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078" y="1"/>
            <a:ext cx="3984921" cy="2902226"/>
          </a:xfrm>
          <a:prstGeom prst="rect">
            <a:avLst/>
          </a:prstGeom>
        </p:spPr>
      </p:pic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424B1AB5-04ED-9328-C4AD-6E711780E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3040" y="3813678"/>
            <a:ext cx="3664226" cy="2542672"/>
          </a:xfrm>
        </p:spPr>
        <p:txBody>
          <a:bodyPr>
            <a:normAutofit/>
          </a:bodyPr>
          <a:lstStyle/>
          <a:p>
            <a:pPr algn="l" fontAlgn="base"/>
            <a:r>
              <a:rPr lang="es-MX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Assumptions:</a:t>
            </a:r>
            <a:endParaRPr lang="es-MX" sz="4000" b="0" i="0" u="none" strike="noStrike" dirty="0">
              <a:solidFill>
                <a:srgbClr val="002060"/>
              </a:solidFill>
              <a:effectLst/>
              <a:latin typeface="Segoe UI" panose="020B0502040204020203" pitchFamily="34" charset="0"/>
            </a:endParaRPr>
          </a:p>
          <a:p>
            <a:pPr lvl="1" fontAlgn="base"/>
            <a:r>
              <a:rPr lang="es-MX" sz="2000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10 rings</a:t>
            </a:r>
            <a:endParaRPr lang="es-MX" sz="3600" b="0" i="0" u="none" strike="noStrike" dirty="0">
              <a:solidFill>
                <a:srgbClr val="002060"/>
              </a:solidFill>
              <a:effectLst/>
              <a:latin typeface="Segoe UI" panose="020B0502040204020203" pitchFamily="34" charset="0"/>
            </a:endParaRPr>
          </a:p>
          <a:p>
            <a:pPr lvl="1" fontAlgn="base"/>
            <a:r>
              <a:rPr lang="es-MX" sz="2000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16 segments per ring</a:t>
            </a:r>
            <a:endParaRPr lang="es-MX" sz="3600" b="0" i="0" u="none" strike="noStrike" dirty="0">
              <a:solidFill>
                <a:srgbClr val="002060"/>
              </a:solidFill>
              <a:effectLst/>
              <a:latin typeface="Segoe UI" panose="020B0502040204020203" pitchFamily="34" charset="0"/>
            </a:endParaRPr>
          </a:p>
          <a:p>
            <a:pPr lvl="1" fontAlgn="base"/>
            <a:r>
              <a:rPr lang="es-MX" sz="2000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1 chamber per segment</a:t>
            </a:r>
            <a:endParaRPr lang="es-MX" sz="3600" b="0" i="0" u="none" strike="noStrike" dirty="0">
              <a:solidFill>
                <a:srgbClr val="002060"/>
              </a:solidFill>
              <a:effectLst/>
              <a:latin typeface="Segoe UI" panose="020B0502040204020203" pitchFamily="34" charset="0"/>
            </a:endParaRPr>
          </a:p>
          <a:p>
            <a:pPr lvl="1" fontAlgn="base"/>
            <a:r>
              <a:rPr lang="es-MX" sz="2000" b="0" i="0" u="none" strike="noStrike" dirty="0">
                <a:solidFill>
                  <a:srgbClr val="002060"/>
                </a:solidFill>
                <a:effectLst/>
                <a:latin typeface="Aptos" panose="020B0004020202020204" pitchFamily="34" charset="0"/>
              </a:rPr>
              <a:t>40 channels per chamber</a:t>
            </a:r>
            <a:endParaRPr lang="es-MX" sz="3600" b="0" i="0" u="none" strike="noStrike" dirty="0">
              <a:solidFill>
                <a:srgbClr val="002060"/>
              </a:solidFill>
              <a:effectLst/>
              <a:latin typeface="Segoe UI" panose="020B0502040204020203" pitchFamily="34" charset="0"/>
            </a:endParaRPr>
          </a:p>
          <a:p>
            <a:pPr lvl="1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0E0DFFD-04BE-A451-644E-D7F1CFC6D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459" y="2243641"/>
            <a:ext cx="4325581" cy="263698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D6E5A8A-7D5C-797D-6D07-B523EB642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4" y="1690688"/>
            <a:ext cx="4156456" cy="413951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FF4A40B-C5D0-AD6D-EFFC-C70455937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1033" y="5063451"/>
            <a:ext cx="4830827" cy="927774"/>
          </a:xfrm>
          <a:prstGeom prst="rect">
            <a:avLst/>
          </a:prstGeom>
        </p:spPr>
      </p:pic>
      <p:pic>
        <p:nvPicPr>
          <p:cNvPr id="1026" name="Picture 2" descr="S13360-6025PE,S13360-6050PE,etc">
            <a:extLst>
              <a:ext uri="{FF2B5EF4-FFF2-40B4-BE49-F238E27FC236}">
                <a16:creationId xmlns:a16="http://schemas.microsoft.com/office/drawing/2014/main" id="{00DC5629-F04A-26F3-641B-1FBB1978D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789" y="4341788"/>
            <a:ext cx="630251" cy="63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F02DE06B-75AF-0B89-3B25-7936E5168EEC}"/>
              </a:ext>
            </a:extLst>
          </p:cNvPr>
          <p:cNvCxnSpPr>
            <a:endCxn id="1026" idx="2"/>
          </p:cNvCxnSpPr>
          <p:nvPr/>
        </p:nvCxnSpPr>
        <p:spPr>
          <a:xfrm flipV="1">
            <a:off x="8177914" y="4972039"/>
            <a:ext cx="1" cy="340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4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65FE83-0A2F-09E5-BCAF-FCF34A256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Channels Distribution (Option)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AC6581-CA2B-0F5D-5457-DA0A766908C3}"/>
              </a:ext>
            </a:extLst>
          </p:cNvPr>
          <p:cNvSpPr txBox="1"/>
          <p:nvPr/>
        </p:nvSpPr>
        <p:spPr>
          <a:xfrm>
            <a:off x="712647" y="3202302"/>
            <a:ext cx="827690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 </a:t>
            </a:r>
            <a:r>
              <a:rPr lang="es-MX" b="1" dirty="0">
                <a:solidFill>
                  <a:srgbClr val="00B050"/>
                </a:solidFill>
              </a:rPr>
              <a:t>FEC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716E548-0948-942E-9D17-23BF9C58D2BA}"/>
              </a:ext>
            </a:extLst>
          </p:cNvPr>
          <p:cNvSpPr txBox="1"/>
          <p:nvPr/>
        </p:nvSpPr>
        <p:spPr>
          <a:xfrm>
            <a:off x="7750008" y="3064924"/>
            <a:ext cx="165916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16 FEC per ring</a:t>
            </a:r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0403954A-9E9B-5D19-CD26-E1DE3C7B4C23}"/>
              </a:ext>
            </a:extLst>
          </p:cNvPr>
          <p:cNvCxnSpPr/>
          <p:nvPr/>
        </p:nvCxnSpPr>
        <p:spPr>
          <a:xfrm>
            <a:off x="2405346" y="2095666"/>
            <a:ext cx="4709947" cy="105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87A02FD-C877-2174-8C08-9BB837E506CC}"/>
              </a:ext>
            </a:extLst>
          </p:cNvPr>
          <p:cNvSpPr txBox="1"/>
          <p:nvPr/>
        </p:nvSpPr>
        <p:spPr>
          <a:xfrm>
            <a:off x="4356328" y="1798729"/>
            <a:ext cx="195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10 m (10 rings)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B02027D-06EF-327E-15D0-5E4894594324}"/>
              </a:ext>
            </a:extLst>
          </p:cNvPr>
          <p:cNvSpPr txBox="1"/>
          <p:nvPr/>
        </p:nvSpPr>
        <p:spPr>
          <a:xfrm>
            <a:off x="4577045" y="3386968"/>
            <a:ext cx="141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.  .  .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F030BCF9-14B5-5258-6865-9F14D9F481E9}"/>
              </a:ext>
            </a:extLst>
          </p:cNvPr>
          <p:cNvSpPr txBox="1"/>
          <p:nvPr/>
        </p:nvSpPr>
        <p:spPr>
          <a:xfrm>
            <a:off x="9435190" y="1361927"/>
            <a:ext cx="26735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160 FECs in total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40 channels/FEC</a:t>
            </a:r>
          </a:p>
          <a:p>
            <a:endParaRPr lang="es-MX" dirty="0"/>
          </a:p>
          <a:p>
            <a:r>
              <a:rPr lang="es-MX" dirty="0"/>
              <a:t>Energy &amp; Time measuremnt</a:t>
            </a:r>
          </a:p>
          <a:p>
            <a:br>
              <a:rPr lang="es-MX" dirty="0"/>
            </a:br>
            <a:r>
              <a:rPr lang="es-MX" dirty="0"/>
              <a:t>Required 160 optical links</a:t>
            </a:r>
          </a:p>
          <a:p>
            <a:r>
              <a:rPr lang="es-MX" dirty="0"/>
              <a:t>for all modules</a:t>
            </a:r>
          </a:p>
          <a:p>
            <a:endParaRPr lang="es-MX" dirty="0"/>
          </a:p>
        </p:txBody>
      </p:sp>
      <p:sp>
        <p:nvSpPr>
          <p:cNvPr id="22" name="Marcador de número de diapositiva 21">
            <a:extLst>
              <a:ext uri="{FF2B5EF4-FFF2-40B4-BE49-F238E27FC236}">
                <a16:creationId xmlns:a16="http://schemas.microsoft.com/office/drawing/2014/main" id="{66470AB8-C272-01D9-A899-5FFA4F8AF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D947952E-2CA5-119A-7114-A333439536D5}"/>
              </a:ext>
            </a:extLst>
          </p:cNvPr>
          <p:cNvCxnSpPr>
            <a:cxnSpLocks/>
          </p:cNvCxnSpPr>
          <p:nvPr/>
        </p:nvCxnSpPr>
        <p:spPr>
          <a:xfrm flipH="1">
            <a:off x="7253975" y="3249590"/>
            <a:ext cx="505177" cy="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lindro 37">
            <a:extLst>
              <a:ext uri="{FF2B5EF4-FFF2-40B4-BE49-F238E27FC236}">
                <a16:creationId xmlns:a16="http://schemas.microsoft.com/office/drawing/2014/main" id="{690BB1FF-78F7-1997-F707-CC8CE96418CB}"/>
              </a:ext>
            </a:extLst>
          </p:cNvPr>
          <p:cNvSpPr/>
          <p:nvPr/>
        </p:nvSpPr>
        <p:spPr>
          <a:xfrm rot="16200000">
            <a:off x="2591773" y="3446573"/>
            <a:ext cx="2538248" cy="666091"/>
          </a:xfrm>
          <a:prstGeom prst="ca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AD1146BF-E4A9-A46B-D10F-B94F9FCED972}"/>
              </a:ext>
            </a:extLst>
          </p:cNvPr>
          <p:cNvCxnSpPr>
            <a:cxnSpLocks/>
          </p:cNvCxnSpPr>
          <p:nvPr/>
        </p:nvCxnSpPr>
        <p:spPr>
          <a:xfrm>
            <a:off x="3656107" y="2774732"/>
            <a:ext cx="513608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8652A29F-F3C1-C620-47C1-9A10C27AC51E}"/>
              </a:ext>
            </a:extLst>
          </p:cNvPr>
          <p:cNvCxnSpPr>
            <a:cxnSpLocks/>
          </p:cNvCxnSpPr>
          <p:nvPr/>
        </p:nvCxnSpPr>
        <p:spPr>
          <a:xfrm>
            <a:off x="3689641" y="3100552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FFB27AA5-373D-C6B3-0560-CCC9F95BF1BE}"/>
              </a:ext>
            </a:extLst>
          </p:cNvPr>
          <p:cNvCxnSpPr>
            <a:cxnSpLocks/>
            <a:stCxn id="38" idx="0"/>
          </p:cNvCxnSpPr>
          <p:nvPr/>
        </p:nvCxnSpPr>
        <p:spPr>
          <a:xfrm flipV="1">
            <a:off x="3694375" y="3767960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56A9548D-8C5B-49A9-03F6-5B32412A8C8F}"/>
              </a:ext>
            </a:extLst>
          </p:cNvPr>
          <p:cNvCxnSpPr>
            <a:cxnSpLocks/>
          </p:cNvCxnSpPr>
          <p:nvPr/>
        </p:nvCxnSpPr>
        <p:spPr>
          <a:xfrm>
            <a:off x="3660725" y="4811111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D28CAE8B-BDCF-1639-8131-7B307415B081}"/>
              </a:ext>
            </a:extLst>
          </p:cNvPr>
          <p:cNvCxnSpPr>
            <a:cxnSpLocks/>
          </p:cNvCxnSpPr>
          <p:nvPr/>
        </p:nvCxnSpPr>
        <p:spPr>
          <a:xfrm>
            <a:off x="3689641" y="4448504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8FF7C8DC-7A9B-918D-AA7E-34DF81AB3C33}"/>
              </a:ext>
            </a:extLst>
          </p:cNvPr>
          <p:cNvCxnSpPr>
            <a:cxnSpLocks/>
          </p:cNvCxnSpPr>
          <p:nvPr/>
        </p:nvCxnSpPr>
        <p:spPr>
          <a:xfrm>
            <a:off x="3681205" y="4093780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D593D385-A7D4-7513-5AD2-9CE317C471DB}"/>
              </a:ext>
            </a:extLst>
          </p:cNvPr>
          <p:cNvCxnSpPr>
            <a:cxnSpLocks/>
          </p:cNvCxnSpPr>
          <p:nvPr/>
        </p:nvCxnSpPr>
        <p:spPr>
          <a:xfrm>
            <a:off x="3693389" y="3429000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ilindro 49">
            <a:extLst>
              <a:ext uri="{FF2B5EF4-FFF2-40B4-BE49-F238E27FC236}">
                <a16:creationId xmlns:a16="http://schemas.microsoft.com/office/drawing/2014/main" id="{0332457E-B804-F778-5929-6D46B5314BD0}"/>
              </a:ext>
            </a:extLst>
          </p:cNvPr>
          <p:cNvSpPr/>
          <p:nvPr/>
        </p:nvSpPr>
        <p:spPr>
          <a:xfrm rot="16200000">
            <a:off x="2090539" y="3446572"/>
            <a:ext cx="2538248" cy="666091"/>
          </a:xfrm>
          <a:prstGeom prst="ca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ED85B166-27F6-E5AA-6E51-3D0BE44942DD}"/>
              </a:ext>
            </a:extLst>
          </p:cNvPr>
          <p:cNvCxnSpPr>
            <a:cxnSpLocks/>
          </p:cNvCxnSpPr>
          <p:nvPr/>
        </p:nvCxnSpPr>
        <p:spPr>
          <a:xfrm>
            <a:off x="3154873" y="2774731"/>
            <a:ext cx="513608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A0787182-1792-78D0-3BD5-84E43FBE20DE}"/>
              </a:ext>
            </a:extLst>
          </p:cNvPr>
          <p:cNvCxnSpPr>
            <a:cxnSpLocks/>
          </p:cNvCxnSpPr>
          <p:nvPr/>
        </p:nvCxnSpPr>
        <p:spPr>
          <a:xfrm>
            <a:off x="3188407" y="3100551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E33017AD-AAEC-F8EB-F5B4-D8FA0278B3DB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3193141" y="3767959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F8424157-297A-728C-F7EF-1803D0C99126}"/>
              </a:ext>
            </a:extLst>
          </p:cNvPr>
          <p:cNvCxnSpPr>
            <a:cxnSpLocks/>
          </p:cNvCxnSpPr>
          <p:nvPr/>
        </p:nvCxnSpPr>
        <p:spPr>
          <a:xfrm>
            <a:off x="3159491" y="4811110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797BAD46-0C46-CAAD-D91C-F1D064E77DB9}"/>
              </a:ext>
            </a:extLst>
          </p:cNvPr>
          <p:cNvCxnSpPr>
            <a:cxnSpLocks/>
          </p:cNvCxnSpPr>
          <p:nvPr/>
        </p:nvCxnSpPr>
        <p:spPr>
          <a:xfrm>
            <a:off x="3188407" y="4448503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2E449699-6CF3-2F8B-D4B6-7C67316ABBC8}"/>
              </a:ext>
            </a:extLst>
          </p:cNvPr>
          <p:cNvCxnSpPr>
            <a:cxnSpLocks/>
          </p:cNvCxnSpPr>
          <p:nvPr/>
        </p:nvCxnSpPr>
        <p:spPr>
          <a:xfrm>
            <a:off x="3179971" y="4093779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80B1BB49-749E-AF62-AB2C-A18985D0245B}"/>
              </a:ext>
            </a:extLst>
          </p:cNvPr>
          <p:cNvCxnSpPr>
            <a:cxnSpLocks/>
          </p:cNvCxnSpPr>
          <p:nvPr/>
        </p:nvCxnSpPr>
        <p:spPr>
          <a:xfrm>
            <a:off x="3192155" y="3428999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ilindro 4">
            <a:extLst>
              <a:ext uri="{FF2B5EF4-FFF2-40B4-BE49-F238E27FC236}">
                <a16:creationId xmlns:a16="http://schemas.microsoft.com/office/drawing/2014/main" id="{0816655F-7F78-BCA8-EE4E-2F2F19AB7505}"/>
              </a:ext>
            </a:extLst>
          </p:cNvPr>
          <p:cNvSpPr/>
          <p:nvPr/>
        </p:nvSpPr>
        <p:spPr>
          <a:xfrm rot="16200000">
            <a:off x="1591278" y="3446573"/>
            <a:ext cx="2538248" cy="666091"/>
          </a:xfrm>
          <a:prstGeom prst="ca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28BF4D6-124B-740E-E1F8-D874B2AEC5FD}"/>
              </a:ext>
            </a:extLst>
          </p:cNvPr>
          <p:cNvCxnSpPr>
            <a:cxnSpLocks/>
          </p:cNvCxnSpPr>
          <p:nvPr/>
        </p:nvCxnSpPr>
        <p:spPr>
          <a:xfrm>
            <a:off x="2655612" y="2774732"/>
            <a:ext cx="513608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3A65B54-BB1F-3EFD-117E-5EDF6291573E}"/>
              </a:ext>
            </a:extLst>
          </p:cNvPr>
          <p:cNvCxnSpPr>
            <a:cxnSpLocks/>
          </p:cNvCxnSpPr>
          <p:nvPr/>
        </p:nvCxnSpPr>
        <p:spPr>
          <a:xfrm>
            <a:off x="2689146" y="3100552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9FB7033-6EEF-2EE9-285D-E3E8475BA65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693880" y="3767960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2C194ADB-3567-28B8-657A-E9A4A9E38C21}"/>
              </a:ext>
            </a:extLst>
          </p:cNvPr>
          <p:cNvCxnSpPr>
            <a:cxnSpLocks/>
          </p:cNvCxnSpPr>
          <p:nvPr/>
        </p:nvCxnSpPr>
        <p:spPr>
          <a:xfrm>
            <a:off x="2660230" y="4811111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7C2F0544-C056-A5DD-8E83-6FF30082093A}"/>
              </a:ext>
            </a:extLst>
          </p:cNvPr>
          <p:cNvCxnSpPr>
            <a:cxnSpLocks/>
          </p:cNvCxnSpPr>
          <p:nvPr/>
        </p:nvCxnSpPr>
        <p:spPr>
          <a:xfrm>
            <a:off x="2689146" y="4448504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98D4CFF-260D-0220-CB65-11D7BF9B6CFE}"/>
              </a:ext>
            </a:extLst>
          </p:cNvPr>
          <p:cNvCxnSpPr>
            <a:cxnSpLocks/>
          </p:cNvCxnSpPr>
          <p:nvPr/>
        </p:nvCxnSpPr>
        <p:spPr>
          <a:xfrm>
            <a:off x="2680710" y="4093780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28790A2-F085-2BCE-C20F-52E43AE08B04}"/>
              </a:ext>
            </a:extLst>
          </p:cNvPr>
          <p:cNvCxnSpPr>
            <a:cxnSpLocks/>
          </p:cNvCxnSpPr>
          <p:nvPr/>
        </p:nvCxnSpPr>
        <p:spPr>
          <a:xfrm>
            <a:off x="2692894" y="3429000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A6C539CB-B28B-CAA8-074F-0537C12A1A10}"/>
              </a:ext>
            </a:extLst>
          </p:cNvPr>
          <p:cNvCxnSpPr>
            <a:cxnSpLocks/>
          </p:cNvCxnSpPr>
          <p:nvPr/>
        </p:nvCxnSpPr>
        <p:spPr>
          <a:xfrm flipV="1">
            <a:off x="1544955" y="3278645"/>
            <a:ext cx="1363718" cy="927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>
            <a:extLst>
              <a:ext uri="{FF2B5EF4-FFF2-40B4-BE49-F238E27FC236}">
                <a16:creationId xmlns:a16="http://schemas.microsoft.com/office/drawing/2014/main" id="{68BD2246-1AF9-A0D4-9ED0-3E25FDC94100}"/>
              </a:ext>
            </a:extLst>
          </p:cNvPr>
          <p:cNvSpPr/>
          <p:nvPr/>
        </p:nvSpPr>
        <p:spPr>
          <a:xfrm>
            <a:off x="2819769" y="3179022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8F3873F-5CDF-CAC7-14A7-7E0951628515}"/>
              </a:ext>
            </a:extLst>
          </p:cNvPr>
          <p:cNvSpPr/>
          <p:nvPr/>
        </p:nvSpPr>
        <p:spPr>
          <a:xfrm>
            <a:off x="2823201" y="3504985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0F82C32-29A6-7584-D3CC-97A7CA6D880F}"/>
              </a:ext>
            </a:extLst>
          </p:cNvPr>
          <p:cNvSpPr/>
          <p:nvPr/>
        </p:nvSpPr>
        <p:spPr>
          <a:xfrm>
            <a:off x="2815535" y="3843648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28D48AF-FCCF-7018-42C2-A410E704116E}"/>
              </a:ext>
            </a:extLst>
          </p:cNvPr>
          <p:cNvSpPr/>
          <p:nvPr/>
        </p:nvSpPr>
        <p:spPr>
          <a:xfrm>
            <a:off x="2812476" y="4178024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5104F2C-A497-D3B3-758A-6C2282767B0D}"/>
              </a:ext>
            </a:extLst>
          </p:cNvPr>
          <p:cNvSpPr/>
          <p:nvPr/>
        </p:nvSpPr>
        <p:spPr>
          <a:xfrm>
            <a:off x="2785104" y="4541439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CD0A31A-FC6D-5F05-ED8B-48DB66852030}"/>
              </a:ext>
            </a:extLst>
          </p:cNvPr>
          <p:cNvSpPr/>
          <p:nvPr/>
        </p:nvSpPr>
        <p:spPr>
          <a:xfrm>
            <a:off x="2787252" y="2844566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ilindro 11">
            <a:extLst>
              <a:ext uri="{FF2B5EF4-FFF2-40B4-BE49-F238E27FC236}">
                <a16:creationId xmlns:a16="http://schemas.microsoft.com/office/drawing/2014/main" id="{5365EE2E-2FC6-B983-ACE7-78D115F7A737}"/>
              </a:ext>
            </a:extLst>
          </p:cNvPr>
          <p:cNvSpPr/>
          <p:nvPr/>
        </p:nvSpPr>
        <p:spPr>
          <a:xfrm rot="16200000">
            <a:off x="5563329" y="3448503"/>
            <a:ext cx="2538248" cy="666091"/>
          </a:xfrm>
          <a:prstGeom prst="ca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1C670DF-5069-8865-02E8-A215277DBC4A}"/>
              </a:ext>
            </a:extLst>
          </p:cNvPr>
          <p:cNvCxnSpPr>
            <a:cxnSpLocks/>
          </p:cNvCxnSpPr>
          <p:nvPr/>
        </p:nvCxnSpPr>
        <p:spPr>
          <a:xfrm>
            <a:off x="6627663" y="2776662"/>
            <a:ext cx="513608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EA5E7A74-4CE5-8071-7C5A-A20AD1448601}"/>
              </a:ext>
            </a:extLst>
          </p:cNvPr>
          <p:cNvCxnSpPr>
            <a:cxnSpLocks/>
          </p:cNvCxnSpPr>
          <p:nvPr/>
        </p:nvCxnSpPr>
        <p:spPr>
          <a:xfrm>
            <a:off x="6661197" y="3102482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6FEAA0BC-22E4-D766-C13D-4D558D9A1629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665931" y="3769890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B2596248-160C-D3D8-0CE9-E148D3B129E3}"/>
              </a:ext>
            </a:extLst>
          </p:cNvPr>
          <p:cNvCxnSpPr>
            <a:cxnSpLocks/>
          </p:cNvCxnSpPr>
          <p:nvPr/>
        </p:nvCxnSpPr>
        <p:spPr>
          <a:xfrm>
            <a:off x="6632281" y="4813041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11BAB3A3-5545-2BF3-60A9-B64120F25AD1}"/>
              </a:ext>
            </a:extLst>
          </p:cNvPr>
          <p:cNvCxnSpPr>
            <a:cxnSpLocks/>
          </p:cNvCxnSpPr>
          <p:nvPr/>
        </p:nvCxnSpPr>
        <p:spPr>
          <a:xfrm>
            <a:off x="6661197" y="4450434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22977DA-2EB0-BA2F-2118-58CAE2A590D8}"/>
              </a:ext>
            </a:extLst>
          </p:cNvPr>
          <p:cNvCxnSpPr>
            <a:cxnSpLocks/>
          </p:cNvCxnSpPr>
          <p:nvPr/>
        </p:nvCxnSpPr>
        <p:spPr>
          <a:xfrm>
            <a:off x="6652761" y="4095710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DD0C8042-2343-CA10-863F-8FBC30B310CF}"/>
              </a:ext>
            </a:extLst>
          </p:cNvPr>
          <p:cNvCxnSpPr>
            <a:cxnSpLocks/>
          </p:cNvCxnSpPr>
          <p:nvPr/>
        </p:nvCxnSpPr>
        <p:spPr>
          <a:xfrm>
            <a:off x="6664945" y="3430930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>
            <a:extLst>
              <a:ext uri="{FF2B5EF4-FFF2-40B4-BE49-F238E27FC236}">
                <a16:creationId xmlns:a16="http://schemas.microsoft.com/office/drawing/2014/main" id="{3FCA6562-A4B9-B9EF-DB8D-D93CA4E7858C}"/>
              </a:ext>
            </a:extLst>
          </p:cNvPr>
          <p:cNvSpPr/>
          <p:nvPr/>
        </p:nvSpPr>
        <p:spPr>
          <a:xfrm>
            <a:off x="6791820" y="3180952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E8D9F2D7-8758-8152-2DA5-770F67D4E2A0}"/>
              </a:ext>
            </a:extLst>
          </p:cNvPr>
          <p:cNvSpPr/>
          <p:nvPr/>
        </p:nvSpPr>
        <p:spPr>
          <a:xfrm>
            <a:off x="6795252" y="3506915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C82A76D1-526B-8468-B667-43164E5D23D2}"/>
              </a:ext>
            </a:extLst>
          </p:cNvPr>
          <p:cNvSpPr/>
          <p:nvPr/>
        </p:nvSpPr>
        <p:spPr>
          <a:xfrm>
            <a:off x="6787586" y="3845578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F91A2F04-EEDF-4FEB-4124-7C42E6340350}"/>
              </a:ext>
            </a:extLst>
          </p:cNvPr>
          <p:cNvSpPr/>
          <p:nvPr/>
        </p:nvSpPr>
        <p:spPr>
          <a:xfrm>
            <a:off x="6784527" y="4179954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955B1E5D-4B59-A8A1-C360-1A599DC332EE}"/>
              </a:ext>
            </a:extLst>
          </p:cNvPr>
          <p:cNvSpPr/>
          <p:nvPr/>
        </p:nvSpPr>
        <p:spPr>
          <a:xfrm>
            <a:off x="6757155" y="4543369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AB9A2E80-6033-1ED9-4448-C373B2FA5406}"/>
              </a:ext>
            </a:extLst>
          </p:cNvPr>
          <p:cNvSpPr/>
          <p:nvPr/>
        </p:nvSpPr>
        <p:spPr>
          <a:xfrm>
            <a:off x="6759303" y="2846496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951F5B6B-F09E-E78B-D5EF-73D89ECE560F}"/>
              </a:ext>
            </a:extLst>
          </p:cNvPr>
          <p:cNvCxnSpPr>
            <a:cxnSpLocks/>
          </p:cNvCxnSpPr>
          <p:nvPr/>
        </p:nvCxnSpPr>
        <p:spPr>
          <a:xfrm>
            <a:off x="3196855" y="3106649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80566B66-3D57-AEFC-AD21-1368F5D272A6}"/>
              </a:ext>
            </a:extLst>
          </p:cNvPr>
          <p:cNvCxnSpPr>
            <a:cxnSpLocks/>
          </p:cNvCxnSpPr>
          <p:nvPr/>
        </p:nvCxnSpPr>
        <p:spPr>
          <a:xfrm flipV="1">
            <a:off x="3201589" y="3774057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15A6E7AB-92C0-6CB2-3D8E-ECD907B45141}"/>
              </a:ext>
            </a:extLst>
          </p:cNvPr>
          <p:cNvCxnSpPr>
            <a:cxnSpLocks/>
          </p:cNvCxnSpPr>
          <p:nvPr/>
        </p:nvCxnSpPr>
        <p:spPr>
          <a:xfrm>
            <a:off x="3167939" y="4817208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655A449D-3830-6E52-E607-4781CCB9B752}"/>
              </a:ext>
            </a:extLst>
          </p:cNvPr>
          <p:cNvCxnSpPr>
            <a:cxnSpLocks/>
          </p:cNvCxnSpPr>
          <p:nvPr/>
        </p:nvCxnSpPr>
        <p:spPr>
          <a:xfrm>
            <a:off x="3196855" y="4454601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:a16="http://schemas.microsoft.com/office/drawing/2014/main" id="{2DF890E0-2A63-BECB-20A7-3396753709DA}"/>
              </a:ext>
            </a:extLst>
          </p:cNvPr>
          <p:cNvCxnSpPr>
            <a:cxnSpLocks/>
          </p:cNvCxnSpPr>
          <p:nvPr/>
        </p:nvCxnSpPr>
        <p:spPr>
          <a:xfrm>
            <a:off x="3188419" y="4099877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95568FA4-C319-E26F-B90A-F60F76CD41BD}"/>
              </a:ext>
            </a:extLst>
          </p:cNvPr>
          <p:cNvCxnSpPr>
            <a:cxnSpLocks/>
          </p:cNvCxnSpPr>
          <p:nvPr/>
        </p:nvCxnSpPr>
        <p:spPr>
          <a:xfrm>
            <a:off x="3200603" y="3435097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ángulo 69">
            <a:extLst>
              <a:ext uri="{FF2B5EF4-FFF2-40B4-BE49-F238E27FC236}">
                <a16:creationId xmlns:a16="http://schemas.microsoft.com/office/drawing/2014/main" id="{9D123930-BEC5-175F-8EA7-B185A8EB3E5D}"/>
              </a:ext>
            </a:extLst>
          </p:cNvPr>
          <p:cNvSpPr/>
          <p:nvPr/>
        </p:nvSpPr>
        <p:spPr>
          <a:xfrm>
            <a:off x="3327478" y="3185119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22F1CEC3-CF51-5BB1-EADB-FD50804C5C51}"/>
              </a:ext>
            </a:extLst>
          </p:cNvPr>
          <p:cNvSpPr/>
          <p:nvPr/>
        </p:nvSpPr>
        <p:spPr>
          <a:xfrm>
            <a:off x="3330910" y="3511082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4D823492-D7AE-ADF5-CB5B-CBFA77B0BF48}"/>
              </a:ext>
            </a:extLst>
          </p:cNvPr>
          <p:cNvSpPr/>
          <p:nvPr/>
        </p:nvSpPr>
        <p:spPr>
          <a:xfrm>
            <a:off x="3323244" y="3849745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75071681-8A4C-7D90-B094-4A2991A82DDF}"/>
              </a:ext>
            </a:extLst>
          </p:cNvPr>
          <p:cNvSpPr/>
          <p:nvPr/>
        </p:nvSpPr>
        <p:spPr>
          <a:xfrm>
            <a:off x="3320185" y="4184121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F2A9C0F2-80B6-8E06-F9EA-1EFC7E1E40AC}"/>
              </a:ext>
            </a:extLst>
          </p:cNvPr>
          <p:cNvSpPr/>
          <p:nvPr/>
        </p:nvSpPr>
        <p:spPr>
          <a:xfrm>
            <a:off x="3292813" y="4547536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EC688234-2B75-E137-81F0-9A1E1E5A1FE5}"/>
              </a:ext>
            </a:extLst>
          </p:cNvPr>
          <p:cNvSpPr/>
          <p:nvPr/>
        </p:nvSpPr>
        <p:spPr>
          <a:xfrm>
            <a:off x="3294961" y="2850663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6" name="Conector recto 75">
            <a:extLst>
              <a:ext uri="{FF2B5EF4-FFF2-40B4-BE49-F238E27FC236}">
                <a16:creationId xmlns:a16="http://schemas.microsoft.com/office/drawing/2014/main" id="{3350697F-F519-2080-CD15-B5D963D3636E}"/>
              </a:ext>
            </a:extLst>
          </p:cNvPr>
          <p:cNvCxnSpPr>
            <a:cxnSpLocks/>
          </p:cNvCxnSpPr>
          <p:nvPr/>
        </p:nvCxnSpPr>
        <p:spPr>
          <a:xfrm>
            <a:off x="3694114" y="3102297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71CB683B-0607-CE7E-DEC3-423CC229852C}"/>
              </a:ext>
            </a:extLst>
          </p:cNvPr>
          <p:cNvCxnSpPr>
            <a:cxnSpLocks/>
          </p:cNvCxnSpPr>
          <p:nvPr/>
        </p:nvCxnSpPr>
        <p:spPr>
          <a:xfrm flipV="1">
            <a:off x="3698848" y="3769705"/>
            <a:ext cx="499568" cy="11659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A57C7CC3-8744-EB74-ED72-C2A7ADACE822}"/>
              </a:ext>
            </a:extLst>
          </p:cNvPr>
          <p:cNvCxnSpPr>
            <a:cxnSpLocks/>
          </p:cNvCxnSpPr>
          <p:nvPr/>
        </p:nvCxnSpPr>
        <p:spPr>
          <a:xfrm>
            <a:off x="3665198" y="4812856"/>
            <a:ext cx="49344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43DE6D5E-AAFE-2D34-C573-7834782B7CEA}"/>
              </a:ext>
            </a:extLst>
          </p:cNvPr>
          <p:cNvCxnSpPr>
            <a:cxnSpLocks/>
          </p:cNvCxnSpPr>
          <p:nvPr/>
        </p:nvCxnSpPr>
        <p:spPr>
          <a:xfrm>
            <a:off x="3694114" y="4450249"/>
            <a:ext cx="49506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D1104780-14A4-B8ED-C06D-9DF1BD543A17}"/>
              </a:ext>
            </a:extLst>
          </p:cNvPr>
          <p:cNvCxnSpPr>
            <a:cxnSpLocks/>
          </p:cNvCxnSpPr>
          <p:nvPr/>
        </p:nvCxnSpPr>
        <p:spPr>
          <a:xfrm>
            <a:off x="3685678" y="4095525"/>
            <a:ext cx="51735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CC897080-4F1E-B845-0BE6-ED46FB99885C}"/>
              </a:ext>
            </a:extLst>
          </p:cNvPr>
          <p:cNvCxnSpPr>
            <a:cxnSpLocks/>
          </p:cNvCxnSpPr>
          <p:nvPr/>
        </p:nvCxnSpPr>
        <p:spPr>
          <a:xfrm>
            <a:off x="3697862" y="3430745"/>
            <a:ext cx="50055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ángulo 81">
            <a:extLst>
              <a:ext uri="{FF2B5EF4-FFF2-40B4-BE49-F238E27FC236}">
                <a16:creationId xmlns:a16="http://schemas.microsoft.com/office/drawing/2014/main" id="{5CBB6FB0-B3B8-F3C9-9D2F-EDBBA21A250E}"/>
              </a:ext>
            </a:extLst>
          </p:cNvPr>
          <p:cNvSpPr/>
          <p:nvPr/>
        </p:nvSpPr>
        <p:spPr>
          <a:xfrm>
            <a:off x="3824737" y="3180767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53C61A03-01CB-AB96-26DA-8B9001794F86}"/>
              </a:ext>
            </a:extLst>
          </p:cNvPr>
          <p:cNvSpPr/>
          <p:nvPr/>
        </p:nvSpPr>
        <p:spPr>
          <a:xfrm>
            <a:off x="3828169" y="3506730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B1FF21FD-C768-D3CA-C163-EFFA7CCA96CC}"/>
              </a:ext>
            </a:extLst>
          </p:cNvPr>
          <p:cNvSpPr/>
          <p:nvPr/>
        </p:nvSpPr>
        <p:spPr>
          <a:xfrm>
            <a:off x="3820503" y="3845393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" name="Rectángulo 84">
            <a:extLst>
              <a:ext uri="{FF2B5EF4-FFF2-40B4-BE49-F238E27FC236}">
                <a16:creationId xmlns:a16="http://schemas.microsoft.com/office/drawing/2014/main" id="{579C5B03-9450-ABD3-2426-EC4A81AC4152}"/>
              </a:ext>
            </a:extLst>
          </p:cNvPr>
          <p:cNvSpPr/>
          <p:nvPr/>
        </p:nvSpPr>
        <p:spPr>
          <a:xfrm>
            <a:off x="3817444" y="4179769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id="{86B430AC-9EA6-E1C3-6132-305AB00A76A4}"/>
              </a:ext>
            </a:extLst>
          </p:cNvPr>
          <p:cNvSpPr/>
          <p:nvPr/>
        </p:nvSpPr>
        <p:spPr>
          <a:xfrm>
            <a:off x="3790072" y="4543184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id="{237710FC-6435-30D9-CE4E-12CB00F4C79A}"/>
              </a:ext>
            </a:extLst>
          </p:cNvPr>
          <p:cNvSpPr/>
          <p:nvPr/>
        </p:nvSpPr>
        <p:spPr>
          <a:xfrm>
            <a:off x="3792220" y="2846311"/>
            <a:ext cx="258418" cy="184666"/>
          </a:xfrm>
          <a:prstGeom prst="rect">
            <a:avLst/>
          </a:prstGeom>
          <a:solidFill>
            <a:srgbClr val="00B050">
              <a:alpha val="588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D9044B74-B15E-F20F-260A-59E7E54920C9}"/>
              </a:ext>
            </a:extLst>
          </p:cNvPr>
          <p:cNvSpPr txBox="1"/>
          <p:nvPr/>
        </p:nvSpPr>
        <p:spPr>
          <a:xfrm>
            <a:off x="343886" y="216005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chemeClr val="accent5">
                    <a:lumMod val="75000"/>
                  </a:schemeClr>
                </a:solidFill>
              </a:rPr>
              <a:t>MID Module</a:t>
            </a:r>
          </a:p>
        </p:txBody>
      </p: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9F2AF6A9-22D2-AEF9-C3E1-F6A9B79FC287}"/>
              </a:ext>
            </a:extLst>
          </p:cNvPr>
          <p:cNvCxnSpPr>
            <a:cxnSpLocks/>
            <a:stCxn id="88" idx="3"/>
          </p:cNvCxnSpPr>
          <p:nvPr/>
        </p:nvCxnSpPr>
        <p:spPr>
          <a:xfrm>
            <a:off x="1734010" y="2344721"/>
            <a:ext cx="1078466" cy="299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>
            <a:extLst>
              <a:ext uri="{FF2B5EF4-FFF2-40B4-BE49-F238E27FC236}">
                <a16:creationId xmlns:a16="http://schemas.microsoft.com/office/drawing/2014/main" id="{E3FD02F5-EE28-2525-94BD-AFA9F5447BA9}"/>
              </a:ext>
            </a:extLst>
          </p:cNvPr>
          <p:cNvSpPr/>
          <p:nvPr/>
        </p:nvSpPr>
        <p:spPr>
          <a:xfrm>
            <a:off x="2625606" y="3781364"/>
            <a:ext cx="652615" cy="314161"/>
          </a:xfrm>
          <a:prstGeom prst="ellipse">
            <a:avLst/>
          </a:prstGeom>
          <a:solidFill>
            <a:srgbClr val="FF0000">
              <a:alpha val="45785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Cubo 19">
            <a:extLst>
              <a:ext uri="{FF2B5EF4-FFF2-40B4-BE49-F238E27FC236}">
                <a16:creationId xmlns:a16="http://schemas.microsoft.com/office/drawing/2014/main" id="{E37EB566-0A00-6428-E840-829E6B5D9838}"/>
              </a:ext>
            </a:extLst>
          </p:cNvPr>
          <p:cNvSpPr/>
          <p:nvPr/>
        </p:nvSpPr>
        <p:spPr>
          <a:xfrm rot="10800000">
            <a:off x="3060550" y="2330008"/>
            <a:ext cx="5576552" cy="4351338"/>
          </a:xfrm>
          <a:prstGeom prst="cube">
            <a:avLst>
              <a:gd name="adj" fmla="val 506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FD78D455-B5BD-2D08-2A74-B1599E97C583}"/>
              </a:ext>
            </a:extLst>
          </p:cNvPr>
          <p:cNvGrpSpPr/>
          <p:nvPr/>
        </p:nvGrpSpPr>
        <p:grpSpPr>
          <a:xfrm>
            <a:off x="4791532" y="3881808"/>
            <a:ext cx="2829060" cy="1339709"/>
            <a:chOff x="1688584" y="1348975"/>
            <a:chExt cx="9824242" cy="5229045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2B67E81-76DF-39BC-7834-736DE5E90281}"/>
                </a:ext>
              </a:extLst>
            </p:cNvPr>
            <p:cNvGrpSpPr/>
            <p:nvPr/>
          </p:nvGrpSpPr>
          <p:grpSpPr>
            <a:xfrm>
              <a:off x="4184374" y="1768330"/>
              <a:ext cx="6586330" cy="4053625"/>
              <a:chOff x="4120118" y="1472532"/>
              <a:chExt cx="7329760" cy="4529777"/>
            </a:xfrm>
          </p:grpSpPr>
          <p:sp>
            <p:nvSpPr>
              <p:cNvPr id="295" name="Rectángulo 294">
                <a:extLst>
                  <a:ext uri="{FF2B5EF4-FFF2-40B4-BE49-F238E27FC236}">
                    <a16:creationId xmlns:a16="http://schemas.microsoft.com/office/drawing/2014/main" id="{45FF03FA-D944-B4EB-7B1A-A535CF9F07B7}"/>
                  </a:ext>
                </a:extLst>
              </p:cNvPr>
              <p:cNvSpPr/>
              <p:nvPr/>
            </p:nvSpPr>
            <p:spPr>
              <a:xfrm>
                <a:off x="4120118" y="1472532"/>
                <a:ext cx="7328535" cy="4529777"/>
              </a:xfrm>
              <a:prstGeom prst="rect">
                <a:avLst/>
              </a:prstGeom>
              <a:solidFill>
                <a:schemeClr val="accent6">
                  <a:lumMod val="5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296" name="Rectángulo 295">
                <a:extLst>
                  <a:ext uri="{FF2B5EF4-FFF2-40B4-BE49-F238E27FC236}">
                    <a16:creationId xmlns:a16="http://schemas.microsoft.com/office/drawing/2014/main" id="{1BA6CC9B-EB52-BC3D-55CF-36D4209E1D94}"/>
                  </a:ext>
                </a:extLst>
              </p:cNvPr>
              <p:cNvSpPr/>
              <p:nvPr/>
            </p:nvSpPr>
            <p:spPr>
              <a:xfrm>
                <a:off x="5456447" y="2486961"/>
                <a:ext cx="1123405" cy="992778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400" dirty="0"/>
              </a:p>
            </p:txBody>
          </p:sp>
          <p:sp>
            <p:nvSpPr>
              <p:cNvPr id="297" name="Rectángulo 296">
                <a:extLst>
                  <a:ext uri="{FF2B5EF4-FFF2-40B4-BE49-F238E27FC236}">
                    <a16:creationId xmlns:a16="http://schemas.microsoft.com/office/drawing/2014/main" id="{47ADE6F3-2E0A-A346-65AA-41C00DAC7B9E}"/>
                  </a:ext>
                </a:extLst>
              </p:cNvPr>
              <p:cNvSpPr/>
              <p:nvPr/>
            </p:nvSpPr>
            <p:spPr>
              <a:xfrm>
                <a:off x="5437288" y="4580287"/>
                <a:ext cx="1123406" cy="99277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400" dirty="0"/>
              </a:p>
            </p:txBody>
          </p:sp>
          <p:sp>
            <p:nvSpPr>
              <p:cNvPr id="298" name="Rectángulo 297">
                <a:extLst>
                  <a:ext uri="{FF2B5EF4-FFF2-40B4-BE49-F238E27FC236}">
                    <a16:creationId xmlns:a16="http://schemas.microsoft.com/office/drawing/2014/main" id="{886E60BE-2846-8FB2-7612-196AB64EB279}"/>
                  </a:ext>
                </a:extLst>
              </p:cNvPr>
              <p:cNvSpPr/>
              <p:nvPr/>
            </p:nvSpPr>
            <p:spPr>
              <a:xfrm>
                <a:off x="7594836" y="3458203"/>
                <a:ext cx="1123406" cy="99277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 dirty="0"/>
              </a:p>
            </p:txBody>
          </p:sp>
          <p:sp>
            <p:nvSpPr>
              <p:cNvPr id="299" name="Diagrama de flujo: proceso predefinido 9">
                <a:extLst>
                  <a:ext uri="{FF2B5EF4-FFF2-40B4-BE49-F238E27FC236}">
                    <a16:creationId xmlns:a16="http://schemas.microsoft.com/office/drawing/2014/main" id="{3FAB6FE4-2BDE-87C2-3ACB-96C8D0A95777}"/>
                  </a:ext>
                </a:extLst>
              </p:cNvPr>
              <p:cNvSpPr/>
              <p:nvPr/>
            </p:nvSpPr>
            <p:spPr>
              <a:xfrm>
                <a:off x="4463018" y="2357657"/>
                <a:ext cx="482236" cy="1191509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00" name="CuadroTexto 299">
                <a:extLst>
                  <a:ext uri="{FF2B5EF4-FFF2-40B4-BE49-F238E27FC236}">
                    <a16:creationId xmlns:a16="http://schemas.microsoft.com/office/drawing/2014/main" id="{B82248F8-8423-BD04-288E-30DFCD44DBE1}"/>
                  </a:ext>
                </a:extLst>
              </p:cNvPr>
              <p:cNvSpPr txBox="1"/>
              <p:nvPr/>
            </p:nvSpPr>
            <p:spPr>
              <a:xfrm>
                <a:off x="4294287" y="1946175"/>
                <a:ext cx="755469" cy="1107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050" dirty="0"/>
              </a:p>
            </p:txBody>
          </p:sp>
          <p:sp>
            <p:nvSpPr>
              <p:cNvPr id="301" name="Diagrama de flujo: proceso predefinido 13">
                <a:extLst>
                  <a:ext uri="{FF2B5EF4-FFF2-40B4-BE49-F238E27FC236}">
                    <a16:creationId xmlns:a16="http://schemas.microsoft.com/office/drawing/2014/main" id="{A999DAF9-3166-2C12-D98D-9F370A745D5F}"/>
                  </a:ext>
                </a:extLst>
              </p:cNvPr>
              <p:cNvSpPr/>
              <p:nvPr/>
            </p:nvSpPr>
            <p:spPr>
              <a:xfrm>
                <a:off x="4463018" y="4450980"/>
                <a:ext cx="482236" cy="1191509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02" name="CuadroTexto 301">
                <a:extLst>
                  <a:ext uri="{FF2B5EF4-FFF2-40B4-BE49-F238E27FC236}">
                    <a16:creationId xmlns:a16="http://schemas.microsoft.com/office/drawing/2014/main" id="{18BCF311-4223-C786-F6A9-BCC974C305BB}"/>
                  </a:ext>
                </a:extLst>
              </p:cNvPr>
              <p:cNvSpPr txBox="1"/>
              <p:nvPr/>
            </p:nvSpPr>
            <p:spPr>
              <a:xfrm>
                <a:off x="4294287" y="4039501"/>
                <a:ext cx="859973" cy="874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050" dirty="0"/>
              </a:p>
            </p:txBody>
          </p:sp>
          <p:sp>
            <p:nvSpPr>
              <p:cNvPr id="303" name="CuadroTexto 302">
                <a:extLst>
                  <a:ext uri="{FF2B5EF4-FFF2-40B4-BE49-F238E27FC236}">
                    <a16:creationId xmlns:a16="http://schemas.microsoft.com/office/drawing/2014/main" id="{E64F5946-C315-A678-EF20-838E03A8F7B5}"/>
                  </a:ext>
                </a:extLst>
              </p:cNvPr>
              <p:cNvSpPr txBox="1"/>
              <p:nvPr/>
            </p:nvSpPr>
            <p:spPr>
              <a:xfrm>
                <a:off x="7778803" y="3204286"/>
                <a:ext cx="755469" cy="874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050" dirty="0"/>
              </a:p>
            </p:txBody>
          </p:sp>
          <p:sp>
            <p:nvSpPr>
              <p:cNvPr id="304" name="CuadroTexto 303">
                <a:extLst>
                  <a:ext uri="{FF2B5EF4-FFF2-40B4-BE49-F238E27FC236}">
                    <a16:creationId xmlns:a16="http://schemas.microsoft.com/office/drawing/2014/main" id="{A298DBD0-CAF0-E5D2-D499-BFD4E15C55AA}"/>
                  </a:ext>
                </a:extLst>
              </p:cNvPr>
              <p:cNvSpPr txBox="1"/>
              <p:nvPr/>
            </p:nvSpPr>
            <p:spPr>
              <a:xfrm>
                <a:off x="5621256" y="4150537"/>
                <a:ext cx="755469" cy="874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050" dirty="0"/>
              </a:p>
            </p:txBody>
          </p:sp>
          <p:sp>
            <p:nvSpPr>
              <p:cNvPr id="305" name="Rectángulo 304">
                <a:extLst>
                  <a:ext uri="{FF2B5EF4-FFF2-40B4-BE49-F238E27FC236}">
                    <a16:creationId xmlns:a16="http://schemas.microsoft.com/office/drawing/2014/main" id="{DE0D6851-3ECB-54E0-D996-DF6B804ABE9B}"/>
                  </a:ext>
                </a:extLst>
              </p:cNvPr>
              <p:cNvSpPr/>
              <p:nvPr/>
            </p:nvSpPr>
            <p:spPr>
              <a:xfrm>
                <a:off x="9421051" y="3458204"/>
                <a:ext cx="793570" cy="55843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 dirty="0"/>
              </a:p>
            </p:txBody>
          </p:sp>
          <p:sp>
            <p:nvSpPr>
              <p:cNvPr id="306" name="Rectángulo 305">
                <a:extLst>
                  <a:ext uri="{FF2B5EF4-FFF2-40B4-BE49-F238E27FC236}">
                    <a16:creationId xmlns:a16="http://schemas.microsoft.com/office/drawing/2014/main" id="{AEC68CD9-EA93-B995-50E3-9773DA6F9ADA}"/>
                  </a:ext>
                </a:extLst>
              </p:cNvPr>
              <p:cNvSpPr/>
              <p:nvPr/>
            </p:nvSpPr>
            <p:spPr>
              <a:xfrm>
                <a:off x="10656308" y="3458203"/>
                <a:ext cx="793570" cy="55843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 dirty="0"/>
              </a:p>
            </p:txBody>
          </p:sp>
          <p:sp>
            <p:nvSpPr>
              <p:cNvPr id="307" name="Diagrama de flujo: proceso 20">
                <a:extLst>
                  <a:ext uri="{FF2B5EF4-FFF2-40B4-BE49-F238E27FC236}">
                    <a16:creationId xmlns:a16="http://schemas.microsoft.com/office/drawing/2014/main" id="{5984F45C-43A3-CDA8-CC57-22A795CD53ED}"/>
                  </a:ext>
                </a:extLst>
              </p:cNvPr>
              <p:cNvSpPr/>
              <p:nvPr/>
            </p:nvSpPr>
            <p:spPr>
              <a:xfrm>
                <a:off x="10112736" y="1483296"/>
                <a:ext cx="1334861" cy="68022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08" name="Diagrama de flujo: proceso 21">
                <a:extLst>
                  <a:ext uri="{FF2B5EF4-FFF2-40B4-BE49-F238E27FC236}">
                    <a16:creationId xmlns:a16="http://schemas.microsoft.com/office/drawing/2014/main" id="{F1BB7056-7070-B641-B6D6-E463A4088124}"/>
                  </a:ext>
                </a:extLst>
              </p:cNvPr>
              <p:cNvSpPr/>
              <p:nvPr/>
            </p:nvSpPr>
            <p:spPr>
              <a:xfrm>
                <a:off x="10113792" y="2195221"/>
                <a:ext cx="1334861" cy="68022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09" name="Rectángulo 308">
                <a:extLst>
                  <a:ext uri="{FF2B5EF4-FFF2-40B4-BE49-F238E27FC236}">
                    <a16:creationId xmlns:a16="http://schemas.microsoft.com/office/drawing/2014/main" id="{4BF46A8C-4D50-8E1C-C4E9-D411BF9C9AAC}"/>
                  </a:ext>
                </a:extLst>
              </p:cNvPr>
              <p:cNvSpPr/>
              <p:nvPr/>
            </p:nvSpPr>
            <p:spPr>
              <a:xfrm>
                <a:off x="10654027" y="4509235"/>
                <a:ext cx="793570" cy="55843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 dirty="0"/>
              </a:p>
            </p:txBody>
          </p:sp>
          <p:sp>
            <p:nvSpPr>
              <p:cNvPr id="310" name="Rectángulo 309">
                <a:extLst>
                  <a:ext uri="{FF2B5EF4-FFF2-40B4-BE49-F238E27FC236}">
                    <a16:creationId xmlns:a16="http://schemas.microsoft.com/office/drawing/2014/main" id="{99FAC9CB-353F-D818-CEB9-15F73AAA4106}"/>
                  </a:ext>
                </a:extLst>
              </p:cNvPr>
              <p:cNvSpPr/>
              <p:nvPr/>
            </p:nvSpPr>
            <p:spPr>
              <a:xfrm>
                <a:off x="7759753" y="2380939"/>
                <a:ext cx="793570" cy="558437"/>
              </a:xfrm>
              <a:prstGeom prst="rect">
                <a:avLst/>
              </a:prstGeom>
              <a:solidFill>
                <a:schemeClr val="tx1">
                  <a:alpha val="51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 dirty="0"/>
              </a:p>
            </p:txBody>
          </p:sp>
          <p:sp>
            <p:nvSpPr>
              <p:cNvPr id="311" name="Diagrama de flujo: proceso predefinido 24">
                <a:extLst>
                  <a:ext uri="{FF2B5EF4-FFF2-40B4-BE49-F238E27FC236}">
                    <a16:creationId xmlns:a16="http://schemas.microsoft.com/office/drawing/2014/main" id="{D5720FCC-6754-A1E8-258A-D4D9BF568E31}"/>
                  </a:ext>
                </a:extLst>
              </p:cNvPr>
              <p:cNvSpPr/>
              <p:nvPr/>
            </p:nvSpPr>
            <p:spPr>
              <a:xfrm rot="16200000">
                <a:off x="8005763" y="1673357"/>
                <a:ext cx="253916" cy="571763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12" name="Rectángulo 311">
                <a:extLst>
                  <a:ext uri="{FF2B5EF4-FFF2-40B4-BE49-F238E27FC236}">
                    <a16:creationId xmlns:a16="http://schemas.microsoft.com/office/drawing/2014/main" id="{9E3DE03A-A660-7F8B-BB46-FDD55905BE66}"/>
                  </a:ext>
                </a:extLst>
              </p:cNvPr>
              <p:cNvSpPr/>
              <p:nvPr/>
            </p:nvSpPr>
            <p:spPr>
              <a:xfrm>
                <a:off x="7714300" y="5255802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13" name="Rectángulo 312">
                <a:extLst>
                  <a:ext uri="{FF2B5EF4-FFF2-40B4-BE49-F238E27FC236}">
                    <a16:creationId xmlns:a16="http://schemas.microsoft.com/office/drawing/2014/main" id="{66FAA6DE-3C16-8272-8EAB-B6AEBBE3C648}"/>
                  </a:ext>
                </a:extLst>
              </p:cNvPr>
              <p:cNvSpPr/>
              <p:nvPr/>
            </p:nvSpPr>
            <p:spPr>
              <a:xfrm>
                <a:off x="7827511" y="5251449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14" name="Rectángulo 313">
                <a:extLst>
                  <a:ext uri="{FF2B5EF4-FFF2-40B4-BE49-F238E27FC236}">
                    <a16:creationId xmlns:a16="http://schemas.microsoft.com/office/drawing/2014/main" id="{82B7F854-8473-9ADB-1E2A-7805B61281A8}"/>
                  </a:ext>
                </a:extLst>
              </p:cNvPr>
              <p:cNvSpPr/>
              <p:nvPr/>
            </p:nvSpPr>
            <p:spPr>
              <a:xfrm>
                <a:off x="7945077" y="5251447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15" name="Rectángulo 314">
                <a:extLst>
                  <a:ext uri="{FF2B5EF4-FFF2-40B4-BE49-F238E27FC236}">
                    <a16:creationId xmlns:a16="http://schemas.microsoft.com/office/drawing/2014/main" id="{5D3AEAC6-C160-BFB8-CE77-EA02AAE207BB}"/>
                  </a:ext>
                </a:extLst>
              </p:cNvPr>
              <p:cNvSpPr/>
              <p:nvPr/>
            </p:nvSpPr>
            <p:spPr>
              <a:xfrm>
                <a:off x="8071351" y="5247094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16" name="Rectángulo 315">
                <a:extLst>
                  <a:ext uri="{FF2B5EF4-FFF2-40B4-BE49-F238E27FC236}">
                    <a16:creationId xmlns:a16="http://schemas.microsoft.com/office/drawing/2014/main" id="{957A36C7-1CB3-A402-F45F-381D6565F9EA}"/>
                  </a:ext>
                </a:extLst>
              </p:cNvPr>
              <p:cNvSpPr/>
              <p:nvPr/>
            </p:nvSpPr>
            <p:spPr>
              <a:xfrm>
                <a:off x="8187826" y="5255802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17" name="Rectángulo 316">
                <a:extLst>
                  <a:ext uri="{FF2B5EF4-FFF2-40B4-BE49-F238E27FC236}">
                    <a16:creationId xmlns:a16="http://schemas.microsoft.com/office/drawing/2014/main" id="{26C87694-DF58-6341-0B14-8B4C7B4D804B}"/>
                  </a:ext>
                </a:extLst>
              </p:cNvPr>
              <p:cNvSpPr/>
              <p:nvPr/>
            </p:nvSpPr>
            <p:spPr>
              <a:xfrm>
                <a:off x="8301037" y="5251449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18" name="Rectángulo 317">
                <a:extLst>
                  <a:ext uri="{FF2B5EF4-FFF2-40B4-BE49-F238E27FC236}">
                    <a16:creationId xmlns:a16="http://schemas.microsoft.com/office/drawing/2014/main" id="{C7315160-8113-B02D-BCE9-9DB53F9B6780}"/>
                  </a:ext>
                </a:extLst>
              </p:cNvPr>
              <p:cNvSpPr/>
              <p:nvPr/>
            </p:nvSpPr>
            <p:spPr>
              <a:xfrm>
                <a:off x="8418603" y="5251447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dirty="0"/>
              </a:p>
            </p:txBody>
          </p:sp>
          <p:sp>
            <p:nvSpPr>
              <p:cNvPr id="319" name="Rectángulo 318">
                <a:extLst>
                  <a:ext uri="{FF2B5EF4-FFF2-40B4-BE49-F238E27FC236}">
                    <a16:creationId xmlns:a16="http://schemas.microsoft.com/office/drawing/2014/main" id="{34B44261-3B15-2D83-00B1-B2B235564D09}"/>
                  </a:ext>
                </a:extLst>
              </p:cNvPr>
              <p:cNvSpPr/>
              <p:nvPr/>
            </p:nvSpPr>
            <p:spPr>
              <a:xfrm>
                <a:off x="8531814" y="5247094"/>
                <a:ext cx="78377" cy="28738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20" name="CuadroTexto 319">
                <a:extLst>
                  <a:ext uri="{FF2B5EF4-FFF2-40B4-BE49-F238E27FC236}">
                    <a16:creationId xmlns:a16="http://schemas.microsoft.com/office/drawing/2014/main" id="{87B8EFA1-4876-9772-F2BF-8235A6177FD2}"/>
                  </a:ext>
                </a:extLst>
              </p:cNvPr>
              <p:cNvSpPr txBox="1"/>
              <p:nvPr/>
            </p:nvSpPr>
            <p:spPr>
              <a:xfrm>
                <a:off x="7912698" y="4989836"/>
                <a:ext cx="609320" cy="9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100" dirty="0"/>
              </a:p>
            </p:txBody>
          </p:sp>
          <p:sp>
            <p:nvSpPr>
              <p:cNvPr id="321" name="Diagrama de flujo: proceso predefinido 35">
                <a:extLst>
                  <a:ext uri="{FF2B5EF4-FFF2-40B4-BE49-F238E27FC236}">
                    <a16:creationId xmlns:a16="http://schemas.microsoft.com/office/drawing/2014/main" id="{B2CAA1FA-0B9C-4CBC-5606-AB49A404B9CD}"/>
                  </a:ext>
                </a:extLst>
              </p:cNvPr>
              <p:cNvSpPr/>
              <p:nvPr/>
            </p:nvSpPr>
            <p:spPr>
              <a:xfrm rot="16200000">
                <a:off x="9070595" y="5039706"/>
                <a:ext cx="253916" cy="699314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22" name="CuadroTexto 321">
                <a:extLst>
                  <a:ext uri="{FF2B5EF4-FFF2-40B4-BE49-F238E27FC236}">
                    <a16:creationId xmlns:a16="http://schemas.microsoft.com/office/drawing/2014/main" id="{86954F87-862E-D4EA-2C61-040C0DA3D069}"/>
                  </a:ext>
                </a:extLst>
              </p:cNvPr>
              <p:cNvSpPr txBox="1"/>
              <p:nvPr/>
            </p:nvSpPr>
            <p:spPr>
              <a:xfrm>
                <a:off x="8858585" y="5023383"/>
                <a:ext cx="912225" cy="9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MX" sz="1100" dirty="0"/>
              </a:p>
            </p:txBody>
          </p:sp>
          <p:cxnSp>
            <p:nvCxnSpPr>
              <p:cNvPr id="323" name="Conector recto de flecha 322">
                <a:extLst>
                  <a:ext uri="{FF2B5EF4-FFF2-40B4-BE49-F238E27FC236}">
                    <a16:creationId xmlns:a16="http://schemas.microsoft.com/office/drawing/2014/main" id="{FB09E0C7-4444-F99C-7756-DAA86CE74ACA}"/>
                  </a:ext>
                </a:extLst>
              </p:cNvPr>
              <p:cNvCxnSpPr>
                <a:stCxn id="299" idx="3"/>
              </p:cNvCxnSpPr>
              <p:nvPr/>
            </p:nvCxnSpPr>
            <p:spPr>
              <a:xfrm flipV="1">
                <a:off x="4945254" y="2939376"/>
                <a:ext cx="492034" cy="1403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Conector recto de flecha 323">
                <a:extLst>
                  <a:ext uri="{FF2B5EF4-FFF2-40B4-BE49-F238E27FC236}">
                    <a16:creationId xmlns:a16="http://schemas.microsoft.com/office/drawing/2014/main" id="{DAEEECA9-4CC1-75F5-79A5-F5D1541D75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5460" y="5041855"/>
                <a:ext cx="492034" cy="1403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Conector: angular 43">
                <a:extLst>
                  <a:ext uri="{FF2B5EF4-FFF2-40B4-BE49-F238E27FC236}">
                    <a16:creationId xmlns:a16="http://schemas.microsoft.com/office/drawing/2014/main" id="{CAD40F54-DB9C-BB44-11B1-4CA6AD8E55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60694" y="2983349"/>
                <a:ext cx="1034142" cy="705202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Conector: angular 44">
                <a:extLst>
                  <a:ext uri="{FF2B5EF4-FFF2-40B4-BE49-F238E27FC236}">
                    <a16:creationId xmlns:a16="http://schemas.microsoft.com/office/drawing/2014/main" id="{7F2F8742-9E55-004A-028B-4B2B37F6A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60694" y="4314244"/>
                <a:ext cx="1034142" cy="762431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Conector recto de flecha 326">
                <a:extLst>
                  <a:ext uri="{FF2B5EF4-FFF2-40B4-BE49-F238E27FC236}">
                    <a16:creationId xmlns:a16="http://schemas.microsoft.com/office/drawing/2014/main" id="{1FA46B35-7C5B-1527-E478-4C525028707C}"/>
                  </a:ext>
                </a:extLst>
              </p:cNvPr>
              <p:cNvCxnSpPr>
                <a:cxnSpLocks/>
                <a:stCxn id="303" idx="2"/>
              </p:cNvCxnSpPr>
              <p:nvPr/>
            </p:nvCxnSpPr>
            <p:spPr>
              <a:xfrm flipH="1" flipV="1">
                <a:off x="8149728" y="2983349"/>
                <a:ext cx="6809" cy="1095214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Conector recto de flecha 327">
                <a:extLst>
                  <a:ext uri="{FF2B5EF4-FFF2-40B4-BE49-F238E27FC236}">
                    <a16:creationId xmlns:a16="http://schemas.microsoft.com/office/drawing/2014/main" id="{A54A0427-869E-48EC-D8D5-8BD1ED5FCC51}"/>
                  </a:ext>
                </a:extLst>
              </p:cNvPr>
              <p:cNvCxnSpPr>
                <a:cxnSpLocks/>
                <a:stCxn id="310" idx="0"/>
              </p:cNvCxnSpPr>
              <p:nvPr/>
            </p:nvCxnSpPr>
            <p:spPr>
              <a:xfrm flipV="1">
                <a:off x="8156538" y="2103741"/>
                <a:ext cx="0" cy="27719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Conector recto de flecha 328">
                <a:extLst>
                  <a:ext uri="{FF2B5EF4-FFF2-40B4-BE49-F238E27FC236}">
                    <a16:creationId xmlns:a16="http://schemas.microsoft.com/office/drawing/2014/main" id="{DAA59712-A108-B827-0C92-CFE8714D8EDC}"/>
                  </a:ext>
                </a:extLst>
              </p:cNvPr>
              <p:cNvCxnSpPr>
                <a:stCxn id="298" idx="2"/>
              </p:cNvCxnSpPr>
              <p:nvPr/>
            </p:nvCxnSpPr>
            <p:spPr>
              <a:xfrm flipH="1">
                <a:off x="8149728" y="4450980"/>
                <a:ext cx="6811" cy="6696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Conector recto de flecha 329">
                <a:extLst>
                  <a:ext uri="{FF2B5EF4-FFF2-40B4-BE49-F238E27FC236}">
                    <a16:creationId xmlns:a16="http://schemas.microsoft.com/office/drawing/2014/main" id="{2A845FDA-757B-97D6-4226-EE0861E11687}"/>
                  </a:ext>
                </a:extLst>
              </p:cNvPr>
              <p:cNvCxnSpPr>
                <a:endCxn id="305" idx="1"/>
              </p:cNvCxnSpPr>
              <p:nvPr/>
            </p:nvCxnSpPr>
            <p:spPr>
              <a:xfrm>
                <a:off x="8718242" y="3737420"/>
                <a:ext cx="70280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Conector recto de flecha 330">
                <a:extLst>
                  <a:ext uri="{FF2B5EF4-FFF2-40B4-BE49-F238E27FC236}">
                    <a16:creationId xmlns:a16="http://schemas.microsoft.com/office/drawing/2014/main" id="{C89A49F8-C756-44BA-50C8-EB329625F281}"/>
                  </a:ext>
                </a:extLst>
              </p:cNvPr>
              <p:cNvCxnSpPr>
                <a:stCxn id="305" idx="3"/>
                <a:endCxn id="306" idx="1"/>
              </p:cNvCxnSpPr>
              <p:nvPr/>
            </p:nvCxnSpPr>
            <p:spPr>
              <a:xfrm flipV="1">
                <a:off x="10214621" y="3737422"/>
                <a:ext cx="441687" cy="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Conector: angular 64">
                <a:extLst>
                  <a:ext uri="{FF2B5EF4-FFF2-40B4-BE49-F238E27FC236}">
                    <a16:creationId xmlns:a16="http://schemas.microsoft.com/office/drawing/2014/main" id="{9A20A0D0-81F2-DB66-A23C-02292AAD6E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901" y="4213259"/>
                <a:ext cx="1902747" cy="495038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Conector: angular 68">
                <a:extLst>
                  <a:ext uri="{FF2B5EF4-FFF2-40B4-BE49-F238E27FC236}">
                    <a16:creationId xmlns:a16="http://schemas.microsoft.com/office/drawing/2014/main" id="{54A10A3D-F729-3F71-E563-CB602AE3D32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8429615" y="4479156"/>
                <a:ext cx="796114" cy="739762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4A02D3DF-74F7-5EC6-F54E-5309705586E8}"/>
                </a:ext>
              </a:extLst>
            </p:cNvPr>
            <p:cNvSpPr/>
            <p:nvPr/>
          </p:nvSpPr>
          <p:spPr>
            <a:xfrm>
              <a:off x="10916478" y="3351466"/>
              <a:ext cx="437322" cy="45210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158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D9E7FB94-B4D4-2222-088C-CB8ADF1857A4}"/>
                </a:ext>
              </a:extLst>
            </p:cNvPr>
            <p:cNvCxnSpPr/>
            <p:nvPr/>
          </p:nvCxnSpPr>
          <p:spPr>
            <a:xfrm>
              <a:off x="10768423" y="3807933"/>
              <a:ext cx="74440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BD51DE12-BC8C-F390-DDFE-D44C5FD37834}"/>
                </a:ext>
              </a:extLst>
            </p:cNvPr>
            <p:cNvSpPr/>
            <p:nvPr/>
          </p:nvSpPr>
          <p:spPr>
            <a:xfrm>
              <a:off x="1688584" y="1348975"/>
              <a:ext cx="3286632" cy="5229045"/>
            </a:xfrm>
            <a:prstGeom prst="rect">
              <a:avLst/>
            </a:prstGeom>
            <a:solidFill>
              <a:schemeClr val="accent1">
                <a:alpha val="58834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C361FEC6-7F5E-1182-1A5D-FAA39920FA92}"/>
                </a:ext>
              </a:extLst>
            </p:cNvPr>
            <p:cNvGrpSpPr/>
            <p:nvPr/>
          </p:nvGrpSpPr>
          <p:grpSpPr>
            <a:xfrm rot="5400000">
              <a:off x="2073924" y="3704113"/>
              <a:ext cx="4274879" cy="214685"/>
              <a:chOff x="935990" y="1804036"/>
              <a:chExt cx="4274879" cy="214685"/>
            </a:xfrm>
          </p:grpSpPr>
          <p:sp>
            <p:nvSpPr>
              <p:cNvPr id="255" name="Rectángulo 254">
                <a:extLst>
                  <a:ext uri="{FF2B5EF4-FFF2-40B4-BE49-F238E27FC236}">
                    <a16:creationId xmlns:a16="http://schemas.microsoft.com/office/drawing/2014/main" id="{3AE6CABC-0D82-8842-0462-2D6D0FD377DF}"/>
                  </a:ext>
                </a:extLst>
              </p:cNvPr>
              <p:cNvSpPr/>
              <p:nvPr/>
            </p:nvSpPr>
            <p:spPr>
              <a:xfrm>
                <a:off x="93599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6" name="Elipse 255">
                <a:extLst>
                  <a:ext uri="{FF2B5EF4-FFF2-40B4-BE49-F238E27FC236}">
                    <a16:creationId xmlns:a16="http://schemas.microsoft.com/office/drawing/2014/main" id="{3F18D9D4-9B0E-0C65-BD2F-33E8CA71FB28}"/>
                  </a:ext>
                </a:extLst>
              </p:cNvPr>
              <p:cNvSpPr/>
              <p:nvPr/>
            </p:nvSpPr>
            <p:spPr>
              <a:xfrm>
                <a:off x="96427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7" name="Elipse 256">
                <a:extLst>
                  <a:ext uri="{FF2B5EF4-FFF2-40B4-BE49-F238E27FC236}">
                    <a16:creationId xmlns:a16="http://schemas.microsoft.com/office/drawing/2014/main" id="{8141EDA2-A010-D446-4637-40BCAD7DAF0B}"/>
                  </a:ext>
                </a:extLst>
              </p:cNvPr>
              <p:cNvSpPr/>
              <p:nvPr/>
            </p:nvSpPr>
            <p:spPr>
              <a:xfrm>
                <a:off x="104844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8" name="Elipse 257">
                <a:extLst>
                  <a:ext uri="{FF2B5EF4-FFF2-40B4-BE49-F238E27FC236}">
                    <a16:creationId xmlns:a16="http://schemas.microsoft.com/office/drawing/2014/main" id="{8E32F63C-294A-FE47-C570-DA7C3AA8807E}"/>
                  </a:ext>
                </a:extLst>
              </p:cNvPr>
              <p:cNvSpPr/>
              <p:nvPr/>
            </p:nvSpPr>
            <p:spPr>
              <a:xfrm>
                <a:off x="113487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9" name="Rectángulo 258">
                <a:extLst>
                  <a:ext uri="{FF2B5EF4-FFF2-40B4-BE49-F238E27FC236}">
                    <a16:creationId xmlns:a16="http://schemas.microsoft.com/office/drawing/2014/main" id="{F22AA7EB-DCFE-82B0-2093-2726C5EAD80C}"/>
                  </a:ext>
                </a:extLst>
              </p:cNvPr>
              <p:cNvSpPr/>
              <p:nvPr/>
            </p:nvSpPr>
            <p:spPr>
              <a:xfrm>
                <a:off x="138753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0" name="Elipse 259">
                <a:extLst>
                  <a:ext uri="{FF2B5EF4-FFF2-40B4-BE49-F238E27FC236}">
                    <a16:creationId xmlns:a16="http://schemas.microsoft.com/office/drawing/2014/main" id="{8C37A70B-9C55-0C5B-C31A-B72F27E85EA6}"/>
                  </a:ext>
                </a:extLst>
              </p:cNvPr>
              <p:cNvSpPr/>
              <p:nvPr/>
            </p:nvSpPr>
            <p:spPr>
              <a:xfrm>
                <a:off x="141581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1" name="Elipse 260">
                <a:extLst>
                  <a:ext uri="{FF2B5EF4-FFF2-40B4-BE49-F238E27FC236}">
                    <a16:creationId xmlns:a16="http://schemas.microsoft.com/office/drawing/2014/main" id="{D463BBFD-9C2B-E747-F497-934A010E7780}"/>
                  </a:ext>
                </a:extLst>
              </p:cNvPr>
              <p:cNvSpPr/>
              <p:nvPr/>
            </p:nvSpPr>
            <p:spPr>
              <a:xfrm>
                <a:off x="149998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2" name="Elipse 261">
                <a:extLst>
                  <a:ext uri="{FF2B5EF4-FFF2-40B4-BE49-F238E27FC236}">
                    <a16:creationId xmlns:a16="http://schemas.microsoft.com/office/drawing/2014/main" id="{CC77D4EA-C9A2-B0A0-F9ED-5977F1319867}"/>
                  </a:ext>
                </a:extLst>
              </p:cNvPr>
              <p:cNvSpPr/>
              <p:nvPr/>
            </p:nvSpPr>
            <p:spPr>
              <a:xfrm>
                <a:off x="158641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3" name="Rectángulo 262">
                <a:extLst>
                  <a:ext uri="{FF2B5EF4-FFF2-40B4-BE49-F238E27FC236}">
                    <a16:creationId xmlns:a16="http://schemas.microsoft.com/office/drawing/2014/main" id="{36CFDF15-7262-922C-5CF1-0395868B0975}"/>
                  </a:ext>
                </a:extLst>
              </p:cNvPr>
              <p:cNvSpPr/>
              <p:nvPr/>
            </p:nvSpPr>
            <p:spPr>
              <a:xfrm>
                <a:off x="1824739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4" name="Elipse 263">
                <a:extLst>
                  <a:ext uri="{FF2B5EF4-FFF2-40B4-BE49-F238E27FC236}">
                    <a16:creationId xmlns:a16="http://schemas.microsoft.com/office/drawing/2014/main" id="{0DB1612D-683A-E4E7-2BA9-6B9CD29D90E2}"/>
                  </a:ext>
                </a:extLst>
              </p:cNvPr>
              <p:cNvSpPr/>
              <p:nvPr/>
            </p:nvSpPr>
            <p:spPr>
              <a:xfrm>
                <a:off x="1853026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5" name="Elipse 264">
                <a:extLst>
                  <a:ext uri="{FF2B5EF4-FFF2-40B4-BE49-F238E27FC236}">
                    <a16:creationId xmlns:a16="http://schemas.microsoft.com/office/drawing/2014/main" id="{9F67A8A9-43EF-C09B-0ED2-016BFD0C56FC}"/>
                  </a:ext>
                </a:extLst>
              </p:cNvPr>
              <p:cNvSpPr/>
              <p:nvPr/>
            </p:nvSpPr>
            <p:spPr>
              <a:xfrm>
                <a:off x="1937190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6" name="Elipse 265">
                <a:extLst>
                  <a:ext uri="{FF2B5EF4-FFF2-40B4-BE49-F238E27FC236}">
                    <a16:creationId xmlns:a16="http://schemas.microsoft.com/office/drawing/2014/main" id="{D56E2A10-E96F-BB2C-2C1C-624C5C2BA087}"/>
                  </a:ext>
                </a:extLst>
              </p:cNvPr>
              <p:cNvSpPr/>
              <p:nvPr/>
            </p:nvSpPr>
            <p:spPr>
              <a:xfrm>
                <a:off x="2023622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7" name="Rectángulo 266">
                <a:extLst>
                  <a:ext uri="{FF2B5EF4-FFF2-40B4-BE49-F238E27FC236}">
                    <a16:creationId xmlns:a16="http://schemas.microsoft.com/office/drawing/2014/main" id="{4FA1E51F-83EA-04B7-E47D-F89325377768}"/>
                  </a:ext>
                </a:extLst>
              </p:cNvPr>
              <p:cNvSpPr/>
              <p:nvPr/>
            </p:nvSpPr>
            <p:spPr>
              <a:xfrm>
                <a:off x="2276281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8" name="Elipse 267">
                <a:extLst>
                  <a:ext uri="{FF2B5EF4-FFF2-40B4-BE49-F238E27FC236}">
                    <a16:creationId xmlns:a16="http://schemas.microsoft.com/office/drawing/2014/main" id="{6BA254AF-B31E-9FF9-D9E7-31F4CE1E2309}"/>
                  </a:ext>
                </a:extLst>
              </p:cNvPr>
              <p:cNvSpPr/>
              <p:nvPr/>
            </p:nvSpPr>
            <p:spPr>
              <a:xfrm>
                <a:off x="2304568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69" name="Elipse 268">
                <a:extLst>
                  <a:ext uri="{FF2B5EF4-FFF2-40B4-BE49-F238E27FC236}">
                    <a16:creationId xmlns:a16="http://schemas.microsoft.com/office/drawing/2014/main" id="{F4F061FC-94DD-C1AC-736A-61A23AA3BA9F}"/>
                  </a:ext>
                </a:extLst>
              </p:cNvPr>
              <p:cNvSpPr/>
              <p:nvPr/>
            </p:nvSpPr>
            <p:spPr>
              <a:xfrm>
                <a:off x="2388732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0" name="Elipse 269">
                <a:extLst>
                  <a:ext uri="{FF2B5EF4-FFF2-40B4-BE49-F238E27FC236}">
                    <a16:creationId xmlns:a16="http://schemas.microsoft.com/office/drawing/2014/main" id="{E2898A67-CC5F-BF2F-6DF1-910970412BD1}"/>
                  </a:ext>
                </a:extLst>
              </p:cNvPr>
              <p:cNvSpPr/>
              <p:nvPr/>
            </p:nvSpPr>
            <p:spPr>
              <a:xfrm>
                <a:off x="2475164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1" name="Rectángulo 270">
                <a:extLst>
                  <a:ext uri="{FF2B5EF4-FFF2-40B4-BE49-F238E27FC236}">
                    <a16:creationId xmlns:a16="http://schemas.microsoft.com/office/drawing/2014/main" id="{AD34090B-EF81-DA37-82FD-5205CE34E47A}"/>
                  </a:ext>
                </a:extLst>
              </p:cNvPr>
              <p:cNvSpPr/>
              <p:nvPr/>
            </p:nvSpPr>
            <p:spPr>
              <a:xfrm>
                <a:off x="2686463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2" name="Elipse 271">
                <a:extLst>
                  <a:ext uri="{FF2B5EF4-FFF2-40B4-BE49-F238E27FC236}">
                    <a16:creationId xmlns:a16="http://schemas.microsoft.com/office/drawing/2014/main" id="{E68A5828-DE60-73CF-341B-51135AEE0618}"/>
                  </a:ext>
                </a:extLst>
              </p:cNvPr>
              <p:cNvSpPr/>
              <p:nvPr/>
            </p:nvSpPr>
            <p:spPr>
              <a:xfrm>
                <a:off x="2714750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3" name="Elipse 272">
                <a:extLst>
                  <a:ext uri="{FF2B5EF4-FFF2-40B4-BE49-F238E27FC236}">
                    <a16:creationId xmlns:a16="http://schemas.microsoft.com/office/drawing/2014/main" id="{8DB37370-953E-F910-8118-DF3CB1749DED}"/>
                  </a:ext>
                </a:extLst>
              </p:cNvPr>
              <p:cNvSpPr/>
              <p:nvPr/>
            </p:nvSpPr>
            <p:spPr>
              <a:xfrm>
                <a:off x="2798914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4" name="Elipse 273">
                <a:extLst>
                  <a:ext uri="{FF2B5EF4-FFF2-40B4-BE49-F238E27FC236}">
                    <a16:creationId xmlns:a16="http://schemas.microsoft.com/office/drawing/2014/main" id="{A2EB890C-175C-A56E-3FB1-7934F051B634}"/>
                  </a:ext>
                </a:extLst>
              </p:cNvPr>
              <p:cNvSpPr/>
              <p:nvPr/>
            </p:nvSpPr>
            <p:spPr>
              <a:xfrm>
                <a:off x="2885346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5" name="Rectángulo 274">
                <a:extLst>
                  <a:ext uri="{FF2B5EF4-FFF2-40B4-BE49-F238E27FC236}">
                    <a16:creationId xmlns:a16="http://schemas.microsoft.com/office/drawing/2014/main" id="{71983294-7B02-4277-7706-BFD61EF6580B}"/>
                  </a:ext>
                </a:extLst>
              </p:cNvPr>
              <p:cNvSpPr/>
              <p:nvPr/>
            </p:nvSpPr>
            <p:spPr>
              <a:xfrm>
                <a:off x="3138005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6" name="Elipse 275">
                <a:extLst>
                  <a:ext uri="{FF2B5EF4-FFF2-40B4-BE49-F238E27FC236}">
                    <a16:creationId xmlns:a16="http://schemas.microsoft.com/office/drawing/2014/main" id="{F94C2E23-46E8-CE0C-9B79-E1AF9979BD6E}"/>
                  </a:ext>
                </a:extLst>
              </p:cNvPr>
              <p:cNvSpPr/>
              <p:nvPr/>
            </p:nvSpPr>
            <p:spPr>
              <a:xfrm>
                <a:off x="3166292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7" name="Elipse 276">
                <a:extLst>
                  <a:ext uri="{FF2B5EF4-FFF2-40B4-BE49-F238E27FC236}">
                    <a16:creationId xmlns:a16="http://schemas.microsoft.com/office/drawing/2014/main" id="{C90D5C73-FDB1-681F-3710-2394D598C6AD}"/>
                  </a:ext>
                </a:extLst>
              </p:cNvPr>
              <p:cNvSpPr/>
              <p:nvPr/>
            </p:nvSpPr>
            <p:spPr>
              <a:xfrm>
                <a:off x="3250456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8" name="Elipse 277">
                <a:extLst>
                  <a:ext uri="{FF2B5EF4-FFF2-40B4-BE49-F238E27FC236}">
                    <a16:creationId xmlns:a16="http://schemas.microsoft.com/office/drawing/2014/main" id="{5496E6FD-8736-DA1A-19C7-CC65EF99620E}"/>
                  </a:ext>
                </a:extLst>
              </p:cNvPr>
              <p:cNvSpPr/>
              <p:nvPr/>
            </p:nvSpPr>
            <p:spPr>
              <a:xfrm>
                <a:off x="3336888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79" name="Rectángulo 278">
                <a:extLst>
                  <a:ext uri="{FF2B5EF4-FFF2-40B4-BE49-F238E27FC236}">
                    <a16:creationId xmlns:a16="http://schemas.microsoft.com/office/drawing/2014/main" id="{C083B776-8FC0-F7F8-8142-91AE5CF92108}"/>
                  </a:ext>
                </a:extLst>
              </p:cNvPr>
              <p:cNvSpPr/>
              <p:nvPr/>
            </p:nvSpPr>
            <p:spPr>
              <a:xfrm>
                <a:off x="357521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0" name="Elipse 279">
                <a:extLst>
                  <a:ext uri="{FF2B5EF4-FFF2-40B4-BE49-F238E27FC236}">
                    <a16:creationId xmlns:a16="http://schemas.microsoft.com/office/drawing/2014/main" id="{CC6BD0F8-3D54-139A-2875-51AEBC76C9E7}"/>
                  </a:ext>
                </a:extLst>
              </p:cNvPr>
              <p:cNvSpPr/>
              <p:nvPr/>
            </p:nvSpPr>
            <p:spPr>
              <a:xfrm>
                <a:off x="360349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1" name="Elipse 280">
                <a:extLst>
                  <a:ext uri="{FF2B5EF4-FFF2-40B4-BE49-F238E27FC236}">
                    <a16:creationId xmlns:a16="http://schemas.microsoft.com/office/drawing/2014/main" id="{35A48CE6-E74B-1334-3AAD-E32A8DCBCB2B}"/>
                  </a:ext>
                </a:extLst>
              </p:cNvPr>
              <p:cNvSpPr/>
              <p:nvPr/>
            </p:nvSpPr>
            <p:spPr>
              <a:xfrm>
                <a:off x="368766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2" name="Elipse 281">
                <a:extLst>
                  <a:ext uri="{FF2B5EF4-FFF2-40B4-BE49-F238E27FC236}">
                    <a16:creationId xmlns:a16="http://schemas.microsoft.com/office/drawing/2014/main" id="{D7C3D7CB-9FC1-3DF0-FF00-06BC5EB28AE7}"/>
                  </a:ext>
                </a:extLst>
              </p:cNvPr>
              <p:cNvSpPr/>
              <p:nvPr/>
            </p:nvSpPr>
            <p:spPr>
              <a:xfrm>
                <a:off x="377409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3" name="Rectángulo 282">
                <a:extLst>
                  <a:ext uri="{FF2B5EF4-FFF2-40B4-BE49-F238E27FC236}">
                    <a16:creationId xmlns:a16="http://schemas.microsoft.com/office/drawing/2014/main" id="{0885387D-3687-B060-D326-512DFE8B7F42}"/>
                  </a:ext>
                </a:extLst>
              </p:cNvPr>
              <p:cNvSpPr/>
              <p:nvPr/>
            </p:nvSpPr>
            <p:spPr>
              <a:xfrm>
                <a:off x="4026754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4" name="Elipse 283">
                <a:extLst>
                  <a:ext uri="{FF2B5EF4-FFF2-40B4-BE49-F238E27FC236}">
                    <a16:creationId xmlns:a16="http://schemas.microsoft.com/office/drawing/2014/main" id="{0C485CCB-42B7-8F4C-1578-C039E2B4F164}"/>
                  </a:ext>
                </a:extLst>
              </p:cNvPr>
              <p:cNvSpPr/>
              <p:nvPr/>
            </p:nvSpPr>
            <p:spPr>
              <a:xfrm>
                <a:off x="4055041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5" name="Elipse 284">
                <a:extLst>
                  <a:ext uri="{FF2B5EF4-FFF2-40B4-BE49-F238E27FC236}">
                    <a16:creationId xmlns:a16="http://schemas.microsoft.com/office/drawing/2014/main" id="{ACBB4338-D537-17E8-BF0F-433D13AE6C3C}"/>
                  </a:ext>
                </a:extLst>
              </p:cNvPr>
              <p:cNvSpPr/>
              <p:nvPr/>
            </p:nvSpPr>
            <p:spPr>
              <a:xfrm>
                <a:off x="4139205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6" name="Elipse 285">
                <a:extLst>
                  <a:ext uri="{FF2B5EF4-FFF2-40B4-BE49-F238E27FC236}">
                    <a16:creationId xmlns:a16="http://schemas.microsoft.com/office/drawing/2014/main" id="{7661263F-80A0-3245-C4EA-CC9B9A8CE198}"/>
                  </a:ext>
                </a:extLst>
              </p:cNvPr>
              <p:cNvSpPr/>
              <p:nvPr/>
            </p:nvSpPr>
            <p:spPr>
              <a:xfrm>
                <a:off x="4225637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7" name="Rectángulo 286">
                <a:extLst>
                  <a:ext uri="{FF2B5EF4-FFF2-40B4-BE49-F238E27FC236}">
                    <a16:creationId xmlns:a16="http://schemas.microsoft.com/office/drawing/2014/main" id="{FFE193C8-B082-3581-7BBD-6C85F8C8741E}"/>
                  </a:ext>
                </a:extLst>
              </p:cNvPr>
              <p:cNvSpPr/>
              <p:nvPr/>
            </p:nvSpPr>
            <p:spPr>
              <a:xfrm>
                <a:off x="4465128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8" name="Elipse 287">
                <a:extLst>
                  <a:ext uri="{FF2B5EF4-FFF2-40B4-BE49-F238E27FC236}">
                    <a16:creationId xmlns:a16="http://schemas.microsoft.com/office/drawing/2014/main" id="{8FB717E0-9F78-5F99-C67B-8B01B4CFA274}"/>
                  </a:ext>
                </a:extLst>
              </p:cNvPr>
              <p:cNvSpPr/>
              <p:nvPr/>
            </p:nvSpPr>
            <p:spPr>
              <a:xfrm>
                <a:off x="4493415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9" name="Elipse 288">
                <a:extLst>
                  <a:ext uri="{FF2B5EF4-FFF2-40B4-BE49-F238E27FC236}">
                    <a16:creationId xmlns:a16="http://schemas.microsoft.com/office/drawing/2014/main" id="{BF937BFB-B27A-ECEB-0FAE-623E4F8EBEA3}"/>
                  </a:ext>
                </a:extLst>
              </p:cNvPr>
              <p:cNvSpPr/>
              <p:nvPr/>
            </p:nvSpPr>
            <p:spPr>
              <a:xfrm>
                <a:off x="4577579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90" name="Elipse 289">
                <a:extLst>
                  <a:ext uri="{FF2B5EF4-FFF2-40B4-BE49-F238E27FC236}">
                    <a16:creationId xmlns:a16="http://schemas.microsoft.com/office/drawing/2014/main" id="{031972CD-6F30-1023-3BD1-0FEF3BCB37CC}"/>
                  </a:ext>
                </a:extLst>
              </p:cNvPr>
              <p:cNvSpPr/>
              <p:nvPr/>
            </p:nvSpPr>
            <p:spPr>
              <a:xfrm>
                <a:off x="4664011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91" name="Rectángulo 290">
                <a:extLst>
                  <a:ext uri="{FF2B5EF4-FFF2-40B4-BE49-F238E27FC236}">
                    <a16:creationId xmlns:a16="http://schemas.microsoft.com/office/drawing/2014/main" id="{81724ECE-E93C-D8C2-38F2-D8751CD1A80E}"/>
                  </a:ext>
                </a:extLst>
              </p:cNvPr>
              <p:cNvSpPr/>
              <p:nvPr/>
            </p:nvSpPr>
            <p:spPr>
              <a:xfrm>
                <a:off x="491667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92" name="Elipse 291">
                <a:extLst>
                  <a:ext uri="{FF2B5EF4-FFF2-40B4-BE49-F238E27FC236}">
                    <a16:creationId xmlns:a16="http://schemas.microsoft.com/office/drawing/2014/main" id="{8BA8BF81-59CC-5DDE-0609-E270E53A0342}"/>
                  </a:ext>
                </a:extLst>
              </p:cNvPr>
              <p:cNvSpPr/>
              <p:nvPr/>
            </p:nvSpPr>
            <p:spPr>
              <a:xfrm>
                <a:off x="494495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93" name="Elipse 292">
                <a:extLst>
                  <a:ext uri="{FF2B5EF4-FFF2-40B4-BE49-F238E27FC236}">
                    <a16:creationId xmlns:a16="http://schemas.microsoft.com/office/drawing/2014/main" id="{E7BF6F4C-9E06-CA2B-AC61-EF7DA583D56D}"/>
                  </a:ext>
                </a:extLst>
              </p:cNvPr>
              <p:cNvSpPr/>
              <p:nvPr/>
            </p:nvSpPr>
            <p:spPr>
              <a:xfrm>
                <a:off x="502912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94" name="Elipse 293">
                <a:extLst>
                  <a:ext uri="{FF2B5EF4-FFF2-40B4-BE49-F238E27FC236}">
                    <a16:creationId xmlns:a16="http://schemas.microsoft.com/office/drawing/2014/main" id="{E4B8B23E-2FF6-2C4B-378A-A443425F3C3F}"/>
                  </a:ext>
                </a:extLst>
              </p:cNvPr>
              <p:cNvSpPr/>
              <p:nvPr/>
            </p:nvSpPr>
            <p:spPr>
              <a:xfrm>
                <a:off x="511555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89" name="Grupo 88">
              <a:extLst>
                <a:ext uri="{FF2B5EF4-FFF2-40B4-BE49-F238E27FC236}">
                  <a16:creationId xmlns:a16="http://schemas.microsoft.com/office/drawing/2014/main" id="{D399CDF7-E289-80EF-E515-60F343727BB6}"/>
                </a:ext>
              </a:extLst>
            </p:cNvPr>
            <p:cNvGrpSpPr/>
            <p:nvPr/>
          </p:nvGrpSpPr>
          <p:grpSpPr>
            <a:xfrm rot="5400000">
              <a:off x="1634217" y="3704113"/>
              <a:ext cx="4274879" cy="214685"/>
              <a:chOff x="935990" y="1804036"/>
              <a:chExt cx="4274879" cy="214685"/>
            </a:xfrm>
          </p:grpSpPr>
          <p:sp>
            <p:nvSpPr>
              <p:cNvPr id="215" name="Rectángulo 214">
                <a:extLst>
                  <a:ext uri="{FF2B5EF4-FFF2-40B4-BE49-F238E27FC236}">
                    <a16:creationId xmlns:a16="http://schemas.microsoft.com/office/drawing/2014/main" id="{AD2EA214-F5DB-00A6-E728-57A58B76E56D}"/>
                  </a:ext>
                </a:extLst>
              </p:cNvPr>
              <p:cNvSpPr/>
              <p:nvPr/>
            </p:nvSpPr>
            <p:spPr>
              <a:xfrm>
                <a:off x="93599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6" name="Elipse 215">
                <a:extLst>
                  <a:ext uri="{FF2B5EF4-FFF2-40B4-BE49-F238E27FC236}">
                    <a16:creationId xmlns:a16="http://schemas.microsoft.com/office/drawing/2014/main" id="{8F9974AE-299D-CC8D-24F4-F44B64E125EF}"/>
                  </a:ext>
                </a:extLst>
              </p:cNvPr>
              <p:cNvSpPr/>
              <p:nvPr/>
            </p:nvSpPr>
            <p:spPr>
              <a:xfrm>
                <a:off x="96427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7" name="Elipse 216">
                <a:extLst>
                  <a:ext uri="{FF2B5EF4-FFF2-40B4-BE49-F238E27FC236}">
                    <a16:creationId xmlns:a16="http://schemas.microsoft.com/office/drawing/2014/main" id="{430F5D9B-BB2B-6DF8-0227-4CDE9B2A74B9}"/>
                  </a:ext>
                </a:extLst>
              </p:cNvPr>
              <p:cNvSpPr/>
              <p:nvPr/>
            </p:nvSpPr>
            <p:spPr>
              <a:xfrm>
                <a:off x="104844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8" name="Elipse 217">
                <a:extLst>
                  <a:ext uri="{FF2B5EF4-FFF2-40B4-BE49-F238E27FC236}">
                    <a16:creationId xmlns:a16="http://schemas.microsoft.com/office/drawing/2014/main" id="{CCF0770E-240D-12F5-A2F4-02003FC8C9DA}"/>
                  </a:ext>
                </a:extLst>
              </p:cNvPr>
              <p:cNvSpPr/>
              <p:nvPr/>
            </p:nvSpPr>
            <p:spPr>
              <a:xfrm>
                <a:off x="113487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9" name="Rectángulo 218">
                <a:extLst>
                  <a:ext uri="{FF2B5EF4-FFF2-40B4-BE49-F238E27FC236}">
                    <a16:creationId xmlns:a16="http://schemas.microsoft.com/office/drawing/2014/main" id="{7EC9D9A3-8EF9-C4A0-7259-F48B446B3973}"/>
                  </a:ext>
                </a:extLst>
              </p:cNvPr>
              <p:cNvSpPr/>
              <p:nvPr/>
            </p:nvSpPr>
            <p:spPr>
              <a:xfrm>
                <a:off x="138753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0" name="Elipse 219">
                <a:extLst>
                  <a:ext uri="{FF2B5EF4-FFF2-40B4-BE49-F238E27FC236}">
                    <a16:creationId xmlns:a16="http://schemas.microsoft.com/office/drawing/2014/main" id="{6B29301A-E833-CCC7-0743-57646919CA3A}"/>
                  </a:ext>
                </a:extLst>
              </p:cNvPr>
              <p:cNvSpPr/>
              <p:nvPr/>
            </p:nvSpPr>
            <p:spPr>
              <a:xfrm>
                <a:off x="141581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1" name="Elipse 220">
                <a:extLst>
                  <a:ext uri="{FF2B5EF4-FFF2-40B4-BE49-F238E27FC236}">
                    <a16:creationId xmlns:a16="http://schemas.microsoft.com/office/drawing/2014/main" id="{EB471E4A-C3F0-E9E0-9949-74D1A41BC81A}"/>
                  </a:ext>
                </a:extLst>
              </p:cNvPr>
              <p:cNvSpPr/>
              <p:nvPr/>
            </p:nvSpPr>
            <p:spPr>
              <a:xfrm>
                <a:off x="149998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2" name="Elipse 221">
                <a:extLst>
                  <a:ext uri="{FF2B5EF4-FFF2-40B4-BE49-F238E27FC236}">
                    <a16:creationId xmlns:a16="http://schemas.microsoft.com/office/drawing/2014/main" id="{A5677962-1016-31D7-4340-84B5AC6D7870}"/>
                  </a:ext>
                </a:extLst>
              </p:cNvPr>
              <p:cNvSpPr/>
              <p:nvPr/>
            </p:nvSpPr>
            <p:spPr>
              <a:xfrm>
                <a:off x="158641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3" name="Rectángulo 222">
                <a:extLst>
                  <a:ext uri="{FF2B5EF4-FFF2-40B4-BE49-F238E27FC236}">
                    <a16:creationId xmlns:a16="http://schemas.microsoft.com/office/drawing/2014/main" id="{3D25DC11-3F7D-8F0C-C2B1-F3A245071E4F}"/>
                  </a:ext>
                </a:extLst>
              </p:cNvPr>
              <p:cNvSpPr/>
              <p:nvPr/>
            </p:nvSpPr>
            <p:spPr>
              <a:xfrm>
                <a:off x="1824739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4" name="Elipse 223">
                <a:extLst>
                  <a:ext uri="{FF2B5EF4-FFF2-40B4-BE49-F238E27FC236}">
                    <a16:creationId xmlns:a16="http://schemas.microsoft.com/office/drawing/2014/main" id="{5302ACF3-519E-25C4-DBBB-C08C5A358B80}"/>
                  </a:ext>
                </a:extLst>
              </p:cNvPr>
              <p:cNvSpPr/>
              <p:nvPr/>
            </p:nvSpPr>
            <p:spPr>
              <a:xfrm>
                <a:off x="1853026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5" name="Elipse 224">
                <a:extLst>
                  <a:ext uri="{FF2B5EF4-FFF2-40B4-BE49-F238E27FC236}">
                    <a16:creationId xmlns:a16="http://schemas.microsoft.com/office/drawing/2014/main" id="{53B81553-9CC1-8247-D4BD-1742E96CA16C}"/>
                  </a:ext>
                </a:extLst>
              </p:cNvPr>
              <p:cNvSpPr/>
              <p:nvPr/>
            </p:nvSpPr>
            <p:spPr>
              <a:xfrm>
                <a:off x="1937190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6" name="Elipse 225">
                <a:extLst>
                  <a:ext uri="{FF2B5EF4-FFF2-40B4-BE49-F238E27FC236}">
                    <a16:creationId xmlns:a16="http://schemas.microsoft.com/office/drawing/2014/main" id="{3A9F22A7-71F5-7EE8-FAA5-8E49C48420AC}"/>
                  </a:ext>
                </a:extLst>
              </p:cNvPr>
              <p:cNvSpPr/>
              <p:nvPr/>
            </p:nvSpPr>
            <p:spPr>
              <a:xfrm>
                <a:off x="2023622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7" name="Rectángulo 226">
                <a:extLst>
                  <a:ext uri="{FF2B5EF4-FFF2-40B4-BE49-F238E27FC236}">
                    <a16:creationId xmlns:a16="http://schemas.microsoft.com/office/drawing/2014/main" id="{9E79A935-334E-FF61-7371-70C5583F9914}"/>
                  </a:ext>
                </a:extLst>
              </p:cNvPr>
              <p:cNvSpPr/>
              <p:nvPr/>
            </p:nvSpPr>
            <p:spPr>
              <a:xfrm>
                <a:off x="2276281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8" name="Elipse 227">
                <a:extLst>
                  <a:ext uri="{FF2B5EF4-FFF2-40B4-BE49-F238E27FC236}">
                    <a16:creationId xmlns:a16="http://schemas.microsoft.com/office/drawing/2014/main" id="{F73D1E29-9B37-C734-2DDA-47ACD9A9161D}"/>
                  </a:ext>
                </a:extLst>
              </p:cNvPr>
              <p:cNvSpPr/>
              <p:nvPr/>
            </p:nvSpPr>
            <p:spPr>
              <a:xfrm>
                <a:off x="2304568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29" name="Elipse 228">
                <a:extLst>
                  <a:ext uri="{FF2B5EF4-FFF2-40B4-BE49-F238E27FC236}">
                    <a16:creationId xmlns:a16="http://schemas.microsoft.com/office/drawing/2014/main" id="{B746C165-8630-1F62-279B-1F8C405C4064}"/>
                  </a:ext>
                </a:extLst>
              </p:cNvPr>
              <p:cNvSpPr/>
              <p:nvPr/>
            </p:nvSpPr>
            <p:spPr>
              <a:xfrm>
                <a:off x="2388732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0" name="Elipse 229">
                <a:extLst>
                  <a:ext uri="{FF2B5EF4-FFF2-40B4-BE49-F238E27FC236}">
                    <a16:creationId xmlns:a16="http://schemas.microsoft.com/office/drawing/2014/main" id="{724A6635-4B3E-381C-8E89-63FBDEE877D2}"/>
                  </a:ext>
                </a:extLst>
              </p:cNvPr>
              <p:cNvSpPr/>
              <p:nvPr/>
            </p:nvSpPr>
            <p:spPr>
              <a:xfrm>
                <a:off x="2475164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1" name="Rectángulo 230">
                <a:extLst>
                  <a:ext uri="{FF2B5EF4-FFF2-40B4-BE49-F238E27FC236}">
                    <a16:creationId xmlns:a16="http://schemas.microsoft.com/office/drawing/2014/main" id="{40BE89F9-98D7-DD16-5F1A-141239C2EB0A}"/>
                  </a:ext>
                </a:extLst>
              </p:cNvPr>
              <p:cNvSpPr/>
              <p:nvPr/>
            </p:nvSpPr>
            <p:spPr>
              <a:xfrm>
                <a:off x="2686463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2" name="Elipse 231">
                <a:extLst>
                  <a:ext uri="{FF2B5EF4-FFF2-40B4-BE49-F238E27FC236}">
                    <a16:creationId xmlns:a16="http://schemas.microsoft.com/office/drawing/2014/main" id="{258B2088-F666-81B3-CFA6-C2C6038155A8}"/>
                  </a:ext>
                </a:extLst>
              </p:cNvPr>
              <p:cNvSpPr/>
              <p:nvPr/>
            </p:nvSpPr>
            <p:spPr>
              <a:xfrm>
                <a:off x="2714750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3" name="Elipse 232">
                <a:extLst>
                  <a:ext uri="{FF2B5EF4-FFF2-40B4-BE49-F238E27FC236}">
                    <a16:creationId xmlns:a16="http://schemas.microsoft.com/office/drawing/2014/main" id="{25F6B816-4DCC-136E-1207-2F11958AB328}"/>
                  </a:ext>
                </a:extLst>
              </p:cNvPr>
              <p:cNvSpPr/>
              <p:nvPr/>
            </p:nvSpPr>
            <p:spPr>
              <a:xfrm>
                <a:off x="2798914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4" name="Elipse 233">
                <a:extLst>
                  <a:ext uri="{FF2B5EF4-FFF2-40B4-BE49-F238E27FC236}">
                    <a16:creationId xmlns:a16="http://schemas.microsoft.com/office/drawing/2014/main" id="{181BDE9F-2578-B4E9-E2A0-D925D38D3F33}"/>
                  </a:ext>
                </a:extLst>
              </p:cNvPr>
              <p:cNvSpPr/>
              <p:nvPr/>
            </p:nvSpPr>
            <p:spPr>
              <a:xfrm>
                <a:off x="2885346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5" name="Rectángulo 234">
                <a:extLst>
                  <a:ext uri="{FF2B5EF4-FFF2-40B4-BE49-F238E27FC236}">
                    <a16:creationId xmlns:a16="http://schemas.microsoft.com/office/drawing/2014/main" id="{68A0C0A5-8A0E-6A19-AC5A-AE51743E7B8B}"/>
                  </a:ext>
                </a:extLst>
              </p:cNvPr>
              <p:cNvSpPr/>
              <p:nvPr/>
            </p:nvSpPr>
            <p:spPr>
              <a:xfrm>
                <a:off x="3138005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6" name="Elipse 235">
                <a:extLst>
                  <a:ext uri="{FF2B5EF4-FFF2-40B4-BE49-F238E27FC236}">
                    <a16:creationId xmlns:a16="http://schemas.microsoft.com/office/drawing/2014/main" id="{1CF7CA29-866A-07D2-0749-2A6A44DDE8C3}"/>
                  </a:ext>
                </a:extLst>
              </p:cNvPr>
              <p:cNvSpPr/>
              <p:nvPr/>
            </p:nvSpPr>
            <p:spPr>
              <a:xfrm>
                <a:off x="3166292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7" name="Elipse 236">
                <a:extLst>
                  <a:ext uri="{FF2B5EF4-FFF2-40B4-BE49-F238E27FC236}">
                    <a16:creationId xmlns:a16="http://schemas.microsoft.com/office/drawing/2014/main" id="{226D65D9-101F-E06E-271A-3FFCFB3E0781}"/>
                  </a:ext>
                </a:extLst>
              </p:cNvPr>
              <p:cNvSpPr/>
              <p:nvPr/>
            </p:nvSpPr>
            <p:spPr>
              <a:xfrm>
                <a:off x="3250456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8" name="Elipse 237">
                <a:extLst>
                  <a:ext uri="{FF2B5EF4-FFF2-40B4-BE49-F238E27FC236}">
                    <a16:creationId xmlns:a16="http://schemas.microsoft.com/office/drawing/2014/main" id="{9619AED8-0334-A842-2E86-BF2C6B1B1128}"/>
                  </a:ext>
                </a:extLst>
              </p:cNvPr>
              <p:cNvSpPr/>
              <p:nvPr/>
            </p:nvSpPr>
            <p:spPr>
              <a:xfrm>
                <a:off x="3336888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39" name="Rectángulo 238">
                <a:extLst>
                  <a:ext uri="{FF2B5EF4-FFF2-40B4-BE49-F238E27FC236}">
                    <a16:creationId xmlns:a16="http://schemas.microsoft.com/office/drawing/2014/main" id="{F8ECB921-7719-1D8D-D710-646E0405F731}"/>
                  </a:ext>
                </a:extLst>
              </p:cNvPr>
              <p:cNvSpPr/>
              <p:nvPr/>
            </p:nvSpPr>
            <p:spPr>
              <a:xfrm>
                <a:off x="357521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0" name="Elipse 239">
                <a:extLst>
                  <a:ext uri="{FF2B5EF4-FFF2-40B4-BE49-F238E27FC236}">
                    <a16:creationId xmlns:a16="http://schemas.microsoft.com/office/drawing/2014/main" id="{A75B9FCC-99DF-416F-661B-4F880B890ADA}"/>
                  </a:ext>
                </a:extLst>
              </p:cNvPr>
              <p:cNvSpPr/>
              <p:nvPr/>
            </p:nvSpPr>
            <p:spPr>
              <a:xfrm>
                <a:off x="360349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1" name="Elipse 240">
                <a:extLst>
                  <a:ext uri="{FF2B5EF4-FFF2-40B4-BE49-F238E27FC236}">
                    <a16:creationId xmlns:a16="http://schemas.microsoft.com/office/drawing/2014/main" id="{4BB3DDAA-2846-A60D-F38B-90E345E0D26C}"/>
                  </a:ext>
                </a:extLst>
              </p:cNvPr>
              <p:cNvSpPr/>
              <p:nvPr/>
            </p:nvSpPr>
            <p:spPr>
              <a:xfrm>
                <a:off x="368766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2" name="Elipse 241">
                <a:extLst>
                  <a:ext uri="{FF2B5EF4-FFF2-40B4-BE49-F238E27FC236}">
                    <a16:creationId xmlns:a16="http://schemas.microsoft.com/office/drawing/2014/main" id="{2786D64D-DF41-3443-6898-E3AA2623E637}"/>
                  </a:ext>
                </a:extLst>
              </p:cNvPr>
              <p:cNvSpPr/>
              <p:nvPr/>
            </p:nvSpPr>
            <p:spPr>
              <a:xfrm>
                <a:off x="377409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3" name="Rectángulo 242">
                <a:extLst>
                  <a:ext uri="{FF2B5EF4-FFF2-40B4-BE49-F238E27FC236}">
                    <a16:creationId xmlns:a16="http://schemas.microsoft.com/office/drawing/2014/main" id="{AA0F3561-0468-FD4C-E8A0-E31560C4DBE3}"/>
                  </a:ext>
                </a:extLst>
              </p:cNvPr>
              <p:cNvSpPr/>
              <p:nvPr/>
            </p:nvSpPr>
            <p:spPr>
              <a:xfrm>
                <a:off x="4026754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4" name="Elipse 243">
                <a:extLst>
                  <a:ext uri="{FF2B5EF4-FFF2-40B4-BE49-F238E27FC236}">
                    <a16:creationId xmlns:a16="http://schemas.microsoft.com/office/drawing/2014/main" id="{81411E33-DBBD-1690-AC49-F524E162D6F9}"/>
                  </a:ext>
                </a:extLst>
              </p:cNvPr>
              <p:cNvSpPr/>
              <p:nvPr/>
            </p:nvSpPr>
            <p:spPr>
              <a:xfrm>
                <a:off x="4055041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5" name="Elipse 244">
                <a:extLst>
                  <a:ext uri="{FF2B5EF4-FFF2-40B4-BE49-F238E27FC236}">
                    <a16:creationId xmlns:a16="http://schemas.microsoft.com/office/drawing/2014/main" id="{C1730393-14B5-6FC5-5705-BCBAFC9B5E3F}"/>
                  </a:ext>
                </a:extLst>
              </p:cNvPr>
              <p:cNvSpPr/>
              <p:nvPr/>
            </p:nvSpPr>
            <p:spPr>
              <a:xfrm>
                <a:off x="4139205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6" name="Elipse 245">
                <a:extLst>
                  <a:ext uri="{FF2B5EF4-FFF2-40B4-BE49-F238E27FC236}">
                    <a16:creationId xmlns:a16="http://schemas.microsoft.com/office/drawing/2014/main" id="{81665CCE-431D-8D26-30A8-0A7F92028A06}"/>
                  </a:ext>
                </a:extLst>
              </p:cNvPr>
              <p:cNvSpPr/>
              <p:nvPr/>
            </p:nvSpPr>
            <p:spPr>
              <a:xfrm>
                <a:off x="4225637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7" name="Rectángulo 246">
                <a:extLst>
                  <a:ext uri="{FF2B5EF4-FFF2-40B4-BE49-F238E27FC236}">
                    <a16:creationId xmlns:a16="http://schemas.microsoft.com/office/drawing/2014/main" id="{E3747655-1E2A-8F49-8B86-ACAC2387A1B1}"/>
                  </a:ext>
                </a:extLst>
              </p:cNvPr>
              <p:cNvSpPr/>
              <p:nvPr/>
            </p:nvSpPr>
            <p:spPr>
              <a:xfrm>
                <a:off x="4465128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8" name="Elipse 247">
                <a:extLst>
                  <a:ext uri="{FF2B5EF4-FFF2-40B4-BE49-F238E27FC236}">
                    <a16:creationId xmlns:a16="http://schemas.microsoft.com/office/drawing/2014/main" id="{BA324FBA-65D2-97A2-0D21-47010187E381}"/>
                  </a:ext>
                </a:extLst>
              </p:cNvPr>
              <p:cNvSpPr/>
              <p:nvPr/>
            </p:nvSpPr>
            <p:spPr>
              <a:xfrm>
                <a:off x="4493415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49" name="Elipse 248">
                <a:extLst>
                  <a:ext uri="{FF2B5EF4-FFF2-40B4-BE49-F238E27FC236}">
                    <a16:creationId xmlns:a16="http://schemas.microsoft.com/office/drawing/2014/main" id="{561AF99F-2DC8-2F5D-F3FD-7A35EB044BCC}"/>
                  </a:ext>
                </a:extLst>
              </p:cNvPr>
              <p:cNvSpPr/>
              <p:nvPr/>
            </p:nvSpPr>
            <p:spPr>
              <a:xfrm>
                <a:off x="4577579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0" name="Elipse 249">
                <a:extLst>
                  <a:ext uri="{FF2B5EF4-FFF2-40B4-BE49-F238E27FC236}">
                    <a16:creationId xmlns:a16="http://schemas.microsoft.com/office/drawing/2014/main" id="{E0D5C703-383F-67A2-D2A4-2C4A464B0588}"/>
                  </a:ext>
                </a:extLst>
              </p:cNvPr>
              <p:cNvSpPr/>
              <p:nvPr/>
            </p:nvSpPr>
            <p:spPr>
              <a:xfrm>
                <a:off x="4664011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1" name="Rectángulo 250">
                <a:extLst>
                  <a:ext uri="{FF2B5EF4-FFF2-40B4-BE49-F238E27FC236}">
                    <a16:creationId xmlns:a16="http://schemas.microsoft.com/office/drawing/2014/main" id="{3FA45F4A-E0DB-1F5F-37D6-A5F5632A7A71}"/>
                  </a:ext>
                </a:extLst>
              </p:cNvPr>
              <p:cNvSpPr/>
              <p:nvPr/>
            </p:nvSpPr>
            <p:spPr>
              <a:xfrm>
                <a:off x="491667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2" name="Elipse 251">
                <a:extLst>
                  <a:ext uri="{FF2B5EF4-FFF2-40B4-BE49-F238E27FC236}">
                    <a16:creationId xmlns:a16="http://schemas.microsoft.com/office/drawing/2014/main" id="{224FE2E4-DA5B-C792-43DE-9C8F4032F9D1}"/>
                  </a:ext>
                </a:extLst>
              </p:cNvPr>
              <p:cNvSpPr/>
              <p:nvPr/>
            </p:nvSpPr>
            <p:spPr>
              <a:xfrm>
                <a:off x="494495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3" name="Elipse 252">
                <a:extLst>
                  <a:ext uri="{FF2B5EF4-FFF2-40B4-BE49-F238E27FC236}">
                    <a16:creationId xmlns:a16="http://schemas.microsoft.com/office/drawing/2014/main" id="{81ED84B4-0A74-A883-88F1-799CCD755CE7}"/>
                  </a:ext>
                </a:extLst>
              </p:cNvPr>
              <p:cNvSpPr/>
              <p:nvPr/>
            </p:nvSpPr>
            <p:spPr>
              <a:xfrm>
                <a:off x="502912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54" name="Elipse 253">
                <a:extLst>
                  <a:ext uri="{FF2B5EF4-FFF2-40B4-BE49-F238E27FC236}">
                    <a16:creationId xmlns:a16="http://schemas.microsoft.com/office/drawing/2014/main" id="{83635992-722B-A07A-1D2D-8B359C4B0C1A}"/>
                  </a:ext>
                </a:extLst>
              </p:cNvPr>
              <p:cNvSpPr/>
              <p:nvPr/>
            </p:nvSpPr>
            <p:spPr>
              <a:xfrm>
                <a:off x="511555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91" name="Grupo 90">
              <a:extLst>
                <a:ext uri="{FF2B5EF4-FFF2-40B4-BE49-F238E27FC236}">
                  <a16:creationId xmlns:a16="http://schemas.microsoft.com/office/drawing/2014/main" id="{7D86FDCE-D643-F85E-4220-68AB44E7B330}"/>
                </a:ext>
              </a:extLst>
            </p:cNvPr>
            <p:cNvGrpSpPr/>
            <p:nvPr/>
          </p:nvGrpSpPr>
          <p:grpSpPr>
            <a:xfrm rot="5400000">
              <a:off x="1028512" y="3704113"/>
              <a:ext cx="4274879" cy="214685"/>
              <a:chOff x="935990" y="1804036"/>
              <a:chExt cx="4274879" cy="214685"/>
            </a:xfrm>
          </p:grpSpPr>
          <p:sp>
            <p:nvSpPr>
              <p:cNvPr id="175" name="Rectángulo 174">
                <a:extLst>
                  <a:ext uri="{FF2B5EF4-FFF2-40B4-BE49-F238E27FC236}">
                    <a16:creationId xmlns:a16="http://schemas.microsoft.com/office/drawing/2014/main" id="{AD1EFF14-28A1-6F7A-D93D-67D4F7347E36}"/>
                  </a:ext>
                </a:extLst>
              </p:cNvPr>
              <p:cNvSpPr/>
              <p:nvPr/>
            </p:nvSpPr>
            <p:spPr>
              <a:xfrm>
                <a:off x="93599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6" name="Elipse 175">
                <a:extLst>
                  <a:ext uri="{FF2B5EF4-FFF2-40B4-BE49-F238E27FC236}">
                    <a16:creationId xmlns:a16="http://schemas.microsoft.com/office/drawing/2014/main" id="{EFC3C253-1C0E-D0BE-C927-C3CACE90720D}"/>
                  </a:ext>
                </a:extLst>
              </p:cNvPr>
              <p:cNvSpPr/>
              <p:nvPr/>
            </p:nvSpPr>
            <p:spPr>
              <a:xfrm>
                <a:off x="96427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7" name="Elipse 176">
                <a:extLst>
                  <a:ext uri="{FF2B5EF4-FFF2-40B4-BE49-F238E27FC236}">
                    <a16:creationId xmlns:a16="http://schemas.microsoft.com/office/drawing/2014/main" id="{8BA97907-9FE6-013F-30AF-215C29D20AB7}"/>
                  </a:ext>
                </a:extLst>
              </p:cNvPr>
              <p:cNvSpPr/>
              <p:nvPr/>
            </p:nvSpPr>
            <p:spPr>
              <a:xfrm>
                <a:off x="104844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8" name="Elipse 177">
                <a:extLst>
                  <a:ext uri="{FF2B5EF4-FFF2-40B4-BE49-F238E27FC236}">
                    <a16:creationId xmlns:a16="http://schemas.microsoft.com/office/drawing/2014/main" id="{E1E30CDE-EFC0-1716-D471-CD500915E6C7}"/>
                  </a:ext>
                </a:extLst>
              </p:cNvPr>
              <p:cNvSpPr/>
              <p:nvPr/>
            </p:nvSpPr>
            <p:spPr>
              <a:xfrm>
                <a:off x="113487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9" name="Rectángulo 178">
                <a:extLst>
                  <a:ext uri="{FF2B5EF4-FFF2-40B4-BE49-F238E27FC236}">
                    <a16:creationId xmlns:a16="http://schemas.microsoft.com/office/drawing/2014/main" id="{5A3FEF3B-15F0-8AD8-0446-B6AFA356B608}"/>
                  </a:ext>
                </a:extLst>
              </p:cNvPr>
              <p:cNvSpPr/>
              <p:nvPr/>
            </p:nvSpPr>
            <p:spPr>
              <a:xfrm>
                <a:off x="138753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0" name="Elipse 179">
                <a:extLst>
                  <a:ext uri="{FF2B5EF4-FFF2-40B4-BE49-F238E27FC236}">
                    <a16:creationId xmlns:a16="http://schemas.microsoft.com/office/drawing/2014/main" id="{0698CAFB-760C-E550-AEC2-00223398245E}"/>
                  </a:ext>
                </a:extLst>
              </p:cNvPr>
              <p:cNvSpPr/>
              <p:nvPr/>
            </p:nvSpPr>
            <p:spPr>
              <a:xfrm>
                <a:off x="141581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1" name="Elipse 180">
                <a:extLst>
                  <a:ext uri="{FF2B5EF4-FFF2-40B4-BE49-F238E27FC236}">
                    <a16:creationId xmlns:a16="http://schemas.microsoft.com/office/drawing/2014/main" id="{C9B7AE1D-09A4-2CB7-5E94-CC1B0773700C}"/>
                  </a:ext>
                </a:extLst>
              </p:cNvPr>
              <p:cNvSpPr/>
              <p:nvPr/>
            </p:nvSpPr>
            <p:spPr>
              <a:xfrm>
                <a:off x="149998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2" name="Elipse 181">
                <a:extLst>
                  <a:ext uri="{FF2B5EF4-FFF2-40B4-BE49-F238E27FC236}">
                    <a16:creationId xmlns:a16="http://schemas.microsoft.com/office/drawing/2014/main" id="{06260367-9C5F-2CC3-8B47-435AAD32CAAF}"/>
                  </a:ext>
                </a:extLst>
              </p:cNvPr>
              <p:cNvSpPr/>
              <p:nvPr/>
            </p:nvSpPr>
            <p:spPr>
              <a:xfrm>
                <a:off x="158641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3" name="Rectángulo 182">
                <a:extLst>
                  <a:ext uri="{FF2B5EF4-FFF2-40B4-BE49-F238E27FC236}">
                    <a16:creationId xmlns:a16="http://schemas.microsoft.com/office/drawing/2014/main" id="{C283A917-8F90-2FFE-EB9A-7C50F6A5453D}"/>
                  </a:ext>
                </a:extLst>
              </p:cNvPr>
              <p:cNvSpPr/>
              <p:nvPr/>
            </p:nvSpPr>
            <p:spPr>
              <a:xfrm>
                <a:off x="1824739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4" name="Elipse 183">
                <a:extLst>
                  <a:ext uri="{FF2B5EF4-FFF2-40B4-BE49-F238E27FC236}">
                    <a16:creationId xmlns:a16="http://schemas.microsoft.com/office/drawing/2014/main" id="{892BE6FE-15E5-AF97-4299-3968E43E0F9C}"/>
                  </a:ext>
                </a:extLst>
              </p:cNvPr>
              <p:cNvSpPr/>
              <p:nvPr/>
            </p:nvSpPr>
            <p:spPr>
              <a:xfrm>
                <a:off x="1853026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5" name="Elipse 184">
                <a:extLst>
                  <a:ext uri="{FF2B5EF4-FFF2-40B4-BE49-F238E27FC236}">
                    <a16:creationId xmlns:a16="http://schemas.microsoft.com/office/drawing/2014/main" id="{C0F80703-A8E5-EA99-0D89-BC5A03CBD504}"/>
                  </a:ext>
                </a:extLst>
              </p:cNvPr>
              <p:cNvSpPr/>
              <p:nvPr/>
            </p:nvSpPr>
            <p:spPr>
              <a:xfrm>
                <a:off x="1937190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6" name="Elipse 185">
                <a:extLst>
                  <a:ext uri="{FF2B5EF4-FFF2-40B4-BE49-F238E27FC236}">
                    <a16:creationId xmlns:a16="http://schemas.microsoft.com/office/drawing/2014/main" id="{0BC752E8-B659-59FB-0937-8281A707DC87}"/>
                  </a:ext>
                </a:extLst>
              </p:cNvPr>
              <p:cNvSpPr/>
              <p:nvPr/>
            </p:nvSpPr>
            <p:spPr>
              <a:xfrm>
                <a:off x="2023622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7" name="Rectángulo 186">
                <a:extLst>
                  <a:ext uri="{FF2B5EF4-FFF2-40B4-BE49-F238E27FC236}">
                    <a16:creationId xmlns:a16="http://schemas.microsoft.com/office/drawing/2014/main" id="{A75D9791-43E5-9002-A88C-7E6425A6A2F3}"/>
                  </a:ext>
                </a:extLst>
              </p:cNvPr>
              <p:cNvSpPr/>
              <p:nvPr/>
            </p:nvSpPr>
            <p:spPr>
              <a:xfrm>
                <a:off x="2276281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8" name="Elipse 187">
                <a:extLst>
                  <a:ext uri="{FF2B5EF4-FFF2-40B4-BE49-F238E27FC236}">
                    <a16:creationId xmlns:a16="http://schemas.microsoft.com/office/drawing/2014/main" id="{0A645849-3277-BADC-9197-F581113EC5F3}"/>
                  </a:ext>
                </a:extLst>
              </p:cNvPr>
              <p:cNvSpPr/>
              <p:nvPr/>
            </p:nvSpPr>
            <p:spPr>
              <a:xfrm>
                <a:off x="2304568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89" name="Elipse 188">
                <a:extLst>
                  <a:ext uri="{FF2B5EF4-FFF2-40B4-BE49-F238E27FC236}">
                    <a16:creationId xmlns:a16="http://schemas.microsoft.com/office/drawing/2014/main" id="{BE7090EC-D5AD-D6BC-CCE3-066C3633450B}"/>
                  </a:ext>
                </a:extLst>
              </p:cNvPr>
              <p:cNvSpPr/>
              <p:nvPr/>
            </p:nvSpPr>
            <p:spPr>
              <a:xfrm>
                <a:off x="2388732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0" name="Elipse 189">
                <a:extLst>
                  <a:ext uri="{FF2B5EF4-FFF2-40B4-BE49-F238E27FC236}">
                    <a16:creationId xmlns:a16="http://schemas.microsoft.com/office/drawing/2014/main" id="{BDF697B2-21E6-7D31-7905-DC961E363AB0}"/>
                  </a:ext>
                </a:extLst>
              </p:cNvPr>
              <p:cNvSpPr/>
              <p:nvPr/>
            </p:nvSpPr>
            <p:spPr>
              <a:xfrm>
                <a:off x="2475164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1" name="Rectángulo 190">
                <a:extLst>
                  <a:ext uri="{FF2B5EF4-FFF2-40B4-BE49-F238E27FC236}">
                    <a16:creationId xmlns:a16="http://schemas.microsoft.com/office/drawing/2014/main" id="{7556890E-9C04-8B26-CEE2-30DC13549D7A}"/>
                  </a:ext>
                </a:extLst>
              </p:cNvPr>
              <p:cNvSpPr/>
              <p:nvPr/>
            </p:nvSpPr>
            <p:spPr>
              <a:xfrm>
                <a:off x="2686463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2" name="Elipse 191">
                <a:extLst>
                  <a:ext uri="{FF2B5EF4-FFF2-40B4-BE49-F238E27FC236}">
                    <a16:creationId xmlns:a16="http://schemas.microsoft.com/office/drawing/2014/main" id="{3541F8C4-9E54-3F89-246A-C04D94757C41}"/>
                  </a:ext>
                </a:extLst>
              </p:cNvPr>
              <p:cNvSpPr/>
              <p:nvPr/>
            </p:nvSpPr>
            <p:spPr>
              <a:xfrm>
                <a:off x="2714750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3" name="Elipse 192">
                <a:extLst>
                  <a:ext uri="{FF2B5EF4-FFF2-40B4-BE49-F238E27FC236}">
                    <a16:creationId xmlns:a16="http://schemas.microsoft.com/office/drawing/2014/main" id="{87D827E8-C10B-917D-684D-D885F285B80E}"/>
                  </a:ext>
                </a:extLst>
              </p:cNvPr>
              <p:cNvSpPr/>
              <p:nvPr/>
            </p:nvSpPr>
            <p:spPr>
              <a:xfrm>
                <a:off x="2798914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4" name="Elipse 193">
                <a:extLst>
                  <a:ext uri="{FF2B5EF4-FFF2-40B4-BE49-F238E27FC236}">
                    <a16:creationId xmlns:a16="http://schemas.microsoft.com/office/drawing/2014/main" id="{8B6123C1-0774-B7B0-049A-8DDB82906CBB}"/>
                  </a:ext>
                </a:extLst>
              </p:cNvPr>
              <p:cNvSpPr/>
              <p:nvPr/>
            </p:nvSpPr>
            <p:spPr>
              <a:xfrm>
                <a:off x="2885346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5" name="Rectángulo 194">
                <a:extLst>
                  <a:ext uri="{FF2B5EF4-FFF2-40B4-BE49-F238E27FC236}">
                    <a16:creationId xmlns:a16="http://schemas.microsoft.com/office/drawing/2014/main" id="{7B051BC2-36C5-4CAC-C505-94B12A0D1E63}"/>
                  </a:ext>
                </a:extLst>
              </p:cNvPr>
              <p:cNvSpPr/>
              <p:nvPr/>
            </p:nvSpPr>
            <p:spPr>
              <a:xfrm>
                <a:off x="3138005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6" name="Elipse 195">
                <a:extLst>
                  <a:ext uri="{FF2B5EF4-FFF2-40B4-BE49-F238E27FC236}">
                    <a16:creationId xmlns:a16="http://schemas.microsoft.com/office/drawing/2014/main" id="{DAAC9A27-AA1D-37EE-1977-96F1657BA6C7}"/>
                  </a:ext>
                </a:extLst>
              </p:cNvPr>
              <p:cNvSpPr/>
              <p:nvPr/>
            </p:nvSpPr>
            <p:spPr>
              <a:xfrm>
                <a:off x="3166292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7" name="Elipse 196">
                <a:extLst>
                  <a:ext uri="{FF2B5EF4-FFF2-40B4-BE49-F238E27FC236}">
                    <a16:creationId xmlns:a16="http://schemas.microsoft.com/office/drawing/2014/main" id="{04930E33-6A0A-6EBD-5A92-298813CB81A4}"/>
                  </a:ext>
                </a:extLst>
              </p:cNvPr>
              <p:cNvSpPr/>
              <p:nvPr/>
            </p:nvSpPr>
            <p:spPr>
              <a:xfrm>
                <a:off x="3250456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8" name="Elipse 197">
                <a:extLst>
                  <a:ext uri="{FF2B5EF4-FFF2-40B4-BE49-F238E27FC236}">
                    <a16:creationId xmlns:a16="http://schemas.microsoft.com/office/drawing/2014/main" id="{5C23B400-A483-80C7-30FA-8106FF67300F}"/>
                  </a:ext>
                </a:extLst>
              </p:cNvPr>
              <p:cNvSpPr/>
              <p:nvPr/>
            </p:nvSpPr>
            <p:spPr>
              <a:xfrm>
                <a:off x="3336888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99" name="Rectángulo 198">
                <a:extLst>
                  <a:ext uri="{FF2B5EF4-FFF2-40B4-BE49-F238E27FC236}">
                    <a16:creationId xmlns:a16="http://schemas.microsoft.com/office/drawing/2014/main" id="{0EBFF5D3-7C3A-4105-9415-79B1BE24522F}"/>
                  </a:ext>
                </a:extLst>
              </p:cNvPr>
              <p:cNvSpPr/>
              <p:nvPr/>
            </p:nvSpPr>
            <p:spPr>
              <a:xfrm>
                <a:off x="357521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0" name="Elipse 199">
                <a:extLst>
                  <a:ext uri="{FF2B5EF4-FFF2-40B4-BE49-F238E27FC236}">
                    <a16:creationId xmlns:a16="http://schemas.microsoft.com/office/drawing/2014/main" id="{274C578E-BE5F-BEF4-D1B8-861E6D405029}"/>
                  </a:ext>
                </a:extLst>
              </p:cNvPr>
              <p:cNvSpPr/>
              <p:nvPr/>
            </p:nvSpPr>
            <p:spPr>
              <a:xfrm>
                <a:off x="360349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1" name="Elipse 200">
                <a:extLst>
                  <a:ext uri="{FF2B5EF4-FFF2-40B4-BE49-F238E27FC236}">
                    <a16:creationId xmlns:a16="http://schemas.microsoft.com/office/drawing/2014/main" id="{638A309A-832B-9B99-B991-7EF2917ABBC1}"/>
                  </a:ext>
                </a:extLst>
              </p:cNvPr>
              <p:cNvSpPr/>
              <p:nvPr/>
            </p:nvSpPr>
            <p:spPr>
              <a:xfrm>
                <a:off x="368766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2" name="Elipse 201">
                <a:extLst>
                  <a:ext uri="{FF2B5EF4-FFF2-40B4-BE49-F238E27FC236}">
                    <a16:creationId xmlns:a16="http://schemas.microsoft.com/office/drawing/2014/main" id="{BA239EF1-1832-E35A-7448-DD7088E07E96}"/>
                  </a:ext>
                </a:extLst>
              </p:cNvPr>
              <p:cNvSpPr/>
              <p:nvPr/>
            </p:nvSpPr>
            <p:spPr>
              <a:xfrm>
                <a:off x="377409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3" name="Rectángulo 202">
                <a:extLst>
                  <a:ext uri="{FF2B5EF4-FFF2-40B4-BE49-F238E27FC236}">
                    <a16:creationId xmlns:a16="http://schemas.microsoft.com/office/drawing/2014/main" id="{435250CE-BCEF-A799-EE41-23B3F6B527FB}"/>
                  </a:ext>
                </a:extLst>
              </p:cNvPr>
              <p:cNvSpPr/>
              <p:nvPr/>
            </p:nvSpPr>
            <p:spPr>
              <a:xfrm>
                <a:off x="4026754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4" name="Elipse 203">
                <a:extLst>
                  <a:ext uri="{FF2B5EF4-FFF2-40B4-BE49-F238E27FC236}">
                    <a16:creationId xmlns:a16="http://schemas.microsoft.com/office/drawing/2014/main" id="{471E4CE5-A83F-6E23-AF37-95FB75B5A6B6}"/>
                  </a:ext>
                </a:extLst>
              </p:cNvPr>
              <p:cNvSpPr/>
              <p:nvPr/>
            </p:nvSpPr>
            <p:spPr>
              <a:xfrm>
                <a:off x="4055041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5" name="Elipse 204">
                <a:extLst>
                  <a:ext uri="{FF2B5EF4-FFF2-40B4-BE49-F238E27FC236}">
                    <a16:creationId xmlns:a16="http://schemas.microsoft.com/office/drawing/2014/main" id="{1B8116F3-AB32-A8DB-EE53-328B08686B90}"/>
                  </a:ext>
                </a:extLst>
              </p:cNvPr>
              <p:cNvSpPr/>
              <p:nvPr/>
            </p:nvSpPr>
            <p:spPr>
              <a:xfrm>
                <a:off x="4139205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6" name="Elipse 205">
                <a:extLst>
                  <a:ext uri="{FF2B5EF4-FFF2-40B4-BE49-F238E27FC236}">
                    <a16:creationId xmlns:a16="http://schemas.microsoft.com/office/drawing/2014/main" id="{C0A06E7C-1F3D-2CA5-AC3C-FFCA65830655}"/>
                  </a:ext>
                </a:extLst>
              </p:cNvPr>
              <p:cNvSpPr/>
              <p:nvPr/>
            </p:nvSpPr>
            <p:spPr>
              <a:xfrm>
                <a:off x="4225637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7" name="Rectángulo 206">
                <a:extLst>
                  <a:ext uri="{FF2B5EF4-FFF2-40B4-BE49-F238E27FC236}">
                    <a16:creationId xmlns:a16="http://schemas.microsoft.com/office/drawing/2014/main" id="{27759667-4B42-FF56-98EB-90774F6D1CE6}"/>
                  </a:ext>
                </a:extLst>
              </p:cNvPr>
              <p:cNvSpPr/>
              <p:nvPr/>
            </p:nvSpPr>
            <p:spPr>
              <a:xfrm>
                <a:off x="4465128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8" name="Elipse 207">
                <a:extLst>
                  <a:ext uri="{FF2B5EF4-FFF2-40B4-BE49-F238E27FC236}">
                    <a16:creationId xmlns:a16="http://schemas.microsoft.com/office/drawing/2014/main" id="{E2213DB3-FD75-A4C6-CA92-49B3FC65D391}"/>
                  </a:ext>
                </a:extLst>
              </p:cNvPr>
              <p:cNvSpPr/>
              <p:nvPr/>
            </p:nvSpPr>
            <p:spPr>
              <a:xfrm>
                <a:off x="4493415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09" name="Elipse 208">
                <a:extLst>
                  <a:ext uri="{FF2B5EF4-FFF2-40B4-BE49-F238E27FC236}">
                    <a16:creationId xmlns:a16="http://schemas.microsoft.com/office/drawing/2014/main" id="{54571C39-51A1-9BBF-5365-C2A4A36F3E34}"/>
                  </a:ext>
                </a:extLst>
              </p:cNvPr>
              <p:cNvSpPr/>
              <p:nvPr/>
            </p:nvSpPr>
            <p:spPr>
              <a:xfrm>
                <a:off x="4577579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0" name="Elipse 209">
                <a:extLst>
                  <a:ext uri="{FF2B5EF4-FFF2-40B4-BE49-F238E27FC236}">
                    <a16:creationId xmlns:a16="http://schemas.microsoft.com/office/drawing/2014/main" id="{3A43E087-D64E-CCCD-F68C-3DECBE9EA37E}"/>
                  </a:ext>
                </a:extLst>
              </p:cNvPr>
              <p:cNvSpPr/>
              <p:nvPr/>
            </p:nvSpPr>
            <p:spPr>
              <a:xfrm>
                <a:off x="4664011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1" name="Rectángulo 210">
                <a:extLst>
                  <a:ext uri="{FF2B5EF4-FFF2-40B4-BE49-F238E27FC236}">
                    <a16:creationId xmlns:a16="http://schemas.microsoft.com/office/drawing/2014/main" id="{7D1C675D-5942-B10E-0922-AC7D595B32FF}"/>
                  </a:ext>
                </a:extLst>
              </p:cNvPr>
              <p:cNvSpPr/>
              <p:nvPr/>
            </p:nvSpPr>
            <p:spPr>
              <a:xfrm>
                <a:off x="491667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2" name="Elipse 211">
                <a:extLst>
                  <a:ext uri="{FF2B5EF4-FFF2-40B4-BE49-F238E27FC236}">
                    <a16:creationId xmlns:a16="http://schemas.microsoft.com/office/drawing/2014/main" id="{4B38614A-BE2B-94F4-4668-0F3D36880928}"/>
                  </a:ext>
                </a:extLst>
              </p:cNvPr>
              <p:cNvSpPr/>
              <p:nvPr/>
            </p:nvSpPr>
            <p:spPr>
              <a:xfrm>
                <a:off x="494495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3" name="Elipse 212">
                <a:extLst>
                  <a:ext uri="{FF2B5EF4-FFF2-40B4-BE49-F238E27FC236}">
                    <a16:creationId xmlns:a16="http://schemas.microsoft.com/office/drawing/2014/main" id="{E4AFA1A0-72D9-A243-356D-6859F9DBE871}"/>
                  </a:ext>
                </a:extLst>
              </p:cNvPr>
              <p:cNvSpPr/>
              <p:nvPr/>
            </p:nvSpPr>
            <p:spPr>
              <a:xfrm>
                <a:off x="502912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14" name="Elipse 213">
                <a:extLst>
                  <a:ext uri="{FF2B5EF4-FFF2-40B4-BE49-F238E27FC236}">
                    <a16:creationId xmlns:a16="http://schemas.microsoft.com/office/drawing/2014/main" id="{7D6A754E-402A-6117-046D-114A938FC008}"/>
                  </a:ext>
                </a:extLst>
              </p:cNvPr>
              <p:cNvSpPr/>
              <p:nvPr/>
            </p:nvSpPr>
            <p:spPr>
              <a:xfrm>
                <a:off x="511555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92" name="Grupo 91">
              <a:extLst>
                <a:ext uri="{FF2B5EF4-FFF2-40B4-BE49-F238E27FC236}">
                  <a16:creationId xmlns:a16="http://schemas.microsoft.com/office/drawing/2014/main" id="{2ACA7629-097D-A5C3-F4E3-2F1D5E7C1FC0}"/>
                </a:ext>
              </a:extLst>
            </p:cNvPr>
            <p:cNvGrpSpPr/>
            <p:nvPr/>
          </p:nvGrpSpPr>
          <p:grpSpPr>
            <a:xfrm rot="5400000">
              <a:off x="588805" y="3704113"/>
              <a:ext cx="4274879" cy="214685"/>
              <a:chOff x="935990" y="1804036"/>
              <a:chExt cx="4274879" cy="214685"/>
            </a:xfrm>
          </p:grpSpPr>
          <p:sp>
            <p:nvSpPr>
              <p:cNvPr id="135" name="Rectángulo 134">
                <a:extLst>
                  <a:ext uri="{FF2B5EF4-FFF2-40B4-BE49-F238E27FC236}">
                    <a16:creationId xmlns:a16="http://schemas.microsoft.com/office/drawing/2014/main" id="{7A230D1E-D6D3-87DD-E6F3-BA99A4271128}"/>
                  </a:ext>
                </a:extLst>
              </p:cNvPr>
              <p:cNvSpPr/>
              <p:nvPr/>
            </p:nvSpPr>
            <p:spPr>
              <a:xfrm>
                <a:off x="93599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6" name="Elipse 135">
                <a:extLst>
                  <a:ext uri="{FF2B5EF4-FFF2-40B4-BE49-F238E27FC236}">
                    <a16:creationId xmlns:a16="http://schemas.microsoft.com/office/drawing/2014/main" id="{1A0B3936-8ABC-A755-AE44-0A2EB2946AC7}"/>
                  </a:ext>
                </a:extLst>
              </p:cNvPr>
              <p:cNvSpPr/>
              <p:nvPr/>
            </p:nvSpPr>
            <p:spPr>
              <a:xfrm>
                <a:off x="96427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7" name="Elipse 136">
                <a:extLst>
                  <a:ext uri="{FF2B5EF4-FFF2-40B4-BE49-F238E27FC236}">
                    <a16:creationId xmlns:a16="http://schemas.microsoft.com/office/drawing/2014/main" id="{FD2C8950-554B-040F-2AF3-71BD3E0AAE0A}"/>
                  </a:ext>
                </a:extLst>
              </p:cNvPr>
              <p:cNvSpPr/>
              <p:nvPr/>
            </p:nvSpPr>
            <p:spPr>
              <a:xfrm>
                <a:off x="104844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8" name="Elipse 137">
                <a:extLst>
                  <a:ext uri="{FF2B5EF4-FFF2-40B4-BE49-F238E27FC236}">
                    <a16:creationId xmlns:a16="http://schemas.microsoft.com/office/drawing/2014/main" id="{520E448A-5068-9945-7DD3-BBEAC812E020}"/>
                  </a:ext>
                </a:extLst>
              </p:cNvPr>
              <p:cNvSpPr/>
              <p:nvPr/>
            </p:nvSpPr>
            <p:spPr>
              <a:xfrm>
                <a:off x="113487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9" name="Rectángulo 138">
                <a:extLst>
                  <a:ext uri="{FF2B5EF4-FFF2-40B4-BE49-F238E27FC236}">
                    <a16:creationId xmlns:a16="http://schemas.microsoft.com/office/drawing/2014/main" id="{E8030E14-15D4-4F78-4CF4-78E1A3CE77AC}"/>
                  </a:ext>
                </a:extLst>
              </p:cNvPr>
              <p:cNvSpPr/>
              <p:nvPr/>
            </p:nvSpPr>
            <p:spPr>
              <a:xfrm>
                <a:off x="138753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0" name="Elipse 139">
                <a:extLst>
                  <a:ext uri="{FF2B5EF4-FFF2-40B4-BE49-F238E27FC236}">
                    <a16:creationId xmlns:a16="http://schemas.microsoft.com/office/drawing/2014/main" id="{64C2BF4D-DCAD-FE2B-0EC6-8A6BFBBA2532}"/>
                  </a:ext>
                </a:extLst>
              </p:cNvPr>
              <p:cNvSpPr/>
              <p:nvPr/>
            </p:nvSpPr>
            <p:spPr>
              <a:xfrm>
                <a:off x="141581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1" name="Elipse 140">
                <a:extLst>
                  <a:ext uri="{FF2B5EF4-FFF2-40B4-BE49-F238E27FC236}">
                    <a16:creationId xmlns:a16="http://schemas.microsoft.com/office/drawing/2014/main" id="{B51956B2-5830-CDF3-0D86-684769902379}"/>
                  </a:ext>
                </a:extLst>
              </p:cNvPr>
              <p:cNvSpPr/>
              <p:nvPr/>
            </p:nvSpPr>
            <p:spPr>
              <a:xfrm>
                <a:off x="149998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2" name="Elipse 141">
                <a:extLst>
                  <a:ext uri="{FF2B5EF4-FFF2-40B4-BE49-F238E27FC236}">
                    <a16:creationId xmlns:a16="http://schemas.microsoft.com/office/drawing/2014/main" id="{1B2C0264-4E4F-FEF0-9BD8-2EA5E8FC9BF4}"/>
                  </a:ext>
                </a:extLst>
              </p:cNvPr>
              <p:cNvSpPr/>
              <p:nvPr/>
            </p:nvSpPr>
            <p:spPr>
              <a:xfrm>
                <a:off x="158641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3" name="Rectángulo 142">
                <a:extLst>
                  <a:ext uri="{FF2B5EF4-FFF2-40B4-BE49-F238E27FC236}">
                    <a16:creationId xmlns:a16="http://schemas.microsoft.com/office/drawing/2014/main" id="{B72A27B8-9590-011C-2013-BD8A3B496ED3}"/>
                  </a:ext>
                </a:extLst>
              </p:cNvPr>
              <p:cNvSpPr/>
              <p:nvPr/>
            </p:nvSpPr>
            <p:spPr>
              <a:xfrm>
                <a:off x="1824739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4" name="Elipse 143">
                <a:extLst>
                  <a:ext uri="{FF2B5EF4-FFF2-40B4-BE49-F238E27FC236}">
                    <a16:creationId xmlns:a16="http://schemas.microsoft.com/office/drawing/2014/main" id="{28917723-E3C0-8E3B-EF7F-72F34B552F6D}"/>
                  </a:ext>
                </a:extLst>
              </p:cNvPr>
              <p:cNvSpPr/>
              <p:nvPr/>
            </p:nvSpPr>
            <p:spPr>
              <a:xfrm>
                <a:off x="1853026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5" name="Elipse 144">
                <a:extLst>
                  <a:ext uri="{FF2B5EF4-FFF2-40B4-BE49-F238E27FC236}">
                    <a16:creationId xmlns:a16="http://schemas.microsoft.com/office/drawing/2014/main" id="{4B961BC4-EE73-BE00-150C-5E229F6E42F2}"/>
                  </a:ext>
                </a:extLst>
              </p:cNvPr>
              <p:cNvSpPr/>
              <p:nvPr/>
            </p:nvSpPr>
            <p:spPr>
              <a:xfrm>
                <a:off x="1937190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6" name="Elipse 145">
                <a:extLst>
                  <a:ext uri="{FF2B5EF4-FFF2-40B4-BE49-F238E27FC236}">
                    <a16:creationId xmlns:a16="http://schemas.microsoft.com/office/drawing/2014/main" id="{407D47E5-2C68-CC5A-4966-2EE09711448D}"/>
                  </a:ext>
                </a:extLst>
              </p:cNvPr>
              <p:cNvSpPr/>
              <p:nvPr/>
            </p:nvSpPr>
            <p:spPr>
              <a:xfrm>
                <a:off x="2023622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7" name="Rectángulo 146">
                <a:extLst>
                  <a:ext uri="{FF2B5EF4-FFF2-40B4-BE49-F238E27FC236}">
                    <a16:creationId xmlns:a16="http://schemas.microsoft.com/office/drawing/2014/main" id="{EC7F01F6-7AF8-6F9A-0550-4221DA6CEA0F}"/>
                  </a:ext>
                </a:extLst>
              </p:cNvPr>
              <p:cNvSpPr/>
              <p:nvPr/>
            </p:nvSpPr>
            <p:spPr>
              <a:xfrm>
                <a:off x="2276281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8" name="Elipse 147">
                <a:extLst>
                  <a:ext uri="{FF2B5EF4-FFF2-40B4-BE49-F238E27FC236}">
                    <a16:creationId xmlns:a16="http://schemas.microsoft.com/office/drawing/2014/main" id="{658BA5AF-3866-BEFE-5706-7983B714411A}"/>
                  </a:ext>
                </a:extLst>
              </p:cNvPr>
              <p:cNvSpPr/>
              <p:nvPr/>
            </p:nvSpPr>
            <p:spPr>
              <a:xfrm>
                <a:off x="2304568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49" name="Elipse 148">
                <a:extLst>
                  <a:ext uri="{FF2B5EF4-FFF2-40B4-BE49-F238E27FC236}">
                    <a16:creationId xmlns:a16="http://schemas.microsoft.com/office/drawing/2014/main" id="{ECA8A0F6-5AEC-D26F-B992-46CF158805D4}"/>
                  </a:ext>
                </a:extLst>
              </p:cNvPr>
              <p:cNvSpPr/>
              <p:nvPr/>
            </p:nvSpPr>
            <p:spPr>
              <a:xfrm>
                <a:off x="2388732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0" name="Elipse 149">
                <a:extLst>
                  <a:ext uri="{FF2B5EF4-FFF2-40B4-BE49-F238E27FC236}">
                    <a16:creationId xmlns:a16="http://schemas.microsoft.com/office/drawing/2014/main" id="{D79CC1DC-2F6D-EC33-5543-2E9EEBE7016E}"/>
                  </a:ext>
                </a:extLst>
              </p:cNvPr>
              <p:cNvSpPr/>
              <p:nvPr/>
            </p:nvSpPr>
            <p:spPr>
              <a:xfrm>
                <a:off x="2475164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1" name="Rectángulo 150">
                <a:extLst>
                  <a:ext uri="{FF2B5EF4-FFF2-40B4-BE49-F238E27FC236}">
                    <a16:creationId xmlns:a16="http://schemas.microsoft.com/office/drawing/2014/main" id="{7EF17517-E39D-0270-9610-30DDDD07D83D}"/>
                  </a:ext>
                </a:extLst>
              </p:cNvPr>
              <p:cNvSpPr/>
              <p:nvPr/>
            </p:nvSpPr>
            <p:spPr>
              <a:xfrm>
                <a:off x="2686463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2" name="Elipse 151">
                <a:extLst>
                  <a:ext uri="{FF2B5EF4-FFF2-40B4-BE49-F238E27FC236}">
                    <a16:creationId xmlns:a16="http://schemas.microsoft.com/office/drawing/2014/main" id="{A1B3A2CD-5E82-7752-7D14-606EA6EA153E}"/>
                  </a:ext>
                </a:extLst>
              </p:cNvPr>
              <p:cNvSpPr/>
              <p:nvPr/>
            </p:nvSpPr>
            <p:spPr>
              <a:xfrm>
                <a:off x="2714750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3" name="Elipse 152">
                <a:extLst>
                  <a:ext uri="{FF2B5EF4-FFF2-40B4-BE49-F238E27FC236}">
                    <a16:creationId xmlns:a16="http://schemas.microsoft.com/office/drawing/2014/main" id="{4F26A2A7-0A7C-0683-2B7F-E76D73183F1E}"/>
                  </a:ext>
                </a:extLst>
              </p:cNvPr>
              <p:cNvSpPr/>
              <p:nvPr/>
            </p:nvSpPr>
            <p:spPr>
              <a:xfrm>
                <a:off x="2798914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4" name="Elipse 153">
                <a:extLst>
                  <a:ext uri="{FF2B5EF4-FFF2-40B4-BE49-F238E27FC236}">
                    <a16:creationId xmlns:a16="http://schemas.microsoft.com/office/drawing/2014/main" id="{CF0A9F62-5A5D-1DE4-C8B5-4D2F5E09F169}"/>
                  </a:ext>
                </a:extLst>
              </p:cNvPr>
              <p:cNvSpPr/>
              <p:nvPr/>
            </p:nvSpPr>
            <p:spPr>
              <a:xfrm>
                <a:off x="2885346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5" name="Rectángulo 154">
                <a:extLst>
                  <a:ext uri="{FF2B5EF4-FFF2-40B4-BE49-F238E27FC236}">
                    <a16:creationId xmlns:a16="http://schemas.microsoft.com/office/drawing/2014/main" id="{192851BD-C68B-358F-A570-DC016204CCDD}"/>
                  </a:ext>
                </a:extLst>
              </p:cNvPr>
              <p:cNvSpPr/>
              <p:nvPr/>
            </p:nvSpPr>
            <p:spPr>
              <a:xfrm>
                <a:off x="3138005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6" name="Elipse 155">
                <a:extLst>
                  <a:ext uri="{FF2B5EF4-FFF2-40B4-BE49-F238E27FC236}">
                    <a16:creationId xmlns:a16="http://schemas.microsoft.com/office/drawing/2014/main" id="{F68DF006-37F9-A5FB-AC0A-0E0575360A16}"/>
                  </a:ext>
                </a:extLst>
              </p:cNvPr>
              <p:cNvSpPr/>
              <p:nvPr/>
            </p:nvSpPr>
            <p:spPr>
              <a:xfrm>
                <a:off x="3166292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7" name="Elipse 156">
                <a:extLst>
                  <a:ext uri="{FF2B5EF4-FFF2-40B4-BE49-F238E27FC236}">
                    <a16:creationId xmlns:a16="http://schemas.microsoft.com/office/drawing/2014/main" id="{7E791E3E-3E5E-A8FB-10B6-7CF4CCF00529}"/>
                  </a:ext>
                </a:extLst>
              </p:cNvPr>
              <p:cNvSpPr/>
              <p:nvPr/>
            </p:nvSpPr>
            <p:spPr>
              <a:xfrm>
                <a:off x="3250456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8" name="Elipse 157">
                <a:extLst>
                  <a:ext uri="{FF2B5EF4-FFF2-40B4-BE49-F238E27FC236}">
                    <a16:creationId xmlns:a16="http://schemas.microsoft.com/office/drawing/2014/main" id="{EAD3D62C-43BF-E4E7-D91F-A14C036C95C6}"/>
                  </a:ext>
                </a:extLst>
              </p:cNvPr>
              <p:cNvSpPr/>
              <p:nvPr/>
            </p:nvSpPr>
            <p:spPr>
              <a:xfrm>
                <a:off x="3336888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59" name="Rectángulo 158">
                <a:extLst>
                  <a:ext uri="{FF2B5EF4-FFF2-40B4-BE49-F238E27FC236}">
                    <a16:creationId xmlns:a16="http://schemas.microsoft.com/office/drawing/2014/main" id="{43B2DAAD-88C7-1FFE-2B17-8C78D1B8758A}"/>
                  </a:ext>
                </a:extLst>
              </p:cNvPr>
              <p:cNvSpPr/>
              <p:nvPr/>
            </p:nvSpPr>
            <p:spPr>
              <a:xfrm>
                <a:off x="357521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0" name="Elipse 159">
                <a:extLst>
                  <a:ext uri="{FF2B5EF4-FFF2-40B4-BE49-F238E27FC236}">
                    <a16:creationId xmlns:a16="http://schemas.microsoft.com/office/drawing/2014/main" id="{CFC7EC55-6ABC-19A0-E490-503EA493FAB6}"/>
                  </a:ext>
                </a:extLst>
              </p:cNvPr>
              <p:cNvSpPr/>
              <p:nvPr/>
            </p:nvSpPr>
            <p:spPr>
              <a:xfrm>
                <a:off x="360349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1" name="Elipse 160">
                <a:extLst>
                  <a:ext uri="{FF2B5EF4-FFF2-40B4-BE49-F238E27FC236}">
                    <a16:creationId xmlns:a16="http://schemas.microsoft.com/office/drawing/2014/main" id="{D83465BC-6864-B2DE-6DD6-F97D2802CEA0}"/>
                  </a:ext>
                </a:extLst>
              </p:cNvPr>
              <p:cNvSpPr/>
              <p:nvPr/>
            </p:nvSpPr>
            <p:spPr>
              <a:xfrm>
                <a:off x="368766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2" name="Elipse 161">
                <a:extLst>
                  <a:ext uri="{FF2B5EF4-FFF2-40B4-BE49-F238E27FC236}">
                    <a16:creationId xmlns:a16="http://schemas.microsoft.com/office/drawing/2014/main" id="{C89A4937-9405-638C-DE24-5FDF8A843110}"/>
                  </a:ext>
                </a:extLst>
              </p:cNvPr>
              <p:cNvSpPr/>
              <p:nvPr/>
            </p:nvSpPr>
            <p:spPr>
              <a:xfrm>
                <a:off x="377409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3" name="Rectángulo 162">
                <a:extLst>
                  <a:ext uri="{FF2B5EF4-FFF2-40B4-BE49-F238E27FC236}">
                    <a16:creationId xmlns:a16="http://schemas.microsoft.com/office/drawing/2014/main" id="{C3E09586-5A66-5F2F-4689-44A7B2EE79F8}"/>
                  </a:ext>
                </a:extLst>
              </p:cNvPr>
              <p:cNvSpPr/>
              <p:nvPr/>
            </p:nvSpPr>
            <p:spPr>
              <a:xfrm>
                <a:off x="4026754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4" name="Elipse 163">
                <a:extLst>
                  <a:ext uri="{FF2B5EF4-FFF2-40B4-BE49-F238E27FC236}">
                    <a16:creationId xmlns:a16="http://schemas.microsoft.com/office/drawing/2014/main" id="{A2AC6335-E67D-C1DB-E65C-185E9F8EF0DD}"/>
                  </a:ext>
                </a:extLst>
              </p:cNvPr>
              <p:cNvSpPr/>
              <p:nvPr/>
            </p:nvSpPr>
            <p:spPr>
              <a:xfrm>
                <a:off x="4055041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5" name="Elipse 164">
                <a:extLst>
                  <a:ext uri="{FF2B5EF4-FFF2-40B4-BE49-F238E27FC236}">
                    <a16:creationId xmlns:a16="http://schemas.microsoft.com/office/drawing/2014/main" id="{5FBACDC4-9755-27B7-7D83-902481DD3487}"/>
                  </a:ext>
                </a:extLst>
              </p:cNvPr>
              <p:cNvSpPr/>
              <p:nvPr/>
            </p:nvSpPr>
            <p:spPr>
              <a:xfrm>
                <a:off x="4139205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6" name="Elipse 165">
                <a:extLst>
                  <a:ext uri="{FF2B5EF4-FFF2-40B4-BE49-F238E27FC236}">
                    <a16:creationId xmlns:a16="http://schemas.microsoft.com/office/drawing/2014/main" id="{3B78FB6A-A14A-2CF0-DA6B-F62BEFA34F8A}"/>
                  </a:ext>
                </a:extLst>
              </p:cNvPr>
              <p:cNvSpPr/>
              <p:nvPr/>
            </p:nvSpPr>
            <p:spPr>
              <a:xfrm>
                <a:off x="4225637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7" name="Rectángulo 166">
                <a:extLst>
                  <a:ext uri="{FF2B5EF4-FFF2-40B4-BE49-F238E27FC236}">
                    <a16:creationId xmlns:a16="http://schemas.microsoft.com/office/drawing/2014/main" id="{B75B6257-B059-8E09-45FB-941F888E49A6}"/>
                  </a:ext>
                </a:extLst>
              </p:cNvPr>
              <p:cNvSpPr/>
              <p:nvPr/>
            </p:nvSpPr>
            <p:spPr>
              <a:xfrm>
                <a:off x="4465128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8" name="Elipse 167">
                <a:extLst>
                  <a:ext uri="{FF2B5EF4-FFF2-40B4-BE49-F238E27FC236}">
                    <a16:creationId xmlns:a16="http://schemas.microsoft.com/office/drawing/2014/main" id="{3773F7E9-84FF-72C5-41BF-FBC5B7E620DA}"/>
                  </a:ext>
                </a:extLst>
              </p:cNvPr>
              <p:cNvSpPr/>
              <p:nvPr/>
            </p:nvSpPr>
            <p:spPr>
              <a:xfrm>
                <a:off x="4493415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69" name="Elipse 168">
                <a:extLst>
                  <a:ext uri="{FF2B5EF4-FFF2-40B4-BE49-F238E27FC236}">
                    <a16:creationId xmlns:a16="http://schemas.microsoft.com/office/drawing/2014/main" id="{E3C412B2-694C-5CAD-2EC5-3D82969775A2}"/>
                  </a:ext>
                </a:extLst>
              </p:cNvPr>
              <p:cNvSpPr/>
              <p:nvPr/>
            </p:nvSpPr>
            <p:spPr>
              <a:xfrm>
                <a:off x="4577579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0" name="Elipse 169">
                <a:extLst>
                  <a:ext uri="{FF2B5EF4-FFF2-40B4-BE49-F238E27FC236}">
                    <a16:creationId xmlns:a16="http://schemas.microsoft.com/office/drawing/2014/main" id="{60BFB40E-38CD-EE0B-9346-E0D2534FE61D}"/>
                  </a:ext>
                </a:extLst>
              </p:cNvPr>
              <p:cNvSpPr/>
              <p:nvPr/>
            </p:nvSpPr>
            <p:spPr>
              <a:xfrm>
                <a:off x="4664011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1" name="Rectángulo 170">
                <a:extLst>
                  <a:ext uri="{FF2B5EF4-FFF2-40B4-BE49-F238E27FC236}">
                    <a16:creationId xmlns:a16="http://schemas.microsoft.com/office/drawing/2014/main" id="{4E03648F-4689-226A-7DED-CA72D4958837}"/>
                  </a:ext>
                </a:extLst>
              </p:cNvPr>
              <p:cNvSpPr/>
              <p:nvPr/>
            </p:nvSpPr>
            <p:spPr>
              <a:xfrm>
                <a:off x="491667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2" name="Elipse 171">
                <a:extLst>
                  <a:ext uri="{FF2B5EF4-FFF2-40B4-BE49-F238E27FC236}">
                    <a16:creationId xmlns:a16="http://schemas.microsoft.com/office/drawing/2014/main" id="{89CFE458-5B7B-D59D-E808-89CC7BD3856D}"/>
                  </a:ext>
                </a:extLst>
              </p:cNvPr>
              <p:cNvSpPr/>
              <p:nvPr/>
            </p:nvSpPr>
            <p:spPr>
              <a:xfrm>
                <a:off x="494495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3" name="Elipse 172">
                <a:extLst>
                  <a:ext uri="{FF2B5EF4-FFF2-40B4-BE49-F238E27FC236}">
                    <a16:creationId xmlns:a16="http://schemas.microsoft.com/office/drawing/2014/main" id="{CF8C520F-DD8C-8220-B9CB-4561F9D9722F}"/>
                  </a:ext>
                </a:extLst>
              </p:cNvPr>
              <p:cNvSpPr/>
              <p:nvPr/>
            </p:nvSpPr>
            <p:spPr>
              <a:xfrm>
                <a:off x="502912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74" name="Elipse 173">
                <a:extLst>
                  <a:ext uri="{FF2B5EF4-FFF2-40B4-BE49-F238E27FC236}">
                    <a16:creationId xmlns:a16="http://schemas.microsoft.com/office/drawing/2014/main" id="{CD40BE4C-7CC0-D738-C0E6-97004EB63042}"/>
                  </a:ext>
                </a:extLst>
              </p:cNvPr>
              <p:cNvSpPr/>
              <p:nvPr/>
            </p:nvSpPr>
            <p:spPr>
              <a:xfrm>
                <a:off x="511555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93" name="Grupo 92">
              <a:extLst>
                <a:ext uri="{FF2B5EF4-FFF2-40B4-BE49-F238E27FC236}">
                  <a16:creationId xmlns:a16="http://schemas.microsoft.com/office/drawing/2014/main" id="{BF1203C6-EF42-7922-D7BB-314F528D6B04}"/>
                </a:ext>
              </a:extLst>
            </p:cNvPr>
            <p:cNvGrpSpPr/>
            <p:nvPr/>
          </p:nvGrpSpPr>
          <p:grpSpPr>
            <a:xfrm rot="5400000">
              <a:off x="-97456" y="3704113"/>
              <a:ext cx="4274879" cy="214685"/>
              <a:chOff x="935990" y="1804036"/>
              <a:chExt cx="4274879" cy="214685"/>
            </a:xfrm>
          </p:grpSpPr>
          <p:sp>
            <p:nvSpPr>
              <p:cNvPr id="95" name="Rectángulo 94">
                <a:extLst>
                  <a:ext uri="{FF2B5EF4-FFF2-40B4-BE49-F238E27FC236}">
                    <a16:creationId xmlns:a16="http://schemas.microsoft.com/office/drawing/2014/main" id="{77B7B8FD-5999-334B-FA8A-96122D446AD4}"/>
                  </a:ext>
                </a:extLst>
              </p:cNvPr>
              <p:cNvSpPr/>
              <p:nvPr/>
            </p:nvSpPr>
            <p:spPr>
              <a:xfrm>
                <a:off x="93599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6" name="Elipse 95">
                <a:extLst>
                  <a:ext uri="{FF2B5EF4-FFF2-40B4-BE49-F238E27FC236}">
                    <a16:creationId xmlns:a16="http://schemas.microsoft.com/office/drawing/2014/main" id="{0EE4F77C-C0BF-8E91-9C69-F4921A6AE92E}"/>
                  </a:ext>
                </a:extLst>
              </p:cNvPr>
              <p:cNvSpPr/>
              <p:nvPr/>
            </p:nvSpPr>
            <p:spPr>
              <a:xfrm>
                <a:off x="96427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7" name="Elipse 96">
                <a:extLst>
                  <a:ext uri="{FF2B5EF4-FFF2-40B4-BE49-F238E27FC236}">
                    <a16:creationId xmlns:a16="http://schemas.microsoft.com/office/drawing/2014/main" id="{94ECE4EB-5C2D-D200-E403-C328CD704352}"/>
                  </a:ext>
                </a:extLst>
              </p:cNvPr>
              <p:cNvSpPr/>
              <p:nvPr/>
            </p:nvSpPr>
            <p:spPr>
              <a:xfrm>
                <a:off x="104844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8" name="Elipse 97">
                <a:extLst>
                  <a:ext uri="{FF2B5EF4-FFF2-40B4-BE49-F238E27FC236}">
                    <a16:creationId xmlns:a16="http://schemas.microsoft.com/office/drawing/2014/main" id="{BFB99278-ADFC-B363-6779-7514B5735B95}"/>
                  </a:ext>
                </a:extLst>
              </p:cNvPr>
              <p:cNvSpPr/>
              <p:nvPr/>
            </p:nvSpPr>
            <p:spPr>
              <a:xfrm>
                <a:off x="113487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9" name="Rectángulo 98">
                <a:extLst>
                  <a:ext uri="{FF2B5EF4-FFF2-40B4-BE49-F238E27FC236}">
                    <a16:creationId xmlns:a16="http://schemas.microsoft.com/office/drawing/2014/main" id="{92A690EC-EB03-89A1-6109-81E7FECCC4A6}"/>
                  </a:ext>
                </a:extLst>
              </p:cNvPr>
              <p:cNvSpPr/>
              <p:nvPr/>
            </p:nvSpPr>
            <p:spPr>
              <a:xfrm>
                <a:off x="138753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0" name="Elipse 99">
                <a:extLst>
                  <a:ext uri="{FF2B5EF4-FFF2-40B4-BE49-F238E27FC236}">
                    <a16:creationId xmlns:a16="http://schemas.microsoft.com/office/drawing/2014/main" id="{FEEEC2A4-C8DB-113B-1B11-EE498A7669CE}"/>
                  </a:ext>
                </a:extLst>
              </p:cNvPr>
              <p:cNvSpPr/>
              <p:nvPr/>
            </p:nvSpPr>
            <p:spPr>
              <a:xfrm>
                <a:off x="141581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1" name="Elipse 100">
                <a:extLst>
                  <a:ext uri="{FF2B5EF4-FFF2-40B4-BE49-F238E27FC236}">
                    <a16:creationId xmlns:a16="http://schemas.microsoft.com/office/drawing/2014/main" id="{B9188634-D580-52FA-AA82-7A854A7A135B}"/>
                  </a:ext>
                </a:extLst>
              </p:cNvPr>
              <p:cNvSpPr/>
              <p:nvPr/>
            </p:nvSpPr>
            <p:spPr>
              <a:xfrm>
                <a:off x="149998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2" name="Elipse 101">
                <a:extLst>
                  <a:ext uri="{FF2B5EF4-FFF2-40B4-BE49-F238E27FC236}">
                    <a16:creationId xmlns:a16="http://schemas.microsoft.com/office/drawing/2014/main" id="{9186BD53-850E-2D9F-D24C-5353561027D8}"/>
                  </a:ext>
                </a:extLst>
              </p:cNvPr>
              <p:cNvSpPr/>
              <p:nvPr/>
            </p:nvSpPr>
            <p:spPr>
              <a:xfrm>
                <a:off x="158641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3" name="Rectángulo 102">
                <a:extLst>
                  <a:ext uri="{FF2B5EF4-FFF2-40B4-BE49-F238E27FC236}">
                    <a16:creationId xmlns:a16="http://schemas.microsoft.com/office/drawing/2014/main" id="{7EDB9460-BCB8-CF6E-F919-B1FBB4E9E713}"/>
                  </a:ext>
                </a:extLst>
              </p:cNvPr>
              <p:cNvSpPr/>
              <p:nvPr/>
            </p:nvSpPr>
            <p:spPr>
              <a:xfrm>
                <a:off x="1824739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4" name="Elipse 103">
                <a:extLst>
                  <a:ext uri="{FF2B5EF4-FFF2-40B4-BE49-F238E27FC236}">
                    <a16:creationId xmlns:a16="http://schemas.microsoft.com/office/drawing/2014/main" id="{BAE18A2A-AF8C-695F-359F-52DEF8DD6EEB}"/>
                  </a:ext>
                </a:extLst>
              </p:cNvPr>
              <p:cNvSpPr/>
              <p:nvPr/>
            </p:nvSpPr>
            <p:spPr>
              <a:xfrm>
                <a:off x="1853026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5" name="Elipse 104">
                <a:extLst>
                  <a:ext uri="{FF2B5EF4-FFF2-40B4-BE49-F238E27FC236}">
                    <a16:creationId xmlns:a16="http://schemas.microsoft.com/office/drawing/2014/main" id="{98A6675C-A569-BA28-D109-200AFFAC529E}"/>
                  </a:ext>
                </a:extLst>
              </p:cNvPr>
              <p:cNvSpPr/>
              <p:nvPr/>
            </p:nvSpPr>
            <p:spPr>
              <a:xfrm>
                <a:off x="1937190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6" name="Elipse 105">
                <a:extLst>
                  <a:ext uri="{FF2B5EF4-FFF2-40B4-BE49-F238E27FC236}">
                    <a16:creationId xmlns:a16="http://schemas.microsoft.com/office/drawing/2014/main" id="{A9C32748-DA63-6415-301C-75AFDC9DA572}"/>
                  </a:ext>
                </a:extLst>
              </p:cNvPr>
              <p:cNvSpPr/>
              <p:nvPr/>
            </p:nvSpPr>
            <p:spPr>
              <a:xfrm>
                <a:off x="2023622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7" name="Rectángulo 106">
                <a:extLst>
                  <a:ext uri="{FF2B5EF4-FFF2-40B4-BE49-F238E27FC236}">
                    <a16:creationId xmlns:a16="http://schemas.microsoft.com/office/drawing/2014/main" id="{73648845-7786-BE36-F448-5BBFB2388C67}"/>
                  </a:ext>
                </a:extLst>
              </p:cNvPr>
              <p:cNvSpPr/>
              <p:nvPr/>
            </p:nvSpPr>
            <p:spPr>
              <a:xfrm>
                <a:off x="2276281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8" name="Elipse 107">
                <a:extLst>
                  <a:ext uri="{FF2B5EF4-FFF2-40B4-BE49-F238E27FC236}">
                    <a16:creationId xmlns:a16="http://schemas.microsoft.com/office/drawing/2014/main" id="{20288C59-290D-ED7E-3BA5-6E9C03BB690A}"/>
                  </a:ext>
                </a:extLst>
              </p:cNvPr>
              <p:cNvSpPr/>
              <p:nvPr/>
            </p:nvSpPr>
            <p:spPr>
              <a:xfrm>
                <a:off x="2304568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9" name="Elipse 108">
                <a:extLst>
                  <a:ext uri="{FF2B5EF4-FFF2-40B4-BE49-F238E27FC236}">
                    <a16:creationId xmlns:a16="http://schemas.microsoft.com/office/drawing/2014/main" id="{2359DEA1-2684-6EEF-3440-144167015A85}"/>
                  </a:ext>
                </a:extLst>
              </p:cNvPr>
              <p:cNvSpPr/>
              <p:nvPr/>
            </p:nvSpPr>
            <p:spPr>
              <a:xfrm>
                <a:off x="2388732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0" name="Elipse 109">
                <a:extLst>
                  <a:ext uri="{FF2B5EF4-FFF2-40B4-BE49-F238E27FC236}">
                    <a16:creationId xmlns:a16="http://schemas.microsoft.com/office/drawing/2014/main" id="{24A2EDAA-7E6B-4870-1535-6AAD3970C79B}"/>
                  </a:ext>
                </a:extLst>
              </p:cNvPr>
              <p:cNvSpPr/>
              <p:nvPr/>
            </p:nvSpPr>
            <p:spPr>
              <a:xfrm>
                <a:off x="2475164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1" name="Rectángulo 110">
                <a:extLst>
                  <a:ext uri="{FF2B5EF4-FFF2-40B4-BE49-F238E27FC236}">
                    <a16:creationId xmlns:a16="http://schemas.microsoft.com/office/drawing/2014/main" id="{56257E89-449F-4A04-6254-CCE3CEAFA4AF}"/>
                  </a:ext>
                </a:extLst>
              </p:cNvPr>
              <p:cNvSpPr/>
              <p:nvPr/>
            </p:nvSpPr>
            <p:spPr>
              <a:xfrm>
                <a:off x="2686463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2" name="Elipse 111">
                <a:extLst>
                  <a:ext uri="{FF2B5EF4-FFF2-40B4-BE49-F238E27FC236}">
                    <a16:creationId xmlns:a16="http://schemas.microsoft.com/office/drawing/2014/main" id="{5B46CA65-D2C2-6DC5-6ED5-739F0AD9BD30}"/>
                  </a:ext>
                </a:extLst>
              </p:cNvPr>
              <p:cNvSpPr/>
              <p:nvPr/>
            </p:nvSpPr>
            <p:spPr>
              <a:xfrm>
                <a:off x="2714750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3" name="Elipse 112">
                <a:extLst>
                  <a:ext uri="{FF2B5EF4-FFF2-40B4-BE49-F238E27FC236}">
                    <a16:creationId xmlns:a16="http://schemas.microsoft.com/office/drawing/2014/main" id="{D3568EC6-EF31-E8ED-E68F-A6ECE56E530C}"/>
                  </a:ext>
                </a:extLst>
              </p:cNvPr>
              <p:cNvSpPr/>
              <p:nvPr/>
            </p:nvSpPr>
            <p:spPr>
              <a:xfrm>
                <a:off x="2798914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4" name="Elipse 113">
                <a:extLst>
                  <a:ext uri="{FF2B5EF4-FFF2-40B4-BE49-F238E27FC236}">
                    <a16:creationId xmlns:a16="http://schemas.microsoft.com/office/drawing/2014/main" id="{D1748684-0C78-B3DC-2C23-221F8C4A432D}"/>
                  </a:ext>
                </a:extLst>
              </p:cNvPr>
              <p:cNvSpPr/>
              <p:nvPr/>
            </p:nvSpPr>
            <p:spPr>
              <a:xfrm>
                <a:off x="2885346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5" name="Rectángulo 114">
                <a:extLst>
                  <a:ext uri="{FF2B5EF4-FFF2-40B4-BE49-F238E27FC236}">
                    <a16:creationId xmlns:a16="http://schemas.microsoft.com/office/drawing/2014/main" id="{3A238799-6E38-9C53-3BE1-8DF8D6AE39B1}"/>
                  </a:ext>
                </a:extLst>
              </p:cNvPr>
              <p:cNvSpPr/>
              <p:nvPr/>
            </p:nvSpPr>
            <p:spPr>
              <a:xfrm>
                <a:off x="3138005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6" name="Elipse 115">
                <a:extLst>
                  <a:ext uri="{FF2B5EF4-FFF2-40B4-BE49-F238E27FC236}">
                    <a16:creationId xmlns:a16="http://schemas.microsoft.com/office/drawing/2014/main" id="{A77C1F09-6E5D-1CE3-2EFA-ACD095EC71A3}"/>
                  </a:ext>
                </a:extLst>
              </p:cNvPr>
              <p:cNvSpPr/>
              <p:nvPr/>
            </p:nvSpPr>
            <p:spPr>
              <a:xfrm>
                <a:off x="3166292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7" name="Elipse 116">
                <a:extLst>
                  <a:ext uri="{FF2B5EF4-FFF2-40B4-BE49-F238E27FC236}">
                    <a16:creationId xmlns:a16="http://schemas.microsoft.com/office/drawing/2014/main" id="{51C4ADC9-EA12-0C78-4450-A65AB0DB897B}"/>
                  </a:ext>
                </a:extLst>
              </p:cNvPr>
              <p:cNvSpPr/>
              <p:nvPr/>
            </p:nvSpPr>
            <p:spPr>
              <a:xfrm>
                <a:off x="3250456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8" name="Elipse 117">
                <a:extLst>
                  <a:ext uri="{FF2B5EF4-FFF2-40B4-BE49-F238E27FC236}">
                    <a16:creationId xmlns:a16="http://schemas.microsoft.com/office/drawing/2014/main" id="{15E187D6-835B-D6F5-5122-508B1968A825}"/>
                  </a:ext>
                </a:extLst>
              </p:cNvPr>
              <p:cNvSpPr/>
              <p:nvPr/>
            </p:nvSpPr>
            <p:spPr>
              <a:xfrm>
                <a:off x="3336888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9" name="Rectángulo 118">
                <a:extLst>
                  <a:ext uri="{FF2B5EF4-FFF2-40B4-BE49-F238E27FC236}">
                    <a16:creationId xmlns:a16="http://schemas.microsoft.com/office/drawing/2014/main" id="{27E996F6-F463-A7BC-0691-D4D20415D58A}"/>
                  </a:ext>
                </a:extLst>
              </p:cNvPr>
              <p:cNvSpPr/>
              <p:nvPr/>
            </p:nvSpPr>
            <p:spPr>
              <a:xfrm>
                <a:off x="3575212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0" name="Elipse 119">
                <a:extLst>
                  <a:ext uri="{FF2B5EF4-FFF2-40B4-BE49-F238E27FC236}">
                    <a16:creationId xmlns:a16="http://schemas.microsoft.com/office/drawing/2014/main" id="{ABF44958-75BA-97C4-9993-36CCC0DF8733}"/>
                  </a:ext>
                </a:extLst>
              </p:cNvPr>
              <p:cNvSpPr/>
              <p:nvPr/>
            </p:nvSpPr>
            <p:spPr>
              <a:xfrm>
                <a:off x="3603499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1" name="Elipse 120">
                <a:extLst>
                  <a:ext uri="{FF2B5EF4-FFF2-40B4-BE49-F238E27FC236}">
                    <a16:creationId xmlns:a16="http://schemas.microsoft.com/office/drawing/2014/main" id="{A587F3C1-00DC-706C-2121-ADF29D6B7CF7}"/>
                  </a:ext>
                </a:extLst>
              </p:cNvPr>
              <p:cNvSpPr/>
              <p:nvPr/>
            </p:nvSpPr>
            <p:spPr>
              <a:xfrm>
                <a:off x="3687663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2" name="Elipse 121">
                <a:extLst>
                  <a:ext uri="{FF2B5EF4-FFF2-40B4-BE49-F238E27FC236}">
                    <a16:creationId xmlns:a16="http://schemas.microsoft.com/office/drawing/2014/main" id="{96A34019-64FC-2AAB-B769-B54AD12E6CC2}"/>
                  </a:ext>
                </a:extLst>
              </p:cNvPr>
              <p:cNvSpPr/>
              <p:nvPr/>
            </p:nvSpPr>
            <p:spPr>
              <a:xfrm>
                <a:off x="3774095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3" name="Rectángulo 122">
                <a:extLst>
                  <a:ext uri="{FF2B5EF4-FFF2-40B4-BE49-F238E27FC236}">
                    <a16:creationId xmlns:a16="http://schemas.microsoft.com/office/drawing/2014/main" id="{8EF8A9D9-14C4-D433-B2FA-87BD6C49614F}"/>
                  </a:ext>
                </a:extLst>
              </p:cNvPr>
              <p:cNvSpPr/>
              <p:nvPr/>
            </p:nvSpPr>
            <p:spPr>
              <a:xfrm>
                <a:off x="4026754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4" name="Elipse 123">
                <a:extLst>
                  <a:ext uri="{FF2B5EF4-FFF2-40B4-BE49-F238E27FC236}">
                    <a16:creationId xmlns:a16="http://schemas.microsoft.com/office/drawing/2014/main" id="{615D8A7B-A9D6-9D0D-52DF-D9646BFE408F}"/>
                  </a:ext>
                </a:extLst>
              </p:cNvPr>
              <p:cNvSpPr/>
              <p:nvPr/>
            </p:nvSpPr>
            <p:spPr>
              <a:xfrm>
                <a:off x="4055041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5" name="Elipse 124">
                <a:extLst>
                  <a:ext uri="{FF2B5EF4-FFF2-40B4-BE49-F238E27FC236}">
                    <a16:creationId xmlns:a16="http://schemas.microsoft.com/office/drawing/2014/main" id="{732FAB9D-3F3B-896C-CDCA-B762C1F0813D}"/>
                  </a:ext>
                </a:extLst>
              </p:cNvPr>
              <p:cNvSpPr/>
              <p:nvPr/>
            </p:nvSpPr>
            <p:spPr>
              <a:xfrm>
                <a:off x="4139205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6" name="Elipse 125">
                <a:extLst>
                  <a:ext uri="{FF2B5EF4-FFF2-40B4-BE49-F238E27FC236}">
                    <a16:creationId xmlns:a16="http://schemas.microsoft.com/office/drawing/2014/main" id="{A80B91E6-49CD-276F-899D-90FFB58919A6}"/>
                  </a:ext>
                </a:extLst>
              </p:cNvPr>
              <p:cNvSpPr/>
              <p:nvPr/>
            </p:nvSpPr>
            <p:spPr>
              <a:xfrm>
                <a:off x="4225637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7" name="Rectángulo 126">
                <a:extLst>
                  <a:ext uri="{FF2B5EF4-FFF2-40B4-BE49-F238E27FC236}">
                    <a16:creationId xmlns:a16="http://schemas.microsoft.com/office/drawing/2014/main" id="{0E71143B-9804-AC25-2D2D-D03ACA93FC5D}"/>
                  </a:ext>
                </a:extLst>
              </p:cNvPr>
              <p:cNvSpPr/>
              <p:nvPr/>
            </p:nvSpPr>
            <p:spPr>
              <a:xfrm>
                <a:off x="4465128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8" name="Elipse 127">
                <a:extLst>
                  <a:ext uri="{FF2B5EF4-FFF2-40B4-BE49-F238E27FC236}">
                    <a16:creationId xmlns:a16="http://schemas.microsoft.com/office/drawing/2014/main" id="{D989ECB2-3DB0-ECE6-4213-B8566D1333BA}"/>
                  </a:ext>
                </a:extLst>
              </p:cNvPr>
              <p:cNvSpPr/>
              <p:nvPr/>
            </p:nvSpPr>
            <p:spPr>
              <a:xfrm>
                <a:off x="4493415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9" name="Elipse 128">
                <a:extLst>
                  <a:ext uri="{FF2B5EF4-FFF2-40B4-BE49-F238E27FC236}">
                    <a16:creationId xmlns:a16="http://schemas.microsoft.com/office/drawing/2014/main" id="{BE9E8AF1-C316-BBD1-6E5E-AC6301EB88BA}"/>
                  </a:ext>
                </a:extLst>
              </p:cNvPr>
              <p:cNvSpPr/>
              <p:nvPr/>
            </p:nvSpPr>
            <p:spPr>
              <a:xfrm>
                <a:off x="4577579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0" name="Elipse 129">
                <a:extLst>
                  <a:ext uri="{FF2B5EF4-FFF2-40B4-BE49-F238E27FC236}">
                    <a16:creationId xmlns:a16="http://schemas.microsoft.com/office/drawing/2014/main" id="{2414B9FA-5C0C-5A6F-0C88-DCE1BB70155F}"/>
                  </a:ext>
                </a:extLst>
              </p:cNvPr>
              <p:cNvSpPr/>
              <p:nvPr/>
            </p:nvSpPr>
            <p:spPr>
              <a:xfrm>
                <a:off x="4664011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1" name="Rectángulo 130">
                <a:extLst>
                  <a:ext uri="{FF2B5EF4-FFF2-40B4-BE49-F238E27FC236}">
                    <a16:creationId xmlns:a16="http://schemas.microsoft.com/office/drawing/2014/main" id="{922FBF8A-38D8-4703-B058-F2AC58A2C17B}"/>
                  </a:ext>
                </a:extLst>
              </p:cNvPr>
              <p:cNvSpPr/>
              <p:nvPr/>
            </p:nvSpPr>
            <p:spPr>
              <a:xfrm>
                <a:off x="4916670" y="1804036"/>
                <a:ext cx="294199" cy="21468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2" name="Elipse 131">
                <a:extLst>
                  <a:ext uri="{FF2B5EF4-FFF2-40B4-BE49-F238E27FC236}">
                    <a16:creationId xmlns:a16="http://schemas.microsoft.com/office/drawing/2014/main" id="{C20E8E05-8564-1960-0910-9FB272346BB6}"/>
                  </a:ext>
                </a:extLst>
              </p:cNvPr>
              <p:cNvSpPr/>
              <p:nvPr/>
            </p:nvSpPr>
            <p:spPr>
              <a:xfrm>
                <a:off x="4944957" y="1870296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3" name="Elipse 132">
                <a:extLst>
                  <a:ext uri="{FF2B5EF4-FFF2-40B4-BE49-F238E27FC236}">
                    <a16:creationId xmlns:a16="http://schemas.microsoft.com/office/drawing/2014/main" id="{5C87D746-95C9-E32E-28A6-D81F9A198A93}"/>
                  </a:ext>
                </a:extLst>
              </p:cNvPr>
              <p:cNvSpPr/>
              <p:nvPr/>
            </p:nvSpPr>
            <p:spPr>
              <a:xfrm>
                <a:off x="5029121" y="1872569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34" name="Elipse 133">
                <a:extLst>
                  <a:ext uri="{FF2B5EF4-FFF2-40B4-BE49-F238E27FC236}">
                    <a16:creationId xmlns:a16="http://schemas.microsoft.com/office/drawing/2014/main" id="{74D6FD20-7E58-DE60-96E2-8A45E7870F7F}"/>
                  </a:ext>
                </a:extLst>
              </p:cNvPr>
              <p:cNvSpPr/>
              <p:nvPr/>
            </p:nvSpPr>
            <p:spPr>
              <a:xfrm>
                <a:off x="5115553" y="1872570"/>
                <a:ext cx="59140" cy="636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94" name="Diagrama de flujo: proceso 20">
              <a:extLst>
                <a:ext uri="{FF2B5EF4-FFF2-40B4-BE49-F238E27FC236}">
                  <a16:creationId xmlns:a16="http://schemas.microsoft.com/office/drawing/2014/main" id="{8C2C2BEF-83D9-B52A-029B-4800906EDFE0}"/>
                </a:ext>
              </a:extLst>
            </p:cNvPr>
            <p:cNvSpPr/>
            <p:nvPr/>
          </p:nvSpPr>
          <p:spPr>
            <a:xfrm>
              <a:off x="2019166" y="6067600"/>
              <a:ext cx="2473329" cy="505261"/>
            </a:xfrm>
            <a:prstGeom prst="flowChart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072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31F40F-059C-A2E2-84F3-E008E45F9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MuonID FEC details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3C507A-8B37-32AD-26C5-E6F0BAF6A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34831-334C-E84B-B0EC-4673DB9B5CFB}" type="slidenum">
              <a:rPr lang="es-MX" smtClean="0"/>
              <a:t>5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72C4D-7F69-4CB4-890D-A3E5A0D7D91B}"/>
              </a:ext>
            </a:extLst>
          </p:cNvPr>
          <p:cNvSpPr/>
          <p:nvPr/>
        </p:nvSpPr>
        <p:spPr>
          <a:xfrm>
            <a:off x="3598709" y="3032981"/>
            <a:ext cx="1434164" cy="1318661"/>
          </a:xfrm>
          <a:prstGeom prst="rect">
            <a:avLst/>
          </a:prstGeom>
          <a:solidFill>
            <a:schemeClr val="accent1">
              <a:alpha val="1596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FPGA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91D8F6A-488A-50C2-CCBE-265A664F49BF}"/>
              </a:ext>
            </a:extLst>
          </p:cNvPr>
          <p:cNvSpPr/>
          <p:nvPr/>
        </p:nvSpPr>
        <p:spPr>
          <a:xfrm>
            <a:off x="1110980" y="2101737"/>
            <a:ext cx="1434164" cy="1318661"/>
          </a:xfrm>
          <a:prstGeom prst="rect">
            <a:avLst/>
          </a:prstGeom>
          <a:solidFill>
            <a:schemeClr val="accent1">
              <a:alpha val="1596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Petiroc 2A </a:t>
            </a:r>
          </a:p>
          <a:p>
            <a:pPr algn="ctr"/>
            <a:r>
              <a:rPr lang="es-MX" dirty="0">
                <a:solidFill>
                  <a:schemeClr val="tx1"/>
                </a:solidFill>
              </a:rPr>
              <a:t>Top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EAA76C0-9594-05F4-F9D2-B7D0D723D05F}"/>
              </a:ext>
            </a:extLst>
          </p:cNvPr>
          <p:cNvSpPr/>
          <p:nvPr/>
        </p:nvSpPr>
        <p:spPr>
          <a:xfrm>
            <a:off x="1110980" y="3992692"/>
            <a:ext cx="1434164" cy="1318661"/>
          </a:xfrm>
          <a:prstGeom prst="rect">
            <a:avLst/>
          </a:prstGeom>
          <a:solidFill>
            <a:schemeClr val="accent1">
              <a:alpha val="1596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Petiroc 2A 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Bot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ECE782D1-D57D-449F-C736-369C8FFFDAF3}"/>
              </a:ext>
            </a:extLst>
          </p:cNvPr>
          <p:cNvCxnSpPr/>
          <p:nvPr/>
        </p:nvCxnSpPr>
        <p:spPr>
          <a:xfrm>
            <a:off x="2545144" y="3420398"/>
            <a:ext cx="1053565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6FA106C3-580F-057A-8767-0CDBFF1D5F67}"/>
              </a:ext>
            </a:extLst>
          </p:cNvPr>
          <p:cNvCxnSpPr/>
          <p:nvPr/>
        </p:nvCxnSpPr>
        <p:spPr>
          <a:xfrm>
            <a:off x="2545144" y="3994313"/>
            <a:ext cx="1053565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6492507-7FB0-4EBC-2D01-ED80435725A4}"/>
              </a:ext>
            </a:extLst>
          </p:cNvPr>
          <p:cNvSpPr txBox="1"/>
          <p:nvPr/>
        </p:nvSpPr>
        <p:spPr>
          <a:xfrm>
            <a:off x="2657229" y="3051066"/>
            <a:ext cx="75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Trigger</a:t>
            </a:r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8EA1501-9B99-23BB-8B38-FB1754C8EC09}"/>
              </a:ext>
            </a:extLst>
          </p:cNvPr>
          <p:cNvSpPr txBox="1"/>
          <p:nvPr/>
        </p:nvSpPr>
        <p:spPr>
          <a:xfrm>
            <a:off x="2657228" y="3624980"/>
            <a:ext cx="75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Trigger</a:t>
            </a:r>
            <a:endParaRPr lang="es-MX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94CA1B9-71F8-92C6-A16D-89E693E3ADFE}"/>
              </a:ext>
            </a:extLst>
          </p:cNvPr>
          <p:cNvSpPr txBox="1"/>
          <p:nvPr/>
        </p:nvSpPr>
        <p:spPr>
          <a:xfrm>
            <a:off x="2693296" y="2699210"/>
            <a:ext cx="801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Control</a:t>
            </a:r>
            <a:endParaRPr lang="es-MX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7B922F1-9960-152B-2967-E0B2B6171B1D}"/>
              </a:ext>
            </a:extLst>
          </p:cNvPr>
          <p:cNvSpPr txBox="1"/>
          <p:nvPr/>
        </p:nvSpPr>
        <p:spPr>
          <a:xfrm>
            <a:off x="2671239" y="4031999"/>
            <a:ext cx="801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Control</a:t>
            </a:r>
            <a:endParaRPr lang="es-MX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94BC91-B310-D6B4-5142-F97FE0A39CE8}"/>
              </a:ext>
            </a:extLst>
          </p:cNvPr>
          <p:cNvSpPr/>
          <p:nvPr/>
        </p:nvSpPr>
        <p:spPr>
          <a:xfrm>
            <a:off x="6185409" y="3278007"/>
            <a:ext cx="1257872" cy="828607"/>
          </a:xfrm>
          <a:prstGeom prst="rect">
            <a:avLst/>
          </a:prstGeom>
          <a:solidFill>
            <a:schemeClr val="accent1">
              <a:alpha val="1596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USB</a:t>
            </a:r>
          </a:p>
        </p:txBody>
      </p:sp>
      <p:sp>
        <p:nvSpPr>
          <p:cNvPr id="19" name="Flecha derecha 18">
            <a:extLst>
              <a:ext uri="{FF2B5EF4-FFF2-40B4-BE49-F238E27FC236}">
                <a16:creationId xmlns:a16="http://schemas.microsoft.com/office/drawing/2014/main" id="{39EA30A3-B26D-F108-172E-ADD8E814D358}"/>
              </a:ext>
            </a:extLst>
          </p:cNvPr>
          <p:cNvSpPr/>
          <p:nvPr/>
        </p:nvSpPr>
        <p:spPr>
          <a:xfrm>
            <a:off x="5032873" y="3310962"/>
            <a:ext cx="1152535" cy="218859"/>
          </a:xfrm>
          <a:prstGeom prst="rightArrow">
            <a:avLst/>
          </a:prstGeom>
          <a:solidFill>
            <a:srgbClr val="FF0000">
              <a:alpha val="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2A3E13F8-9DB5-0EDB-8195-81EF8B2CA699}"/>
              </a:ext>
            </a:extLst>
          </p:cNvPr>
          <p:cNvCxnSpPr/>
          <p:nvPr/>
        </p:nvCxnSpPr>
        <p:spPr>
          <a:xfrm>
            <a:off x="2545144" y="3032981"/>
            <a:ext cx="1053565" cy="0"/>
          </a:xfrm>
          <a:prstGeom prst="straightConnector1">
            <a:avLst/>
          </a:prstGeom>
          <a:ln w="127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B3110DDD-4937-ECB9-355F-CBBB7FF358B2}"/>
              </a:ext>
            </a:extLst>
          </p:cNvPr>
          <p:cNvCxnSpPr/>
          <p:nvPr/>
        </p:nvCxnSpPr>
        <p:spPr>
          <a:xfrm>
            <a:off x="2545144" y="4351642"/>
            <a:ext cx="1053565" cy="0"/>
          </a:xfrm>
          <a:prstGeom prst="straightConnector1">
            <a:avLst/>
          </a:prstGeom>
          <a:ln w="127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echa derecha 23">
            <a:extLst>
              <a:ext uri="{FF2B5EF4-FFF2-40B4-BE49-F238E27FC236}">
                <a16:creationId xmlns:a16="http://schemas.microsoft.com/office/drawing/2014/main" id="{630F7CC9-C64C-92FC-5EBC-7F7572589A91}"/>
              </a:ext>
            </a:extLst>
          </p:cNvPr>
          <p:cNvSpPr/>
          <p:nvPr/>
        </p:nvSpPr>
        <p:spPr>
          <a:xfrm rot="10800000">
            <a:off x="5032871" y="3883256"/>
            <a:ext cx="1152537" cy="218871"/>
          </a:xfrm>
          <a:prstGeom prst="rightArrow">
            <a:avLst/>
          </a:prstGeom>
          <a:solidFill>
            <a:srgbClr val="FF0000">
              <a:alpha val="0"/>
            </a:srgb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0AF299D-3BA4-505A-0948-11EB690EC233}"/>
              </a:ext>
            </a:extLst>
          </p:cNvPr>
          <p:cNvSpPr txBox="1"/>
          <p:nvPr/>
        </p:nvSpPr>
        <p:spPr>
          <a:xfrm>
            <a:off x="5273700" y="3030846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Uplink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7187DDE-6976-0D33-B3F9-71201E04BBD2}"/>
              </a:ext>
            </a:extLst>
          </p:cNvPr>
          <p:cNvSpPr txBox="1"/>
          <p:nvPr/>
        </p:nvSpPr>
        <p:spPr>
          <a:xfrm>
            <a:off x="5148282" y="3629016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Downlink</a:t>
            </a:r>
            <a:endParaRPr lang="es-MX" dirty="0"/>
          </a:p>
        </p:txBody>
      </p:sp>
      <p:sp>
        <p:nvSpPr>
          <p:cNvPr id="27" name="Flecha izquierda y derecha 26">
            <a:extLst>
              <a:ext uri="{FF2B5EF4-FFF2-40B4-BE49-F238E27FC236}">
                <a16:creationId xmlns:a16="http://schemas.microsoft.com/office/drawing/2014/main" id="{D46FD539-E74F-42B7-E293-CB74F31DF732}"/>
              </a:ext>
            </a:extLst>
          </p:cNvPr>
          <p:cNvSpPr/>
          <p:nvPr/>
        </p:nvSpPr>
        <p:spPr>
          <a:xfrm>
            <a:off x="7443281" y="3563172"/>
            <a:ext cx="1167319" cy="258276"/>
          </a:xfrm>
          <a:prstGeom prst="left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1AC5CB0-FC53-EB79-B2E8-403D000982B1}"/>
              </a:ext>
            </a:extLst>
          </p:cNvPr>
          <p:cNvSpPr txBox="1"/>
          <p:nvPr/>
        </p:nvSpPr>
        <p:spPr>
          <a:xfrm>
            <a:off x="8701153" y="1898283"/>
            <a:ext cx="34508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1 FEC/Module 160 (10 spares) FEC in total</a:t>
            </a:r>
          </a:p>
          <a:p>
            <a:endParaRPr lang="es-MX" sz="1600" dirty="0"/>
          </a:p>
          <a:p>
            <a:r>
              <a:rPr lang="es-MX" sz="1600" dirty="0"/>
              <a:t>2 Erni connectors with 32 ch each</a:t>
            </a:r>
          </a:p>
          <a:p>
            <a:endParaRPr lang="es-MX" sz="1600" dirty="0"/>
          </a:p>
          <a:p>
            <a:r>
              <a:rPr lang="es-MX" sz="1600" dirty="0"/>
              <a:t>2 ASIC Petiroc 2A </a:t>
            </a:r>
          </a:p>
          <a:p>
            <a:endParaRPr lang="es-MX" sz="1600" dirty="0"/>
          </a:p>
          <a:p>
            <a:r>
              <a:rPr lang="es-MX" sz="1600" dirty="0"/>
              <a:t>1 FPGA Cyclone V </a:t>
            </a:r>
            <a:br>
              <a:rPr lang="es-MX" sz="1600" dirty="0"/>
            </a:br>
            <a:r>
              <a:rPr lang="es-MX" sz="1600" dirty="0"/>
              <a:t>(non Rad-Hard </a:t>
            </a:r>
            <a:r>
              <a:rPr lang="es-MX" sz="1600" dirty="0">
                <a:solidFill>
                  <a:srgbClr val="00B050"/>
                </a:solidFill>
              </a:rPr>
              <a:t>5cgtfd5c5f23c7n</a:t>
            </a:r>
            <a:r>
              <a:rPr lang="es-MX" sz="1600" dirty="0"/>
              <a:t>) </a:t>
            </a:r>
          </a:p>
          <a:p>
            <a:endParaRPr lang="es-MX" sz="1600" dirty="0"/>
          </a:p>
          <a:p>
            <a:r>
              <a:rPr lang="es-MX" sz="1600" dirty="0"/>
              <a:t>1 LpGBT + VtRx </a:t>
            </a:r>
          </a:p>
          <a:p>
            <a:r>
              <a:rPr lang="es-MX" sz="1600" dirty="0"/>
              <a:t>(for communication and Slow control)</a:t>
            </a:r>
          </a:p>
          <a:p>
            <a:endParaRPr lang="es-MX" sz="1600" dirty="0"/>
          </a:p>
          <a:p>
            <a:r>
              <a:rPr lang="es-MX" sz="1600" dirty="0"/>
              <a:t>Power supply regulators zone</a:t>
            </a:r>
          </a:p>
          <a:p>
            <a:endParaRPr lang="es-MX" dirty="0"/>
          </a:p>
          <a:p>
            <a:endParaRPr lang="es-MX" dirty="0"/>
          </a:p>
        </p:txBody>
      </p: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11384218-505F-5BC9-0699-EFC2CA3371B2}"/>
              </a:ext>
            </a:extLst>
          </p:cNvPr>
          <p:cNvCxnSpPr/>
          <p:nvPr/>
        </p:nvCxnSpPr>
        <p:spPr>
          <a:xfrm>
            <a:off x="4929809" y="2345635"/>
            <a:ext cx="0" cy="685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54787B33-8CCD-EFE0-685C-48E5F5F8681C}"/>
              </a:ext>
            </a:extLst>
          </p:cNvPr>
          <p:cNvCxnSpPr/>
          <p:nvPr/>
        </p:nvCxnSpPr>
        <p:spPr>
          <a:xfrm>
            <a:off x="4929809" y="2345635"/>
            <a:ext cx="15637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89D41062-C501-C802-0D53-FEE5052D7EBE}"/>
              </a:ext>
            </a:extLst>
          </p:cNvPr>
          <p:cNvCxnSpPr/>
          <p:nvPr/>
        </p:nvCxnSpPr>
        <p:spPr>
          <a:xfrm>
            <a:off x="6493565" y="2345635"/>
            <a:ext cx="0" cy="9319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F55F1D6-D8E8-93C5-920A-514438312EC2}"/>
              </a:ext>
            </a:extLst>
          </p:cNvPr>
          <p:cNvSpPr txBox="1"/>
          <p:nvPr/>
        </p:nvSpPr>
        <p:spPr>
          <a:xfrm>
            <a:off x="5420873" y="2072932"/>
            <a:ext cx="77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Clk</a:t>
            </a:r>
          </a:p>
        </p:txBody>
      </p: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B0568F84-29AD-B0C5-97D1-900C530ECA2D}"/>
              </a:ext>
            </a:extLst>
          </p:cNvPr>
          <p:cNvCxnSpPr>
            <a:endCxn id="5" idx="0"/>
          </p:cNvCxnSpPr>
          <p:nvPr/>
        </p:nvCxnSpPr>
        <p:spPr>
          <a:xfrm>
            <a:off x="4301544" y="2072932"/>
            <a:ext cx="14247" cy="960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8057966-2B51-5A0F-B825-646E493DC689}"/>
              </a:ext>
            </a:extLst>
          </p:cNvPr>
          <p:cNvSpPr txBox="1"/>
          <p:nvPr/>
        </p:nvSpPr>
        <p:spPr>
          <a:xfrm>
            <a:off x="3883134" y="1775351"/>
            <a:ext cx="8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Clk_ext</a:t>
            </a:r>
          </a:p>
        </p:txBody>
      </p:sp>
    </p:spTree>
    <p:extLst>
      <p:ext uri="{BB962C8B-B14F-4D97-AF65-F5344CB8AC3E}">
        <p14:creationId xmlns:p14="http://schemas.microsoft.com/office/powerpoint/2010/main" val="2724987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2A4E4-7A0A-634B-C650-8DA7ADBB4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8C6E0-6EBE-3210-98F1-A0CE1D1B4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930" y="64492"/>
            <a:ext cx="4467243" cy="1325563"/>
          </a:xfrm>
        </p:spPr>
        <p:txBody>
          <a:bodyPr/>
          <a:lstStyle/>
          <a:p>
            <a:r>
              <a:rPr lang="es-MX" dirty="0"/>
              <a:t>FEC + Patch Panel (Version 1)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36977F-AF6D-F53E-69BB-B0E82A4A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6278" y="6219825"/>
            <a:ext cx="2743200" cy="365125"/>
          </a:xfrm>
        </p:spPr>
        <p:txBody>
          <a:bodyPr/>
          <a:lstStyle/>
          <a:p>
            <a:fld id="{40B34831-334C-E84B-B0EC-4673DB9B5CFB}" type="slidenum">
              <a:rPr lang="es-MX" smtClean="0"/>
              <a:t>6</a:t>
            </a:fld>
            <a:endParaRPr lang="es-MX" dirty="0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A0604A73-0562-58C7-D545-64631981E2F7}"/>
              </a:ext>
            </a:extLst>
          </p:cNvPr>
          <p:cNvGrpSpPr/>
          <p:nvPr/>
        </p:nvGrpSpPr>
        <p:grpSpPr>
          <a:xfrm>
            <a:off x="4890052" y="1631805"/>
            <a:ext cx="6585229" cy="4053624"/>
            <a:chOff x="4120118" y="1472532"/>
            <a:chExt cx="7328535" cy="4529777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9548FCE2-9DE5-1E87-5FB1-880F5AC4AC4C}"/>
                </a:ext>
              </a:extLst>
            </p:cNvPr>
            <p:cNvSpPr/>
            <p:nvPr/>
          </p:nvSpPr>
          <p:spPr>
            <a:xfrm>
              <a:off x="4120118" y="1472532"/>
              <a:ext cx="7328535" cy="4529777"/>
            </a:xfrm>
            <a:prstGeom prst="rect">
              <a:avLst/>
            </a:prstGeom>
            <a:solidFill>
              <a:schemeClr val="accent6">
                <a:lumMod val="50000"/>
                <a:alpha val="3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FDABAAEE-B88E-47E9-86B8-7CF08C84FC07}"/>
                </a:ext>
              </a:extLst>
            </p:cNvPr>
            <p:cNvSpPr/>
            <p:nvPr/>
          </p:nvSpPr>
          <p:spPr>
            <a:xfrm>
              <a:off x="5425737" y="3457082"/>
              <a:ext cx="1123406" cy="99277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dirty="0" err="1"/>
                <a:t>Petiroc</a:t>
              </a:r>
              <a:r>
                <a:rPr lang="es-MX" sz="1400" dirty="0"/>
                <a:t> 2A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885B826-3377-AF08-3E44-8BFEEFC7A3FA}"/>
                </a:ext>
              </a:extLst>
            </p:cNvPr>
            <p:cNvSpPr/>
            <p:nvPr/>
          </p:nvSpPr>
          <p:spPr>
            <a:xfrm>
              <a:off x="7594836" y="3458203"/>
              <a:ext cx="1123406" cy="99277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Cyclone III</a:t>
              </a:r>
            </a:p>
          </p:txBody>
        </p:sp>
        <p:sp>
          <p:nvSpPr>
            <p:cNvPr id="10" name="Diagrama de flujo: proceso predefinido 9">
              <a:extLst>
                <a:ext uri="{FF2B5EF4-FFF2-40B4-BE49-F238E27FC236}">
                  <a16:creationId xmlns:a16="http://schemas.microsoft.com/office/drawing/2014/main" id="{71F2C0DD-F797-DC16-A53C-E0B7848DD425}"/>
                </a:ext>
              </a:extLst>
            </p:cNvPr>
            <p:cNvSpPr/>
            <p:nvPr/>
          </p:nvSpPr>
          <p:spPr>
            <a:xfrm>
              <a:off x="4363171" y="3383377"/>
              <a:ext cx="482236" cy="1191509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4C88F0B-BD6A-59C1-D599-17716A0419D4}"/>
                </a:ext>
              </a:extLst>
            </p:cNvPr>
            <p:cNvSpPr txBox="1"/>
            <p:nvPr/>
          </p:nvSpPr>
          <p:spPr>
            <a:xfrm>
              <a:off x="4194441" y="2971897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Input 0-31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B4878081-8C52-2826-15B5-E0594042C65E}"/>
                </a:ext>
              </a:extLst>
            </p:cNvPr>
            <p:cNvSpPr txBox="1"/>
            <p:nvPr/>
          </p:nvSpPr>
          <p:spPr>
            <a:xfrm>
              <a:off x="7778804" y="3204287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FPGA 1</a:t>
              </a: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46225BD6-2264-EA6B-4517-ACD2346732C3}"/>
                </a:ext>
              </a:extLst>
            </p:cNvPr>
            <p:cNvSpPr txBox="1"/>
            <p:nvPr/>
          </p:nvSpPr>
          <p:spPr>
            <a:xfrm>
              <a:off x="5610998" y="3001034"/>
              <a:ext cx="7554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50" dirty="0"/>
                <a:t>ASIC 1</a:t>
              </a:r>
            </a:p>
          </p:txBody>
        </p:sp>
        <p:sp>
          <p:nvSpPr>
            <p:cNvPr id="19" name="Diagrama de flujo: proceso 20">
              <a:extLst>
                <a:ext uri="{FF2B5EF4-FFF2-40B4-BE49-F238E27FC236}">
                  <a16:creationId xmlns:a16="http://schemas.microsoft.com/office/drawing/2014/main" id="{DF6A3CFD-CE63-7CD3-CD3B-E4DC15205944}"/>
                </a:ext>
              </a:extLst>
            </p:cNvPr>
            <p:cNvSpPr/>
            <p:nvPr/>
          </p:nvSpPr>
          <p:spPr>
            <a:xfrm>
              <a:off x="10112736" y="1483296"/>
              <a:ext cx="1334861" cy="680220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err="1"/>
                <a:t>Power</a:t>
              </a:r>
              <a:r>
                <a:rPr lang="es-MX" dirty="0"/>
                <a:t> </a:t>
              </a:r>
              <a:r>
                <a:rPr lang="es-MX" dirty="0" err="1"/>
                <a:t>Supply</a:t>
              </a:r>
              <a:endParaRPr lang="es-MX" dirty="0"/>
            </a:p>
          </p:txBody>
        </p:sp>
        <p:sp>
          <p:nvSpPr>
            <p:cNvPr id="20" name="Diagrama de flujo: proceso 21">
              <a:extLst>
                <a:ext uri="{FF2B5EF4-FFF2-40B4-BE49-F238E27FC236}">
                  <a16:creationId xmlns:a16="http://schemas.microsoft.com/office/drawing/2014/main" id="{3401EEAA-5EA7-A72F-DB0E-3A47C9BA6E4A}"/>
                </a:ext>
              </a:extLst>
            </p:cNvPr>
            <p:cNvSpPr/>
            <p:nvPr/>
          </p:nvSpPr>
          <p:spPr>
            <a:xfrm>
              <a:off x="10113792" y="2195221"/>
              <a:ext cx="1334861" cy="680220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/>
                <a:t>DC-DC </a:t>
              </a:r>
              <a:r>
                <a:rPr lang="es-MX" dirty="0" err="1"/>
                <a:t>converters</a:t>
              </a:r>
              <a:endParaRPr lang="es-MX" dirty="0"/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DA00AE1D-5D33-DDC8-0099-D31308BC93F2}"/>
                </a:ext>
              </a:extLst>
            </p:cNvPr>
            <p:cNvSpPr/>
            <p:nvPr/>
          </p:nvSpPr>
          <p:spPr>
            <a:xfrm>
              <a:off x="10597919" y="3646157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USB</a:t>
              </a: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F1DFDF02-1A82-BDBB-1B44-3BD5836707BB}"/>
                </a:ext>
              </a:extLst>
            </p:cNvPr>
            <p:cNvSpPr/>
            <p:nvPr/>
          </p:nvSpPr>
          <p:spPr>
            <a:xfrm>
              <a:off x="7759753" y="2380939"/>
              <a:ext cx="793570" cy="558437"/>
            </a:xfrm>
            <a:prstGeom prst="rect">
              <a:avLst/>
            </a:prstGeom>
            <a:solidFill>
              <a:schemeClr val="tx1">
                <a:alpha val="51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ADC 1</a:t>
              </a:r>
            </a:p>
          </p:txBody>
        </p:sp>
        <p:sp>
          <p:nvSpPr>
            <p:cNvPr id="23" name="Diagrama de flujo: proceso predefinido 24">
              <a:extLst>
                <a:ext uri="{FF2B5EF4-FFF2-40B4-BE49-F238E27FC236}">
                  <a16:creationId xmlns:a16="http://schemas.microsoft.com/office/drawing/2014/main" id="{94E41FDB-D90B-F661-68F4-2A3564CB9301}"/>
                </a:ext>
              </a:extLst>
            </p:cNvPr>
            <p:cNvSpPr/>
            <p:nvPr/>
          </p:nvSpPr>
          <p:spPr>
            <a:xfrm rot="16200000">
              <a:off x="8005763" y="1673357"/>
              <a:ext cx="253916" cy="571763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5A0D3B49-AF7C-ECD1-6C79-651A4FF02839}"/>
                </a:ext>
              </a:extLst>
            </p:cNvPr>
            <p:cNvSpPr/>
            <p:nvPr/>
          </p:nvSpPr>
          <p:spPr>
            <a:xfrm>
              <a:off x="7714300" y="5255802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E2D72A1C-5B66-6C00-4880-7FA1F4EF932D}"/>
                </a:ext>
              </a:extLst>
            </p:cNvPr>
            <p:cNvSpPr/>
            <p:nvPr/>
          </p:nvSpPr>
          <p:spPr>
            <a:xfrm>
              <a:off x="7827511" y="5251449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386FB78C-775B-C3C9-9281-C9ACD1CF29CA}"/>
                </a:ext>
              </a:extLst>
            </p:cNvPr>
            <p:cNvSpPr/>
            <p:nvPr/>
          </p:nvSpPr>
          <p:spPr>
            <a:xfrm>
              <a:off x="7945077" y="5251447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C6B2A705-6814-E4FC-B8E4-DD980786458B}"/>
                </a:ext>
              </a:extLst>
            </p:cNvPr>
            <p:cNvSpPr/>
            <p:nvPr/>
          </p:nvSpPr>
          <p:spPr>
            <a:xfrm>
              <a:off x="8071351" y="5247094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A7227B5C-7FEF-4F81-F185-588D0428E455}"/>
                </a:ext>
              </a:extLst>
            </p:cNvPr>
            <p:cNvSpPr/>
            <p:nvPr/>
          </p:nvSpPr>
          <p:spPr>
            <a:xfrm>
              <a:off x="8187826" y="5255802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3F9C4708-71BC-DB33-EDF3-407886FF3328}"/>
                </a:ext>
              </a:extLst>
            </p:cNvPr>
            <p:cNvSpPr/>
            <p:nvPr/>
          </p:nvSpPr>
          <p:spPr>
            <a:xfrm>
              <a:off x="8301037" y="5251449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E27DC8BC-AAB4-B06B-1660-A7F2B9C1FA76}"/>
                </a:ext>
              </a:extLst>
            </p:cNvPr>
            <p:cNvSpPr/>
            <p:nvPr/>
          </p:nvSpPr>
          <p:spPr>
            <a:xfrm>
              <a:off x="8418603" y="5251447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928B905E-047B-C8CA-472C-011AC0A2B376}"/>
                </a:ext>
              </a:extLst>
            </p:cNvPr>
            <p:cNvSpPr/>
            <p:nvPr/>
          </p:nvSpPr>
          <p:spPr>
            <a:xfrm>
              <a:off x="8531814" y="5247094"/>
              <a:ext cx="78377" cy="2873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8F13A49-5E19-4AB0-33D2-58D14B1FF328}"/>
                </a:ext>
              </a:extLst>
            </p:cNvPr>
            <p:cNvSpPr txBox="1"/>
            <p:nvPr/>
          </p:nvSpPr>
          <p:spPr>
            <a:xfrm>
              <a:off x="7912699" y="4989837"/>
              <a:ext cx="6093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err="1"/>
                <a:t>LEDs</a:t>
              </a:r>
              <a:endParaRPr lang="es-MX" sz="1100" dirty="0"/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CB4F37E-258E-D6F3-F47F-979448CBAB0F}"/>
                </a:ext>
              </a:extLst>
            </p:cNvPr>
            <p:cNvSpPr txBox="1"/>
            <p:nvPr/>
          </p:nvSpPr>
          <p:spPr>
            <a:xfrm>
              <a:off x="7857529" y="1593259"/>
              <a:ext cx="912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 err="1"/>
                <a:t>D_Out</a:t>
              </a:r>
              <a:r>
                <a:rPr lang="es-MX" sz="1100" dirty="0"/>
                <a:t> 1</a:t>
              </a:r>
            </a:p>
          </p:txBody>
        </p:sp>
        <p:sp>
          <p:nvSpPr>
            <p:cNvPr id="34" name="Diagrama de flujo: proceso predefinido 35">
              <a:extLst>
                <a:ext uri="{FF2B5EF4-FFF2-40B4-BE49-F238E27FC236}">
                  <a16:creationId xmlns:a16="http://schemas.microsoft.com/office/drawing/2014/main" id="{58AC35B6-A36F-0A5F-0124-8E68D3067A4F}"/>
                </a:ext>
              </a:extLst>
            </p:cNvPr>
            <p:cNvSpPr/>
            <p:nvPr/>
          </p:nvSpPr>
          <p:spPr>
            <a:xfrm rot="16200000">
              <a:off x="9070595" y="5039706"/>
              <a:ext cx="253916" cy="699314"/>
            </a:xfrm>
            <a:prstGeom prst="flowChartPredefined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6DE60A2-E2E3-B4B4-FB02-EB294AF7E0C2}"/>
                </a:ext>
              </a:extLst>
            </p:cNvPr>
            <p:cNvSpPr txBox="1"/>
            <p:nvPr/>
          </p:nvSpPr>
          <p:spPr>
            <a:xfrm>
              <a:off x="8858585" y="5023383"/>
              <a:ext cx="912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/>
                <a:t>Digital I/Os</a:t>
              </a:r>
            </a:p>
          </p:txBody>
        </p:sp>
        <p:cxnSp>
          <p:nvCxnSpPr>
            <p:cNvPr id="36" name="Conector recto de flecha 35">
              <a:extLst>
                <a:ext uri="{FF2B5EF4-FFF2-40B4-BE49-F238E27FC236}">
                  <a16:creationId xmlns:a16="http://schemas.microsoft.com/office/drawing/2014/main" id="{087A646B-EA46-CA74-3780-4966A5DB5123}"/>
                </a:ext>
              </a:extLst>
            </p:cNvPr>
            <p:cNvCxnSpPr>
              <a:stCxn id="10" idx="3"/>
            </p:cNvCxnSpPr>
            <p:nvPr/>
          </p:nvCxnSpPr>
          <p:spPr>
            <a:xfrm flipV="1">
              <a:off x="4845407" y="3965096"/>
              <a:ext cx="492034" cy="1403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: angular 43">
              <a:extLst>
                <a:ext uri="{FF2B5EF4-FFF2-40B4-BE49-F238E27FC236}">
                  <a16:creationId xmlns:a16="http://schemas.microsoft.com/office/drawing/2014/main" id="{6D5DE120-2A50-FC49-3ED4-0B89D3786178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V="1">
              <a:off x="6549143" y="3688552"/>
              <a:ext cx="1045694" cy="264919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>
              <a:extLst>
                <a:ext uri="{FF2B5EF4-FFF2-40B4-BE49-F238E27FC236}">
                  <a16:creationId xmlns:a16="http://schemas.microsoft.com/office/drawing/2014/main" id="{512FA960-3748-42A3-5CB9-C5CB04D6DBED}"/>
                </a:ext>
              </a:extLst>
            </p:cNvPr>
            <p:cNvCxnSpPr>
              <a:stCxn id="14" idx="2"/>
            </p:cNvCxnSpPr>
            <p:nvPr/>
          </p:nvCxnSpPr>
          <p:spPr>
            <a:xfrm flipH="1" flipV="1">
              <a:off x="8149728" y="2983349"/>
              <a:ext cx="15075" cy="47485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D079A12F-ED82-8F63-BD9D-69BA496959EB}"/>
                </a:ext>
              </a:extLst>
            </p:cNvPr>
            <p:cNvCxnSpPr>
              <a:stCxn id="22" idx="0"/>
            </p:cNvCxnSpPr>
            <p:nvPr/>
          </p:nvCxnSpPr>
          <p:spPr>
            <a:xfrm flipV="1">
              <a:off x="8156538" y="2103741"/>
              <a:ext cx="0" cy="2771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4A4C8A64-72C9-ABAA-1EC7-BAB27AC8B388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8149728" y="4450980"/>
              <a:ext cx="6811" cy="6696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: angular 64">
              <a:extLst>
                <a:ext uri="{FF2B5EF4-FFF2-40B4-BE49-F238E27FC236}">
                  <a16:creationId xmlns:a16="http://schemas.microsoft.com/office/drawing/2014/main" id="{874EB1E9-9353-6BC8-F1DF-7E25B6F0BEBD}"/>
                </a:ext>
              </a:extLst>
            </p:cNvPr>
            <p:cNvCxnSpPr>
              <a:cxnSpLocks/>
            </p:cNvCxnSpPr>
            <p:nvPr/>
          </p:nvCxnSpPr>
          <p:spPr>
            <a:xfrm>
              <a:off x="8678815" y="3798494"/>
              <a:ext cx="1903725" cy="46725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: angular 68">
              <a:extLst>
                <a:ext uri="{FF2B5EF4-FFF2-40B4-BE49-F238E27FC236}">
                  <a16:creationId xmlns:a16="http://schemas.microsoft.com/office/drawing/2014/main" id="{E1CB00C7-02BF-29F2-C41E-65275686E5B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8429615" y="4479156"/>
              <a:ext cx="796114" cy="739762"/>
            </a:xfrm>
            <a:prstGeom prst="bentConnector3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5F5E342F-9900-AB4D-A96C-A800D4D00C2B}"/>
              </a:ext>
            </a:extLst>
          </p:cNvPr>
          <p:cNvCxnSpPr/>
          <p:nvPr/>
        </p:nvCxnSpPr>
        <p:spPr>
          <a:xfrm>
            <a:off x="11474101" y="3671408"/>
            <a:ext cx="74440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ángulo 58">
            <a:extLst>
              <a:ext uri="{FF2B5EF4-FFF2-40B4-BE49-F238E27FC236}">
                <a16:creationId xmlns:a16="http://schemas.microsoft.com/office/drawing/2014/main" id="{2BD3DDD5-0C54-C3C8-2DD1-B0BD494BAFFD}"/>
              </a:ext>
            </a:extLst>
          </p:cNvPr>
          <p:cNvSpPr/>
          <p:nvPr/>
        </p:nvSpPr>
        <p:spPr>
          <a:xfrm>
            <a:off x="2353325" y="1217061"/>
            <a:ext cx="3286632" cy="5229045"/>
          </a:xfrm>
          <a:prstGeom prst="rect">
            <a:avLst/>
          </a:prstGeom>
          <a:solidFill>
            <a:schemeClr val="accent1">
              <a:alpha val="58834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F6B5B109-8B99-7234-5C57-7F62826CC225}"/>
              </a:ext>
            </a:extLst>
          </p:cNvPr>
          <p:cNvGrpSpPr/>
          <p:nvPr/>
        </p:nvGrpSpPr>
        <p:grpSpPr>
          <a:xfrm rot="5400000">
            <a:off x="2738665" y="3572199"/>
            <a:ext cx="4274879" cy="214685"/>
            <a:chOff x="935990" y="1804036"/>
            <a:chExt cx="4274879" cy="214685"/>
          </a:xfrm>
        </p:grpSpPr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B977B01C-25D5-14FF-9DD2-74B1AC059B6B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Elipse 70">
              <a:extLst>
                <a:ext uri="{FF2B5EF4-FFF2-40B4-BE49-F238E27FC236}">
                  <a16:creationId xmlns:a16="http://schemas.microsoft.com/office/drawing/2014/main" id="{65ABB2B4-7C87-448E-5FBE-C92388380861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2" name="Elipse 71">
              <a:extLst>
                <a:ext uri="{FF2B5EF4-FFF2-40B4-BE49-F238E27FC236}">
                  <a16:creationId xmlns:a16="http://schemas.microsoft.com/office/drawing/2014/main" id="{293C7E58-9474-5DA3-8C36-100EE7D0A495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3" name="Elipse 72">
              <a:extLst>
                <a:ext uri="{FF2B5EF4-FFF2-40B4-BE49-F238E27FC236}">
                  <a16:creationId xmlns:a16="http://schemas.microsoft.com/office/drawing/2014/main" id="{70DB9621-E8FD-E85B-4A71-76912EF26C0D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4" name="Rectángulo 73">
              <a:extLst>
                <a:ext uri="{FF2B5EF4-FFF2-40B4-BE49-F238E27FC236}">
                  <a16:creationId xmlns:a16="http://schemas.microsoft.com/office/drawing/2014/main" id="{BF2CB2A1-CD0F-6F50-F699-3ABC4D6CB9D8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5" name="Elipse 74">
              <a:extLst>
                <a:ext uri="{FF2B5EF4-FFF2-40B4-BE49-F238E27FC236}">
                  <a16:creationId xmlns:a16="http://schemas.microsoft.com/office/drawing/2014/main" id="{5623ABE6-BEE2-342B-2A6A-74215D32ADE2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6" name="Elipse 75">
              <a:extLst>
                <a:ext uri="{FF2B5EF4-FFF2-40B4-BE49-F238E27FC236}">
                  <a16:creationId xmlns:a16="http://schemas.microsoft.com/office/drawing/2014/main" id="{75181129-BB55-A6FB-A3DA-F4425B0A0B06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7" name="Elipse 76">
              <a:extLst>
                <a:ext uri="{FF2B5EF4-FFF2-40B4-BE49-F238E27FC236}">
                  <a16:creationId xmlns:a16="http://schemas.microsoft.com/office/drawing/2014/main" id="{33ADD938-A600-E808-0800-1DC3DD31E3B3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8" name="Rectángulo 77">
              <a:extLst>
                <a:ext uri="{FF2B5EF4-FFF2-40B4-BE49-F238E27FC236}">
                  <a16:creationId xmlns:a16="http://schemas.microsoft.com/office/drawing/2014/main" id="{CB903D29-E370-50AD-2233-47571EFB78E4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9" name="Elipse 78">
              <a:extLst>
                <a:ext uri="{FF2B5EF4-FFF2-40B4-BE49-F238E27FC236}">
                  <a16:creationId xmlns:a16="http://schemas.microsoft.com/office/drawing/2014/main" id="{668C1809-4484-A3B8-4026-DCDED0D0BB4D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0" name="Elipse 79">
              <a:extLst>
                <a:ext uri="{FF2B5EF4-FFF2-40B4-BE49-F238E27FC236}">
                  <a16:creationId xmlns:a16="http://schemas.microsoft.com/office/drawing/2014/main" id="{2682A10B-77E8-CE0D-E3A0-F25638953FD3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1" name="Elipse 80">
              <a:extLst>
                <a:ext uri="{FF2B5EF4-FFF2-40B4-BE49-F238E27FC236}">
                  <a16:creationId xmlns:a16="http://schemas.microsoft.com/office/drawing/2014/main" id="{7F1E42E6-FE81-595C-3EAB-37DC85B78C3A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2" name="Rectángulo 81">
              <a:extLst>
                <a:ext uri="{FF2B5EF4-FFF2-40B4-BE49-F238E27FC236}">
                  <a16:creationId xmlns:a16="http://schemas.microsoft.com/office/drawing/2014/main" id="{5A8EB3DC-E630-D050-61BD-F478893496A1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3" name="Elipse 82">
              <a:extLst>
                <a:ext uri="{FF2B5EF4-FFF2-40B4-BE49-F238E27FC236}">
                  <a16:creationId xmlns:a16="http://schemas.microsoft.com/office/drawing/2014/main" id="{AB1C4C0F-7C93-1309-9C76-3555009E8576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4" name="Elipse 83">
              <a:extLst>
                <a:ext uri="{FF2B5EF4-FFF2-40B4-BE49-F238E27FC236}">
                  <a16:creationId xmlns:a16="http://schemas.microsoft.com/office/drawing/2014/main" id="{B23D7185-A47E-71FD-A32F-C9CCB242C8FF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5" name="Elipse 84">
              <a:extLst>
                <a:ext uri="{FF2B5EF4-FFF2-40B4-BE49-F238E27FC236}">
                  <a16:creationId xmlns:a16="http://schemas.microsoft.com/office/drawing/2014/main" id="{94207719-AD32-4D91-CAAD-548F68F39F9C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6" name="Rectángulo 85">
              <a:extLst>
                <a:ext uri="{FF2B5EF4-FFF2-40B4-BE49-F238E27FC236}">
                  <a16:creationId xmlns:a16="http://schemas.microsoft.com/office/drawing/2014/main" id="{6A4644D4-C7C9-855A-76C9-A0FE68AB7F37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7" name="Elipse 86">
              <a:extLst>
                <a:ext uri="{FF2B5EF4-FFF2-40B4-BE49-F238E27FC236}">
                  <a16:creationId xmlns:a16="http://schemas.microsoft.com/office/drawing/2014/main" id="{D7F121FD-B695-F913-A57D-346BDFE99FBF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8" name="Elipse 87">
              <a:extLst>
                <a:ext uri="{FF2B5EF4-FFF2-40B4-BE49-F238E27FC236}">
                  <a16:creationId xmlns:a16="http://schemas.microsoft.com/office/drawing/2014/main" id="{B2F18734-0802-3630-B61C-FFCD2F15205E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9" name="Elipse 88">
              <a:extLst>
                <a:ext uri="{FF2B5EF4-FFF2-40B4-BE49-F238E27FC236}">
                  <a16:creationId xmlns:a16="http://schemas.microsoft.com/office/drawing/2014/main" id="{2653B92A-BD27-417F-CE01-5430D71E3AB6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0" name="Rectángulo 89">
              <a:extLst>
                <a:ext uri="{FF2B5EF4-FFF2-40B4-BE49-F238E27FC236}">
                  <a16:creationId xmlns:a16="http://schemas.microsoft.com/office/drawing/2014/main" id="{D1FDD309-CB8E-1A10-060F-81C2A24B6076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1" name="Elipse 90">
              <a:extLst>
                <a:ext uri="{FF2B5EF4-FFF2-40B4-BE49-F238E27FC236}">
                  <a16:creationId xmlns:a16="http://schemas.microsoft.com/office/drawing/2014/main" id="{4AF93F5B-1A04-D6FC-C67F-579A0655183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2" name="Elipse 91">
              <a:extLst>
                <a:ext uri="{FF2B5EF4-FFF2-40B4-BE49-F238E27FC236}">
                  <a16:creationId xmlns:a16="http://schemas.microsoft.com/office/drawing/2014/main" id="{4C406689-35FF-287C-D7BF-AA80A99704AB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3" name="Elipse 92">
              <a:extLst>
                <a:ext uri="{FF2B5EF4-FFF2-40B4-BE49-F238E27FC236}">
                  <a16:creationId xmlns:a16="http://schemas.microsoft.com/office/drawing/2014/main" id="{F2AF6E1E-6106-359C-625E-4850C36E1512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4" name="Rectángulo 93">
              <a:extLst>
                <a:ext uri="{FF2B5EF4-FFF2-40B4-BE49-F238E27FC236}">
                  <a16:creationId xmlns:a16="http://schemas.microsoft.com/office/drawing/2014/main" id="{593FE291-5261-8237-AF89-C46FA2230A97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5" name="Elipse 94">
              <a:extLst>
                <a:ext uri="{FF2B5EF4-FFF2-40B4-BE49-F238E27FC236}">
                  <a16:creationId xmlns:a16="http://schemas.microsoft.com/office/drawing/2014/main" id="{C290B01B-83D0-4FCD-AB9B-2F35CFB326F9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6" name="Elipse 95">
              <a:extLst>
                <a:ext uri="{FF2B5EF4-FFF2-40B4-BE49-F238E27FC236}">
                  <a16:creationId xmlns:a16="http://schemas.microsoft.com/office/drawing/2014/main" id="{3CFD07A5-C4D7-B7A3-22B2-0553BDADA76D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7" name="Elipse 96">
              <a:extLst>
                <a:ext uri="{FF2B5EF4-FFF2-40B4-BE49-F238E27FC236}">
                  <a16:creationId xmlns:a16="http://schemas.microsoft.com/office/drawing/2014/main" id="{E56CEDE1-1EC5-FE17-2A09-A45FFD6A5381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8" name="Rectángulo 97">
              <a:extLst>
                <a:ext uri="{FF2B5EF4-FFF2-40B4-BE49-F238E27FC236}">
                  <a16:creationId xmlns:a16="http://schemas.microsoft.com/office/drawing/2014/main" id="{4C86EB4B-E098-D423-AEBA-8FB5D2C47A98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9" name="Elipse 98">
              <a:extLst>
                <a:ext uri="{FF2B5EF4-FFF2-40B4-BE49-F238E27FC236}">
                  <a16:creationId xmlns:a16="http://schemas.microsoft.com/office/drawing/2014/main" id="{91EBDE35-0A52-75EC-442D-29A37B1D22C9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0" name="Elipse 99">
              <a:extLst>
                <a:ext uri="{FF2B5EF4-FFF2-40B4-BE49-F238E27FC236}">
                  <a16:creationId xmlns:a16="http://schemas.microsoft.com/office/drawing/2014/main" id="{0D31BBA4-C404-3990-3406-5E46C984ECD5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1" name="Elipse 100">
              <a:extLst>
                <a:ext uri="{FF2B5EF4-FFF2-40B4-BE49-F238E27FC236}">
                  <a16:creationId xmlns:a16="http://schemas.microsoft.com/office/drawing/2014/main" id="{E14667D3-3009-3969-EF2F-24DF83AE973D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2" name="Rectángulo 101">
              <a:extLst>
                <a:ext uri="{FF2B5EF4-FFF2-40B4-BE49-F238E27FC236}">
                  <a16:creationId xmlns:a16="http://schemas.microsoft.com/office/drawing/2014/main" id="{246ACA79-A98D-DAF5-B0CD-6D64E30E6013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3" name="Elipse 102">
              <a:extLst>
                <a:ext uri="{FF2B5EF4-FFF2-40B4-BE49-F238E27FC236}">
                  <a16:creationId xmlns:a16="http://schemas.microsoft.com/office/drawing/2014/main" id="{C93D3FAC-7A32-F3F6-AE7C-4140A2F721C4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4" name="Elipse 103">
              <a:extLst>
                <a:ext uri="{FF2B5EF4-FFF2-40B4-BE49-F238E27FC236}">
                  <a16:creationId xmlns:a16="http://schemas.microsoft.com/office/drawing/2014/main" id="{69500633-7E15-13A3-0912-B6A742F3D4B2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5144026C-7EEA-C095-B5AE-475811C2180B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6" name="Rectángulo 105">
              <a:extLst>
                <a:ext uri="{FF2B5EF4-FFF2-40B4-BE49-F238E27FC236}">
                  <a16:creationId xmlns:a16="http://schemas.microsoft.com/office/drawing/2014/main" id="{D015217F-4D68-1060-A69E-BECA2511E3F3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7" name="Elipse 106">
              <a:extLst>
                <a:ext uri="{FF2B5EF4-FFF2-40B4-BE49-F238E27FC236}">
                  <a16:creationId xmlns:a16="http://schemas.microsoft.com/office/drawing/2014/main" id="{119078B7-6B0F-B282-AE7D-0C53884806F1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8" name="Elipse 107">
              <a:extLst>
                <a:ext uri="{FF2B5EF4-FFF2-40B4-BE49-F238E27FC236}">
                  <a16:creationId xmlns:a16="http://schemas.microsoft.com/office/drawing/2014/main" id="{C031F7B2-ADF7-08B8-8C37-5A38FE37D708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9" name="Elipse 108">
              <a:extLst>
                <a:ext uri="{FF2B5EF4-FFF2-40B4-BE49-F238E27FC236}">
                  <a16:creationId xmlns:a16="http://schemas.microsoft.com/office/drawing/2014/main" id="{0F0AA292-6A93-A9F6-3C26-E4038B7FF51A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11" name="Grupo 110">
            <a:extLst>
              <a:ext uri="{FF2B5EF4-FFF2-40B4-BE49-F238E27FC236}">
                <a16:creationId xmlns:a16="http://schemas.microsoft.com/office/drawing/2014/main" id="{CA771596-2B8A-18ED-3580-66974D14B054}"/>
              </a:ext>
            </a:extLst>
          </p:cNvPr>
          <p:cNvGrpSpPr/>
          <p:nvPr/>
        </p:nvGrpSpPr>
        <p:grpSpPr>
          <a:xfrm rot="5400000">
            <a:off x="2298958" y="3572199"/>
            <a:ext cx="4274879" cy="214685"/>
            <a:chOff x="935990" y="1804036"/>
            <a:chExt cx="4274879" cy="214685"/>
          </a:xfrm>
        </p:grpSpPr>
        <p:sp>
          <p:nvSpPr>
            <p:cNvPr id="112" name="Rectángulo 111">
              <a:extLst>
                <a:ext uri="{FF2B5EF4-FFF2-40B4-BE49-F238E27FC236}">
                  <a16:creationId xmlns:a16="http://schemas.microsoft.com/office/drawing/2014/main" id="{ECB444A8-BE11-FA9C-35C9-6405CE3F919A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3" name="Elipse 112">
              <a:extLst>
                <a:ext uri="{FF2B5EF4-FFF2-40B4-BE49-F238E27FC236}">
                  <a16:creationId xmlns:a16="http://schemas.microsoft.com/office/drawing/2014/main" id="{945C4A2C-1423-7360-5CE5-F52BB4A7BA1F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4" name="Elipse 113">
              <a:extLst>
                <a:ext uri="{FF2B5EF4-FFF2-40B4-BE49-F238E27FC236}">
                  <a16:creationId xmlns:a16="http://schemas.microsoft.com/office/drawing/2014/main" id="{B0B8A7F7-4A4B-A33A-4DE5-3FC014049EC5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5" name="Elipse 114">
              <a:extLst>
                <a:ext uri="{FF2B5EF4-FFF2-40B4-BE49-F238E27FC236}">
                  <a16:creationId xmlns:a16="http://schemas.microsoft.com/office/drawing/2014/main" id="{20F21EC3-334A-5D6D-9F5C-A13C68965A1F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6" name="Rectángulo 115">
              <a:extLst>
                <a:ext uri="{FF2B5EF4-FFF2-40B4-BE49-F238E27FC236}">
                  <a16:creationId xmlns:a16="http://schemas.microsoft.com/office/drawing/2014/main" id="{D0D06C83-5380-D78D-F220-7D25F50D92BA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7" name="Elipse 116">
              <a:extLst>
                <a:ext uri="{FF2B5EF4-FFF2-40B4-BE49-F238E27FC236}">
                  <a16:creationId xmlns:a16="http://schemas.microsoft.com/office/drawing/2014/main" id="{2BC4E0B8-0A30-C0C6-4450-AE8516A201D8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8" name="Elipse 117">
              <a:extLst>
                <a:ext uri="{FF2B5EF4-FFF2-40B4-BE49-F238E27FC236}">
                  <a16:creationId xmlns:a16="http://schemas.microsoft.com/office/drawing/2014/main" id="{1CA3A57E-2128-F6B0-E98D-72AEF99033EE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9" name="Elipse 118">
              <a:extLst>
                <a:ext uri="{FF2B5EF4-FFF2-40B4-BE49-F238E27FC236}">
                  <a16:creationId xmlns:a16="http://schemas.microsoft.com/office/drawing/2014/main" id="{02DFC675-0B14-DAA1-D07D-09F1081B0354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0" name="Rectángulo 119">
              <a:extLst>
                <a:ext uri="{FF2B5EF4-FFF2-40B4-BE49-F238E27FC236}">
                  <a16:creationId xmlns:a16="http://schemas.microsoft.com/office/drawing/2014/main" id="{9B9E73D8-5C86-1B24-7D60-2268A8C94E77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1" name="Elipse 120">
              <a:extLst>
                <a:ext uri="{FF2B5EF4-FFF2-40B4-BE49-F238E27FC236}">
                  <a16:creationId xmlns:a16="http://schemas.microsoft.com/office/drawing/2014/main" id="{ECEBDA27-1300-F457-D4EB-292B2F8E946B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2" name="Elipse 121">
              <a:extLst>
                <a:ext uri="{FF2B5EF4-FFF2-40B4-BE49-F238E27FC236}">
                  <a16:creationId xmlns:a16="http://schemas.microsoft.com/office/drawing/2014/main" id="{D58C7595-8245-7F5C-0941-0464E7ABCAE6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3" name="Elipse 122">
              <a:extLst>
                <a:ext uri="{FF2B5EF4-FFF2-40B4-BE49-F238E27FC236}">
                  <a16:creationId xmlns:a16="http://schemas.microsoft.com/office/drawing/2014/main" id="{941366D9-15B5-F1D9-00A5-73625DB41273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4" name="Rectángulo 123">
              <a:extLst>
                <a:ext uri="{FF2B5EF4-FFF2-40B4-BE49-F238E27FC236}">
                  <a16:creationId xmlns:a16="http://schemas.microsoft.com/office/drawing/2014/main" id="{C5279953-38BE-76FF-7A93-521E69FD7BC8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5" name="Elipse 124">
              <a:extLst>
                <a:ext uri="{FF2B5EF4-FFF2-40B4-BE49-F238E27FC236}">
                  <a16:creationId xmlns:a16="http://schemas.microsoft.com/office/drawing/2014/main" id="{F3400E49-433B-9DA5-0814-E847B245DA03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6" name="Elipse 125">
              <a:extLst>
                <a:ext uri="{FF2B5EF4-FFF2-40B4-BE49-F238E27FC236}">
                  <a16:creationId xmlns:a16="http://schemas.microsoft.com/office/drawing/2014/main" id="{09505338-B97F-597D-DEB1-730BBAE2BF81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7" name="Elipse 126">
              <a:extLst>
                <a:ext uri="{FF2B5EF4-FFF2-40B4-BE49-F238E27FC236}">
                  <a16:creationId xmlns:a16="http://schemas.microsoft.com/office/drawing/2014/main" id="{8F152A28-F219-C7C3-FFAB-CF16D1EA1751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8" name="Rectángulo 127">
              <a:extLst>
                <a:ext uri="{FF2B5EF4-FFF2-40B4-BE49-F238E27FC236}">
                  <a16:creationId xmlns:a16="http://schemas.microsoft.com/office/drawing/2014/main" id="{EC068552-7C63-7E26-DE8F-BCD6315A02D4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9" name="Elipse 128">
              <a:extLst>
                <a:ext uri="{FF2B5EF4-FFF2-40B4-BE49-F238E27FC236}">
                  <a16:creationId xmlns:a16="http://schemas.microsoft.com/office/drawing/2014/main" id="{2C14F2A5-94D9-982B-3264-56743BD6ADED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0" name="Elipse 129">
              <a:extLst>
                <a:ext uri="{FF2B5EF4-FFF2-40B4-BE49-F238E27FC236}">
                  <a16:creationId xmlns:a16="http://schemas.microsoft.com/office/drawing/2014/main" id="{599BD19C-C735-8767-1217-E1F6DE810942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1" name="Elipse 130">
              <a:extLst>
                <a:ext uri="{FF2B5EF4-FFF2-40B4-BE49-F238E27FC236}">
                  <a16:creationId xmlns:a16="http://schemas.microsoft.com/office/drawing/2014/main" id="{6F56BD35-47E6-7ABA-622E-4B9ABDBFE20A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2" name="Rectángulo 131">
              <a:extLst>
                <a:ext uri="{FF2B5EF4-FFF2-40B4-BE49-F238E27FC236}">
                  <a16:creationId xmlns:a16="http://schemas.microsoft.com/office/drawing/2014/main" id="{CF0D09CD-BFBC-2BAD-27ED-E4127FF1C89A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3" name="Elipse 132">
              <a:extLst>
                <a:ext uri="{FF2B5EF4-FFF2-40B4-BE49-F238E27FC236}">
                  <a16:creationId xmlns:a16="http://schemas.microsoft.com/office/drawing/2014/main" id="{FFF30D0F-DD98-F5C9-536F-76C119C0EFC5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4" name="Elipse 133">
              <a:extLst>
                <a:ext uri="{FF2B5EF4-FFF2-40B4-BE49-F238E27FC236}">
                  <a16:creationId xmlns:a16="http://schemas.microsoft.com/office/drawing/2014/main" id="{BF9AC8AB-4E98-6397-83AD-47154F568662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5" name="Elipse 134">
              <a:extLst>
                <a:ext uri="{FF2B5EF4-FFF2-40B4-BE49-F238E27FC236}">
                  <a16:creationId xmlns:a16="http://schemas.microsoft.com/office/drawing/2014/main" id="{DFBE4B8E-B221-C4EB-CB00-12A1F4A6D040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6" name="Rectángulo 135">
              <a:extLst>
                <a:ext uri="{FF2B5EF4-FFF2-40B4-BE49-F238E27FC236}">
                  <a16:creationId xmlns:a16="http://schemas.microsoft.com/office/drawing/2014/main" id="{83FE7EB1-92DB-2DC7-2F77-A6B94C83A6B6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7" name="Elipse 136">
              <a:extLst>
                <a:ext uri="{FF2B5EF4-FFF2-40B4-BE49-F238E27FC236}">
                  <a16:creationId xmlns:a16="http://schemas.microsoft.com/office/drawing/2014/main" id="{00735FA2-C159-2385-826D-5D40AE0CF22B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8" name="Elipse 137">
              <a:extLst>
                <a:ext uri="{FF2B5EF4-FFF2-40B4-BE49-F238E27FC236}">
                  <a16:creationId xmlns:a16="http://schemas.microsoft.com/office/drawing/2014/main" id="{61EE5E9C-0876-7446-D230-E074CE4EFF70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9" name="Elipse 138">
              <a:extLst>
                <a:ext uri="{FF2B5EF4-FFF2-40B4-BE49-F238E27FC236}">
                  <a16:creationId xmlns:a16="http://schemas.microsoft.com/office/drawing/2014/main" id="{7BB2D2A5-FD97-4E67-5D24-D4BE8B055D24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0" name="Rectángulo 139">
              <a:extLst>
                <a:ext uri="{FF2B5EF4-FFF2-40B4-BE49-F238E27FC236}">
                  <a16:creationId xmlns:a16="http://schemas.microsoft.com/office/drawing/2014/main" id="{BC0F1E35-62C3-FF99-6B50-B55AD4CEE30B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1" name="Elipse 140">
              <a:extLst>
                <a:ext uri="{FF2B5EF4-FFF2-40B4-BE49-F238E27FC236}">
                  <a16:creationId xmlns:a16="http://schemas.microsoft.com/office/drawing/2014/main" id="{B948D5BD-7BB6-BF4E-3E3D-760B332BACA8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2" name="Elipse 141">
              <a:extLst>
                <a:ext uri="{FF2B5EF4-FFF2-40B4-BE49-F238E27FC236}">
                  <a16:creationId xmlns:a16="http://schemas.microsoft.com/office/drawing/2014/main" id="{837E34DB-3C08-756E-389E-66E8CCB620B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3" name="Elipse 142">
              <a:extLst>
                <a:ext uri="{FF2B5EF4-FFF2-40B4-BE49-F238E27FC236}">
                  <a16:creationId xmlns:a16="http://schemas.microsoft.com/office/drawing/2014/main" id="{E12DB7FC-1574-E605-3E1A-DBC1C8F927D1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4" name="Rectángulo 143">
              <a:extLst>
                <a:ext uri="{FF2B5EF4-FFF2-40B4-BE49-F238E27FC236}">
                  <a16:creationId xmlns:a16="http://schemas.microsoft.com/office/drawing/2014/main" id="{5722FB47-089F-477C-9427-A41659074605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5" name="Elipse 144">
              <a:extLst>
                <a:ext uri="{FF2B5EF4-FFF2-40B4-BE49-F238E27FC236}">
                  <a16:creationId xmlns:a16="http://schemas.microsoft.com/office/drawing/2014/main" id="{CB524B11-8682-E4BF-C393-06CF7D4664E7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6" name="Elipse 145">
              <a:extLst>
                <a:ext uri="{FF2B5EF4-FFF2-40B4-BE49-F238E27FC236}">
                  <a16:creationId xmlns:a16="http://schemas.microsoft.com/office/drawing/2014/main" id="{5CFE4F53-6AF1-B1BE-1DA8-D0E2CD2009CA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7" name="Elipse 146">
              <a:extLst>
                <a:ext uri="{FF2B5EF4-FFF2-40B4-BE49-F238E27FC236}">
                  <a16:creationId xmlns:a16="http://schemas.microsoft.com/office/drawing/2014/main" id="{CBC33C4D-C211-7A9C-0954-5E2BBF6D24C7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8" name="Rectángulo 147">
              <a:extLst>
                <a:ext uri="{FF2B5EF4-FFF2-40B4-BE49-F238E27FC236}">
                  <a16:creationId xmlns:a16="http://schemas.microsoft.com/office/drawing/2014/main" id="{88BD1C20-6836-B71D-4331-BFD16763114E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9" name="Elipse 148">
              <a:extLst>
                <a:ext uri="{FF2B5EF4-FFF2-40B4-BE49-F238E27FC236}">
                  <a16:creationId xmlns:a16="http://schemas.microsoft.com/office/drawing/2014/main" id="{A58A0C99-1C2F-9314-2C1E-9A52C6CB179A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0" name="Elipse 149">
              <a:extLst>
                <a:ext uri="{FF2B5EF4-FFF2-40B4-BE49-F238E27FC236}">
                  <a16:creationId xmlns:a16="http://schemas.microsoft.com/office/drawing/2014/main" id="{DD4938FD-1BCF-CF5B-C063-DC1E06F56C1F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1" name="Elipse 150">
              <a:extLst>
                <a:ext uri="{FF2B5EF4-FFF2-40B4-BE49-F238E27FC236}">
                  <a16:creationId xmlns:a16="http://schemas.microsoft.com/office/drawing/2014/main" id="{2FA534EC-476B-76C9-3340-F650E3F74769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52" name="Grupo 151">
            <a:extLst>
              <a:ext uri="{FF2B5EF4-FFF2-40B4-BE49-F238E27FC236}">
                <a16:creationId xmlns:a16="http://schemas.microsoft.com/office/drawing/2014/main" id="{A8F9EE6D-7600-D363-32C0-96E96E35BBCD}"/>
              </a:ext>
            </a:extLst>
          </p:cNvPr>
          <p:cNvGrpSpPr/>
          <p:nvPr/>
        </p:nvGrpSpPr>
        <p:grpSpPr>
          <a:xfrm rot="5400000">
            <a:off x="1693253" y="3572199"/>
            <a:ext cx="4274879" cy="214685"/>
            <a:chOff x="935990" y="1804036"/>
            <a:chExt cx="4274879" cy="214685"/>
          </a:xfrm>
        </p:grpSpPr>
        <p:sp>
          <p:nvSpPr>
            <p:cNvPr id="153" name="Rectángulo 152">
              <a:extLst>
                <a:ext uri="{FF2B5EF4-FFF2-40B4-BE49-F238E27FC236}">
                  <a16:creationId xmlns:a16="http://schemas.microsoft.com/office/drawing/2014/main" id="{4E03ECE3-6289-80F3-E4F3-491F31841138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4" name="Elipse 153">
              <a:extLst>
                <a:ext uri="{FF2B5EF4-FFF2-40B4-BE49-F238E27FC236}">
                  <a16:creationId xmlns:a16="http://schemas.microsoft.com/office/drawing/2014/main" id="{F7A7C4DC-1BE2-4F01-92F9-C3E83F75C71B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5" name="Elipse 154">
              <a:extLst>
                <a:ext uri="{FF2B5EF4-FFF2-40B4-BE49-F238E27FC236}">
                  <a16:creationId xmlns:a16="http://schemas.microsoft.com/office/drawing/2014/main" id="{7F67A4B8-31B2-AA83-241F-E36C886D51DB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6" name="Elipse 155">
              <a:extLst>
                <a:ext uri="{FF2B5EF4-FFF2-40B4-BE49-F238E27FC236}">
                  <a16:creationId xmlns:a16="http://schemas.microsoft.com/office/drawing/2014/main" id="{FE393B8D-240B-C904-18A3-79BA01BE9945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7" name="Rectángulo 156">
              <a:extLst>
                <a:ext uri="{FF2B5EF4-FFF2-40B4-BE49-F238E27FC236}">
                  <a16:creationId xmlns:a16="http://schemas.microsoft.com/office/drawing/2014/main" id="{BBD6391C-9ED9-3E76-ADB9-1EE40FAA815C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8" name="Elipse 157">
              <a:extLst>
                <a:ext uri="{FF2B5EF4-FFF2-40B4-BE49-F238E27FC236}">
                  <a16:creationId xmlns:a16="http://schemas.microsoft.com/office/drawing/2014/main" id="{D8064DA2-77DE-778E-17C3-A0EDD9F7A75B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9" name="Elipse 158">
              <a:extLst>
                <a:ext uri="{FF2B5EF4-FFF2-40B4-BE49-F238E27FC236}">
                  <a16:creationId xmlns:a16="http://schemas.microsoft.com/office/drawing/2014/main" id="{0605E6C5-F0B9-79EA-2E1D-5E00F91FA615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0" name="Elipse 159">
              <a:extLst>
                <a:ext uri="{FF2B5EF4-FFF2-40B4-BE49-F238E27FC236}">
                  <a16:creationId xmlns:a16="http://schemas.microsoft.com/office/drawing/2014/main" id="{E881EFBE-9CB6-3631-DF56-3A384360C64F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1" name="Rectángulo 160">
              <a:extLst>
                <a:ext uri="{FF2B5EF4-FFF2-40B4-BE49-F238E27FC236}">
                  <a16:creationId xmlns:a16="http://schemas.microsoft.com/office/drawing/2014/main" id="{6F6DD351-1E98-DE1C-2536-FEB066C79AEC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2" name="Elipse 161">
              <a:extLst>
                <a:ext uri="{FF2B5EF4-FFF2-40B4-BE49-F238E27FC236}">
                  <a16:creationId xmlns:a16="http://schemas.microsoft.com/office/drawing/2014/main" id="{BA0C0E44-FA07-E51D-400A-ADDC324E31A4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3" name="Elipse 162">
              <a:extLst>
                <a:ext uri="{FF2B5EF4-FFF2-40B4-BE49-F238E27FC236}">
                  <a16:creationId xmlns:a16="http://schemas.microsoft.com/office/drawing/2014/main" id="{727CDF6F-36F7-FF3B-EB31-755DD88E64A4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4" name="Elipse 163">
              <a:extLst>
                <a:ext uri="{FF2B5EF4-FFF2-40B4-BE49-F238E27FC236}">
                  <a16:creationId xmlns:a16="http://schemas.microsoft.com/office/drawing/2014/main" id="{7922011D-7118-9810-A987-D48E6B1D7178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5" name="Rectángulo 164">
              <a:extLst>
                <a:ext uri="{FF2B5EF4-FFF2-40B4-BE49-F238E27FC236}">
                  <a16:creationId xmlns:a16="http://schemas.microsoft.com/office/drawing/2014/main" id="{0F7A6F40-BB48-7D6A-4399-C87A5CB4394A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6" name="Elipse 165">
              <a:extLst>
                <a:ext uri="{FF2B5EF4-FFF2-40B4-BE49-F238E27FC236}">
                  <a16:creationId xmlns:a16="http://schemas.microsoft.com/office/drawing/2014/main" id="{254374C9-5269-4C2D-DE01-A95D7896C1C2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7" name="Elipse 166">
              <a:extLst>
                <a:ext uri="{FF2B5EF4-FFF2-40B4-BE49-F238E27FC236}">
                  <a16:creationId xmlns:a16="http://schemas.microsoft.com/office/drawing/2014/main" id="{1FA61BB0-510F-6563-21DB-6913795D6BAD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8" name="Elipse 167">
              <a:extLst>
                <a:ext uri="{FF2B5EF4-FFF2-40B4-BE49-F238E27FC236}">
                  <a16:creationId xmlns:a16="http://schemas.microsoft.com/office/drawing/2014/main" id="{EBAA5F7E-3DA2-30D7-830A-5BCE81BD302B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9" name="Rectángulo 168">
              <a:extLst>
                <a:ext uri="{FF2B5EF4-FFF2-40B4-BE49-F238E27FC236}">
                  <a16:creationId xmlns:a16="http://schemas.microsoft.com/office/drawing/2014/main" id="{B4334560-B428-1739-BDFD-1EB2D75D11BB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0" name="Elipse 169">
              <a:extLst>
                <a:ext uri="{FF2B5EF4-FFF2-40B4-BE49-F238E27FC236}">
                  <a16:creationId xmlns:a16="http://schemas.microsoft.com/office/drawing/2014/main" id="{AAA5ABFF-735B-0CAA-4FDB-91547038C20F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1" name="Elipse 170">
              <a:extLst>
                <a:ext uri="{FF2B5EF4-FFF2-40B4-BE49-F238E27FC236}">
                  <a16:creationId xmlns:a16="http://schemas.microsoft.com/office/drawing/2014/main" id="{E1C69C57-A934-D322-BDDE-F515C3922291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2" name="Elipse 171">
              <a:extLst>
                <a:ext uri="{FF2B5EF4-FFF2-40B4-BE49-F238E27FC236}">
                  <a16:creationId xmlns:a16="http://schemas.microsoft.com/office/drawing/2014/main" id="{A2924E05-21B2-B229-A10D-C624CBEB4789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3" name="Rectángulo 172">
              <a:extLst>
                <a:ext uri="{FF2B5EF4-FFF2-40B4-BE49-F238E27FC236}">
                  <a16:creationId xmlns:a16="http://schemas.microsoft.com/office/drawing/2014/main" id="{71358259-64E0-1A76-F1E7-D41138924CE8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4" name="Elipse 173">
              <a:extLst>
                <a:ext uri="{FF2B5EF4-FFF2-40B4-BE49-F238E27FC236}">
                  <a16:creationId xmlns:a16="http://schemas.microsoft.com/office/drawing/2014/main" id="{78DDBF1D-D5C7-87DF-DBE7-EDE2D4714DAC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5" name="Elipse 174">
              <a:extLst>
                <a:ext uri="{FF2B5EF4-FFF2-40B4-BE49-F238E27FC236}">
                  <a16:creationId xmlns:a16="http://schemas.microsoft.com/office/drawing/2014/main" id="{6A837B13-C394-7266-6831-32884516611C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6" name="Elipse 175">
              <a:extLst>
                <a:ext uri="{FF2B5EF4-FFF2-40B4-BE49-F238E27FC236}">
                  <a16:creationId xmlns:a16="http://schemas.microsoft.com/office/drawing/2014/main" id="{A93FF1D8-6468-AD49-4584-D58D08106323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7" name="Rectángulo 176">
              <a:extLst>
                <a:ext uri="{FF2B5EF4-FFF2-40B4-BE49-F238E27FC236}">
                  <a16:creationId xmlns:a16="http://schemas.microsoft.com/office/drawing/2014/main" id="{CCB0921C-872B-2131-C580-B77583E5F3C1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8" name="Elipse 177">
              <a:extLst>
                <a:ext uri="{FF2B5EF4-FFF2-40B4-BE49-F238E27FC236}">
                  <a16:creationId xmlns:a16="http://schemas.microsoft.com/office/drawing/2014/main" id="{D86CBC38-BA42-8488-9AFE-DC0A56143E36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9" name="Elipse 178">
              <a:extLst>
                <a:ext uri="{FF2B5EF4-FFF2-40B4-BE49-F238E27FC236}">
                  <a16:creationId xmlns:a16="http://schemas.microsoft.com/office/drawing/2014/main" id="{74B18D61-1A28-5861-88CA-070E07972436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0" name="Elipse 179">
              <a:extLst>
                <a:ext uri="{FF2B5EF4-FFF2-40B4-BE49-F238E27FC236}">
                  <a16:creationId xmlns:a16="http://schemas.microsoft.com/office/drawing/2014/main" id="{22AFC150-CE20-EA5A-1000-A9602DF34A71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1" name="Rectángulo 180">
              <a:extLst>
                <a:ext uri="{FF2B5EF4-FFF2-40B4-BE49-F238E27FC236}">
                  <a16:creationId xmlns:a16="http://schemas.microsoft.com/office/drawing/2014/main" id="{2E11D515-45CB-B60A-260D-1864D77CEF6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" name="Elipse 181">
              <a:extLst>
                <a:ext uri="{FF2B5EF4-FFF2-40B4-BE49-F238E27FC236}">
                  <a16:creationId xmlns:a16="http://schemas.microsoft.com/office/drawing/2014/main" id="{9CC631EB-40D5-20E1-5E2A-108EC3C41103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3" name="Elipse 182">
              <a:extLst>
                <a:ext uri="{FF2B5EF4-FFF2-40B4-BE49-F238E27FC236}">
                  <a16:creationId xmlns:a16="http://schemas.microsoft.com/office/drawing/2014/main" id="{C48C9B41-9333-82D3-1776-D768EA115D07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4" name="Elipse 183">
              <a:extLst>
                <a:ext uri="{FF2B5EF4-FFF2-40B4-BE49-F238E27FC236}">
                  <a16:creationId xmlns:a16="http://schemas.microsoft.com/office/drawing/2014/main" id="{5BD6CE65-F210-DE31-5D12-C01DF1F6A342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5" name="Rectángulo 184">
              <a:extLst>
                <a:ext uri="{FF2B5EF4-FFF2-40B4-BE49-F238E27FC236}">
                  <a16:creationId xmlns:a16="http://schemas.microsoft.com/office/drawing/2014/main" id="{6C35160D-73C8-DE4F-FDB1-FB8E5075AC31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6" name="Elipse 185">
              <a:extLst>
                <a:ext uri="{FF2B5EF4-FFF2-40B4-BE49-F238E27FC236}">
                  <a16:creationId xmlns:a16="http://schemas.microsoft.com/office/drawing/2014/main" id="{06A7FF1E-D2EC-BE8C-4F6F-CAC323DC3728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7" name="Elipse 186">
              <a:extLst>
                <a:ext uri="{FF2B5EF4-FFF2-40B4-BE49-F238E27FC236}">
                  <a16:creationId xmlns:a16="http://schemas.microsoft.com/office/drawing/2014/main" id="{F1284B35-3658-44AF-2955-47987577B168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8" name="Elipse 187">
              <a:extLst>
                <a:ext uri="{FF2B5EF4-FFF2-40B4-BE49-F238E27FC236}">
                  <a16:creationId xmlns:a16="http://schemas.microsoft.com/office/drawing/2014/main" id="{1938FE3E-7F9A-5EF5-C3D8-187FDBA8F78E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9" name="Rectángulo 188">
              <a:extLst>
                <a:ext uri="{FF2B5EF4-FFF2-40B4-BE49-F238E27FC236}">
                  <a16:creationId xmlns:a16="http://schemas.microsoft.com/office/drawing/2014/main" id="{FA7D4092-6887-6A3E-776D-DDDBDCC34F16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0" name="Elipse 189">
              <a:extLst>
                <a:ext uri="{FF2B5EF4-FFF2-40B4-BE49-F238E27FC236}">
                  <a16:creationId xmlns:a16="http://schemas.microsoft.com/office/drawing/2014/main" id="{D65702F2-4F84-EA76-94AE-02DFE16B9798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1" name="Elipse 190">
              <a:extLst>
                <a:ext uri="{FF2B5EF4-FFF2-40B4-BE49-F238E27FC236}">
                  <a16:creationId xmlns:a16="http://schemas.microsoft.com/office/drawing/2014/main" id="{CD99A531-40AA-0AEF-758F-46CED4E5C541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2" name="Elipse 191">
              <a:extLst>
                <a:ext uri="{FF2B5EF4-FFF2-40B4-BE49-F238E27FC236}">
                  <a16:creationId xmlns:a16="http://schemas.microsoft.com/office/drawing/2014/main" id="{9D574365-5134-F43C-1B5E-E41495E1214A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93" name="Grupo 192">
            <a:extLst>
              <a:ext uri="{FF2B5EF4-FFF2-40B4-BE49-F238E27FC236}">
                <a16:creationId xmlns:a16="http://schemas.microsoft.com/office/drawing/2014/main" id="{D6B906A9-F7D5-D9C0-34F4-72A949EC3A17}"/>
              </a:ext>
            </a:extLst>
          </p:cNvPr>
          <p:cNvGrpSpPr/>
          <p:nvPr/>
        </p:nvGrpSpPr>
        <p:grpSpPr>
          <a:xfrm rot="5400000">
            <a:off x="1253546" y="3572199"/>
            <a:ext cx="4274879" cy="214685"/>
            <a:chOff x="935990" y="1804036"/>
            <a:chExt cx="4274879" cy="214685"/>
          </a:xfrm>
        </p:grpSpPr>
        <p:sp>
          <p:nvSpPr>
            <p:cNvPr id="194" name="Rectángulo 193">
              <a:extLst>
                <a:ext uri="{FF2B5EF4-FFF2-40B4-BE49-F238E27FC236}">
                  <a16:creationId xmlns:a16="http://schemas.microsoft.com/office/drawing/2014/main" id="{F7632B9D-5E61-35E2-E18F-9CC1647A4A69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5" name="Elipse 194">
              <a:extLst>
                <a:ext uri="{FF2B5EF4-FFF2-40B4-BE49-F238E27FC236}">
                  <a16:creationId xmlns:a16="http://schemas.microsoft.com/office/drawing/2014/main" id="{6BBF305B-FC26-F180-7584-C93A14FED28F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6" name="Elipse 195">
              <a:extLst>
                <a:ext uri="{FF2B5EF4-FFF2-40B4-BE49-F238E27FC236}">
                  <a16:creationId xmlns:a16="http://schemas.microsoft.com/office/drawing/2014/main" id="{5149E504-77FC-0778-84FC-75956BAB6C52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7" name="Elipse 196">
              <a:extLst>
                <a:ext uri="{FF2B5EF4-FFF2-40B4-BE49-F238E27FC236}">
                  <a16:creationId xmlns:a16="http://schemas.microsoft.com/office/drawing/2014/main" id="{503E6626-C7CA-08EE-1905-A471B54BD0E9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8" name="Rectángulo 197">
              <a:extLst>
                <a:ext uri="{FF2B5EF4-FFF2-40B4-BE49-F238E27FC236}">
                  <a16:creationId xmlns:a16="http://schemas.microsoft.com/office/drawing/2014/main" id="{50C94B39-AB02-84E3-858D-6BDB284B5079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9" name="Elipse 198">
              <a:extLst>
                <a:ext uri="{FF2B5EF4-FFF2-40B4-BE49-F238E27FC236}">
                  <a16:creationId xmlns:a16="http://schemas.microsoft.com/office/drawing/2014/main" id="{97C07F9A-9E44-DA54-88D6-2F4F2C44C228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0" name="Elipse 199">
              <a:extLst>
                <a:ext uri="{FF2B5EF4-FFF2-40B4-BE49-F238E27FC236}">
                  <a16:creationId xmlns:a16="http://schemas.microsoft.com/office/drawing/2014/main" id="{9AEF6643-EDCD-AF95-848F-C37295BBCDAD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1" name="Elipse 200">
              <a:extLst>
                <a:ext uri="{FF2B5EF4-FFF2-40B4-BE49-F238E27FC236}">
                  <a16:creationId xmlns:a16="http://schemas.microsoft.com/office/drawing/2014/main" id="{5CC5994B-744B-C836-C45F-B69E37A2E293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2" name="Rectángulo 201">
              <a:extLst>
                <a:ext uri="{FF2B5EF4-FFF2-40B4-BE49-F238E27FC236}">
                  <a16:creationId xmlns:a16="http://schemas.microsoft.com/office/drawing/2014/main" id="{8800E9C7-1EEE-8397-351F-1ECD2010CFCE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3" name="Elipse 202">
              <a:extLst>
                <a:ext uri="{FF2B5EF4-FFF2-40B4-BE49-F238E27FC236}">
                  <a16:creationId xmlns:a16="http://schemas.microsoft.com/office/drawing/2014/main" id="{9CB8192F-22D5-A5BA-FA32-7F451D386B1A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4" name="Elipse 203">
              <a:extLst>
                <a:ext uri="{FF2B5EF4-FFF2-40B4-BE49-F238E27FC236}">
                  <a16:creationId xmlns:a16="http://schemas.microsoft.com/office/drawing/2014/main" id="{21B07DE9-97D5-FCB6-9959-A8D5F110C847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5" name="Elipse 204">
              <a:extLst>
                <a:ext uri="{FF2B5EF4-FFF2-40B4-BE49-F238E27FC236}">
                  <a16:creationId xmlns:a16="http://schemas.microsoft.com/office/drawing/2014/main" id="{EDC57F14-C17A-BADD-A9FA-3EE9F5A253AF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6" name="Rectángulo 205">
              <a:extLst>
                <a:ext uri="{FF2B5EF4-FFF2-40B4-BE49-F238E27FC236}">
                  <a16:creationId xmlns:a16="http://schemas.microsoft.com/office/drawing/2014/main" id="{A0D76C12-8C49-1660-8A14-FF34CFF78703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7" name="Elipse 206">
              <a:extLst>
                <a:ext uri="{FF2B5EF4-FFF2-40B4-BE49-F238E27FC236}">
                  <a16:creationId xmlns:a16="http://schemas.microsoft.com/office/drawing/2014/main" id="{8E13DFA8-CC8E-D52D-45A8-4A7E0C307557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8" name="Elipse 207">
              <a:extLst>
                <a:ext uri="{FF2B5EF4-FFF2-40B4-BE49-F238E27FC236}">
                  <a16:creationId xmlns:a16="http://schemas.microsoft.com/office/drawing/2014/main" id="{06617FEB-9EDF-C59B-E0AB-5AB267A7BDA4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9" name="Elipse 208">
              <a:extLst>
                <a:ext uri="{FF2B5EF4-FFF2-40B4-BE49-F238E27FC236}">
                  <a16:creationId xmlns:a16="http://schemas.microsoft.com/office/drawing/2014/main" id="{A78FFECE-9959-06D5-4367-CD4E198EA7F2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0" name="Rectángulo 209">
              <a:extLst>
                <a:ext uri="{FF2B5EF4-FFF2-40B4-BE49-F238E27FC236}">
                  <a16:creationId xmlns:a16="http://schemas.microsoft.com/office/drawing/2014/main" id="{50F498B8-7A39-9474-CE13-ABE5157EA6BE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1" name="Elipse 210">
              <a:extLst>
                <a:ext uri="{FF2B5EF4-FFF2-40B4-BE49-F238E27FC236}">
                  <a16:creationId xmlns:a16="http://schemas.microsoft.com/office/drawing/2014/main" id="{EDD44D23-73C6-23A5-CD69-17CC0EB07DCE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2" name="Elipse 211">
              <a:extLst>
                <a:ext uri="{FF2B5EF4-FFF2-40B4-BE49-F238E27FC236}">
                  <a16:creationId xmlns:a16="http://schemas.microsoft.com/office/drawing/2014/main" id="{8D68A9B8-C802-466A-6637-3ED7852E7A38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3" name="Elipse 212">
              <a:extLst>
                <a:ext uri="{FF2B5EF4-FFF2-40B4-BE49-F238E27FC236}">
                  <a16:creationId xmlns:a16="http://schemas.microsoft.com/office/drawing/2014/main" id="{5942FEB0-AFCA-E83E-C234-B15FA375E9B1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4" name="Rectángulo 213">
              <a:extLst>
                <a:ext uri="{FF2B5EF4-FFF2-40B4-BE49-F238E27FC236}">
                  <a16:creationId xmlns:a16="http://schemas.microsoft.com/office/drawing/2014/main" id="{8C83F389-7ADC-57F5-243C-F557140F94FE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5" name="Elipse 214">
              <a:extLst>
                <a:ext uri="{FF2B5EF4-FFF2-40B4-BE49-F238E27FC236}">
                  <a16:creationId xmlns:a16="http://schemas.microsoft.com/office/drawing/2014/main" id="{9D2EFCE0-9CA0-E4AE-3522-55737B308B2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6" name="Elipse 215">
              <a:extLst>
                <a:ext uri="{FF2B5EF4-FFF2-40B4-BE49-F238E27FC236}">
                  <a16:creationId xmlns:a16="http://schemas.microsoft.com/office/drawing/2014/main" id="{0124132B-E759-21BC-C093-FC7E790524C3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7" name="Elipse 216">
              <a:extLst>
                <a:ext uri="{FF2B5EF4-FFF2-40B4-BE49-F238E27FC236}">
                  <a16:creationId xmlns:a16="http://schemas.microsoft.com/office/drawing/2014/main" id="{AFBFF117-F5F8-E0CF-BD4D-05F565D37756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8" name="Rectángulo 217">
              <a:extLst>
                <a:ext uri="{FF2B5EF4-FFF2-40B4-BE49-F238E27FC236}">
                  <a16:creationId xmlns:a16="http://schemas.microsoft.com/office/drawing/2014/main" id="{8948B08A-37E7-5509-478D-4F3CC0C7D74D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9" name="Elipse 218">
              <a:extLst>
                <a:ext uri="{FF2B5EF4-FFF2-40B4-BE49-F238E27FC236}">
                  <a16:creationId xmlns:a16="http://schemas.microsoft.com/office/drawing/2014/main" id="{500B625B-9289-D2A6-2CB1-EED20637FEAD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0" name="Elipse 219">
              <a:extLst>
                <a:ext uri="{FF2B5EF4-FFF2-40B4-BE49-F238E27FC236}">
                  <a16:creationId xmlns:a16="http://schemas.microsoft.com/office/drawing/2014/main" id="{0F978D1D-6ADD-8A88-96A5-78FCC55237CB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1" name="Elipse 220">
              <a:extLst>
                <a:ext uri="{FF2B5EF4-FFF2-40B4-BE49-F238E27FC236}">
                  <a16:creationId xmlns:a16="http://schemas.microsoft.com/office/drawing/2014/main" id="{AA7E867D-B78A-5DB1-98CC-39F888B435FA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2" name="Rectángulo 221">
              <a:extLst>
                <a:ext uri="{FF2B5EF4-FFF2-40B4-BE49-F238E27FC236}">
                  <a16:creationId xmlns:a16="http://schemas.microsoft.com/office/drawing/2014/main" id="{74E2ADC6-33ED-E215-D4A5-E39EFAC75EB9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3" name="Elipse 222">
              <a:extLst>
                <a:ext uri="{FF2B5EF4-FFF2-40B4-BE49-F238E27FC236}">
                  <a16:creationId xmlns:a16="http://schemas.microsoft.com/office/drawing/2014/main" id="{F7A04773-803A-3617-734C-B434B2CDBC29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4" name="Elipse 223">
              <a:extLst>
                <a:ext uri="{FF2B5EF4-FFF2-40B4-BE49-F238E27FC236}">
                  <a16:creationId xmlns:a16="http://schemas.microsoft.com/office/drawing/2014/main" id="{19ECFD27-F65E-C60F-5B72-CEDD4D3A7899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5" name="Elipse 224">
              <a:extLst>
                <a:ext uri="{FF2B5EF4-FFF2-40B4-BE49-F238E27FC236}">
                  <a16:creationId xmlns:a16="http://schemas.microsoft.com/office/drawing/2014/main" id="{01DB274B-9180-7BFC-C3E7-F14378C2830F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6" name="Rectángulo 225">
              <a:extLst>
                <a:ext uri="{FF2B5EF4-FFF2-40B4-BE49-F238E27FC236}">
                  <a16:creationId xmlns:a16="http://schemas.microsoft.com/office/drawing/2014/main" id="{702BE56F-EE3F-739A-4D78-BA4992DDD008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7" name="Elipse 226">
              <a:extLst>
                <a:ext uri="{FF2B5EF4-FFF2-40B4-BE49-F238E27FC236}">
                  <a16:creationId xmlns:a16="http://schemas.microsoft.com/office/drawing/2014/main" id="{02BE3599-B6DA-6300-95CC-02546E686796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8" name="Elipse 227">
              <a:extLst>
                <a:ext uri="{FF2B5EF4-FFF2-40B4-BE49-F238E27FC236}">
                  <a16:creationId xmlns:a16="http://schemas.microsoft.com/office/drawing/2014/main" id="{DE01EE75-CAF4-30C7-A046-E9C0FDC0B0B4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9" name="Elipse 228">
              <a:extLst>
                <a:ext uri="{FF2B5EF4-FFF2-40B4-BE49-F238E27FC236}">
                  <a16:creationId xmlns:a16="http://schemas.microsoft.com/office/drawing/2014/main" id="{E585CA80-A430-FDAC-F0F8-79FB57278654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0" name="Rectángulo 229">
              <a:extLst>
                <a:ext uri="{FF2B5EF4-FFF2-40B4-BE49-F238E27FC236}">
                  <a16:creationId xmlns:a16="http://schemas.microsoft.com/office/drawing/2014/main" id="{7F7248A5-D353-5A08-D278-ECF6B64463E2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1" name="Elipse 230">
              <a:extLst>
                <a:ext uri="{FF2B5EF4-FFF2-40B4-BE49-F238E27FC236}">
                  <a16:creationId xmlns:a16="http://schemas.microsoft.com/office/drawing/2014/main" id="{E64997E5-BD81-6A38-6873-5EEB6AA31070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2" name="Elipse 231">
              <a:extLst>
                <a:ext uri="{FF2B5EF4-FFF2-40B4-BE49-F238E27FC236}">
                  <a16:creationId xmlns:a16="http://schemas.microsoft.com/office/drawing/2014/main" id="{E7C5C30A-A799-E5A0-D761-D1DE5E78D7F1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3" name="Elipse 232">
              <a:extLst>
                <a:ext uri="{FF2B5EF4-FFF2-40B4-BE49-F238E27FC236}">
                  <a16:creationId xmlns:a16="http://schemas.microsoft.com/office/drawing/2014/main" id="{28602B9D-8985-CF9D-4386-69F622BAE0B0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34" name="Grupo 233">
            <a:extLst>
              <a:ext uri="{FF2B5EF4-FFF2-40B4-BE49-F238E27FC236}">
                <a16:creationId xmlns:a16="http://schemas.microsoft.com/office/drawing/2014/main" id="{E67262EA-42E4-9010-7475-766977AB6DB8}"/>
              </a:ext>
            </a:extLst>
          </p:cNvPr>
          <p:cNvGrpSpPr/>
          <p:nvPr/>
        </p:nvGrpSpPr>
        <p:grpSpPr>
          <a:xfrm rot="5400000">
            <a:off x="567285" y="3572199"/>
            <a:ext cx="4274879" cy="214685"/>
            <a:chOff x="935990" y="1804036"/>
            <a:chExt cx="4274879" cy="214685"/>
          </a:xfrm>
        </p:grpSpPr>
        <p:sp>
          <p:nvSpPr>
            <p:cNvPr id="235" name="Rectángulo 234">
              <a:extLst>
                <a:ext uri="{FF2B5EF4-FFF2-40B4-BE49-F238E27FC236}">
                  <a16:creationId xmlns:a16="http://schemas.microsoft.com/office/drawing/2014/main" id="{C5BA2584-6D49-F308-A2C3-D9A1D7CF6205}"/>
                </a:ext>
              </a:extLst>
            </p:cNvPr>
            <p:cNvSpPr/>
            <p:nvPr/>
          </p:nvSpPr>
          <p:spPr>
            <a:xfrm>
              <a:off x="93599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6" name="Elipse 235">
              <a:extLst>
                <a:ext uri="{FF2B5EF4-FFF2-40B4-BE49-F238E27FC236}">
                  <a16:creationId xmlns:a16="http://schemas.microsoft.com/office/drawing/2014/main" id="{5FBDDC82-A337-93D8-E74D-C47112A102F6}"/>
                </a:ext>
              </a:extLst>
            </p:cNvPr>
            <p:cNvSpPr/>
            <p:nvPr/>
          </p:nvSpPr>
          <p:spPr>
            <a:xfrm>
              <a:off x="96427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7" name="Elipse 236">
              <a:extLst>
                <a:ext uri="{FF2B5EF4-FFF2-40B4-BE49-F238E27FC236}">
                  <a16:creationId xmlns:a16="http://schemas.microsoft.com/office/drawing/2014/main" id="{A0EF43DC-A15C-2688-0D8E-6159AA69C37B}"/>
                </a:ext>
              </a:extLst>
            </p:cNvPr>
            <p:cNvSpPr/>
            <p:nvPr/>
          </p:nvSpPr>
          <p:spPr>
            <a:xfrm>
              <a:off x="104844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8" name="Elipse 237">
              <a:extLst>
                <a:ext uri="{FF2B5EF4-FFF2-40B4-BE49-F238E27FC236}">
                  <a16:creationId xmlns:a16="http://schemas.microsoft.com/office/drawing/2014/main" id="{FD6061E4-53B1-6D63-30FC-A2ABAFE404D3}"/>
                </a:ext>
              </a:extLst>
            </p:cNvPr>
            <p:cNvSpPr/>
            <p:nvPr/>
          </p:nvSpPr>
          <p:spPr>
            <a:xfrm>
              <a:off x="113487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9" name="Rectángulo 238">
              <a:extLst>
                <a:ext uri="{FF2B5EF4-FFF2-40B4-BE49-F238E27FC236}">
                  <a16:creationId xmlns:a16="http://schemas.microsoft.com/office/drawing/2014/main" id="{D3A5ED10-0BF1-F2F7-15CE-509816C82CC6}"/>
                </a:ext>
              </a:extLst>
            </p:cNvPr>
            <p:cNvSpPr/>
            <p:nvPr/>
          </p:nvSpPr>
          <p:spPr>
            <a:xfrm>
              <a:off x="138753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0" name="Elipse 239">
              <a:extLst>
                <a:ext uri="{FF2B5EF4-FFF2-40B4-BE49-F238E27FC236}">
                  <a16:creationId xmlns:a16="http://schemas.microsoft.com/office/drawing/2014/main" id="{8746C34D-78A2-72B7-FD4F-F050FECE9151}"/>
                </a:ext>
              </a:extLst>
            </p:cNvPr>
            <p:cNvSpPr/>
            <p:nvPr/>
          </p:nvSpPr>
          <p:spPr>
            <a:xfrm>
              <a:off x="141581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1" name="Elipse 240">
              <a:extLst>
                <a:ext uri="{FF2B5EF4-FFF2-40B4-BE49-F238E27FC236}">
                  <a16:creationId xmlns:a16="http://schemas.microsoft.com/office/drawing/2014/main" id="{ADEDCB84-154E-34AD-32CE-571943317BC2}"/>
                </a:ext>
              </a:extLst>
            </p:cNvPr>
            <p:cNvSpPr/>
            <p:nvPr/>
          </p:nvSpPr>
          <p:spPr>
            <a:xfrm>
              <a:off x="149998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2" name="Elipse 241">
              <a:extLst>
                <a:ext uri="{FF2B5EF4-FFF2-40B4-BE49-F238E27FC236}">
                  <a16:creationId xmlns:a16="http://schemas.microsoft.com/office/drawing/2014/main" id="{6CF56048-6F63-D4A2-7EB6-B2A0AF661A38}"/>
                </a:ext>
              </a:extLst>
            </p:cNvPr>
            <p:cNvSpPr/>
            <p:nvPr/>
          </p:nvSpPr>
          <p:spPr>
            <a:xfrm>
              <a:off x="158641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3" name="Rectángulo 242">
              <a:extLst>
                <a:ext uri="{FF2B5EF4-FFF2-40B4-BE49-F238E27FC236}">
                  <a16:creationId xmlns:a16="http://schemas.microsoft.com/office/drawing/2014/main" id="{2BC253F7-7966-1182-86CF-F07136A78905}"/>
                </a:ext>
              </a:extLst>
            </p:cNvPr>
            <p:cNvSpPr/>
            <p:nvPr/>
          </p:nvSpPr>
          <p:spPr>
            <a:xfrm>
              <a:off x="1824739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4" name="Elipse 243">
              <a:extLst>
                <a:ext uri="{FF2B5EF4-FFF2-40B4-BE49-F238E27FC236}">
                  <a16:creationId xmlns:a16="http://schemas.microsoft.com/office/drawing/2014/main" id="{32C2B458-9DE4-A9E4-7514-CE8411EC2B84}"/>
                </a:ext>
              </a:extLst>
            </p:cNvPr>
            <p:cNvSpPr/>
            <p:nvPr/>
          </p:nvSpPr>
          <p:spPr>
            <a:xfrm>
              <a:off x="1853026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5" name="Elipse 244">
              <a:extLst>
                <a:ext uri="{FF2B5EF4-FFF2-40B4-BE49-F238E27FC236}">
                  <a16:creationId xmlns:a16="http://schemas.microsoft.com/office/drawing/2014/main" id="{369539F8-34D7-0F63-F213-0479DAE20D97}"/>
                </a:ext>
              </a:extLst>
            </p:cNvPr>
            <p:cNvSpPr/>
            <p:nvPr/>
          </p:nvSpPr>
          <p:spPr>
            <a:xfrm>
              <a:off x="1937190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6" name="Elipse 245">
              <a:extLst>
                <a:ext uri="{FF2B5EF4-FFF2-40B4-BE49-F238E27FC236}">
                  <a16:creationId xmlns:a16="http://schemas.microsoft.com/office/drawing/2014/main" id="{AF6D64F8-4CAB-AA33-559E-2B12C6E4C6E6}"/>
                </a:ext>
              </a:extLst>
            </p:cNvPr>
            <p:cNvSpPr/>
            <p:nvPr/>
          </p:nvSpPr>
          <p:spPr>
            <a:xfrm>
              <a:off x="2023622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7" name="Rectángulo 246">
              <a:extLst>
                <a:ext uri="{FF2B5EF4-FFF2-40B4-BE49-F238E27FC236}">
                  <a16:creationId xmlns:a16="http://schemas.microsoft.com/office/drawing/2014/main" id="{8CAA6A92-073F-871A-6C65-A814C82D9BC9}"/>
                </a:ext>
              </a:extLst>
            </p:cNvPr>
            <p:cNvSpPr/>
            <p:nvPr/>
          </p:nvSpPr>
          <p:spPr>
            <a:xfrm>
              <a:off x="2276281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8" name="Elipse 247">
              <a:extLst>
                <a:ext uri="{FF2B5EF4-FFF2-40B4-BE49-F238E27FC236}">
                  <a16:creationId xmlns:a16="http://schemas.microsoft.com/office/drawing/2014/main" id="{C2C30F64-8F38-AB07-EE62-12A158BB274E}"/>
                </a:ext>
              </a:extLst>
            </p:cNvPr>
            <p:cNvSpPr/>
            <p:nvPr/>
          </p:nvSpPr>
          <p:spPr>
            <a:xfrm>
              <a:off x="2304568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9" name="Elipse 248">
              <a:extLst>
                <a:ext uri="{FF2B5EF4-FFF2-40B4-BE49-F238E27FC236}">
                  <a16:creationId xmlns:a16="http://schemas.microsoft.com/office/drawing/2014/main" id="{0673F4AC-155A-1147-6119-D220D16018A9}"/>
                </a:ext>
              </a:extLst>
            </p:cNvPr>
            <p:cNvSpPr/>
            <p:nvPr/>
          </p:nvSpPr>
          <p:spPr>
            <a:xfrm>
              <a:off x="2388732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0" name="Elipse 249">
              <a:extLst>
                <a:ext uri="{FF2B5EF4-FFF2-40B4-BE49-F238E27FC236}">
                  <a16:creationId xmlns:a16="http://schemas.microsoft.com/office/drawing/2014/main" id="{1D4D4AB5-FAAB-A749-4D89-E6760F31C108}"/>
                </a:ext>
              </a:extLst>
            </p:cNvPr>
            <p:cNvSpPr/>
            <p:nvPr/>
          </p:nvSpPr>
          <p:spPr>
            <a:xfrm>
              <a:off x="2475164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1" name="Rectángulo 250">
              <a:extLst>
                <a:ext uri="{FF2B5EF4-FFF2-40B4-BE49-F238E27FC236}">
                  <a16:creationId xmlns:a16="http://schemas.microsoft.com/office/drawing/2014/main" id="{55457CC4-756D-CD1F-60B6-7DE398A252F5}"/>
                </a:ext>
              </a:extLst>
            </p:cNvPr>
            <p:cNvSpPr/>
            <p:nvPr/>
          </p:nvSpPr>
          <p:spPr>
            <a:xfrm>
              <a:off x="2686463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2" name="Elipse 251">
              <a:extLst>
                <a:ext uri="{FF2B5EF4-FFF2-40B4-BE49-F238E27FC236}">
                  <a16:creationId xmlns:a16="http://schemas.microsoft.com/office/drawing/2014/main" id="{2F0905FF-D693-15FB-72A8-E590BC987A91}"/>
                </a:ext>
              </a:extLst>
            </p:cNvPr>
            <p:cNvSpPr/>
            <p:nvPr/>
          </p:nvSpPr>
          <p:spPr>
            <a:xfrm>
              <a:off x="2714750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3" name="Elipse 252">
              <a:extLst>
                <a:ext uri="{FF2B5EF4-FFF2-40B4-BE49-F238E27FC236}">
                  <a16:creationId xmlns:a16="http://schemas.microsoft.com/office/drawing/2014/main" id="{FA80D3FB-F3C3-690D-4824-6EECBB765A24}"/>
                </a:ext>
              </a:extLst>
            </p:cNvPr>
            <p:cNvSpPr/>
            <p:nvPr/>
          </p:nvSpPr>
          <p:spPr>
            <a:xfrm>
              <a:off x="2798914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4" name="Elipse 253">
              <a:extLst>
                <a:ext uri="{FF2B5EF4-FFF2-40B4-BE49-F238E27FC236}">
                  <a16:creationId xmlns:a16="http://schemas.microsoft.com/office/drawing/2014/main" id="{D3D666B6-42F0-F1E4-CCBA-5122C0A4328A}"/>
                </a:ext>
              </a:extLst>
            </p:cNvPr>
            <p:cNvSpPr/>
            <p:nvPr/>
          </p:nvSpPr>
          <p:spPr>
            <a:xfrm>
              <a:off x="2885346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5" name="Rectángulo 254">
              <a:extLst>
                <a:ext uri="{FF2B5EF4-FFF2-40B4-BE49-F238E27FC236}">
                  <a16:creationId xmlns:a16="http://schemas.microsoft.com/office/drawing/2014/main" id="{1B93E7C2-372F-3C88-A257-566980BE8D62}"/>
                </a:ext>
              </a:extLst>
            </p:cNvPr>
            <p:cNvSpPr/>
            <p:nvPr/>
          </p:nvSpPr>
          <p:spPr>
            <a:xfrm>
              <a:off x="3138005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6" name="Elipse 255">
              <a:extLst>
                <a:ext uri="{FF2B5EF4-FFF2-40B4-BE49-F238E27FC236}">
                  <a16:creationId xmlns:a16="http://schemas.microsoft.com/office/drawing/2014/main" id="{81CF0322-0A5E-DA8F-BA7D-F95B44AB4527}"/>
                </a:ext>
              </a:extLst>
            </p:cNvPr>
            <p:cNvSpPr/>
            <p:nvPr/>
          </p:nvSpPr>
          <p:spPr>
            <a:xfrm>
              <a:off x="3166292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7" name="Elipse 256">
              <a:extLst>
                <a:ext uri="{FF2B5EF4-FFF2-40B4-BE49-F238E27FC236}">
                  <a16:creationId xmlns:a16="http://schemas.microsoft.com/office/drawing/2014/main" id="{89C4E7C6-829A-2BCD-CD4D-2BAC0D80FC1C}"/>
                </a:ext>
              </a:extLst>
            </p:cNvPr>
            <p:cNvSpPr/>
            <p:nvPr/>
          </p:nvSpPr>
          <p:spPr>
            <a:xfrm>
              <a:off x="3250456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8" name="Elipse 257">
              <a:extLst>
                <a:ext uri="{FF2B5EF4-FFF2-40B4-BE49-F238E27FC236}">
                  <a16:creationId xmlns:a16="http://schemas.microsoft.com/office/drawing/2014/main" id="{15FF19A4-F60D-D14F-4B6F-CBA283D09560}"/>
                </a:ext>
              </a:extLst>
            </p:cNvPr>
            <p:cNvSpPr/>
            <p:nvPr/>
          </p:nvSpPr>
          <p:spPr>
            <a:xfrm>
              <a:off x="3336888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9" name="Rectángulo 258">
              <a:extLst>
                <a:ext uri="{FF2B5EF4-FFF2-40B4-BE49-F238E27FC236}">
                  <a16:creationId xmlns:a16="http://schemas.microsoft.com/office/drawing/2014/main" id="{83E787FE-2BC3-3CEC-5D15-3A629D28E695}"/>
                </a:ext>
              </a:extLst>
            </p:cNvPr>
            <p:cNvSpPr/>
            <p:nvPr/>
          </p:nvSpPr>
          <p:spPr>
            <a:xfrm>
              <a:off x="3575212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0" name="Elipse 259">
              <a:extLst>
                <a:ext uri="{FF2B5EF4-FFF2-40B4-BE49-F238E27FC236}">
                  <a16:creationId xmlns:a16="http://schemas.microsoft.com/office/drawing/2014/main" id="{202DFEDE-9726-9899-7ED0-0608E509B7B3}"/>
                </a:ext>
              </a:extLst>
            </p:cNvPr>
            <p:cNvSpPr/>
            <p:nvPr/>
          </p:nvSpPr>
          <p:spPr>
            <a:xfrm>
              <a:off x="3603499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1" name="Elipse 260">
              <a:extLst>
                <a:ext uri="{FF2B5EF4-FFF2-40B4-BE49-F238E27FC236}">
                  <a16:creationId xmlns:a16="http://schemas.microsoft.com/office/drawing/2014/main" id="{BB09CAF2-338B-2EE8-CFB0-30FCE3B6CFED}"/>
                </a:ext>
              </a:extLst>
            </p:cNvPr>
            <p:cNvSpPr/>
            <p:nvPr/>
          </p:nvSpPr>
          <p:spPr>
            <a:xfrm>
              <a:off x="3687663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2" name="Elipse 261">
              <a:extLst>
                <a:ext uri="{FF2B5EF4-FFF2-40B4-BE49-F238E27FC236}">
                  <a16:creationId xmlns:a16="http://schemas.microsoft.com/office/drawing/2014/main" id="{05F21B15-A527-90AC-092E-5D0797A6794E}"/>
                </a:ext>
              </a:extLst>
            </p:cNvPr>
            <p:cNvSpPr/>
            <p:nvPr/>
          </p:nvSpPr>
          <p:spPr>
            <a:xfrm>
              <a:off x="3774095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3" name="Rectángulo 262">
              <a:extLst>
                <a:ext uri="{FF2B5EF4-FFF2-40B4-BE49-F238E27FC236}">
                  <a16:creationId xmlns:a16="http://schemas.microsoft.com/office/drawing/2014/main" id="{2FCD6682-BA4C-7726-DCF3-71F57F0C2B02}"/>
                </a:ext>
              </a:extLst>
            </p:cNvPr>
            <p:cNvSpPr/>
            <p:nvPr/>
          </p:nvSpPr>
          <p:spPr>
            <a:xfrm>
              <a:off x="4026754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4" name="Elipse 263">
              <a:extLst>
                <a:ext uri="{FF2B5EF4-FFF2-40B4-BE49-F238E27FC236}">
                  <a16:creationId xmlns:a16="http://schemas.microsoft.com/office/drawing/2014/main" id="{45D3E8B4-194B-ED47-4D6F-CB60DA3EFDD6}"/>
                </a:ext>
              </a:extLst>
            </p:cNvPr>
            <p:cNvSpPr/>
            <p:nvPr/>
          </p:nvSpPr>
          <p:spPr>
            <a:xfrm>
              <a:off x="4055041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5" name="Elipse 264">
              <a:extLst>
                <a:ext uri="{FF2B5EF4-FFF2-40B4-BE49-F238E27FC236}">
                  <a16:creationId xmlns:a16="http://schemas.microsoft.com/office/drawing/2014/main" id="{B37926A3-D18E-812E-2CCD-1EC3FC73D332}"/>
                </a:ext>
              </a:extLst>
            </p:cNvPr>
            <p:cNvSpPr/>
            <p:nvPr/>
          </p:nvSpPr>
          <p:spPr>
            <a:xfrm>
              <a:off x="4139205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6" name="Elipse 265">
              <a:extLst>
                <a:ext uri="{FF2B5EF4-FFF2-40B4-BE49-F238E27FC236}">
                  <a16:creationId xmlns:a16="http://schemas.microsoft.com/office/drawing/2014/main" id="{C0DFA17B-12CB-0EBE-3F80-BBF2FFA543C6}"/>
                </a:ext>
              </a:extLst>
            </p:cNvPr>
            <p:cNvSpPr/>
            <p:nvPr/>
          </p:nvSpPr>
          <p:spPr>
            <a:xfrm>
              <a:off x="4225637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7" name="Rectángulo 266">
              <a:extLst>
                <a:ext uri="{FF2B5EF4-FFF2-40B4-BE49-F238E27FC236}">
                  <a16:creationId xmlns:a16="http://schemas.microsoft.com/office/drawing/2014/main" id="{9E619581-DC6A-1872-F14E-D49826678A5F}"/>
                </a:ext>
              </a:extLst>
            </p:cNvPr>
            <p:cNvSpPr/>
            <p:nvPr/>
          </p:nvSpPr>
          <p:spPr>
            <a:xfrm>
              <a:off x="4465128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8" name="Elipse 267">
              <a:extLst>
                <a:ext uri="{FF2B5EF4-FFF2-40B4-BE49-F238E27FC236}">
                  <a16:creationId xmlns:a16="http://schemas.microsoft.com/office/drawing/2014/main" id="{F721033F-21AC-320F-E343-5BBEC926149D}"/>
                </a:ext>
              </a:extLst>
            </p:cNvPr>
            <p:cNvSpPr/>
            <p:nvPr/>
          </p:nvSpPr>
          <p:spPr>
            <a:xfrm>
              <a:off x="4493415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9" name="Elipse 268">
              <a:extLst>
                <a:ext uri="{FF2B5EF4-FFF2-40B4-BE49-F238E27FC236}">
                  <a16:creationId xmlns:a16="http://schemas.microsoft.com/office/drawing/2014/main" id="{EBF6E661-CAC3-CB0E-6BC7-0250941FAB30}"/>
                </a:ext>
              </a:extLst>
            </p:cNvPr>
            <p:cNvSpPr/>
            <p:nvPr/>
          </p:nvSpPr>
          <p:spPr>
            <a:xfrm>
              <a:off x="4577579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0" name="Elipse 269">
              <a:extLst>
                <a:ext uri="{FF2B5EF4-FFF2-40B4-BE49-F238E27FC236}">
                  <a16:creationId xmlns:a16="http://schemas.microsoft.com/office/drawing/2014/main" id="{6D274544-53EA-9F43-9ADC-92C7062C3E42}"/>
                </a:ext>
              </a:extLst>
            </p:cNvPr>
            <p:cNvSpPr/>
            <p:nvPr/>
          </p:nvSpPr>
          <p:spPr>
            <a:xfrm>
              <a:off x="4664011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1" name="Rectángulo 270">
              <a:extLst>
                <a:ext uri="{FF2B5EF4-FFF2-40B4-BE49-F238E27FC236}">
                  <a16:creationId xmlns:a16="http://schemas.microsoft.com/office/drawing/2014/main" id="{B4129AF3-F9C4-7033-D1AE-58A2D1A5681D}"/>
                </a:ext>
              </a:extLst>
            </p:cNvPr>
            <p:cNvSpPr/>
            <p:nvPr/>
          </p:nvSpPr>
          <p:spPr>
            <a:xfrm>
              <a:off x="4916670" y="1804036"/>
              <a:ext cx="294199" cy="21468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2" name="Elipse 271">
              <a:extLst>
                <a:ext uri="{FF2B5EF4-FFF2-40B4-BE49-F238E27FC236}">
                  <a16:creationId xmlns:a16="http://schemas.microsoft.com/office/drawing/2014/main" id="{11887670-A351-FD35-54C0-A0B04ECE8963}"/>
                </a:ext>
              </a:extLst>
            </p:cNvPr>
            <p:cNvSpPr/>
            <p:nvPr/>
          </p:nvSpPr>
          <p:spPr>
            <a:xfrm>
              <a:off x="4944957" y="1870296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3" name="Elipse 272">
              <a:extLst>
                <a:ext uri="{FF2B5EF4-FFF2-40B4-BE49-F238E27FC236}">
                  <a16:creationId xmlns:a16="http://schemas.microsoft.com/office/drawing/2014/main" id="{BBF60F4A-401D-50E4-7BDE-3F4F65D06C3F}"/>
                </a:ext>
              </a:extLst>
            </p:cNvPr>
            <p:cNvSpPr/>
            <p:nvPr/>
          </p:nvSpPr>
          <p:spPr>
            <a:xfrm>
              <a:off x="5029121" y="1872569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4" name="Elipse 273">
              <a:extLst>
                <a:ext uri="{FF2B5EF4-FFF2-40B4-BE49-F238E27FC236}">
                  <a16:creationId xmlns:a16="http://schemas.microsoft.com/office/drawing/2014/main" id="{1FF50F2F-1336-28E8-BFB0-329E2DE242EB}"/>
                </a:ext>
              </a:extLst>
            </p:cNvPr>
            <p:cNvSpPr/>
            <p:nvPr/>
          </p:nvSpPr>
          <p:spPr>
            <a:xfrm>
              <a:off x="5115553" y="1872570"/>
              <a:ext cx="59140" cy="6369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9AC795B5-F9E9-D5A7-39DE-B2A537ABC9A2}"/>
              </a:ext>
            </a:extLst>
          </p:cNvPr>
          <p:cNvSpPr txBox="1"/>
          <p:nvPr/>
        </p:nvSpPr>
        <p:spPr>
          <a:xfrm rot="16200000">
            <a:off x="4039016" y="465678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Top SiPM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62D4F2BF-D158-D910-F1B5-C5CA08012123}"/>
              </a:ext>
            </a:extLst>
          </p:cNvPr>
          <p:cNvSpPr txBox="1"/>
          <p:nvPr/>
        </p:nvSpPr>
        <p:spPr>
          <a:xfrm rot="16200000">
            <a:off x="3031939" y="465667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Bot SiPM</a:t>
            </a:r>
          </a:p>
        </p:txBody>
      </p:sp>
      <p:sp>
        <p:nvSpPr>
          <p:cNvPr id="277" name="CuadroTexto 276">
            <a:extLst>
              <a:ext uri="{FF2B5EF4-FFF2-40B4-BE49-F238E27FC236}">
                <a16:creationId xmlns:a16="http://schemas.microsoft.com/office/drawing/2014/main" id="{44C2CA58-B1D9-7EF6-4EA6-45AE3E470069}"/>
              </a:ext>
            </a:extLst>
          </p:cNvPr>
          <p:cNvSpPr txBox="1"/>
          <p:nvPr/>
        </p:nvSpPr>
        <p:spPr>
          <a:xfrm rot="16200000">
            <a:off x="2099257" y="453671"/>
            <a:ext cx="123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Spare SiPM</a:t>
            </a:r>
          </a:p>
        </p:txBody>
      </p:sp>
      <p:sp>
        <p:nvSpPr>
          <p:cNvPr id="3" name="Diagrama de flujo: proceso 20">
            <a:extLst>
              <a:ext uri="{FF2B5EF4-FFF2-40B4-BE49-F238E27FC236}">
                <a16:creationId xmlns:a16="http://schemas.microsoft.com/office/drawing/2014/main" id="{24C47EA8-58BE-D7A8-71C3-F20C1B2DA8AA}"/>
              </a:ext>
            </a:extLst>
          </p:cNvPr>
          <p:cNvSpPr/>
          <p:nvPr/>
        </p:nvSpPr>
        <p:spPr>
          <a:xfrm>
            <a:off x="2683907" y="5935686"/>
            <a:ext cx="2473329" cy="50526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Power Supply + DC-DC converters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8DAAC69-52FA-D19A-D980-31DEC770099D}"/>
              </a:ext>
            </a:extLst>
          </p:cNvPr>
          <p:cNvSpPr txBox="1"/>
          <p:nvPr/>
        </p:nvSpPr>
        <p:spPr>
          <a:xfrm>
            <a:off x="-107664" y="1105064"/>
            <a:ext cx="26493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accent5">
                    <a:lumMod val="75000"/>
                  </a:schemeClr>
                </a:solidFill>
              </a:rPr>
              <a:t>1 ASIC Petiroc 2A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1 FPGA Cyclone III </a:t>
            </a:r>
            <a:br>
              <a:rPr lang="es-MX" sz="1200" b="1" dirty="0"/>
            </a:br>
            <a:r>
              <a:rPr lang="es-MX" sz="1200" b="1" dirty="0"/>
              <a:t>(non Rad-Hard) </a:t>
            </a:r>
            <a:endParaRPr lang="es-MX" sz="1200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USB communication and debugging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accent2">
                    <a:lumMod val="50000"/>
                  </a:schemeClr>
                </a:solidFill>
              </a:rPr>
              <a:t>32 Channels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rgbClr val="002060"/>
                </a:solidFill>
              </a:rPr>
              <a:t>Charge and Time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>
                <a:solidFill>
                  <a:schemeClr val="bg2">
                    <a:lumMod val="50000"/>
                  </a:schemeClr>
                </a:solidFill>
              </a:rPr>
              <a:t>Channel by channel SiPM high voltage adjustment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/>
              <a:t>6mW/channel power consumption</a:t>
            </a:r>
          </a:p>
          <a:p>
            <a:endParaRPr lang="es-MX" sz="1200" b="1" dirty="0"/>
          </a:p>
          <a:p>
            <a:endParaRPr lang="es-MX" sz="1400" b="1" dirty="0"/>
          </a:p>
          <a:p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36F3774-62FE-B865-A020-8AA7F0BB07A1}"/>
              </a:ext>
            </a:extLst>
          </p:cNvPr>
          <p:cNvSpPr/>
          <p:nvPr/>
        </p:nvSpPr>
        <p:spPr>
          <a:xfrm>
            <a:off x="5867400" y="1836301"/>
            <a:ext cx="1895475" cy="766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Current – Voltage an temp sensor </a:t>
            </a:r>
          </a:p>
        </p:txBody>
      </p:sp>
      <p:cxnSp>
        <p:nvCxnSpPr>
          <p:cNvPr id="12" name="Conector: angular 43">
            <a:extLst>
              <a:ext uri="{FF2B5EF4-FFF2-40B4-BE49-F238E27FC236}">
                <a16:creationId xmlns:a16="http://schemas.microsoft.com/office/drawing/2014/main" id="{626200C2-6230-0A2C-00ED-0706F3F77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72742" y="2757882"/>
            <a:ext cx="720700" cy="523543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29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703490-739E-19CC-56EC-D2465EFD4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158874"/>
            <a:ext cx="3429000" cy="1719072"/>
          </a:xfrm>
        </p:spPr>
        <p:txBody>
          <a:bodyPr anchor="b">
            <a:normAutofit fontScale="90000"/>
          </a:bodyPr>
          <a:lstStyle/>
          <a:p>
            <a:r>
              <a:rPr lang="es-MX" sz="5400" dirty="0"/>
              <a:t>FEC </a:t>
            </a:r>
            <a:br>
              <a:rPr lang="es-MX" sz="5400" dirty="0"/>
            </a:br>
            <a:r>
              <a:rPr lang="es-MX" sz="5400" dirty="0"/>
              <a:t>Final Design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2988CC-3BE8-045B-951E-C4E4D584E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1996407"/>
            <a:ext cx="3429000" cy="3410712"/>
          </a:xfrm>
        </p:spPr>
        <p:txBody>
          <a:bodyPr anchor="t">
            <a:normAutofit fontScale="92500" lnSpcReduction="20000"/>
          </a:bodyPr>
          <a:lstStyle/>
          <a:p>
            <a:r>
              <a:rPr lang="es-MX" sz="2200" dirty="0"/>
              <a:t>25 x 20 cm</a:t>
            </a:r>
          </a:p>
          <a:p>
            <a:r>
              <a:rPr lang="es-MX" sz="2200" dirty="0"/>
              <a:t>1 PETIROC 2A (32 Ch)</a:t>
            </a:r>
          </a:p>
          <a:p>
            <a:r>
              <a:rPr lang="es-MX" sz="2200" dirty="0"/>
              <a:t>FPGA Cyclone </a:t>
            </a:r>
          </a:p>
          <a:p>
            <a:endParaRPr lang="es-MX" sz="2200" dirty="0"/>
          </a:p>
          <a:p>
            <a:r>
              <a:rPr lang="es-MX" sz="2200" dirty="0"/>
              <a:t>In production (PCBWay)</a:t>
            </a:r>
          </a:p>
          <a:p>
            <a:endParaRPr lang="es-MX" sz="2200" dirty="0"/>
          </a:p>
          <a:p>
            <a:r>
              <a:rPr lang="es-MX" sz="2200" dirty="0"/>
              <a:t>Many details</a:t>
            </a:r>
          </a:p>
          <a:p>
            <a:pPr lvl="1"/>
            <a:r>
              <a:rPr lang="es-MX" sz="1800" dirty="0"/>
              <a:t>Wrong gerber generation </a:t>
            </a:r>
          </a:p>
          <a:p>
            <a:pPr lvl="1"/>
            <a:r>
              <a:rPr lang="es-MX" sz="1800" dirty="0"/>
              <a:t>Extra ring around PCB</a:t>
            </a:r>
          </a:p>
          <a:p>
            <a:pPr lvl="1"/>
            <a:r>
              <a:rPr lang="es-MX" sz="1800" dirty="0"/>
              <a:t>No drill files</a:t>
            </a:r>
          </a:p>
          <a:p>
            <a:pPr lvl="1"/>
            <a:r>
              <a:rPr lang="es-MX" sz="1800" dirty="0"/>
              <a:t>No outline layer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CDAFD9A-490F-38E2-9DF3-DC5E4D797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348" y="40413"/>
            <a:ext cx="8374651" cy="6448481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2065968-8B02-A968-61FD-49787528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s-MX" smtClean="0"/>
              <a:pPr>
                <a:spcAft>
                  <a:spcPts val="600"/>
                </a:spcAft>
              </a:pPr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74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F92C35D-4E19-9AF7-A4E2-1ABA5ADBA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312" y="84909"/>
            <a:ext cx="3429000" cy="1719072"/>
          </a:xfrm>
        </p:spPr>
        <p:txBody>
          <a:bodyPr anchor="b">
            <a:normAutofit/>
          </a:bodyPr>
          <a:lstStyle/>
          <a:p>
            <a:r>
              <a:rPr lang="es-MX" sz="5400" dirty="0"/>
              <a:t>In production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BE24DD-AA0D-47F5-8364-5B1676DC5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373" y="2578938"/>
            <a:ext cx="3429000" cy="3410712"/>
          </a:xfrm>
        </p:spPr>
        <p:txBody>
          <a:bodyPr anchor="t">
            <a:normAutofit/>
          </a:bodyPr>
          <a:lstStyle/>
          <a:p>
            <a:r>
              <a:rPr lang="es-MX" sz="2200" dirty="0"/>
              <a:t>Fabrication in progress after many issues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BB0B480-BFA9-7270-4300-D4B1511F9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641624"/>
            <a:ext cx="6903720" cy="5574751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68536D-A999-4BAC-F2B9-FD0EAB206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s-MX" smtClean="0"/>
              <a:pPr>
                <a:spcAft>
                  <a:spcPts val="600"/>
                </a:spcAft>
              </a:pPr>
              <a:t>8</a:t>
            </a:fld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2BCF994-0B74-4577-1906-99B56B222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4" y="3249386"/>
            <a:ext cx="4474921" cy="360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40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CE4CD03-1A67-C6B8-B13C-377925757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0B34831-334C-E84B-B0EC-4673DB9B5CFB}" type="slidenum">
              <a:rPr lang="en-US" sz="110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1309F5-43BD-5337-9AE6-2819669DFC04}"/>
              </a:ext>
            </a:extLst>
          </p:cNvPr>
          <p:cNvSpPr txBox="1"/>
          <p:nvPr/>
        </p:nvSpPr>
        <p:spPr>
          <a:xfrm>
            <a:off x="2547257" y="440871"/>
            <a:ext cx="4816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/>
              <a:t>Fabrication Progress</a:t>
            </a:r>
            <a:endParaRPr lang="es-MX" sz="4000" b="1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B01BD74-CAC1-93F3-6558-2D98DAADD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8614"/>
            <a:ext cx="10515600" cy="382536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0694335-889D-DC31-7F52-123961752029}"/>
              </a:ext>
            </a:extLst>
          </p:cNvPr>
          <p:cNvSpPr txBox="1"/>
          <p:nvPr/>
        </p:nvSpPr>
        <p:spPr>
          <a:xfrm>
            <a:off x="6215449" y="5103341"/>
            <a:ext cx="170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B050"/>
                </a:solidFill>
              </a:rPr>
              <a:t>54 % today</a:t>
            </a:r>
          </a:p>
        </p:txBody>
      </p:sp>
    </p:spTree>
    <p:extLst>
      <p:ext uri="{BB962C8B-B14F-4D97-AF65-F5344CB8AC3E}">
        <p14:creationId xmlns:p14="http://schemas.microsoft.com/office/powerpoint/2010/main" val="24892342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67728</TotalTime>
  <Words>980</Words>
  <Application>Microsoft Macintosh PowerPoint</Application>
  <PresentationFormat>Panorámica</PresentationFormat>
  <Paragraphs>359</Paragraphs>
  <Slides>28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Aptos</vt:lpstr>
      <vt:lpstr>Arial</vt:lpstr>
      <vt:lpstr>Calibri</vt:lpstr>
      <vt:lpstr>Calibri Light</vt:lpstr>
      <vt:lpstr>CMR12</vt:lpstr>
      <vt:lpstr>Segoe UI</vt:lpstr>
      <vt:lpstr>Tema de Office</vt:lpstr>
      <vt:lpstr>Muon ID Electronics: plastic scintillator option</vt:lpstr>
      <vt:lpstr>Presentación de PowerPoint</vt:lpstr>
      <vt:lpstr>MuonID Detector Plastic Scintillator Option</vt:lpstr>
      <vt:lpstr>Channels Distribution (Option)</vt:lpstr>
      <vt:lpstr>MuonID FEC details</vt:lpstr>
      <vt:lpstr>FEC + Patch Panel (Version 1)</vt:lpstr>
      <vt:lpstr>FEC  Final Design</vt:lpstr>
      <vt:lpstr>In production</vt:lpstr>
      <vt:lpstr>Presentación de PowerPoint</vt:lpstr>
      <vt:lpstr>Patch Pannel (V1)</vt:lpstr>
      <vt:lpstr>Patch Pannel (V2)</vt:lpstr>
      <vt:lpstr>User Interface</vt:lpstr>
      <vt:lpstr>Presentación de PowerPoint</vt:lpstr>
      <vt:lpstr>FEC + Patch Panel (Version 2)</vt:lpstr>
      <vt:lpstr>Time Line (FEC Version 1)</vt:lpstr>
      <vt:lpstr>Radiation Tolerances</vt:lpstr>
      <vt:lpstr>Firmware</vt:lpstr>
      <vt:lpstr>Summary 2/2</vt:lpstr>
      <vt:lpstr>Muon ID Electronics Organization</vt:lpstr>
      <vt:lpstr>Thank You for your attention</vt:lpstr>
      <vt:lpstr>TOF design</vt:lpstr>
      <vt:lpstr>Presentación de PowerPoint</vt:lpstr>
      <vt:lpstr>Dose tolerances (from CMS) </vt:lpstr>
      <vt:lpstr>Presentación de PowerPoint</vt:lpstr>
      <vt:lpstr>Presentación de PowerPoint</vt:lpstr>
      <vt:lpstr>Presentación de PowerPoint</vt:lpstr>
      <vt:lpstr>Petiroc 2A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MuonId Detector</dc:title>
  <dc:creator>Microsoft Office User</dc:creator>
  <cp:lastModifiedBy>GUILLERMO TEJEDA - MUNOZ</cp:lastModifiedBy>
  <cp:revision>232</cp:revision>
  <cp:lastPrinted>2024-03-22T15:02:25Z</cp:lastPrinted>
  <dcterms:created xsi:type="dcterms:W3CDTF">2023-02-17T15:03:58Z</dcterms:created>
  <dcterms:modified xsi:type="dcterms:W3CDTF">2024-10-10T06:51:18Z</dcterms:modified>
</cp:coreProperties>
</file>