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307" r:id="rId2"/>
    <p:sldId id="309" r:id="rId3"/>
    <p:sldId id="310" r:id="rId4"/>
    <p:sldId id="330" r:id="rId5"/>
    <p:sldId id="333" r:id="rId6"/>
    <p:sldId id="269" r:id="rId7"/>
    <p:sldId id="288" r:id="rId8"/>
    <p:sldId id="289" r:id="rId9"/>
    <p:sldId id="296" r:id="rId10"/>
    <p:sldId id="280" r:id="rId11"/>
    <p:sldId id="279" r:id="rId12"/>
    <p:sldId id="300" r:id="rId13"/>
    <p:sldId id="271" r:id="rId14"/>
    <p:sldId id="272" r:id="rId15"/>
    <p:sldId id="287" r:id="rId16"/>
    <p:sldId id="290" r:id="rId17"/>
    <p:sldId id="273" r:id="rId18"/>
    <p:sldId id="285" r:id="rId19"/>
    <p:sldId id="286" r:id="rId20"/>
    <p:sldId id="294" r:id="rId21"/>
    <p:sldId id="295" r:id="rId22"/>
    <p:sldId id="291" r:id="rId23"/>
    <p:sldId id="274" r:id="rId24"/>
    <p:sldId id="277" r:id="rId25"/>
    <p:sldId id="331" r:id="rId26"/>
    <p:sldId id="293" r:id="rId27"/>
    <p:sldId id="332" r:id="rId28"/>
    <p:sldId id="256" r:id="rId29"/>
    <p:sldId id="257" r:id="rId30"/>
    <p:sldId id="258" r:id="rId31"/>
    <p:sldId id="262" r:id="rId32"/>
    <p:sldId id="259" r:id="rId33"/>
    <p:sldId id="261" r:id="rId34"/>
    <p:sldId id="263" r:id="rId35"/>
    <p:sldId id="267" r:id="rId36"/>
    <p:sldId id="264" r:id="rId37"/>
    <p:sldId id="268" r:id="rId38"/>
    <p:sldId id="265" r:id="rId39"/>
    <p:sldId id="266" r:id="rId40"/>
    <p:sldId id="282" r:id="rId41"/>
    <p:sldId id="270" r:id="rId42"/>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cek Swierblewski" initials="JS" lastIdx="1" clrIdx="0">
    <p:extLst>
      <p:ext uri="{19B8F6BF-5375-455C-9EA6-DF929625EA0E}">
        <p15:presenceInfo xmlns:p15="http://schemas.microsoft.com/office/powerpoint/2012/main" userId="2969e768627cd10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FFFFFF"/>
    <a:srgbClr val="07498C"/>
    <a:srgbClr val="0D4E90"/>
    <a:srgbClr val="084A8D"/>
    <a:srgbClr val="F0F6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35" autoAdjust="0"/>
    <p:restoredTop sz="94660"/>
  </p:normalViewPr>
  <p:slideViewPr>
    <p:cSldViewPr snapToGrid="0">
      <p:cViewPr varScale="1">
        <p:scale>
          <a:sx n="122" d="100"/>
          <a:sy n="122" d="100"/>
        </p:scale>
        <p:origin x="96"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969e768627cd10b" providerId="LiveId" clId="{0D5366D1-7758-4444-A4FC-71F544882CC9}"/>
  </pc:docChgLst>
  <pc:docChgLst>
    <pc:chgData userId="2969e768627cd10b" providerId="LiveId" clId="{0CB6B775-AA78-44F8-92B7-FDD273F7FBEB}"/>
    <pc:docChg chg="custSel addSld delSld modSld sldOrd modMainMaster">
      <pc:chgData name="" userId="2969e768627cd10b" providerId="LiveId" clId="{0CB6B775-AA78-44F8-92B7-FDD273F7FBEB}" dt="2024-10-10T10:45:17.567" v="765"/>
      <pc:docMkLst>
        <pc:docMk/>
      </pc:docMkLst>
      <pc:sldChg chg="addSp delSp">
        <pc:chgData name="" userId="2969e768627cd10b" providerId="LiveId" clId="{0CB6B775-AA78-44F8-92B7-FDD273F7FBEB}" dt="2024-10-10T08:15:20.147" v="517"/>
        <pc:sldMkLst>
          <pc:docMk/>
          <pc:sldMk cId="2660228681" sldId="256"/>
        </pc:sldMkLst>
        <pc:spChg chg="del">
          <ac:chgData name="" userId="2969e768627cd10b" providerId="LiveId" clId="{0CB6B775-AA78-44F8-92B7-FDD273F7FBEB}" dt="2024-10-10T08:15:19.866" v="516" actId="478"/>
          <ac:spMkLst>
            <pc:docMk/>
            <pc:sldMk cId="2660228681" sldId="256"/>
            <ac:spMk id="2" creationId="{00000000-0000-0000-0000-000000000000}"/>
          </ac:spMkLst>
        </pc:spChg>
        <pc:spChg chg="add">
          <ac:chgData name="" userId="2969e768627cd10b" providerId="LiveId" clId="{0CB6B775-AA78-44F8-92B7-FDD273F7FBEB}" dt="2024-10-10T08:15:20.147" v="517"/>
          <ac:spMkLst>
            <pc:docMk/>
            <pc:sldMk cId="2660228681" sldId="256"/>
            <ac:spMk id="12" creationId="{992609F8-19D4-44B6-83F0-A972B8FEE2F4}"/>
          </ac:spMkLst>
        </pc:spChg>
      </pc:sldChg>
      <pc:sldChg chg="addSp delSp">
        <pc:chgData name="" userId="2969e768627cd10b" providerId="LiveId" clId="{0CB6B775-AA78-44F8-92B7-FDD273F7FBEB}" dt="2024-10-10T08:15:24.947" v="519"/>
        <pc:sldMkLst>
          <pc:docMk/>
          <pc:sldMk cId="3486092954" sldId="257"/>
        </pc:sldMkLst>
        <pc:spChg chg="del">
          <ac:chgData name="" userId="2969e768627cd10b" providerId="LiveId" clId="{0CB6B775-AA78-44F8-92B7-FDD273F7FBEB}" dt="2024-10-10T08:15:24.635" v="518" actId="478"/>
          <ac:spMkLst>
            <pc:docMk/>
            <pc:sldMk cId="3486092954" sldId="257"/>
            <ac:spMk id="4" creationId="{00000000-0000-0000-0000-000000000000}"/>
          </ac:spMkLst>
        </pc:spChg>
        <pc:spChg chg="del">
          <ac:chgData name="" userId="2969e768627cd10b" providerId="LiveId" clId="{0CB6B775-AA78-44F8-92B7-FDD273F7FBEB}" dt="2024-10-10T06:01:51.982" v="267" actId="478"/>
          <ac:spMkLst>
            <pc:docMk/>
            <pc:sldMk cId="3486092954" sldId="257"/>
            <ac:spMk id="6" creationId="{00000000-0000-0000-0000-000000000000}"/>
          </ac:spMkLst>
        </pc:spChg>
        <pc:spChg chg="add">
          <ac:chgData name="" userId="2969e768627cd10b" providerId="LiveId" clId="{0CB6B775-AA78-44F8-92B7-FDD273F7FBEB}" dt="2024-10-10T06:01:52.342" v="268"/>
          <ac:spMkLst>
            <pc:docMk/>
            <pc:sldMk cId="3486092954" sldId="257"/>
            <ac:spMk id="17" creationId="{0F4A83F2-6020-48D1-ADAE-0B246E20A489}"/>
          </ac:spMkLst>
        </pc:spChg>
        <pc:spChg chg="add">
          <ac:chgData name="" userId="2969e768627cd10b" providerId="LiveId" clId="{0CB6B775-AA78-44F8-92B7-FDD273F7FBEB}" dt="2024-10-10T08:15:24.947" v="519"/>
          <ac:spMkLst>
            <pc:docMk/>
            <pc:sldMk cId="3486092954" sldId="257"/>
            <ac:spMk id="18" creationId="{27D03914-18EE-43E4-B2EC-26B3D83F3B23}"/>
          </ac:spMkLst>
        </pc:spChg>
      </pc:sldChg>
      <pc:sldChg chg="addSp delSp">
        <pc:chgData name="" userId="2969e768627cd10b" providerId="LiveId" clId="{0CB6B775-AA78-44F8-92B7-FDD273F7FBEB}" dt="2024-10-10T08:15:28.858" v="521"/>
        <pc:sldMkLst>
          <pc:docMk/>
          <pc:sldMk cId="1030724487" sldId="258"/>
        </pc:sldMkLst>
        <pc:spChg chg="del">
          <ac:chgData name="" userId="2969e768627cd10b" providerId="LiveId" clId="{0CB6B775-AA78-44F8-92B7-FDD273F7FBEB}" dt="2024-10-10T08:15:28.514" v="520" actId="478"/>
          <ac:spMkLst>
            <pc:docMk/>
            <pc:sldMk cId="1030724487" sldId="258"/>
            <ac:spMk id="2" creationId="{00000000-0000-0000-0000-000000000000}"/>
          </ac:spMkLst>
        </pc:spChg>
        <pc:spChg chg="del">
          <ac:chgData name="" userId="2969e768627cd10b" providerId="LiveId" clId="{0CB6B775-AA78-44F8-92B7-FDD273F7FBEB}" dt="2024-10-10T06:01:58.517" v="269" actId="478"/>
          <ac:spMkLst>
            <pc:docMk/>
            <pc:sldMk cId="1030724487" sldId="258"/>
            <ac:spMk id="3" creationId="{00000000-0000-0000-0000-000000000000}"/>
          </ac:spMkLst>
        </pc:spChg>
        <pc:spChg chg="add">
          <ac:chgData name="" userId="2969e768627cd10b" providerId="LiveId" clId="{0CB6B775-AA78-44F8-92B7-FDD273F7FBEB}" dt="2024-10-10T06:01:58.846" v="270"/>
          <ac:spMkLst>
            <pc:docMk/>
            <pc:sldMk cId="1030724487" sldId="258"/>
            <ac:spMk id="13" creationId="{ADE6FB02-0763-41DC-A16C-3730C1D6692C}"/>
          </ac:spMkLst>
        </pc:spChg>
        <pc:spChg chg="add">
          <ac:chgData name="" userId="2969e768627cd10b" providerId="LiveId" clId="{0CB6B775-AA78-44F8-92B7-FDD273F7FBEB}" dt="2024-10-10T08:15:28.858" v="521"/>
          <ac:spMkLst>
            <pc:docMk/>
            <pc:sldMk cId="1030724487" sldId="258"/>
            <ac:spMk id="14" creationId="{B48E4F0B-9742-4090-ABAE-F8ADE082D999}"/>
          </ac:spMkLst>
        </pc:spChg>
      </pc:sldChg>
      <pc:sldChg chg="addSp delSp">
        <pc:chgData name="" userId="2969e768627cd10b" providerId="LiveId" clId="{0CB6B775-AA78-44F8-92B7-FDD273F7FBEB}" dt="2024-10-10T08:15:40.867" v="525"/>
        <pc:sldMkLst>
          <pc:docMk/>
          <pc:sldMk cId="3839302402" sldId="259"/>
        </pc:sldMkLst>
        <pc:spChg chg="del">
          <ac:chgData name="" userId="2969e768627cd10b" providerId="LiveId" clId="{0CB6B775-AA78-44F8-92B7-FDD273F7FBEB}" dt="2024-10-10T08:15:40.555" v="524" actId="478"/>
          <ac:spMkLst>
            <pc:docMk/>
            <pc:sldMk cId="3839302402" sldId="259"/>
            <ac:spMk id="2" creationId="{00000000-0000-0000-0000-000000000000}"/>
          </ac:spMkLst>
        </pc:spChg>
        <pc:spChg chg="del">
          <ac:chgData name="" userId="2969e768627cd10b" providerId="LiveId" clId="{0CB6B775-AA78-44F8-92B7-FDD273F7FBEB}" dt="2024-10-10T06:02:07.573" v="273" actId="478"/>
          <ac:spMkLst>
            <pc:docMk/>
            <pc:sldMk cId="3839302402" sldId="259"/>
            <ac:spMk id="4" creationId="{00000000-0000-0000-0000-000000000000}"/>
          </ac:spMkLst>
        </pc:spChg>
        <pc:spChg chg="add">
          <ac:chgData name="" userId="2969e768627cd10b" providerId="LiveId" clId="{0CB6B775-AA78-44F8-92B7-FDD273F7FBEB}" dt="2024-10-10T06:02:07.886" v="274"/>
          <ac:spMkLst>
            <pc:docMk/>
            <pc:sldMk cId="3839302402" sldId="259"/>
            <ac:spMk id="19" creationId="{B9A027CB-3F59-4FDA-A073-6161F22D813A}"/>
          </ac:spMkLst>
        </pc:spChg>
        <pc:spChg chg="add">
          <ac:chgData name="" userId="2969e768627cd10b" providerId="LiveId" clId="{0CB6B775-AA78-44F8-92B7-FDD273F7FBEB}" dt="2024-10-10T08:15:40.867" v="525"/>
          <ac:spMkLst>
            <pc:docMk/>
            <pc:sldMk cId="3839302402" sldId="259"/>
            <ac:spMk id="21" creationId="{C4CC5625-28E9-4AAB-A729-A73409F06A36}"/>
          </ac:spMkLst>
        </pc:spChg>
      </pc:sldChg>
      <pc:sldChg chg="delSp">
        <pc:chgData name="" userId="2969e768627cd10b" providerId="LiveId" clId="{0CB6B775-AA78-44F8-92B7-FDD273F7FBEB}" dt="2024-10-10T06:02:30.720" v="276" actId="478"/>
        <pc:sldMkLst>
          <pc:docMk/>
          <pc:sldMk cId="4250821354" sldId="261"/>
        </pc:sldMkLst>
        <pc:spChg chg="del">
          <ac:chgData name="" userId="2969e768627cd10b" providerId="LiveId" clId="{0CB6B775-AA78-44F8-92B7-FDD273F7FBEB}" dt="2024-10-10T06:02:30.720" v="276" actId="478"/>
          <ac:spMkLst>
            <pc:docMk/>
            <pc:sldMk cId="4250821354" sldId="261"/>
            <ac:spMk id="3" creationId="{00000000-0000-0000-0000-000000000000}"/>
          </ac:spMkLst>
        </pc:spChg>
        <pc:spChg chg="del">
          <ac:chgData name="" userId="2969e768627cd10b" providerId="LiveId" clId="{0CB6B775-AA78-44F8-92B7-FDD273F7FBEB}" dt="2024-10-10T06:02:20.145" v="275" actId="478"/>
          <ac:spMkLst>
            <pc:docMk/>
            <pc:sldMk cId="4250821354" sldId="261"/>
            <ac:spMk id="4" creationId="{00000000-0000-0000-0000-000000000000}"/>
          </ac:spMkLst>
        </pc:spChg>
      </pc:sldChg>
      <pc:sldChg chg="addSp delSp">
        <pc:chgData name="" userId="2969e768627cd10b" providerId="LiveId" clId="{0CB6B775-AA78-44F8-92B7-FDD273F7FBEB}" dt="2024-10-10T08:15:36.535" v="523"/>
        <pc:sldMkLst>
          <pc:docMk/>
          <pc:sldMk cId="1430174731" sldId="262"/>
        </pc:sldMkLst>
        <pc:spChg chg="del">
          <ac:chgData name="" userId="2969e768627cd10b" providerId="LiveId" clId="{0CB6B775-AA78-44F8-92B7-FDD273F7FBEB}" dt="2024-10-10T08:15:36.207" v="522" actId="478"/>
          <ac:spMkLst>
            <pc:docMk/>
            <pc:sldMk cId="1430174731" sldId="262"/>
            <ac:spMk id="3" creationId="{00000000-0000-0000-0000-000000000000}"/>
          </ac:spMkLst>
        </pc:spChg>
        <pc:spChg chg="del">
          <ac:chgData name="" userId="2969e768627cd10b" providerId="LiveId" clId="{0CB6B775-AA78-44F8-92B7-FDD273F7FBEB}" dt="2024-10-10T06:02:03.116" v="271" actId="478"/>
          <ac:spMkLst>
            <pc:docMk/>
            <pc:sldMk cId="1430174731" sldId="262"/>
            <ac:spMk id="5" creationId="{00000000-0000-0000-0000-000000000000}"/>
          </ac:spMkLst>
        </pc:spChg>
        <pc:spChg chg="add">
          <ac:chgData name="" userId="2969e768627cd10b" providerId="LiveId" clId="{0CB6B775-AA78-44F8-92B7-FDD273F7FBEB}" dt="2024-10-10T06:02:03.444" v="272"/>
          <ac:spMkLst>
            <pc:docMk/>
            <pc:sldMk cId="1430174731" sldId="262"/>
            <ac:spMk id="36" creationId="{85615B85-017C-4BFE-BDCA-CBBE2CABD6A1}"/>
          </ac:spMkLst>
        </pc:spChg>
        <pc:spChg chg="add">
          <ac:chgData name="" userId="2969e768627cd10b" providerId="LiveId" clId="{0CB6B775-AA78-44F8-92B7-FDD273F7FBEB}" dt="2024-10-10T08:15:36.535" v="523"/>
          <ac:spMkLst>
            <pc:docMk/>
            <pc:sldMk cId="1430174731" sldId="262"/>
            <ac:spMk id="39" creationId="{2EE89A1F-2567-40D8-BCF4-92C0C2016514}"/>
          </ac:spMkLst>
        </pc:spChg>
      </pc:sldChg>
      <pc:sldChg chg="addSp delSp">
        <pc:chgData name="" userId="2969e768627cd10b" providerId="LiveId" clId="{0CB6B775-AA78-44F8-92B7-FDD273F7FBEB}" dt="2024-10-10T08:15:50.890" v="527"/>
        <pc:sldMkLst>
          <pc:docMk/>
          <pc:sldMk cId="1510065994" sldId="263"/>
        </pc:sldMkLst>
        <pc:spChg chg="del">
          <ac:chgData name="" userId="2969e768627cd10b" providerId="LiveId" clId="{0CB6B775-AA78-44F8-92B7-FDD273F7FBEB}" dt="2024-10-10T08:15:50.562" v="526" actId="478"/>
          <ac:spMkLst>
            <pc:docMk/>
            <pc:sldMk cId="1510065994" sldId="263"/>
            <ac:spMk id="4" creationId="{00000000-0000-0000-0000-000000000000}"/>
          </ac:spMkLst>
        </pc:spChg>
        <pc:spChg chg="del">
          <ac:chgData name="" userId="2969e768627cd10b" providerId="LiveId" clId="{0CB6B775-AA78-44F8-92B7-FDD273F7FBEB}" dt="2024-10-10T06:02:42.059" v="277" actId="478"/>
          <ac:spMkLst>
            <pc:docMk/>
            <pc:sldMk cId="1510065994" sldId="263"/>
            <ac:spMk id="7" creationId="{00000000-0000-0000-0000-000000000000}"/>
          </ac:spMkLst>
        </pc:spChg>
        <pc:spChg chg="add">
          <ac:chgData name="" userId="2969e768627cd10b" providerId="LiveId" clId="{0CB6B775-AA78-44F8-92B7-FDD273F7FBEB}" dt="2024-10-10T06:02:42.590" v="278"/>
          <ac:spMkLst>
            <pc:docMk/>
            <pc:sldMk cId="1510065994" sldId="263"/>
            <ac:spMk id="25" creationId="{7F34B2BC-54B5-440B-9CF0-0B1BF174BF25}"/>
          </ac:spMkLst>
        </pc:spChg>
        <pc:spChg chg="add">
          <ac:chgData name="" userId="2969e768627cd10b" providerId="LiveId" clId="{0CB6B775-AA78-44F8-92B7-FDD273F7FBEB}" dt="2024-10-10T08:15:50.890" v="527"/>
          <ac:spMkLst>
            <pc:docMk/>
            <pc:sldMk cId="1510065994" sldId="263"/>
            <ac:spMk id="26" creationId="{D4AB1D29-2B1D-4572-85F9-74319B063946}"/>
          </ac:spMkLst>
        </pc:spChg>
      </pc:sldChg>
      <pc:sldChg chg="addSp delSp">
        <pc:chgData name="" userId="2969e768627cd10b" providerId="LiveId" clId="{0CB6B775-AA78-44F8-92B7-FDD273F7FBEB}" dt="2024-10-10T08:16:01.194" v="531"/>
        <pc:sldMkLst>
          <pc:docMk/>
          <pc:sldMk cId="4230266707" sldId="264"/>
        </pc:sldMkLst>
        <pc:spChg chg="del">
          <ac:chgData name="" userId="2969e768627cd10b" providerId="LiveId" clId="{0CB6B775-AA78-44F8-92B7-FDD273F7FBEB}" dt="2024-10-10T08:16:00.897" v="530" actId="478"/>
          <ac:spMkLst>
            <pc:docMk/>
            <pc:sldMk cId="4230266707" sldId="264"/>
            <ac:spMk id="7" creationId="{00000000-0000-0000-0000-000000000000}"/>
          </ac:spMkLst>
        </pc:spChg>
        <pc:spChg chg="del">
          <ac:chgData name="" userId="2969e768627cd10b" providerId="LiveId" clId="{0CB6B775-AA78-44F8-92B7-FDD273F7FBEB}" dt="2024-10-10T06:02:54.102" v="281" actId="478"/>
          <ac:spMkLst>
            <pc:docMk/>
            <pc:sldMk cId="4230266707" sldId="264"/>
            <ac:spMk id="9" creationId="{00000000-0000-0000-0000-000000000000}"/>
          </ac:spMkLst>
        </pc:spChg>
        <pc:spChg chg="add">
          <ac:chgData name="" userId="2969e768627cd10b" providerId="LiveId" clId="{0CB6B775-AA78-44F8-92B7-FDD273F7FBEB}" dt="2024-10-10T06:02:54.509" v="282"/>
          <ac:spMkLst>
            <pc:docMk/>
            <pc:sldMk cId="4230266707" sldId="264"/>
            <ac:spMk id="25" creationId="{59D41E11-C9B4-4165-9668-7A96E244EF88}"/>
          </ac:spMkLst>
        </pc:spChg>
        <pc:spChg chg="add">
          <ac:chgData name="" userId="2969e768627cd10b" providerId="LiveId" clId="{0CB6B775-AA78-44F8-92B7-FDD273F7FBEB}" dt="2024-10-10T08:16:01.194" v="531"/>
          <ac:spMkLst>
            <pc:docMk/>
            <pc:sldMk cId="4230266707" sldId="264"/>
            <ac:spMk id="26" creationId="{0DC84ED1-BDAD-449B-9D95-950C951D68E3}"/>
          </ac:spMkLst>
        </pc:spChg>
      </pc:sldChg>
      <pc:sldChg chg="addSp delSp">
        <pc:chgData name="" userId="2969e768627cd10b" providerId="LiveId" clId="{0CB6B775-AA78-44F8-92B7-FDD273F7FBEB}" dt="2024-10-10T08:16:09.609" v="535"/>
        <pc:sldMkLst>
          <pc:docMk/>
          <pc:sldMk cId="4201567667" sldId="265"/>
        </pc:sldMkLst>
        <pc:spChg chg="del">
          <ac:chgData name="" userId="2969e768627cd10b" providerId="LiveId" clId="{0CB6B775-AA78-44F8-92B7-FDD273F7FBEB}" dt="2024-10-10T08:16:09.343" v="534" actId="478"/>
          <ac:spMkLst>
            <pc:docMk/>
            <pc:sldMk cId="4201567667" sldId="265"/>
            <ac:spMk id="2" creationId="{00000000-0000-0000-0000-000000000000}"/>
          </ac:spMkLst>
        </pc:spChg>
        <pc:spChg chg="del">
          <ac:chgData name="" userId="2969e768627cd10b" providerId="LiveId" clId="{0CB6B775-AA78-44F8-92B7-FDD273F7FBEB}" dt="2024-10-10T06:03:03.908" v="285" actId="478"/>
          <ac:spMkLst>
            <pc:docMk/>
            <pc:sldMk cId="4201567667" sldId="265"/>
            <ac:spMk id="4" creationId="{00000000-0000-0000-0000-000000000000}"/>
          </ac:spMkLst>
        </pc:spChg>
        <pc:spChg chg="add">
          <ac:chgData name="" userId="2969e768627cd10b" providerId="LiveId" clId="{0CB6B775-AA78-44F8-92B7-FDD273F7FBEB}" dt="2024-10-10T06:03:04.252" v="286"/>
          <ac:spMkLst>
            <pc:docMk/>
            <pc:sldMk cId="4201567667" sldId="265"/>
            <ac:spMk id="8" creationId="{31298E57-DE20-478E-AF60-52424F23C35A}"/>
          </ac:spMkLst>
        </pc:spChg>
        <pc:spChg chg="add">
          <ac:chgData name="" userId="2969e768627cd10b" providerId="LiveId" clId="{0CB6B775-AA78-44F8-92B7-FDD273F7FBEB}" dt="2024-10-10T08:16:09.609" v="535"/>
          <ac:spMkLst>
            <pc:docMk/>
            <pc:sldMk cId="4201567667" sldId="265"/>
            <ac:spMk id="9" creationId="{28E67DD4-283E-4FB5-99AD-859905FC97B4}"/>
          </ac:spMkLst>
        </pc:spChg>
      </pc:sldChg>
      <pc:sldChg chg="addSp delSp">
        <pc:chgData name="" userId="2969e768627cd10b" providerId="LiveId" clId="{0CB6B775-AA78-44F8-92B7-FDD273F7FBEB}" dt="2024-10-10T08:16:14.270" v="537"/>
        <pc:sldMkLst>
          <pc:docMk/>
          <pc:sldMk cId="2729968325" sldId="266"/>
        </pc:sldMkLst>
        <pc:spChg chg="del">
          <ac:chgData name="" userId="2969e768627cd10b" providerId="LiveId" clId="{0CB6B775-AA78-44F8-92B7-FDD273F7FBEB}" dt="2024-10-10T08:16:13.988" v="536" actId="478"/>
          <ac:spMkLst>
            <pc:docMk/>
            <pc:sldMk cId="2729968325" sldId="266"/>
            <ac:spMk id="2" creationId="{00000000-0000-0000-0000-000000000000}"/>
          </ac:spMkLst>
        </pc:spChg>
        <pc:spChg chg="del">
          <ac:chgData name="" userId="2969e768627cd10b" providerId="LiveId" clId="{0CB6B775-AA78-44F8-92B7-FDD273F7FBEB}" dt="2024-10-10T06:27:25.330" v="291" actId="478"/>
          <ac:spMkLst>
            <pc:docMk/>
            <pc:sldMk cId="2729968325" sldId="266"/>
            <ac:spMk id="3" creationId="{00000000-0000-0000-0000-000000000000}"/>
          </ac:spMkLst>
        </pc:spChg>
        <pc:spChg chg="add">
          <ac:chgData name="" userId="2969e768627cd10b" providerId="LiveId" clId="{0CB6B775-AA78-44F8-92B7-FDD273F7FBEB}" dt="2024-10-10T06:27:36.872" v="292"/>
          <ac:spMkLst>
            <pc:docMk/>
            <pc:sldMk cId="2729968325" sldId="266"/>
            <ac:spMk id="10" creationId="{E9FB57B2-A3F4-492C-ADE4-0DF5ECBFB6AA}"/>
          </ac:spMkLst>
        </pc:spChg>
        <pc:spChg chg="add">
          <ac:chgData name="" userId="2969e768627cd10b" providerId="LiveId" clId="{0CB6B775-AA78-44F8-92B7-FDD273F7FBEB}" dt="2024-10-10T08:16:14.270" v="537"/>
          <ac:spMkLst>
            <pc:docMk/>
            <pc:sldMk cId="2729968325" sldId="266"/>
            <ac:spMk id="12" creationId="{7E400E23-6EA6-4FE3-A105-090E3DE35C32}"/>
          </ac:spMkLst>
        </pc:spChg>
      </pc:sldChg>
      <pc:sldChg chg="addSp delSp">
        <pc:chgData name="" userId="2969e768627cd10b" providerId="LiveId" clId="{0CB6B775-AA78-44F8-92B7-FDD273F7FBEB}" dt="2024-10-10T08:15:55.847" v="529"/>
        <pc:sldMkLst>
          <pc:docMk/>
          <pc:sldMk cId="1328436995" sldId="267"/>
        </pc:sldMkLst>
        <pc:spChg chg="del">
          <ac:chgData name="" userId="2969e768627cd10b" providerId="LiveId" clId="{0CB6B775-AA78-44F8-92B7-FDD273F7FBEB}" dt="2024-10-10T08:15:55.550" v="528" actId="478"/>
          <ac:spMkLst>
            <pc:docMk/>
            <pc:sldMk cId="1328436995" sldId="267"/>
            <ac:spMk id="2" creationId="{00000000-0000-0000-0000-000000000000}"/>
          </ac:spMkLst>
        </pc:spChg>
        <pc:spChg chg="del">
          <ac:chgData name="" userId="2969e768627cd10b" providerId="LiveId" clId="{0CB6B775-AA78-44F8-92B7-FDD273F7FBEB}" dt="2024-10-10T06:02:49.502" v="279" actId="478"/>
          <ac:spMkLst>
            <pc:docMk/>
            <pc:sldMk cId="1328436995" sldId="267"/>
            <ac:spMk id="4" creationId="{00000000-0000-0000-0000-000000000000}"/>
          </ac:spMkLst>
        </pc:spChg>
        <pc:spChg chg="add">
          <ac:chgData name="" userId="2969e768627cd10b" providerId="LiveId" clId="{0CB6B775-AA78-44F8-92B7-FDD273F7FBEB}" dt="2024-10-10T06:02:49.815" v="280"/>
          <ac:spMkLst>
            <pc:docMk/>
            <pc:sldMk cId="1328436995" sldId="267"/>
            <ac:spMk id="10" creationId="{7A43FD86-017F-4FF7-8D81-B76270BF14E4}"/>
          </ac:spMkLst>
        </pc:spChg>
        <pc:spChg chg="add">
          <ac:chgData name="" userId="2969e768627cd10b" providerId="LiveId" clId="{0CB6B775-AA78-44F8-92B7-FDD273F7FBEB}" dt="2024-10-10T08:15:55.847" v="529"/>
          <ac:spMkLst>
            <pc:docMk/>
            <pc:sldMk cId="1328436995" sldId="267"/>
            <ac:spMk id="11" creationId="{40A47BEB-21BD-4297-9AC0-7936B13FCF8E}"/>
          </ac:spMkLst>
        </pc:spChg>
      </pc:sldChg>
      <pc:sldChg chg="addSp delSp">
        <pc:chgData name="" userId="2969e768627cd10b" providerId="LiveId" clId="{0CB6B775-AA78-44F8-92B7-FDD273F7FBEB}" dt="2024-10-10T08:16:05.386" v="533"/>
        <pc:sldMkLst>
          <pc:docMk/>
          <pc:sldMk cId="365509504" sldId="268"/>
        </pc:sldMkLst>
        <pc:spChg chg="del">
          <ac:chgData name="" userId="2969e768627cd10b" providerId="LiveId" clId="{0CB6B775-AA78-44F8-92B7-FDD273F7FBEB}" dt="2024-10-10T08:16:05.058" v="532" actId="478"/>
          <ac:spMkLst>
            <pc:docMk/>
            <pc:sldMk cId="365509504" sldId="268"/>
            <ac:spMk id="7" creationId="{00000000-0000-0000-0000-000000000000}"/>
          </ac:spMkLst>
        </pc:spChg>
        <pc:spChg chg="del">
          <ac:chgData name="" userId="2969e768627cd10b" providerId="LiveId" clId="{0CB6B775-AA78-44F8-92B7-FDD273F7FBEB}" dt="2024-10-10T06:02:58.528" v="283" actId="478"/>
          <ac:spMkLst>
            <pc:docMk/>
            <pc:sldMk cId="365509504" sldId="268"/>
            <ac:spMk id="11" creationId="{00000000-0000-0000-0000-000000000000}"/>
          </ac:spMkLst>
        </pc:spChg>
        <pc:spChg chg="add">
          <ac:chgData name="" userId="2969e768627cd10b" providerId="LiveId" clId="{0CB6B775-AA78-44F8-92B7-FDD273F7FBEB}" dt="2024-10-10T06:02:59.091" v="284"/>
          <ac:spMkLst>
            <pc:docMk/>
            <pc:sldMk cId="365509504" sldId="268"/>
            <ac:spMk id="28" creationId="{F53F86CA-EACD-46B0-A47A-FABFDDC50E26}"/>
          </ac:spMkLst>
        </pc:spChg>
        <pc:spChg chg="add">
          <ac:chgData name="" userId="2969e768627cd10b" providerId="LiveId" clId="{0CB6B775-AA78-44F8-92B7-FDD273F7FBEB}" dt="2024-10-10T08:16:05.386" v="533"/>
          <ac:spMkLst>
            <pc:docMk/>
            <pc:sldMk cId="365509504" sldId="268"/>
            <ac:spMk id="30" creationId="{34E88A22-8A43-402C-83D1-E9B705588851}"/>
          </ac:spMkLst>
        </pc:spChg>
      </pc:sldChg>
      <pc:sldChg chg="addSp delSp">
        <pc:chgData name="" userId="2969e768627cd10b" providerId="LiveId" clId="{0CB6B775-AA78-44F8-92B7-FDD273F7FBEB}" dt="2024-10-10T08:13:51.684" v="481"/>
        <pc:sldMkLst>
          <pc:docMk/>
          <pc:sldMk cId="891124726" sldId="269"/>
        </pc:sldMkLst>
        <pc:spChg chg="del">
          <ac:chgData name="" userId="2969e768627cd10b" providerId="LiveId" clId="{0CB6B775-AA78-44F8-92B7-FDD273F7FBEB}" dt="2024-10-10T08:13:51.371" v="480" actId="478"/>
          <ac:spMkLst>
            <pc:docMk/>
            <pc:sldMk cId="891124726" sldId="269"/>
            <ac:spMk id="3" creationId="{00000000-0000-0000-0000-000000000000}"/>
          </ac:spMkLst>
        </pc:spChg>
        <pc:spChg chg="del">
          <ac:chgData name="" userId="2969e768627cd10b" providerId="LiveId" clId="{0CB6B775-AA78-44F8-92B7-FDD273F7FBEB}" dt="2024-10-10T05:59:49.790" v="232" actId="478"/>
          <ac:spMkLst>
            <pc:docMk/>
            <pc:sldMk cId="891124726" sldId="269"/>
            <ac:spMk id="9" creationId="{00000000-0000-0000-0000-000000000000}"/>
          </ac:spMkLst>
        </pc:spChg>
        <pc:spChg chg="add">
          <ac:chgData name="" userId="2969e768627cd10b" providerId="LiveId" clId="{0CB6B775-AA78-44F8-92B7-FDD273F7FBEB}" dt="2024-10-10T05:59:50.212" v="233"/>
          <ac:spMkLst>
            <pc:docMk/>
            <pc:sldMk cId="891124726" sldId="269"/>
            <ac:spMk id="27" creationId="{92B50266-8F98-4C25-B8C8-3D3478B2605D}"/>
          </ac:spMkLst>
        </pc:spChg>
        <pc:spChg chg="add">
          <ac:chgData name="" userId="2969e768627cd10b" providerId="LiveId" clId="{0CB6B775-AA78-44F8-92B7-FDD273F7FBEB}" dt="2024-10-10T08:13:51.684" v="481"/>
          <ac:spMkLst>
            <pc:docMk/>
            <pc:sldMk cId="891124726" sldId="269"/>
            <ac:spMk id="28" creationId="{9A690297-F06C-4E2A-80B8-B92EFC4BC00A}"/>
          </ac:spMkLst>
        </pc:spChg>
      </pc:sldChg>
      <pc:sldChg chg="addSp delSp modSp ord">
        <pc:chgData name="" userId="2969e768627cd10b" providerId="LiveId" clId="{0CB6B775-AA78-44F8-92B7-FDD273F7FBEB}" dt="2024-10-10T09:53:27.345" v="702" actId="20577"/>
        <pc:sldMkLst>
          <pc:docMk/>
          <pc:sldMk cId="4279407239" sldId="270"/>
        </pc:sldMkLst>
        <pc:spChg chg="del">
          <ac:chgData name="" userId="2969e768627cd10b" providerId="LiveId" clId="{0CB6B775-AA78-44F8-92B7-FDD273F7FBEB}" dt="2024-10-10T08:16:32.109" v="541" actId="478"/>
          <ac:spMkLst>
            <pc:docMk/>
            <pc:sldMk cId="4279407239" sldId="270"/>
            <ac:spMk id="2" creationId="{00000000-0000-0000-0000-000000000000}"/>
          </ac:spMkLst>
        </pc:spChg>
        <pc:spChg chg="del">
          <ac:chgData name="" userId="2969e768627cd10b" providerId="LiveId" clId="{0CB6B775-AA78-44F8-92B7-FDD273F7FBEB}" dt="2024-10-10T06:03:13.883" v="289" actId="478"/>
          <ac:spMkLst>
            <pc:docMk/>
            <pc:sldMk cId="4279407239" sldId="270"/>
            <ac:spMk id="3" creationId="{00000000-0000-0000-0000-000000000000}"/>
          </ac:spMkLst>
        </pc:spChg>
        <pc:spChg chg="mod">
          <ac:chgData name="" userId="2969e768627cd10b" providerId="LiveId" clId="{0CB6B775-AA78-44F8-92B7-FDD273F7FBEB}" dt="2024-10-10T09:53:27.345" v="702" actId="20577"/>
          <ac:spMkLst>
            <pc:docMk/>
            <pc:sldMk cId="4279407239" sldId="270"/>
            <ac:spMk id="9" creationId="{EB6FCDDD-BB0C-4E8C-9ED2-EE3B587240DE}"/>
          </ac:spMkLst>
        </pc:spChg>
        <pc:spChg chg="add">
          <ac:chgData name="" userId="2969e768627cd10b" providerId="LiveId" clId="{0CB6B775-AA78-44F8-92B7-FDD273F7FBEB}" dt="2024-10-10T06:03:14.212" v="290"/>
          <ac:spMkLst>
            <pc:docMk/>
            <pc:sldMk cId="4279407239" sldId="270"/>
            <ac:spMk id="10" creationId="{2A51DFE4-021C-49DB-8DD3-5FDDC2086DF0}"/>
          </ac:spMkLst>
        </pc:spChg>
        <pc:spChg chg="add">
          <ac:chgData name="" userId="2969e768627cd10b" providerId="LiveId" clId="{0CB6B775-AA78-44F8-92B7-FDD273F7FBEB}" dt="2024-10-10T08:16:32.406" v="542"/>
          <ac:spMkLst>
            <pc:docMk/>
            <pc:sldMk cId="4279407239" sldId="270"/>
            <ac:spMk id="11" creationId="{2A43D623-FC4C-4721-B477-CD89F7CE0F68}"/>
          </ac:spMkLst>
        </pc:spChg>
      </pc:sldChg>
      <pc:sldChg chg="addSp delSp">
        <pc:chgData name="" userId="2969e768627cd10b" providerId="LiveId" clId="{0CB6B775-AA78-44F8-92B7-FDD273F7FBEB}" dt="2024-10-10T06:00:38.310" v="244"/>
        <pc:sldMkLst>
          <pc:docMk/>
          <pc:sldMk cId="3370429688" sldId="271"/>
        </pc:sldMkLst>
        <pc:spChg chg="del">
          <ac:chgData name="" userId="2969e768627cd10b" providerId="LiveId" clId="{0CB6B775-AA78-44F8-92B7-FDD273F7FBEB}" dt="2024-10-10T06:00:37.950" v="243" actId="478"/>
          <ac:spMkLst>
            <pc:docMk/>
            <pc:sldMk cId="3370429688" sldId="271"/>
            <ac:spMk id="17" creationId="{00000000-0000-0000-0000-000000000000}"/>
          </ac:spMkLst>
        </pc:spChg>
        <pc:spChg chg="add">
          <ac:chgData name="" userId="2969e768627cd10b" providerId="LiveId" clId="{0CB6B775-AA78-44F8-92B7-FDD273F7FBEB}" dt="2024-10-10T06:00:38.310" v="244"/>
          <ac:spMkLst>
            <pc:docMk/>
            <pc:sldMk cId="3370429688" sldId="271"/>
            <ac:spMk id="21" creationId="{71FD3514-A8CE-4280-8B23-F6827A9D0025}"/>
          </ac:spMkLst>
        </pc:spChg>
      </pc:sldChg>
      <pc:sldChg chg="addSp delSp ord">
        <pc:chgData name="" userId="2969e768627cd10b" providerId="LiveId" clId="{0CB6B775-AA78-44F8-92B7-FDD273F7FBEB}" dt="2024-10-10T08:14:26.783" v="495"/>
        <pc:sldMkLst>
          <pc:docMk/>
          <pc:sldMk cId="2159245544" sldId="272"/>
        </pc:sldMkLst>
        <pc:spChg chg="del">
          <ac:chgData name="" userId="2969e768627cd10b" providerId="LiveId" clId="{0CB6B775-AA78-44F8-92B7-FDD273F7FBEB}" dt="2024-10-10T08:14:26.471" v="494" actId="478"/>
          <ac:spMkLst>
            <pc:docMk/>
            <pc:sldMk cId="2159245544" sldId="272"/>
            <ac:spMk id="8" creationId="{00000000-0000-0000-0000-000000000000}"/>
          </ac:spMkLst>
        </pc:spChg>
        <pc:spChg chg="del">
          <ac:chgData name="" userId="2969e768627cd10b" providerId="LiveId" clId="{0CB6B775-AA78-44F8-92B7-FDD273F7FBEB}" dt="2024-10-10T06:00:59.270" v="249" actId="478"/>
          <ac:spMkLst>
            <pc:docMk/>
            <pc:sldMk cId="2159245544" sldId="272"/>
            <ac:spMk id="10" creationId="{00000000-0000-0000-0000-000000000000}"/>
          </ac:spMkLst>
        </pc:spChg>
        <pc:spChg chg="add">
          <ac:chgData name="" userId="2969e768627cd10b" providerId="LiveId" clId="{0CB6B775-AA78-44F8-92B7-FDD273F7FBEB}" dt="2024-10-10T06:00:59.598" v="250"/>
          <ac:spMkLst>
            <pc:docMk/>
            <pc:sldMk cId="2159245544" sldId="272"/>
            <ac:spMk id="12" creationId="{897B511A-C1A8-4DDF-A448-BC168BAB1E44}"/>
          </ac:spMkLst>
        </pc:spChg>
        <pc:spChg chg="add">
          <ac:chgData name="" userId="2969e768627cd10b" providerId="LiveId" clId="{0CB6B775-AA78-44F8-92B7-FDD273F7FBEB}" dt="2024-10-10T08:14:26.783" v="495"/>
          <ac:spMkLst>
            <pc:docMk/>
            <pc:sldMk cId="2159245544" sldId="272"/>
            <ac:spMk id="13" creationId="{AF25D503-8019-4E2C-8D7B-887A96880A95}"/>
          </ac:spMkLst>
        </pc:spChg>
      </pc:sldChg>
      <pc:sldChg chg="addSp delSp">
        <pc:chgData name="" userId="2969e768627cd10b" providerId="LiveId" clId="{0CB6B775-AA78-44F8-92B7-FDD273F7FBEB}" dt="2024-10-10T08:14:35.805" v="499"/>
        <pc:sldMkLst>
          <pc:docMk/>
          <pc:sldMk cId="3803905646" sldId="273"/>
        </pc:sldMkLst>
        <pc:spChg chg="del">
          <ac:chgData name="" userId="2969e768627cd10b" providerId="LiveId" clId="{0CB6B775-AA78-44F8-92B7-FDD273F7FBEB}" dt="2024-10-10T08:14:35.524" v="498" actId="478"/>
          <ac:spMkLst>
            <pc:docMk/>
            <pc:sldMk cId="3803905646" sldId="273"/>
            <ac:spMk id="6" creationId="{00000000-0000-0000-0000-000000000000}"/>
          </ac:spMkLst>
        </pc:spChg>
        <pc:spChg chg="del">
          <ac:chgData name="" userId="2969e768627cd10b" providerId="LiveId" clId="{0CB6B775-AA78-44F8-92B7-FDD273F7FBEB}" dt="2024-10-10T06:01:02.821" v="251" actId="478"/>
          <ac:spMkLst>
            <pc:docMk/>
            <pc:sldMk cId="3803905646" sldId="273"/>
            <ac:spMk id="9" creationId="{00000000-0000-0000-0000-000000000000}"/>
          </ac:spMkLst>
        </pc:spChg>
        <pc:spChg chg="add">
          <ac:chgData name="" userId="2969e768627cd10b" providerId="LiveId" clId="{0CB6B775-AA78-44F8-92B7-FDD273F7FBEB}" dt="2024-10-10T06:01:03.102" v="252"/>
          <ac:spMkLst>
            <pc:docMk/>
            <pc:sldMk cId="3803905646" sldId="273"/>
            <ac:spMk id="11" creationId="{1BFFB7F7-A906-439B-8D13-F50E79747D9D}"/>
          </ac:spMkLst>
        </pc:spChg>
        <pc:spChg chg="add">
          <ac:chgData name="" userId="2969e768627cd10b" providerId="LiveId" clId="{0CB6B775-AA78-44F8-92B7-FDD273F7FBEB}" dt="2024-10-10T08:14:35.805" v="499"/>
          <ac:spMkLst>
            <pc:docMk/>
            <pc:sldMk cId="3803905646" sldId="273"/>
            <ac:spMk id="12" creationId="{6C53256A-A120-46A0-91F1-3FA8496585E9}"/>
          </ac:spMkLst>
        </pc:spChg>
      </pc:sldChg>
      <pc:sldChg chg="addSp delSp">
        <pc:chgData name="" userId="2969e768627cd10b" providerId="LiveId" clId="{0CB6B775-AA78-44F8-92B7-FDD273F7FBEB}" dt="2024-10-10T09:24:01.561" v="697"/>
        <pc:sldMkLst>
          <pc:docMk/>
          <pc:sldMk cId="1375899258" sldId="274"/>
        </pc:sldMkLst>
        <pc:spChg chg="del">
          <ac:chgData name="" userId="2969e768627cd10b" providerId="LiveId" clId="{0CB6B775-AA78-44F8-92B7-FDD273F7FBEB}" dt="2024-10-10T09:24:00.997" v="696" actId="478"/>
          <ac:spMkLst>
            <pc:docMk/>
            <pc:sldMk cId="1375899258" sldId="274"/>
            <ac:spMk id="8" creationId="{00000000-0000-0000-0000-000000000000}"/>
          </ac:spMkLst>
        </pc:spChg>
        <pc:spChg chg="del">
          <ac:chgData name="" userId="2969e768627cd10b" providerId="LiveId" clId="{0CB6B775-AA78-44F8-92B7-FDD273F7FBEB}" dt="2024-10-10T06:01:34.675" v="263" actId="478"/>
          <ac:spMkLst>
            <pc:docMk/>
            <pc:sldMk cId="1375899258" sldId="274"/>
            <ac:spMk id="9" creationId="{00000000-0000-0000-0000-000000000000}"/>
          </ac:spMkLst>
        </pc:spChg>
        <pc:spChg chg="add">
          <ac:chgData name="" userId="2969e768627cd10b" providerId="LiveId" clId="{0CB6B775-AA78-44F8-92B7-FDD273F7FBEB}" dt="2024-10-10T06:01:34.987" v="264"/>
          <ac:spMkLst>
            <pc:docMk/>
            <pc:sldMk cId="1375899258" sldId="274"/>
            <ac:spMk id="14" creationId="{F5297A8C-25A0-4D6B-8D00-4501772709FA}"/>
          </ac:spMkLst>
        </pc:spChg>
        <pc:spChg chg="add">
          <ac:chgData name="" userId="2969e768627cd10b" providerId="LiveId" clId="{0CB6B775-AA78-44F8-92B7-FDD273F7FBEB}" dt="2024-10-10T09:24:01.561" v="697"/>
          <ac:spMkLst>
            <pc:docMk/>
            <pc:sldMk cId="1375899258" sldId="274"/>
            <ac:spMk id="15" creationId="{078D8C02-E84F-479C-AA68-F32EA1C9EF82}"/>
          </ac:spMkLst>
        </pc:spChg>
      </pc:sldChg>
      <pc:sldChg chg="addSp delSp">
        <pc:chgData name="" userId="2969e768627cd10b" providerId="LiveId" clId="{0CB6B775-AA78-44F8-92B7-FDD273F7FBEB}" dt="2024-10-10T09:24:07.427" v="699"/>
        <pc:sldMkLst>
          <pc:docMk/>
          <pc:sldMk cId="197037039" sldId="277"/>
        </pc:sldMkLst>
        <pc:spChg chg="del">
          <ac:chgData name="" userId="2969e768627cd10b" providerId="LiveId" clId="{0CB6B775-AA78-44F8-92B7-FDD273F7FBEB}" dt="2024-10-10T09:24:06.692" v="698" actId="478"/>
          <ac:spMkLst>
            <pc:docMk/>
            <pc:sldMk cId="197037039" sldId="277"/>
            <ac:spMk id="27" creationId="{00000000-0000-0000-0000-000000000000}"/>
          </ac:spMkLst>
        </pc:spChg>
        <pc:spChg chg="del">
          <ac:chgData name="" userId="2969e768627cd10b" providerId="LiveId" clId="{0CB6B775-AA78-44F8-92B7-FDD273F7FBEB}" dt="2024-10-10T06:01:40.052" v="265" actId="478"/>
          <ac:spMkLst>
            <pc:docMk/>
            <pc:sldMk cId="197037039" sldId="277"/>
            <ac:spMk id="28" creationId="{00000000-0000-0000-0000-000000000000}"/>
          </ac:spMkLst>
        </pc:spChg>
        <pc:spChg chg="add">
          <ac:chgData name="" userId="2969e768627cd10b" providerId="LiveId" clId="{0CB6B775-AA78-44F8-92B7-FDD273F7FBEB}" dt="2024-10-10T06:01:40.475" v="266"/>
          <ac:spMkLst>
            <pc:docMk/>
            <pc:sldMk cId="197037039" sldId="277"/>
            <ac:spMk id="30" creationId="{44DF3B78-1134-4646-AC9B-C1DDAA4BC236}"/>
          </ac:spMkLst>
        </pc:spChg>
        <pc:spChg chg="add">
          <ac:chgData name="" userId="2969e768627cd10b" providerId="LiveId" clId="{0CB6B775-AA78-44F8-92B7-FDD273F7FBEB}" dt="2024-10-10T09:24:07.427" v="699"/>
          <ac:spMkLst>
            <pc:docMk/>
            <pc:sldMk cId="197037039" sldId="277"/>
            <ac:spMk id="31" creationId="{7CE60E54-A7A7-4622-98E2-665B8CF87A35}"/>
          </ac:spMkLst>
        </pc:spChg>
      </pc:sldChg>
      <pc:sldChg chg="del">
        <pc:chgData name="" userId="2969e768627cd10b" providerId="LiveId" clId="{0CB6B775-AA78-44F8-92B7-FDD273F7FBEB}" dt="2024-10-10T08:16:43.715" v="546" actId="2696"/>
        <pc:sldMkLst>
          <pc:docMk/>
          <pc:sldMk cId="1598537391" sldId="278"/>
        </pc:sldMkLst>
      </pc:sldChg>
      <pc:sldChg chg="addSp delSp">
        <pc:chgData name="" userId="2969e768627cd10b" providerId="LiveId" clId="{0CB6B775-AA78-44F8-92B7-FDD273F7FBEB}" dt="2024-10-10T08:14:17.384" v="491"/>
        <pc:sldMkLst>
          <pc:docMk/>
          <pc:sldMk cId="3216952499" sldId="279"/>
        </pc:sldMkLst>
        <pc:spChg chg="del">
          <ac:chgData name="" userId="2969e768627cd10b" providerId="LiveId" clId="{0CB6B775-AA78-44F8-92B7-FDD273F7FBEB}" dt="2024-10-10T08:14:17.071" v="490" actId="478"/>
          <ac:spMkLst>
            <pc:docMk/>
            <pc:sldMk cId="3216952499" sldId="279"/>
            <ac:spMk id="11" creationId="{00000000-0000-0000-0000-000000000000}"/>
          </ac:spMkLst>
        </pc:spChg>
        <pc:spChg chg="add">
          <ac:chgData name="" userId="2969e768627cd10b" providerId="LiveId" clId="{0CB6B775-AA78-44F8-92B7-FDD273F7FBEB}" dt="2024-10-10T08:14:17.384" v="491"/>
          <ac:spMkLst>
            <pc:docMk/>
            <pc:sldMk cId="3216952499" sldId="279"/>
            <ac:spMk id="15" creationId="{D7AC5564-57DD-4578-BF91-D4CE5354A5B3}"/>
          </ac:spMkLst>
        </pc:spChg>
      </pc:sldChg>
      <pc:sldChg chg="addSp delSp">
        <pc:chgData name="" userId="2969e768627cd10b" providerId="LiveId" clId="{0CB6B775-AA78-44F8-92B7-FDD273F7FBEB}" dt="2024-10-10T08:14:12.754" v="489"/>
        <pc:sldMkLst>
          <pc:docMk/>
          <pc:sldMk cId="2831485237" sldId="280"/>
        </pc:sldMkLst>
        <pc:spChg chg="del">
          <ac:chgData name="" userId="2969e768627cd10b" providerId="LiveId" clId="{0CB6B775-AA78-44F8-92B7-FDD273F7FBEB}" dt="2024-10-10T08:14:12.488" v="488" actId="478"/>
          <ac:spMkLst>
            <pc:docMk/>
            <pc:sldMk cId="2831485237" sldId="280"/>
            <ac:spMk id="5" creationId="{00000000-0000-0000-0000-000000000000}"/>
          </ac:spMkLst>
        </pc:spChg>
        <pc:spChg chg="add">
          <ac:chgData name="" userId="2969e768627cd10b" providerId="LiveId" clId="{0CB6B775-AA78-44F8-92B7-FDD273F7FBEB}" dt="2024-10-10T08:14:12.754" v="489"/>
          <ac:spMkLst>
            <pc:docMk/>
            <pc:sldMk cId="2831485237" sldId="280"/>
            <ac:spMk id="27" creationId="{D7EDE868-B854-4B40-A20B-84141873AB75}"/>
          </ac:spMkLst>
        </pc:spChg>
      </pc:sldChg>
      <pc:sldChg chg="addSp delSp">
        <pc:chgData name="" userId="2969e768627cd10b" providerId="LiveId" clId="{0CB6B775-AA78-44F8-92B7-FDD273F7FBEB}" dt="2024-10-10T08:16:18.928" v="539"/>
        <pc:sldMkLst>
          <pc:docMk/>
          <pc:sldMk cId="380099195" sldId="282"/>
        </pc:sldMkLst>
        <pc:spChg chg="del">
          <ac:chgData name="" userId="2969e768627cd10b" providerId="LiveId" clId="{0CB6B775-AA78-44F8-92B7-FDD273F7FBEB}" dt="2024-10-10T08:16:18.585" v="538" actId="478"/>
          <ac:spMkLst>
            <pc:docMk/>
            <pc:sldMk cId="380099195" sldId="282"/>
            <ac:spMk id="3" creationId="{00000000-0000-0000-0000-000000000000}"/>
          </ac:spMkLst>
        </pc:spChg>
        <pc:spChg chg="del">
          <ac:chgData name="" userId="2969e768627cd10b" providerId="LiveId" clId="{0CB6B775-AA78-44F8-92B7-FDD273F7FBEB}" dt="2024-10-10T06:03:08.427" v="287" actId="478"/>
          <ac:spMkLst>
            <pc:docMk/>
            <pc:sldMk cId="380099195" sldId="282"/>
            <ac:spMk id="4" creationId="{00000000-0000-0000-0000-000000000000}"/>
          </ac:spMkLst>
        </pc:spChg>
        <pc:spChg chg="add">
          <ac:chgData name="" userId="2969e768627cd10b" providerId="LiveId" clId="{0CB6B775-AA78-44F8-92B7-FDD273F7FBEB}" dt="2024-10-10T06:03:09.005" v="288"/>
          <ac:spMkLst>
            <pc:docMk/>
            <pc:sldMk cId="380099195" sldId="282"/>
            <ac:spMk id="20" creationId="{40A7DCE9-AE37-4ED0-B876-1DD9188D2FD3}"/>
          </ac:spMkLst>
        </pc:spChg>
        <pc:spChg chg="add">
          <ac:chgData name="" userId="2969e768627cd10b" providerId="LiveId" clId="{0CB6B775-AA78-44F8-92B7-FDD273F7FBEB}" dt="2024-10-10T08:16:18.928" v="539"/>
          <ac:spMkLst>
            <pc:docMk/>
            <pc:sldMk cId="380099195" sldId="282"/>
            <ac:spMk id="22" creationId="{B2FB7351-5C9E-4A14-9E9E-A2B6FFB8A7CC}"/>
          </ac:spMkLst>
        </pc:spChg>
      </pc:sldChg>
      <pc:sldChg chg="del">
        <pc:chgData name="" userId="2969e768627cd10b" providerId="LiveId" clId="{0CB6B775-AA78-44F8-92B7-FDD273F7FBEB}" dt="2024-10-10T08:16:39.321" v="543" actId="2696"/>
        <pc:sldMkLst>
          <pc:docMk/>
          <pc:sldMk cId="1411012726" sldId="283"/>
        </pc:sldMkLst>
      </pc:sldChg>
      <pc:sldChg chg="addSp delSp">
        <pc:chgData name="" userId="2969e768627cd10b" providerId="LiveId" clId="{0CB6B775-AA78-44F8-92B7-FDD273F7FBEB}" dt="2024-10-10T08:14:40.953" v="501"/>
        <pc:sldMkLst>
          <pc:docMk/>
          <pc:sldMk cId="2933192348" sldId="285"/>
        </pc:sldMkLst>
        <pc:spChg chg="del">
          <ac:chgData name="" userId="2969e768627cd10b" providerId="LiveId" clId="{0CB6B775-AA78-44F8-92B7-FDD273F7FBEB}" dt="2024-10-10T08:14:40.671" v="500" actId="478"/>
          <ac:spMkLst>
            <pc:docMk/>
            <pc:sldMk cId="2933192348" sldId="285"/>
            <ac:spMk id="2" creationId="{00000000-0000-0000-0000-000000000000}"/>
          </ac:spMkLst>
        </pc:spChg>
        <pc:spChg chg="del">
          <ac:chgData name="" userId="2969e768627cd10b" providerId="LiveId" clId="{0CB6B775-AA78-44F8-92B7-FDD273F7FBEB}" dt="2024-10-10T06:01:07.686" v="253" actId="478"/>
          <ac:spMkLst>
            <pc:docMk/>
            <pc:sldMk cId="2933192348" sldId="285"/>
            <ac:spMk id="3" creationId="{00000000-0000-0000-0000-000000000000}"/>
          </ac:spMkLst>
        </pc:spChg>
        <pc:spChg chg="add">
          <ac:chgData name="" userId="2969e768627cd10b" providerId="LiveId" clId="{0CB6B775-AA78-44F8-92B7-FDD273F7FBEB}" dt="2024-10-10T06:01:08.015" v="254"/>
          <ac:spMkLst>
            <pc:docMk/>
            <pc:sldMk cId="2933192348" sldId="285"/>
            <ac:spMk id="19" creationId="{6E9A1E59-F5EA-4663-81E8-C26DD601E41F}"/>
          </ac:spMkLst>
        </pc:spChg>
        <pc:spChg chg="add">
          <ac:chgData name="" userId="2969e768627cd10b" providerId="LiveId" clId="{0CB6B775-AA78-44F8-92B7-FDD273F7FBEB}" dt="2024-10-10T08:14:40.953" v="501"/>
          <ac:spMkLst>
            <pc:docMk/>
            <pc:sldMk cId="2933192348" sldId="285"/>
            <ac:spMk id="20" creationId="{1EC3DDD4-8575-4750-ADFE-D5CE8BE23E1B}"/>
          </ac:spMkLst>
        </pc:spChg>
      </pc:sldChg>
      <pc:sldChg chg="addSp delSp">
        <pc:chgData name="" userId="2969e768627cd10b" providerId="LiveId" clId="{0CB6B775-AA78-44F8-92B7-FDD273F7FBEB}" dt="2024-10-10T08:14:45.332" v="503"/>
        <pc:sldMkLst>
          <pc:docMk/>
          <pc:sldMk cId="1912298517" sldId="286"/>
        </pc:sldMkLst>
        <pc:spChg chg="del">
          <ac:chgData name="" userId="2969e768627cd10b" providerId="LiveId" clId="{0CB6B775-AA78-44F8-92B7-FDD273F7FBEB}" dt="2024-10-10T08:14:45.003" v="502" actId="478"/>
          <ac:spMkLst>
            <pc:docMk/>
            <pc:sldMk cId="1912298517" sldId="286"/>
            <ac:spMk id="2" creationId="{00000000-0000-0000-0000-000000000000}"/>
          </ac:spMkLst>
        </pc:spChg>
        <pc:spChg chg="del">
          <ac:chgData name="" userId="2969e768627cd10b" providerId="LiveId" clId="{0CB6B775-AA78-44F8-92B7-FDD273F7FBEB}" dt="2024-10-10T06:01:12.611" v="255" actId="478"/>
          <ac:spMkLst>
            <pc:docMk/>
            <pc:sldMk cId="1912298517" sldId="286"/>
            <ac:spMk id="3" creationId="{00000000-0000-0000-0000-000000000000}"/>
          </ac:spMkLst>
        </pc:spChg>
        <pc:spChg chg="add">
          <ac:chgData name="" userId="2969e768627cd10b" providerId="LiveId" clId="{0CB6B775-AA78-44F8-92B7-FDD273F7FBEB}" dt="2024-10-10T06:01:12.909" v="256"/>
          <ac:spMkLst>
            <pc:docMk/>
            <pc:sldMk cId="1912298517" sldId="286"/>
            <ac:spMk id="17" creationId="{73A29D1E-18C8-4309-9BB9-A429A26E6D5B}"/>
          </ac:spMkLst>
        </pc:spChg>
        <pc:spChg chg="add">
          <ac:chgData name="" userId="2969e768627cd10b" providerId="LiveId" clId="{0CB6B775-AA78-44F8-92B7-FDD273F7FBEB}" dt="2024-10-10T08:14:45.332" v="503"/>
          <ac:spMkLst>
            <pc:docMk/>
            <pc:sldMk cId="1912298517" sldId="286"/>
            <ac:spMk id="18" creationId="{6D885B31-19BE-42E6-BAD5-0C5C67D1F0F8}"/>
          </ac:spMkLst>
        </pc:spChg>
      </pc:sldChg>
      <pc:sldChg chg="addSp delSp">
        <pc:chgData name="" userId="2969e768627cd10b" providerId="LiveId" clId="{0CB6B775-AA78-44F8-92B7-FDD273F7FBEB}" dt="2024-10-10T08:14:31.147" v="497"/>
        <pc:sldMkLst>
          <pc:docMk/>
          <pc:sldMk cId="2609847033" sldId="287"/>
        </pc:sldMkLst>
        <pc:spChg chg="del">
          <ac:chgData name="" userId="2969e768627cd10b" providerId="LiveId" clId="{0CB6B775-AA78-44F8-92B7-FDD273F7FBEB}" dt="2024-10-10T08:14:30.850" v="496" actId="478"/>
          <ac:spMkLst>
            <pc:docMk/>
            <pc:sldMk cId="2609847033" sldId="287"/>
            <ac:spMk id="2" creationId="{00000000-0000-0000-0000-000000000000}"/>
          </ac:spMkLst>
        </pc:spChg>
        <pc:spChg chg="del">
          <ac:chgData name="" userId="2969e768627cd10b" providerId="LiveId" clId="{0CB6B775-AA78-44F8-92B7-FDD273F7FBEB}" dt="2024-10-10T06:00:49.102" v="247" actId="478"/>
          <ac:spMkLst>
            <pc:docMk/>
            <pc:sldMk cId="2609847033" sldId="287"/>
            <ac:spMk id="3" creationId="{00000000-0000-0000-0000-000000000000}"/>
          </ac:spMkLst>
        </pc:spChg>
        <pc:spChg chg="add">
          <ac:chgData name="" userId="2969e768627cd10b" providerId="LiveId" clId="{0CB6B775-AA78-44F8-92B7-FDD273F7FBEB}" dt="2024-10-10T06:00:49.477" v="248"/>
          <ac:spMkLst>
            <pc:docMk/>
            <pc:sldMk cId="2609847033" sldId="287"/>
            <ac:spMk id="22" creationId="{ABDC147F-3C26-495F-80BA-E148AC89D12C}"/>
          </ac:spMkLst>
        </pc:spChg>
        <pc:spChg chg="add">
          <ac:chgData name="" userId="2969e768627cd10b" providerId="LiveId" clId="{0CB6B775-AA78-44F8-92B7-FDD273F7FBEB}" dt="2024-10-10T08:14:31.147" v="497"/>
          <ac:spMkLst>
            <pc:docMk/>
            <pc:sldMk cId="2609847033" sldId="287"/>
            <ac:spMk id="23" creationId="{DD7208A1-9A5E-4FEE-97AA-381118EE08CF}"/>
          </ac:spMkLst>
        </pc:spChg>
      </pc:sldChg>
      <pc:sldChg chg="addSp delSp">
        <pc:chgData name="" userId="2969e768627cd10b" providerId="LiveId" clId="{0CB6B775-AA78-44F8-92B7-FDD273F7FBEB}" dt="2024-10-10T08:13:57.005" v="483"/>
        <pc:sldMkLst>
          <pc:docMk/>
          <pc:sldMk cId="1766067947" sldId="288"/>
        </pc:sldMkLst>
        <pc:spChg chg="del">
          <ac:chgData name="" userId="2969e768627cd10b" providerId="LiveId" clId="{0CB6B775-AA78-44F8-92B7-FDD273F7FBEB}" dt="2024-10-10T08:13:56.706" v="482" actId="478"/>
          <ac:spMkLst>
            <pc:docMk/>
            <pc:sldMk cId="1766067947" sldId="288"/>
            <ac:spMk id="3" creationId="{00000000-0000-0000-0000-000000000000}"/>
          </ac:spMkLst>
        </pc:spChg>
        <pc:spChg chg="add">
          <ac:chgData name="" userId="2969e768627cd10b" providerId="LiveId" clId="{0CB6B775-AA78-44F8-92B7-FDD273F7FBEB}" dt="2024-10-10T08:13:57.005" v="483"/>
          <ac:spMkLst>
            <pc:docMk/>
            <pc:sldMk cId="1766067947" sldId="288"/>
            <ac:spMk id="27" creationId="{1A25BB90-C914-4906-8162-7AC074FD7C98}"/>
          </ac:spMkLst>
        </pc:spChg>
      </pc:sldChg>
      <pc:sldChg chg="addSp delSp">
        <pc:chgData name="" userId="2969e768627cd10b" providerId="LiveId" clId="{0CB6B775-AA78-44F8-92B7-FDD273F7FBEB}" dt="2024-10-10T08:14:01.197" v="485"/>
        <pc:sldMkLst>
          <pc:docMk/>
          <pc:sldMk cId="254639385" sldId="289"/>
        </pc:sldMkLst>
        <pc:spChg chg="del">
          <ac:chgData name="" userId="2969e768627cd10b" providerId="LiveId" clId="{0CB6B775-AA78-44F8-92B7-FDD273F7FBEB}" dt="2024-10-10T08:14:00.838" v="484" actId="478"/>
          <ac:spMkLst>
            <pc:docMk/>
            <pc:sldMk cId="254639385" sldId="289"/>
            <ac:spMk id="6" creationId="{00000000-0000-0000-0000-000000000000}"/>
          </ac:spMkLst>
        </pc:spChg>
        <pc:spChg chg="del">
          <ac:chgData name="" userId="2969e768627cd10b" providerId="LiveId" clId="{0CB6B775-AA78-44F8-92B7-FDD273F7FBEB}" dt="2024-10-10T06:00:14.736" v="235" actId="478"/>
          <ac:spMkLst>
            <pc:docMk/>
            <pc:sldMk cId="254639385" sldId="289"/>
            <ac:spMk id="18" creationId="{00000000-0000-0000-0000-000000000000}"/>
          </ac:spMkLst>
        </pc:spChg>
        <pc:spChg chg="add">
          <ac:chgData name="" userId="2969e768627cd10b" providerId="LiveId" clId="{0CB6B775-AA78-44F8-92B7-FDD273F7FBEB}" dt="2024-10-10T06:00:15.237" v="236"/>
          <ac:spMkLst>
            <pc:docMk/>
            <pc:sldMk cId="254639385" sldId="289"/>
            <ac:spMk id="20" creationId="{2282A736-8271-402A-A257-7D937AB4BA2E}"/>
          </ac:spMkLst>
        </pc:spChg>
        <pc:spChg chg="add">
          <ac:chgData name="" userId="2969e768627cd10b" providerId="LiveId" clId="{0CB6B775-AA78-44F8-92B7-FDD273F7FBEB}" dt="2024-10-10T08:14:01.197" v="485"/>
          <ac:spMkLst>
            <pc:docMk/>
            <pc:sldMk cId="254639385" sldId="289"/>
            <ac:spMk id="21" creationId="{817F0EAB-86FC-4E34-9585-984BC39D1608}"/>
          </ac:spMkLst>
        </pc:spChg>
      </pc:sldChg>
      <pc:sldChg chg="addSp delSp">
        <pc:chgData name="" userId="2969e768627cd10b" providerId="LiveId" clId="{0CB6B775-AA78-44F8-92B7-FDD273F7FBEB}" dt="2024-10-10T10:45:17.567" v="765"/>
        <pc:sldMkLst>
          <pc:docMk/>
          <pc:sldMk cId="3222174672" sldId="290"/>
        </pc:sldMkLst>
        <pc:spChg chg="del">
          <ac:chgData name="" userId="2969e768627cd10b" providerId="LiveId" clId="{0CB6B775-AA78-44F8-92B7-FDD273F7FBEB}" dt="2024-10-10T10:45:17.050" v="764" actId="478"/>
          <ac:spMkLst>
            <pc:docMk/>
            <pc:sldMk cId="3222174672" sldId="290"/>
            <ac:spMk id="3" creationId="{00000000-0000-0000-0000-000000000000}"/>
          </ac:spMkLst>
        </pc:spChg>
        <pc:spChg chg="del">
          <ac:chgData name="" userId="2969e768627cd10b" providerId="LiveId" clId="{0CB6B775-AA78-44F8-92B7-FDD273F7FBEB}" dt="2024-10-10T06:00:42.298" v="245" actId="478"/>
          <ac:spMkLst>
            <pc:docMk/>
            <pc:sldMk cId="3222174672" sldId="290"/>
            <ac:spMk id="5" creationId="{00000000-0000-0000-0000-000000000000}"/>
          </ac:spMkLst>
        </pc:spChg>
        <pc:spChg chg="add">
          <ac:chgData name="" userId="2969e768627cd10b" providerId="LiveId" clId="{0CB6B775-AA78-44F8-92B7-FDD273F7FBEB}" dt="2024-10-10T06:00:42.611" v="246"/>
          <ac:spMkLst>
            <pc:docMk/>
            <pc:sldMk cId="3222174672" sldId="290"/>
            <ac:spMk id="8" creationId="{437F37F6-2133-4BCE-BEE7-080D1FB21895}"/>
          </ac:spMkLst>
        </pc:spChg>
        <pc:spChg chg="add">
          <ac:chgData name="" userId="2969e768627cd10b" providerId="LiveId" clId="{0CB6B775-AA78-44F8-92B7-FDD273F7FBEB}" dt="2024-10-10T10:45:17.567" v="765"/>
          <ac:spMkLst>
            <pc:docMk/>
            <pc:sldMk cId="3222174672" sldId="290"/>
            <ac:spMk id="9" creationId="{209166B9-0D36-494D-BC80-A7554DD4824F}"/>
          </ac:spMkLst>
        </pc:spChg>
      </pc:sldChg>
      <pc:sldChg chg="addSp delSp">
        <pc:chgData name="" userId="2969e768627cd10b" providerId="LiveId" clId="{0CB6B775-AA78-44F8-92B7-FDD273F7FBEB}" dt="2024-10-10T08:15:01.144" v="509"/>
        <pc:sldMkLst>
          <pc:docMk/>
          <pc:sldMk cId="3823757271" sldId="291"/>
        </pc:sldMkLst>
        <pc:spChg chg="del">
          <ac:chgData name="" userId="2969e768627cd10b" providerId="LiveId" clId="{0CB6B775-AA78-44F8-92B7-FDD273F7FBEB}" dt="2024-10-10T08:15:00.862" v="508" actId="478"/>
          <ac:spMkLst>
            <pc:docMk/>
            <pc:sldMk cId="3823757271" sldId="291"/>
            <ac:spMk id="2" creationId="{00000000-0000-0000-0000-000000000000}"/>
          </ac:spMkLst>
        </pc:spChg>
        <pc:spChg chg="del">
          <ac:chgData name="" userId="2969e768627cd10b" providerId="LiveId" clId="{0CB6B775-AA78-44F8-92B7-FDD273F7FBEB}" dt="2024-10-10T06:01:20.945" v="259" actId="478"/>
          <ac:spMkLst>
            <pc:docMk/>
            <pc:sldMk cId="3823757271" sldId="291"/>
            <ac:spMk id="3" creationId="{00000000-0000-0000-0000-000000000000}"/>
          </ac:spMkLst>
        </pc:spChg>
        <pc:spChg chg="add">
          <ac:chgData name="" userId="2969e768627cd10b" providerId="LiveId" clId="{0CB6B775-AA78-44F8-92B7-FDD273F7FBEB}" dt="2024-10-10T06:01:21.258" v="260"/>
          <ac:spMkLst>
            <pc:docMk/>
            <pc:sldMk cId="3823757271" sldId="291"/>
            <ac:spMk id="15" creationId="{21A18BC8-48FF-44FE-A6CB-88A34EEFA315}"/>
          </ac:spMkLst>
        </pc:spChg>
        <pc:spChg chg="add">
          <ac:chgData name="" userId="2969e768627cd10b" providerId="LiveId" clId="{0CB6B775-AA78-44F8-92B7-FDD273F7FBEB}" dt="2024-10-10T08:15:01.144" v="509"/>
          <ac:spMkLst>
            <pc:docMk/>
            <pc:sldMk cId="3823757271" sldId="291"/>
            <ac:spMk id="16" creationId="{B2B13F24-C527-4628-AD7B-9988442E0460}"/>
          </ac:spMkLst>
        </pc:spChg>
      </pc:sldChg>
      <pc:sldChg chg="del">
        <pc:chgData name="" userId="2969e768627cd10b" providerId="LiveId" clId="{0CB6B775-AA78-44F8-92B7-FDD273F7FBEB}" dt="2024-10-10T08:16:40.994" v="544" actId="2696"/>
        <pc:sldMkLst>
          <pc:docMk/>
          <pc:sldMk cId="701993070" sldId="292"/>
        </pc:sldMkLst>
      </pc:sldChg>
      <pc:sldChg chg="addSp delSp modSp ord">
        <pc:chgData name="" userId="2969e768627cd10b" providerId="LiveId" clId="{0CB6B775-AA78-44F8-92B7-FDD273F7FBEB}" dt="2024-10-10T09:22:36.525" v="694" actId="20577"/>
        <pc:sldMkLst>
          <pc:docMk/>
          <pc:sldMk cId="3054042370" sldId="293"/>
        </pc:sldMkLst>
        <pc:spChg chg="del">
          <ac:chgData name="" userId="2969e768627cd10b" providerId="LiveId" clId="{0CB6B775-AA78-44F8-92B7-FDD273F7FBEB}" dt="2024-10-10T08:15:10.325" v="512" actId="478"/>
          <ac:spMkLst>
            <pc:docMk/>
            <pc:sldMk cId="3054042370" sldId="293"/>
            <ac:spMk id="4" creationId="{00000000-0000-0000-0000-000000000000}"/>
          </ac:spMkLst>
        </pc:spChg>
        <pc:spChg chg="del">
          <ac:chgData name="" userId="2969e768627cd10b" providerId="LiveId" clId="{0CB6B775-AA78-44F8-92B7-FDD273F7FBEB}" dt="2024-10-10T06:01:27.403" v="261" actId="478"/>
          <ac:spMkLst>
            <pc:docMk/>
            <pc:sldMk cId="3054042370" sldId="293"/>
            <ac:spMk id="17" creationId="{00000000-0000-0000-0000-000000000000}"/>
          </ac:spMkLst>
        </pc:spChg>
        <pc:spChg chg="add">
          <ac:chgData name="" userId="2969e768627cd10b" providerId="LiveId" clId="{0CB6B775-AA78-44F8-92B7-FDD273F7FBEB}" dt="2024-10-10T06:01:27.717" v="262"/>
          <ac:spMkLst>
            <pc:docMk/>
            <pc:sldMk cId="3054042370" sldId="293"/>
            <ac:spMk id="19" creationId="{C57B6F9F-37C1-4CD7-83A9-9E7FE098114B}"/>
          </ac:spMkLst>
        </pc:spChg>
        <pc:spChg chg="add">
          <ac:chgData name="" userId="2969e768627cd10b" providerId="LiveId" clId="{0CB6B775-AA78-44F8-92B7-FDD273F7FBEB}" dt="2024-10-10T08:15:10.606" v="513"/>
          <ac:spMkLst>
            <pc:docMk/>
            <pc:sldMk cId="3054042370" sldId="293"/>
            <ac:spMk id="20" creationId="{73A14B82-00EC-48D5-9625-12AF57E83377}"/>
          </ac:spMkLst>
        </pc:spChg>
        <pc:spChg chg="add del mod">
          <ac:chgData name="" userId="2969e768627cd10b" providerId="LiveId" clId="{0CB6B775-AA78-44F8-92B7-FDD273F7FBEB}" dt="2024-10-10T09:20:52.634" v="652" actId="478"/>
          <ac:spMkLst>
            <pc:docMk/>
            <pc:sldMk cId="3054042370" sldId="293"/>
            <ac:spMk id="21" creationId="{7D2E0C5E-3062-4954-97B3-31DBC7111985}"/>
          </ac:spMkLst>
        </pc:spChg>
        <pc:spChg chg="add mod">
          <ac:chgData name="" userId="2969e768627cd10b" providerId="LiveId" clId="{0CB6B775-AA78-44F8-92B7-FDD273F7FBEB}" dt="2024-10-10T09:22:36.525" v="694" actId="20577"/>
          <ac:spMkLst>
            <pc:docMk/>
            <pc:sldMk cId="3054042370" sldId="293"/>
            <ac:spMk id="22" creationId="{1770AF3D-4B61-42D7-99AE-AA49BDE963DB}"/>
          </ac:spMkLst>
        </pc:spChg>
      </pc:sldChg>
      <pc:sldChg chg="addSp delSp">
        <pc:chgData name="" userId="2969e768627cd10b" providerId="LiveId" clId="{0CB6B775-AA78-44F8-92B7-FDD273F7FBEB}" dt="2024-10-10T08:14:52.244" v="505"/>
        <pc:sldMkLst>
          <pc:docMk/>
          <pc:sldMk cId="1754350506" sldId="294"/>
        </pc:sldMkLst>
        <pc:spChg chg="del">
          <ac:chgData name="" userId="2969e768627cd10b" providerId="LiveId" clId="{0CB6B775-AA78-44F8-92B7-FDD273F7FBEB}" dt="2024-10-10T08:14:51.915" v="504" actId="478"/>
          <ac:spMkLst>
            <pc:docMk/>
            <pc:sldMk cId="1754350506" sldId="294"/>
            <ac:spMk id="2" creationId="{00000000-0000-0000-0000-000000000000}"/>
          </ac:spMkLst>
        </pc:spChg>
        <pc:spChg chg="del">
          <ac:chgData name="" userId="2969e768627cd10b" providerId="LiveId" clId="{0CB6B775-AA78-44F8-92B7-FDD273F7FBEB}" dt="2024-10-10T06:01:16.708" v="257" actId="478"/>
          <ac:spMkLst>
            <pc:docMk/>
            <pc:sldMk cId="1754350506" sldId="294"/>
            <ac:spMk id="3" creationId="{00000000-0000-0000-0000-000000000000}"/>
          </ac:spMkLst>
        </pc:spChg>
        <pc:spChg chg="add">
          <ac:chgData name="" userId="2969e768627cd10b" providerId="LiveId" clId="{0CB6B775-AA78-44F8-92B7-FDD273F7FBEB}" dt="2024-10-10T06:01:16.989" v="258"/>
          <ac:spMkLst>
            <pc:docMk/>
            <pc:sldMk cId="1754350506" sldId="294"/>
            <ac:spMk id="20" creationId="{3A23BC01-F012-40D1-8AB8-10A6CC0B1AEE}"/>
          </ac:spMkLst>
        </pc:spChg>
        <pc:spChg chg="add">
          <ac:chgData name="" userId="2969e768627cd10b" providerId="LiveId" clId="{0CB6B775-AA78-44F8-92B7-FDD273F7FBEB}" dt="2024-10-10T08:14:52.244" v="505"/>
          <ac:spMkLst>
            <pc:docMk/>
            <pc:sldMk cId="1754350506" sldId="294"/>
            <ac:spMk id="21" creationId="{8DF3739B-5CDF-4AC4-A680-67C528C36F03}"/>
          </ac:spMkLst>
        </pc:spChg>
      </pc:sldChg>
      <pc:sldChg chg="addSp delSp">
        <pc:chgData name="" userId="2969e768627cd10b" providerId="LiveId" clId="{0CB6B775-AA78-44F8-92B7-FDD273F7FBEB}" dt="2024-10-10T08:14:56.716" v="507"/>
        <pc:sldMkLst>
          <pc:docMk/>
          <pc:sldMk cId="2799727676" sldId="295"/>
        </pc:sldMkLst>
        <pc:spChg chg="del">
          <ac:chgData name="" userId="2969e768627cd10b" providerId="LiveId" clId="{0CB6B775-AA78-44F8-92B7-FDD273F7FBEB}" dt="2024-10-10T08:14:56.419" v="506" actId="478"/>
          <ac:spMkLst>
            <pc:docMk/>
            <pc:sldMk cId="2799727676" sldId="295"/>
            <ac:spMk id="2" creationId="{00000000-0000-0000-0000-000000000000}"/>
          </ac:spMkLst>
        </pc:spChg>
        <pc:spChg chg="add">
          <ac:chgData name="" userId="2969e768627cd10b" providerId="LiveId" clId="{0CB6B775-AA78-44F8-92B7-FDD273F7FBEB}" dt="2024-10-10T08:14:56.716" v="507"/>
          <ac:spMkLst>
            <pc:docMk/>
            <pc:sldMk cId="2799727676" sldId="295"/>
            <ac:spMk id="17" creationId="{0E8C2762-DDC3-42AA-AB9B-3435F592E148}"/>
          </ac:spMkLst>
        </pc:spChg>
      </pc:sldChg>
      <pc:sldChg chg="addSp delSp modSp">
        <pc:chgData name="" userId="2969e768627cd10b" providerId="LiveId" clId="{0CB6B775-AA78-44F8-92B7-FDD273F7FBEB}" dt="2024-10-10T09:57:49.545" v="726" actId="790"/>
        <pc:sldMkLst>
          <pc:docMk/>
          <pc:sldMk cId="3328613171" sldId="296"/>
        </pc:sldMkLst>
        <pc:spChg chg="del">
          <ac:chgData name="" userId="2969e768627cd10b" providerId="LiveId" clId="{0CB6B775-AA78-44F8-92B7-FDD273F7FBEB}" dt="2024-10-10T08:14:08.329" v="486" actId="478"/>
          <ac:spMkLst>
            <pc:docMk/>
            <pc:sldMk cId="3328613171" sldId="296"/>
            <ac:spMk id="2" creationId="{00000000-0000-0000-0000-000000000000}"/>
          </ac:spMkLst>
        </pc:spChg>
        <pc:spChg chg="mod">
          <ac:chgData name="" userId="2969e768627cd10b" providerId="LiveId" clId="{0CB6B775-AA78-44F8-92B7-FDD273F7FBEB}" dt="2024-10-10T09:57:49.545" v="726" actId="790"/>
          <ac:spMkLst>
            <pc:docMk/>
            <pc:sldMk cId="3328613171" sldId="296"/>
            <ac:spMk id="6" creationId="{0A7B3771-3CEF-A4A6-6EF2-B2F69026E593}"/>
          </ac:spMkLst>
        </pc:spChg>
        <pc:spChg chg="mod">
          <ac:chgData name="" userId="2969e768627cd10b" providerId="LiveId" clId="{0CB6B775-AA78-44F8-92B7-FDD273F7FBEB}" dt="2024-10-10T09:56:51.593" v="705" actId="14100"/>
          <ac:spMkLst>
            <pc:docMk/>
            <pc:sldMk cId="3328613171" sldId="296"/>
            <ac:spMk id="7" creationId="{ECA30856-0EAE-6C92-8D75-1F93FFD1BB33}"/>
          </ac:spMkLst>
        </pc:spChg>
        <pc:spChg chg="del">
          <ac:chgData name="" userId="2969e768627cd10b" providerId="LiveId" clId="{0CB6B775-AA78-44F8-92B7-FDD273F7FBEB}" dt="2024-10-10T06:00:19.647" v="237" actId="478"/>
          <ac:spMkLst>
            <pc:docMk/>
            <pc:sldMk cId="3328613171" sldId="296"/>
            <ac:spMk id="19" creationId="{00000000-0000-0000-0000-000000000000}"/>
          </ac:spMkLst>
        </pc:spChg>
        <pc:spChg chg="add">
          <ac:chgData name="" userId="2969e768627cd10b" providerId="LiveId" clId="{0CB6B775-AA78-44F8-92B7-FDD273F7FBEB}" dt="2024-10-10T06:00:20.023" v="238"/>
          <ac:spMkLst>
            <pc:docMk/>
            <pc:sldMk cId="3328613171" sldId="296"/>
            <ac:spMk id="52" creationId="{C181AF15-ACFF-449F-8E63-B3867C10D41F}"/>
          </ac:spMkLst>
        </pc:spChg>
        <pc:spChg chg="add">
          <ac:chgData name="" userId="2969e768627cd10b" providerId="LiveId" clId="{0CB6B775-AA78-44F8-92B7-FDD273F7FBEB}" dt="2024-10-10T08:14:08.689" v="487"/>
          <ac:spMkLst>
            <pc:docMk/>
            <pc:sldMk cId="3328613171" sldId="296"/>
            <ac:spMk id="53" creationId="{613EF72C-746F-45DF-A056-8B3146D605ED}"/>
          </ac:spMkLst>
        </pc:spChg>
      </pc:sldChg>
      <pc:sldChg chg="del">
        <pc:chgData name="" userId="2969e768627cd10b" providerId="LiveId" clId="{0CB6B775-AA78-44F8-92B7-FDD273F7FBEB}" dt="2024-10-10T06:00:03.553" v="234" actId="2696"/>
        <pc:sldMkLst>
          <pc:docMk/>
          <pc:sldMk cId="3808193580" sldId="297"/>
        </pc:sldMkLst>
      </pc:sldChg>
      <pc:sldChg chg="addSp delSp del">
        <pc:chgData name="" userId="2969e768627cd10b" providerId="LiveId" clId="{0CB6B775-AA78-44F8-92B7-FDD273F7FBEB}" dt="2024-10-10T08:09:28.433" v="464" actId="2696"/>
        <pc:sldMkLst>
          <pc:docMk/>
          <pc:sldMk cId="4123154084" sldId="298"/>
        </pc:sldMkLst>
        <pc:spChg chg="del">
          <ac:chgData name="" userId="2969e768627cd10b" providerId="LiveId" clId="{0CB6B775-AA78-44F8-92B7-FDD273F7FBEB}" dt="2024-10-10T06:00:26.750" v="239" actId="478"/>
          <ac:spMkLst>
            <pc:docMk/>
            <pc:sldMk cId="4123154084" sldId="298"/>
            <ac:spMk id="10" creationId="{00000000-0000-0000-0000-000000000000}"/>
          </ac:spMkLst>
        </pc:spChg>
        <pc:spChg chg="add">
          <ac:chgData name="" userId="2969e768627cd10b" providerId="LiveId" clId="{0CB6B775-AA78-44F8-92B7-FDD273F7FBEB}" dt="2024-10-10T06:00:27.062" v="240"/>
          <ac:spMkLst>
            <pc:docMk/>
            <pc:sldMk cId="4123154084" sldId="298"/>
            <ac:spMk id="12" creationId="{10EAC2D2-C0E1-40FF-BD40-09A6EFB00A7B}"/>
          </ac:spMkLst>
        </pc:spChg>
      </pc:sldChg>
      <pc:sldChg chg="del">
        <pc:chgData name="" userId="2969e768627cd10b" providerId="LiveId" clId="{0CB6B775-AA78-44F8-92B7-FDD273F7FBEB}" dt="2024-10-10T08:16:42.543" v="545" actId="2696"/>
        <pc:sldMkLst>
          <pc:docMk/>
          <pc:sldMk cId="3306039570" sldId="299"/>
        </pc:sldMkLst>
      </pc:sldChg>
      <pc:sldChg chg="addSp delSp">
        <pc:chgData name="" userId="2969e768627cd10b" providerId="LiveId" clId="{0CB6B775-AA78-44F8-92B7-FDD273F7FBEB}" dt="2024-10-10T08:14:22.250" v="493"/>
        <pc:sldMkLst>
          <pc:docMk/>
          <pc:sldMk cId="151197821" sldId="300"/>
        </pc:sldMkLst>
        <pc:spChg chg="del">
          <ac:chgData name="" userId="2969e768627cd10b" providerId="LiveId" clId="{0CB6B775-AA78-44F8-92B7-FDD273F7FBEB}" dt="2024-10-10T08:14:21.921" v="492" actId="478"/>
          <ac:spMkLst>
            <pc:docMk/>
            <pc:sldMk cId="151197821" sldId="300"/>
            <ac:spMk id="2" creationId="{00000000-0000-0000-0000-000000000000}"/>
          </ac:spMkLst>
        </pc:spChg>
        <pc:spChg chg="del">
          <ac:chgData name="" userId="2969e768627cd10b" providerId="LiveId" clId="{0CB6B775-AA78-44F8-92B7-FDD273F7FBEB}" dt="2024-10-10T06:00:31.473" v="241" actId="478"/>
          <ac:spMkLst>
            <pc:docMk/>
            <pc:sldMk cId="151197821" sldId="300"/>
            <ac:spMk id="3" creationId="{00000000-0000-0000-0000-000000000000}"/>
          </ac:spMkLst>
        </pc:spChg>
        <pc:spChg chg="add">
          <ac:chgData name="" userId="2969e768627cd10b" providerId="LiveId" clId="{0CB6B775-AA78-44F8-92B7-FDD273F7FBEB}" dt="2024-10-10T06:00:31.802" v="242"/>
          <ac:spMkLst>
            <pc:docMk/>
            <pc:sldMk cId="151197821" sldId="300"/>
            <ac:spMk id="13" creationId="{0148F997-3CCD-46F9-98AA-87EF3A7A401A}"/>
          </ac:spMkLst>
        </pc:spChg>
        <pc:spChg chg="add">
          <ac:chgData name="" userId="2969e768627cd10b" providerId="LiveId" clId="{0CB6B775-AA78-44F8-92B7-FDD273F7FBEB}" dt="2024-10-10T08:14:22.250" v="493"/>
          <ac:spMkLst>
            <pc:docMk/>
            <pc:sldMk cId="151197821" sldId="300"/>
            <ac:spMk id="14" creationId="{40EB1249-869A-43DF-AD8D-3EFA507E91ED}"/>
          </ac:spMkLst>
        </pc:spChg>
      </pc:sldChg>
      <pc:sldChg chg="del">
        <pc:chgData name="" userId="2969e768627cd10b" providerId="LiveId" clId="{0CB6B775-AA78-44F8-92B7-FDD273F7FBEB}" dt="2024-10-10T08:16:46.109" v="548" actId="2696"/>
        <pc:sldMkLst>
          <pc:docMk/>
          <pc:sldMk cId="3051707721" sldId="302"/>
        </pc:sldMkLst>
      </pc:sldChg>
      <pc:sldChg chg="del">
        <pc:chgData name="" userId="2969e768627cd10b" providerId="LiveId" clId="{0CB6B775-AA78-44F8-92B7-FDD273F7FBEB}" dt="2024-10-10T08:16:47.218" v="549" actId="2696"/>
        <pc:sldMkLst>
          <pc:docMk/>
          <pc:sldMk cId="637346919" sldId="303"/>
        </pc:sldMkLst>
      </pc:sldChg>
      <pc:sldChg chg="del">
        <pc:chgData name="" userId="2969e768627cd10b" providerId="LiveId" clId="{0CB6B775-AA78-44F8-92B7-FDD273F7FBEB}" dt="2024-10-10T08:16:48.298" v="550" actId="2696"/>
        <pc:sldMkLst>
          <pc:docMk/>
          <pc:sldMk cId="3720883302" sldId="304"/>
        </pc:sldMkLst>
      </pc:sldChg>
      <pc:sldChg chg="del">
        <pc:chgData name="" userId="2969e768627cd10b" providerId="LiveId" clId="{0CB6B775-AA78-44F8-92B7-FDD273F7FBEB}" dt="2024-10-10T08:16:44.826" v="547" actId="2696"/>
        <pc:sldMkLst>
          <pc:docMk/>
          <pc:sldMk cId="2695612868" sldId="305"/>
        </pc:sldMkLst>
      </pc:sldChg>
      <pc:sldChg chg="del">
        <pc:chgData name="" userId="2969e768627cd10b" providerId="LiveId" clId="{0CB6B775-AA78-44F8-92B7-FDD273F7FBEB}" dt="2024-10-10T08:16:53.523" v="555" actId="2696"/>
        <pc:sldMkLst>
          <pc:docMk/>
          <pc:sldMk cId="1046809039" sldId="306"/>
        </pc:sldMkLst>
      </pc:sldChg>
      <pc:sldChg chg="addSp delSp modSp">
        <pc:chgData name="" userId="2969e768627cd10b" providerId="LiveId" clId="{0CB6B775-AA78-44F8-92B7-FDD273F7FBEB}" dt="2024-10-09T09:23:08.825" v="31" actId="14100"/>
        <pc:sldMkLst>
          <pc:docMk/>
          <pc:sldMk cId="636214869" sldId="307"/>
        </pc:sldMkLst>
        <pc:spChg chg="mod">
          <ac:chgData name="" userId="2969e768627cd10b" providerId="LiveId" clId="{0CB6B775-AA78-44F8-92B7-FDD273F7FBEB}" dt="2024-10-09T09:23:08.825" v="31" actId="14100"/>
          <ac:spMkLst>
            <pc:docMk/>
            <pc:sldMk cId="636214869" sldId="307"/>
            <ac:spMk id="2" creationId="{3150A384-9492-C355-C6E1-AF4AF6F67FF7}"/>
          </ac:spMkLst>
        </pc:spChg>
        <pc:picChg chg="del">
          <ac:chgData name="" userId="2969e768627cd10b" providerId="LiveId" clId="{0CB6B775-AA78-44F8-92B7-FDD273F7FBEB}" dt="2024-10-09T09:22:35.847" v="28" actId="478"/>
          <ac:picMkLst>
            <pc:docMk/>
            <pc:sldMk cId="636214869" sldId="307"/>
            <ac:picMk id="3" creationId="{D366804B-0A3B-972D-EF0E-CAAE62B31131}"/>
          </ac:picMkLst>
        </pc:picChg>
        <pc:picChg chg="del">
          <ac:chgData name="" userId="2969e768627cd10b" providerId="LiveId" clId="{0CB6B775-AA78-44F8-92B7-FDD273F7FBEB}" dt="2024-10-09T09:22:30.795" v="23" actId="478"/>
          <ac:picMkLst>
            <pc:docMk/>
            <pc:sldMk cId="636214869" sldId="307"/>
            <ac:picMk id="4" creationId="{AD900EFA-7B72-E23D-C084-D9881ED2C5D6}"/>
          </ac:picMkLst>
        </pc:picChg>
        <pc:picChg chg="add mod">
          <ac:chgData name="" userId="2969e768627cd10b" providerId="LiveId" clId="{0CB6B775-AA78-44F8-92B7-FDD273F7FBEB}" dt="2024-10-09T09:22:38.443" v="29" actId="1076"/>
          <ac:picMkLst>
            <pc:docMk/>
            <pc:sldMk cId="636214869" sldId="307"/>
            <ac:picMk id="5" creationId="{B635F421-72D9-428A-9681-D06AA5786994}"/>
          </ac:picMkLst>
        </pc:picChg>
        <pc:picChg chg="del">
          <ac:chgData name="" userId="2969e768627cd10b" providerId="LiveId" clId="{0CB6B775-AA78-44F8-92B7-FDD273F7FBEB}" dt="2024-10-09T09:22:31.499" v="24" actId="478"/>
          <ac:picMkLst>
            <pc:docMk/>
            <pc:sldMk cId="636214869" sldId="307"/>
            <ac:picMk id="8" creationId="{78E924DF-094A-45B9-E0ED-3939114309F8}"/>
          </ac:picMkLst>
        </pc:picChg>
        <pc:picChg chg="del">
          <ac:chgData name="" userId="2969e768627cd10b" providerId="LiveId" clId="{0CB6B775-AA78-44F8-92B7-FDD273F7FBEB}" dt="2024-10-09T09:22:32.172" v="25" actId="478"/>
          <ac:picMkLst>
            <pc:docMk/>
            <pc:sldMk cId="636214869" sldId="307"/>
            <ac:picMk id="9" creationId="{CB11BB2C-66F2-0792-18A5-20FFF6004982}"/>
          </ac:picMkLst>
        </pc:picChg>
        <pc:picChg chg="del">
          <ac:chgData name="" userId="2969e768627cd10b" providerId="LiveId" clId="{0CB6B775-AA78-44F8-92B7-FDD273F7FBEB}" dt="2024-10-09T09:22:23.416" v="22" actId="478"/>
          <ac:picMkLst>
            <pc:docMk/>
            <pc:sldMk cId="636214869" sldId="307"/>
            <ac:picMk id="10" creationId="{90F797D6-B369-495B-B6DD-48F3BDE7C98C}"/>
          </ac:picMkLst>
        </pc:picChg>
        <pc:picChg chg="del">
          <ac:chgData name="" userId="2969e768627cd10b" providerId="LiveId" clId="{0CB6B775-AA78-44F8-92B7-FDD273F7FBEB}" dt="2024-10-09T09:22:35.190" v="27" actId="478"/>
          <ac:picMkLst>
            <pc:docMk/>
            <pc:sldMk cId="636214869" sldId="307"/>
            <ac:picMk id="11" creationId="{FE2073F2-374C-4FBB-9E95-C9986B99C142}"/>
          </ac:picMkLst>
        </pc:picChg>
      </pc:sldChg>
      <pc:sldChg chg="del">
        <pc:chgData name="" userId="2969e768627cd10b" providerId="LiveId" clId="{0CB6B775-AA78-44F8-92B7-FDD273F7FBEB}" dt="2024-10-09T09:23:37.913" v="33" actId="2696"/>
        <pc:sldMkLst>
          <pc:docMk/>
          <pc:sldMk cId="3562123891" sldId="308"/>
        </pc:sldMkLst>
      </pc:sldChg>
      <pc:sldChg chg="addSp delSp modSp">
        <pc:chgData name="" userId="2969e768627cd10b" providerId="LiveId" clId="{0CB6B775-AA78-44F8-92B7-FDD273F7FBEB}" dt="2024-10-10T09:20:19.506" v="650" actId="20577"/>
        <pc:sldMkLst>
          <pc:docMk/>
          <pc:sldMk cId="3987179173" sldId="309"/>
        </pc:sldMkLst>
        <pc:spChg chg="add mod">
          <ac:chgData name="" userId="2969e768627cd10b" providerId="LiveId" clId="{0CB6B775-AA78-44F8-92B7-FDD273F7FBEB}" dt="2024-10-10T09:20:19.506" v="650" actId="20577"/>
          <ac:spMkLst>
            <pc:docMk/>
            <pc:sldMk cId="3987179173" sldId="309"/>
            <ac:spMk id="2" creationId="{C5F891C4-83CE-46E9-95DD-26CF9E64A4EE}"/>
          </ac:spMkLst>
        </pc:spChg>
        <pc:spChg chg="mod">
          <ac:chgData name="" userId="2969e768627cd10b" providerId="LiveId" clId="{0CB6B775-AA78-44F8-92B7-FDD273F7FBEB}" dt="2024-10-10T08:19:00.012" v="576" actId="20577"/>
          <ac:spMkLst>
            <pc:docMk/>
            <pc:sldMk cId="3987179173" sldId="309"/>
            <ac:spMk id="3" creationId="{00000000-0000-0000-0000-000000000000}"/>
          </ac:spMkLst>
        </pc:spChg>
        <pc:spChg chg="mod">
          <ac:chgData name="" userId="2969e768627cd10b" providerId="LiveId" clId="{0CB6B775-AA78-44F8-92B7-FDD273F7FBEB}" dt="2024-10-10T08:13:27.611" v="473" actId="20577"/>
          <ac:spMkLst>
            <pc:docMk/>
            <pc:sldMk cId="3987179173" sldId="309"/>
            <ac:spMk id="4" creationId="{00000000-0000-0000-0000-000000000000}"/>
          </ac:spMkLst>
        </pc:spChg>
        <pc:spChg chg="del">
          <ac:chgData name="" userId="2969e768627cd10b" providerId="LiveId" clId="{0CB6B775-AA78-44F8-92B7-FDD273F7FBEB}" dt="2024-10-10T05:59:38.746" v="230" actId="478"/>
          <ac:spMkLst>
            <pc:docMk/>
            <pc:sldMk cId="3987179173" sldId="309"/>
            <ac:spMk id="5" creationId="{00000000-0000-0000-0000-000000000000}"/>
          </ac:spMkLst>
        </pc:spChg>
        <pc:spChg chg="add mod">
          <ac:chgData name="" userId="2969e768627cd10b" providerId="LiveId" clId="{0CB6B775-AA78-44F8-92B7-FDD273F7FBEB}" dt="2024-10-10T09:19:45.226" v="645" actId="1076"/>
          <ac:spMkLst>
            <pc:docMk/>
            <pc:sldMk cId="3987179173" sldId="309"/>
            <ac:spMk id="11" creationId="{1DD91A46-3455-4185-B2D5-46C5FFF499E6}"/>
          </ac:spMkLst>
        </pc:spChg>
        <pc:spChg chg="add mod">
          <ac:chgData name="" userId="2969e768627cd10b" providerId="LiveId" clId="{0CB6B775-AA78-44F8-92B7-FDD273F7FBEB}" dt="2024-10-10T09:18:51.182" v="608" actId="20577"/>
          <ac:spMkLst>
            <pc:docMk/>
            <pc:sldMk cId="3987179173" sldId="309"/>
            <ac:spMk id="14" creationId="{4D6179E1-E6AB-4CAF-83A2-2902FEE2F0AA}"/>
          </ac:spMkLst>
        </pc:spChg>
        <pc:spChg chg="add mod">
          <ac:chgData name="" userId="2969e768627cd10b" providerId="LiveId" clId="{0CB6B775-AA78-44F8-92B7-FDD273F7FBEB}" dt="2024-10-09T12:21:52.827" v="53" actId="1076"/>
          <ac:spMkLst>
            <pc:docMk/>
            <pc:sldMk cId="3987179173" sldId="309"/>
            <ac:spMk id="15" creationId="{EA731567-F532-49D6-8735-F96B40E203E1}"/>
          </ac:spMkLst>
        </pc:spChg>
        <pc:spChg chg="add mod">
          <ac:chgData name="" userId="2969e768627cd10b" providerId="LiveId" clId="{0CB6B775-AA78-44F8-92B7-FDD273F7FBEB}" dt="2024-10-09T12:22:00.757" v="55" actId="1076"/>
          <ac:spMkLst>
            <pc:docMk/>
            <pc:sldMk cId="3987179173" sldId="309"/>
            <ac:spMk id="16" creationId="{420B8D37-65E6-4F1F-9211-2ABD277A7F32}"/>
          </ac:spMkLst>
        </pc:spChg>
        <pc:spChg chg="add">
          <ac:chgData name="" userId="2969e768627cd10b" providerId="LiveId" clId="{0CB6B775-AA78-44F8-92B7-FDD273F7FBEB}" dt="2024-10-10T05:59:39.763" v="231"/>
          <ac:spMkLst>
            <pc:docMk/>
            <pc:sldMk cId="3987179173" sldId="309"/>
            <ac:spMk id="17" creationId="{8AF3AE86-A6DA-4EDA-8A77-B0BE35A7D397}"/>
          </ac:spMkLst>
        </pc:spChg>
        <pc:picChg chg="del">
          <ac:chgData name="" userId="2969e768627cd10b" providerId="LiveId" clId="{0CB6B775-AA78-44F8-92B7-FDD273F7FBEB}" dt="2024-10-09T09:23:33.690" v="32" actId="478"/>
          <ac:picMkLst>
            <pc:docMk/>
            <pc:sldMk cId="3987179173" sldId="309"/>
            <ac:picMk id="2" creationId="{00000000-0000-0000-0000-000000000000}"/>
          </ac:picMkLst>
        </pc:picChg>
        <pc:picChg chg="add mod">
          <ac:chgData name="" userId="2969e768627cd10b" providerId="LiveId" clId="{0CB6B775-AA78-44F8-92B7-FDD273F7FBEB}" dt="2024-10-09T12:21:38.173" v="50" actId="1076"/>
          <ac:picMkLst>
            <pc:docMk/>
            <pc:sldMk cId="3987179173" sldId="309"/>
            <ac:picMk id="7" creationId="{BA8CFE3E-4713-44B7-93EF-BB31004A525B}"/>
          </ac:picMkLst>
        </pc:picChg>
        <pc:picChg chg="add mod">
          <ac:chgData name="" userId="2969e768627cd10b" providerId="LiveId" clId="{0CB6B775-AA78-44F8-92B7-FDD273F7FBEB}" dt="2024-10-09T12:21:38.173" v="50" actId="1076"/>
          <ac:picMkLst>
            <pc:docMk/>
            <pc:sldMk cId="3987179173" sldId="309"/>
            <ac:picMk id="8" creationId="{AD097037-E6C9-400C-9B50-BE58CC81D24E}"/>
          </ac:picMkLst>
        </pc:picChg>
        <pc:picChg chg="add mod">
          <ac:chgData name="" userId="2969e768627cd10b" providerId="LiveId" clId="{0CB6B775-AA78-44F8-92B7-FDD273F7FBEB}" dt="2024-10-09T12:21:38.173" v="50" actId="1076"/>
          <ac:picMkLst>
            <pc:docMk/>
            <pc:sldMk cId="3987179173" sldId="309"/>
            <ac:picMk id="9" creationId="{10616FCA-4257-49CF-894C-9D05F6732F2C}"/>
          </ac:picMkLst>
        </pc:picChg>
        <pc:picChg chg="add mod">
          <ac:chgData name="" userId="2969e768627cd10b" providerId="LiveId" clId="{0CB6B775-AA78-44F8-92B7-FDD273F7FBEB}" dt="2024-10-09T12:21:38.173" v="50" actId="1076"/>
          <ac:picMkLst>
            <pc:docMk/>
            <pc:sldMk cId="3987179173" sldId="309"/>
            <ac:picMk id="13" creationId="{5C628E45-98C8-4289-A324-DD0914012F7E}"/>
          </ac:picMkLst>
        </pc:picChg>
        <pc:cxnChg chg="add mod">
          <ac:chgData name="" userId="2969e768627cd10b" providerId="LiveId" clId="{0CB6B775-AA78-44F8-92B7-FDD273F7FBEB}" dt="2024-10-09T12:21:38.173" v="50" actId="1076"/>
          <ac:cxnSpMkLst>
            <pc:docMk/>
            <pc:sldMk cId="3987179173" sldId="309"/>
            <ac:cxnSpMk id="10" creationId="{677E9C45-0AD6-4AB8-9D45-AD19EA10B382}"/>
          </ac:cxnSpMkLst>
        </pc:cxnChg>
        <pc:cxnChg chg="add mod">
          <ac:chgData name="" userId="2969e768627cd10b" providerId="LiveId" clId="{0CB6B775-AA78-44F8-92B7-FDD273F7FBEB}" dt="2024-10-09T12:21:38.173" v="50" actId="1076"/>
          <ac:cxnSpMkLst>
            <pc:docMk/>
            <pc:sldMk cId="3987179173" sldId="309"/>
            <ac:cxnSpMk id="12" creationId="{C0104A65-64E9-4648-A678-A73D05C14CDA}"/>
          </ac:cxnSpMkLst>
        </pc:cxnChg>
      </pc:sldChg>
      <pc:sldChg chg="addSp delSp modSp">
        <pc:chgData name="" userId="2969e768627cd10b" providerId="LiveId" clId="{0CB6B775-AA78-44F8-92B7-FDD273F7FBEB}" dt="2024-10-10T08:13:37.120" v="475"/>
        <pc:sldMkLst>
          <pc:docMk/>
          <pc:sldMk cId="3566012024" sldId="310"/>
        </pc:sldMkLst>
        <pc:spChg chg="mod">
          <ac:chgData name="" userId="2969e768627cd10b" providerId="LiveId" clId="{0CB6B775-AA78-44F8-92B7-FDD273F7FBEB}" dt="2024-10-09T12:31:49.667" v="102" actId="1076"/>
          <ac:spMkLst>
            <pc:docMk/>
            <pc:sldMk cId="3566012024" sldId="310"/>
            <ac:spMk id="2" creationId="{00000000-0000-0000-0000-000000000000}"/>
          </ac:spMkLst>
        </pc:spChg>
        <pc:spChg chg="del">
          <ac:chgData name="" userId="2969e768627cd10b" providerId="LiveId" clId="{0CB6B775-AA78-44F8-92B7-FDD273F7FBEB}" dt="2024-10-09T09:23:54.953" v="34" actId="478"/>
          <ac:spMkLst>
            <pc:docMk/>
            <pc:sldMk cId="3566012024" sldId="310"/>
            <ac:spMk id="3" creationId="{00000000-0000-0000-0000-000000000000}"/>
          </ac:spMkLst>
        </pc:spChg>
        <pc:spChg chg="del">
          <ac:chgData name="" userId="2969e768627cd10b" providerId="LiveId" clId="{0CB6B775-AA78-44F8-92B7-FDD273F7FBEB}" dt="2024-10-09T09:23:54.953" v="34" actId="478"/>
          <ac:spMkLst>
            <pc:docMk/>
            <pc:sldMk cId="3566012024" sldId="310"/>
            <ac:spMk id="4" creationId="{00000000-0000-0000-0000-000000000000}"/>
          </ac:spMkLst>
        </pc:spChg>
        <pc:spChg chg="del">
          <ac:chgData name="" userId="2969e768627cd10b" providerId="LiveId" clId="{0CB6B775-AA78-44F8-92B7-FDD273F7FBEB}" dt="2024-10-09T09:23:57.237" v="35" actId="478"/>
          <ac:spMkLst>
            <pc:docMk/>
            <pc:sldMk cId="3566012024" sldId="310"/>
            <ac:spMk id="5" creationId="{00000000-0000-0000-0000-000000000000}"/>
          </ac:spMkLst>
        </pc:spChg>
        <pc:spChg chg="del">
          <ac:chgData name="" userId="2969e768627cd10b" providerId="LiveId" clId="{0CB6B775-AA78-44F8-92B7-FDD273F7FBEB}" dt="2024-10-09T09:23:54.953" v="34" actId="478"/>
          <ac:spMkLst>
            <pc:docMk/>
            <pc:sldMk cId="3566012024" sldId="310"/>
            <ac:spMk id="6" creationId="{00000000-0000-0000-0000-000000000000}"/>
          </ac:spMkLst>
        </pc:spChg>
        <pc:spChg chg="del">
          <ac:chgData name="" userId="2969e768627cd10b" providerId="LiveId" clId="{0CB6B775-AA78-44F8-92B7-FDD273F7FBEB}" dt="2024-10-10T08:13:36.540" v="474" actId="478"/>
          <ac:spMkLst>
            <pc:docMk/>
            <pc:sldMk cId="3566012024" sldId="310"/>
            <ac:spMk id="7" creationId="{00000000-0000-0000-0000-000000000000}"/>
          </ac:spMkLst>
        </pc:spChg>
        <pc:spChg chg="del">
          <ac:chgData name="" userId="2969e768627cd10b" providerId="LiveId" clId="{0CB6B775-AA78-44F8-92B7-FDD273F7FBEB}" dt="2024-10-10T05:59:27.631" v="226" actId="478"/>
          <ac:spMkLst>
            <pc:docMk/>
            <pc:sldMk cId="3566012024" sldId="310"/>
            <ac:spMk id="8" creationId="{00000000-0000-0000-0000-000000000000}"/>
          </ac:spMkLst>
        </pc:spChg>
        <pc:spChg chg="add del mod">
          <ac:chgData name="" userId="2969e768627cd10b" providerId="LiveId" clId="{0CB6B775-AA78-44F8-92B7-FDD273F7FBEB}" dt="2024-10-10T05:59:30.498" v="228" actId="478"/>
          <ac:spMkLst>
            <pc:docMk/>
            <pc:sldMk cId="3566012024" sldId="310"/>
            <ac:spMk id="13" creationId="{5B12FE08-7102-42EA-945E-777553DFE558}"/>
          </ac:spMkLst>
        </pc:spChg>
        <pc:spChg chg="add">
          <ac:chgData name="" userId="2969e768627cd10b" providerId="LiveId" clId="{0CB6B775-AA78-44F8-92B7-FDD273F7FBEB}" dt="2024-10-10T05:59:32.048" v="229"/>
          <ac:spMkLst>
            <pc:docMk/>
            <pc:sldMk cId="3566012024" sldId="310"/>
            <ac:spMk id="14" creationId="{1374380F-A759-4F2D-A518-946C4A1759DD}"/>
          </ac:spMkLst>
        </pc:spChg>
        <pc:spChg chg="add">
          <ac:chgData name="" userId="2969e768627cd10b" providerId="LiveId" clId="{0CB6B775-AA78-44F8-92B7-FDD273F7FBEB}" dt="2024-10-10T08:13:37.120" v="475"/>
          <ac:spMkLst>
            <pc:docMk/>
            <pc:sldMk cId="3566012024" sldId="310"/>
            <ac:spMk id="22" creationId="{17585B8F-4C6A-450E-B408-C418A44B416A}"/>
          </ac:spMkLst>
        </pc:spChg>
        <pc:picChg chg="add del">
          <ac:chgData name="" userId="2969e768627cd10b" providerId="LiveId" clId="{0CB6B775-AA78-44F8-92B7-FDD273F7FBEB}" dt="2024-10-09T12:23:00.385" v="57"/>
          <ac:picMkLst>
            <pc:docMk/>
            <pc:sldMk cId="3566012024" sldId="310"/>
            <ac:picMk id="10" creationId="{FB4D3271-BF01-40A0-8FA4-8562AD8C9165}"/>
          </ac:picMkLst>
        </pc:picChg>
        <pc:picChg chg="add del">
          <ac:chgData name="" userId="2969e768627cd10b" providerId="LiveId" clId="{0CB6B775-AA78-44F8-92B7-FDD273F7FBEB}" dt="2024-10-09T12:23:00.385" v="57"/>
          <ac:picMkLst>
            <pc:docMk/>
            <pc:sldMk cId="3566012024" sldId="310"/>
            <ac:picMk id="11" creationId="{0BD74651-F5D6-424A-8B32-29B75CFCABAB}"/>
          </ac:picMkLst>
        </pc:picChg>
        <pc:picChg chg="add del">
          <ac:chgData name="" userId="2969e768627cd10b" providerId="LiveId" clId="{0CB6B775-AA78-44F8-92B7-FDD273F7FBEB}" dt="2024-10-09T12:23:00.385" v="57"/>
          <ac:picMkLst>
            <pc:docMk/>
            <pc:sldMk cId="3566012024" sldId="310"/>
            <ac:picMk id="12" creationId="{9B55B429-3DCE-49BE-8457-6B7107ED0D73}"/>
          </ac:picMkLst>
        </pc:picChg>
        <pc:picChg chg="add del">
          <ac:chgData name="" userId="2969e768627cd10b" providerId="LiveId" clId="{0CB6B775-AA78-44F8-92B7-FDD273F7FBEB}" dt="2024-10-09T12:23:00.385" v="57"/>
          <ac:picMkLst>
            <pc:docMk/>
            <pc:sldMk cId="3566012024" sldId="310"/>
            <ac:picMk id="13" creationId="{F86AA4D1-63DE-4A6F-9F56-4373DF79AC32}"/>
          </ac:picMkLst>
        </pc:picChg>
        <pc:picChg chg="add del">
          <ac:chgData name="" userId="2969e768627cd10b" providerId="LiveId" clId="{0CB6B775-AA78-44F8-92B7-FDD273F7FBEB}" dt="2024-10-09T12:23:00.385" v="57"/>
          <ac:picMkLst>
            <pc:docMk/>
            <pc:sldMk cId="3566012024" sldId="310"/>
            <ac:picMk id="14" creationId="{000391DA-BA64-49E1-94E8-2B4342ED317B}"/>
          </ac:picMkLst>
        </pc:picChg>
        <pc:picChg chg="add mod">
          <ac:chgData name="" userId="2969e768627cd10b" providerId="LiveId" clId="{0CB6B775-AA78-44F8-92B7-FDD273F7FBEB}" dt="2024-10-09T12:23:53.601" v="60" actId="1076"/>
          <ac:picMkLst>
            <pc:docMk/>
            <pc:sldMk cId="3566012024" sldId="310"/>
            <ac:picMk id="15" creationId="{8969D82C-B271-4476-9057-921C9777A8F2}"/>
          </ac:picMkLst>
        </pc:picChg>
        <pc:picChg chg="add mod">
          <ac:chgData name="" userId="2969e768627cd10b" providerId="LiveId" clId="{0CB6B775-AA78-44F8-92B7-FDD273F7FBEB}" dt="2024-10-09T12:24:22.625" v="63" actId="1076"/>
          <ac:picMkLst>
            <pc:docMk/>
            <pc:sldMk cId="3566012024" sldId="310"/>
            <ac:picMk id="16" creationId="{539623CA-A6E6-4B75-A855-61AB1FDC3958}"/>
          </ac:picMkLst>
        </pc:picChg>
        <pc:picChg chg="add mod">
          <ac:chgData name="" userId="2969e768627cd10b" providerId="LiveId" clId="{0CB6B775-AA78-44F8-92B7-FDD273F7FBEB}" dt="2024-10-09T12:24:49.484" v="66" actId="1076"/>
          <ac:picMkLst>
            <pc:docMk/>
            <pc:sldMk cId="3566012024" sldId="310"/>
            <ac:picMk id="17" creationId="{D299E191-2DCF-4F90-A4CD-22503DA8C99B}"/>
          </ac:picMkLst>
        </pc:picChg>
        <pc:picChg chg="add mod">
          <ac:chgData name="" userId="2969e768627cd10b" providerId="LiveId" clId="{0CB6B775-AA78-44F8-92B7-FDD273F7FBEB}" dt="2024-10-09T12:25:20.995" v="69" actId="1076"/>
          <ac:picMkLst>
            <pc:docMk/>
            <pc:sldMk cId="3566012024" sldId="310"/>
            <ac:picMk id="18" creationId="{7E50D5AC-4EE1-44BF-8E57-EFC3492C8E06}"/>
          </ac:picMkLst>
        </pc:picChg>
        <pc:picChg chg="add mod">
          <ac:chgData name="" userId="2969e768627cd10b" providerId="LiveId" clId="{0CB6B775-AA78-44F8-92B7-FDD273F7FBEB}" dt="2024-10-09T12:25:46.414" v="74" actId="1076"/>
          <ac:picMkLst>
            <pc:docMk/>
            <pc:sldMk cId="3566012024" sldId="310"/>
            <ac:picMk id="19" creationId="{E13ED9DA-5F4D-412E-89AC-C9B2BBA11419}"/>
          </ac:picMkLst>
        </pc:picChg>
        <pc:picChg chg="add mod">
          <ac:chgData name="" userId="2969e768627cd10b" providerId="LiveId" clId="{0CB6B775-AA78-44F8-92B7-FDD273F7FBEB}" dt="2024-10-09T12:26:24.594" v="78" actId="1076"/>
          <ac:picMkLst>
            <pc:docMk/>
            <pc:sldMk cId="3566012024" sldId="310"/>
            <ac:picMk id="20" creationId="{6C36FB93-A92A-4237-85AA-EC31C32D8DFF}"/>
          </ac:picMkLst>
        </pc:picChg>
        <pc:picChg chg="add mod">
          <ac:chgData name="" userId="2969e768627cd10b" providerId="LiveId" clId="{0CB6B775-AA78-44F8-92B7-FDD273F7FBEB}" dt="2024-10-09T12:26:21.264" v="77" actId="1076"/>
          <ac:picMkLst>
            <pc:docMk/>
            <pc:sldMk cId="3566012024" sldId="310"/>
            <ac:picMk id="21" creationId="{E088CE97-F072-4533-BE7A-3EB7FAA3510B}"/>
          </ac:picMkLst>
        </pc:picChg>
      </pc:sldChg>
      <pc:sldChg chg="del">
        <pc:chgData name="" userId="2969e768627cd10b" providerId="LiveId" clId="{0CB6B775-AA78-44F8-92B7-FDD273F7FBEB}" dt="2024-10-09T11:41:53.634" v="43" actId="2696"/>
        <pc:sldMkLst>
          <pc:docMk/>
          <pc:sldMk cId="3763278452" sldId="311"/>
        </pc:sldMkLst>
      </pc:sldChg>
      <pc:sldChg chg="del">
        <pc:chgData name="" userId="2969e768627cd10b" providerId="LiveId" clId="{0CB6B775-AA78-44F8-92B7-FDD273F7FBEB}" dt="2024-10-09T11:41:53.619" v="40" actId="2696"/>
        <pc:sldMkLst>
          <pc:docMk/>
          <pc:sldMk cId="344253681" sldId="312"/>
        </pc:sldMkLst>
      </pc:sldChg>
      <pc:sldChg chg="del">
        <pc:chgData name="" userId="2969e768627cd10b" providerId="LiveId" clId="{0CB6B775-AA78-44F8-92B7-FDD273F7FBEB}" dt="2024-10-09T11:41:53.634" v="44" actId="2696"/>
        <pc:sldMkLst>
          <pc:docMk/>
          <pc:sldMk cId="1155692959" sldId="313"/>
        </pc:sldMkLst>
      </pc:sldChg>
      <pc:sldChg chg="del">
        <pc:chgData name="" userId="2969e768627cd10b" providerId="LiveId" clId="{0CB6B775-AA78-44F8-92B7-FDD273F7FBEB}" dt="2024-10-09T11:42:07.604" v="45" actId="2696"/>
        <pc:sldMkLst>
          <pc:docMk/>
          <pc:sldMk cId="3621777677" sldId="318"/>
        </pc:sldMkLst>
      </pc:sldChg>
      <pc:sldChg chg="del">
        <pc:chgData name="" userId="2969e768627cd10b" providerId="LiveId" clId="{0CB6B775-AA78-44F8-92B7-FDD273F7FBEB}" dt="2024-10-09T11:41:53.556" v="37" actId="2696"/>
        <pc:sldMkLst>
          <pc:docMk/>
          <pc:sldMk cId="1552549626" sldId="319"/>
        </pc:sldMkLst>
      </pc:sldChg>
      <pc:sldChg chg="del">
        <pc:chgData name="" userId="2969e768627cd10b" providerId="LiveId" clId="{0CB6B775-AA78-44F8-92B7-FDD273F7FBEB}" dt="2024-10-09T11:41:53.556" v="38" actId="2696"/>
        <pc:sldMkLst>
          <pc:docMk/>
          <pc:sldMk cId="2570385866" sldId="320"/>
        </pc:sldMkLst>
      </pc:sldChg>
      <pc:sldChg chg="del">
        <pc:chgData name="" userId="2969e768627cd10b" providerId="LiveId" clId="{0CB6B775-AA78-44F8-92B7-FDD273F7FBEB}" dt="2024-10-09T11:41:53.556" v="39" actId="2696"/>
        <pc:sldMkLst>
          <pc:docMk/>
          <pc:sldMk cId="1162135423" sldId="321"/>
        </pc:sldMkLst>
      </pc:sldChg>
      <pc:sldChg chg="del">
        <pc:chgData name="" userId="2969e768627cd10b" providerId="LiveId" clId="{0CB6B775-AA78-44F8-92B7-FDD273F7FBEB}" dt="2024-10-10T08:16:51.990" v="553" actId="2696"/>
        <pc:sldMkLst>
          <pc:docMk/>
          <pc:sldMk cId="1835969047" sldId="322"/>
        </pc:sldMkLst>
      </pc:sldChg>
      <pc:sldChg chg="del">
        <pc:chgData name="" userId="2969e768627cd10b" providerId="LiveId" clId="{0CB6B775-AA78-44F8-92B7-FDD273F7FBEB}" dt="2024-10-09T11:41:53.619" v="41" actId="2696"/>
        <pc:sldMkLst>
          <pc:docMk/>
          <pc:sldMk cId="2582586211" sldId="323"/>
        </pc:sldMkLst>
      </pc:sldChg>
      <pc:sldChg chg="del">
        <pc:chgData name="" userId="2969e768627cd10b" providerId="LiveId" clId="{0CB6B775-AA78-44F8-92B7-FDD273F7FBEB}" dt="2024-10-10T08:16:52.835" v="554" actId="2696"/>
        <pc:sldMkLst>
          <pc:docMk/>
          <pc:sldMk cId="3864309827" sldId="324"/>
        </pc:sldMkLst>
      </pc:sldChg>
      <pc:sldChg chg="del">
        <pc:chgData name="" userId="2969e768627cd10b" providerId="LiveId" clId="{0CB6B775-AA78-44F8-92B7-FDD273F7FBEB}" dt="2024-10-09T11:41:53.634" v="42" actId="2696"/>
        <pc:sldMkLst>
          <pc:docMk/>
          <pc:sldMk cId="1799636643" sldId="325"/>
        </pc:sldMkLst>
      </pc:sldChg>
      <pc:sldChg chg="del">
        <pc:chgData name="" userId="2969e768627cd10b" providerId="LiveId" clId="{0CB6B775-AA78-44F8-92B7-FDD273F7FBEB}" dt="2024-10-09T11:41:53.541" v="36" actId="2696"/>
        <pc:sldMkLst>
          <pc:docMk/>
          <pc:sldMk cId="2705028545" sldId="326"/>
        </pc:sldMkLst>
      </pc:sldChg>
      <pc:sldChg chg="del">
        <pc:chgData name="" userId="2969e768627cd10b" providerId="LiveId" clId="{0CB6B775-AA78-44F8-92B7-FDD273F7FBEB}" dt="2024-10-10T08:16:54.289" v="556" actId="2696"/>
        <pc:sldMkLst>
          <pc:docMk/>
          <pc:sldMk cId="2566641054" sldId="327"/>
        </pc:sldMkLst>
      </pc:sldChg>
      <pc:sldChg chg="del">
        <pc:chgData name="" userId="2969e768627cd10b" providerId="LiveId" clId="{0CB6B775-AA78-44F8-92B7-FDD273F7FBEB}" dt="2024-10-10T08:16:51.020" v="552" actId="2696"/>
        <pc:sldMkLst>
          <pc:docMk/>
          <pc:sldMk cId="1598840225" sldId="328"/>
        </pc:sldMkLst>
      </pc:sldChg>
      <pc:sldChg chg="del">
        <pc:chgData name="" userId="2969e768627cd10b" providerId="LiveId" clId="{0CB6B775-AA78-44F8-92B7-FDD273F7FBEB}" dt="2024-10-10T08:16:49.205" v="551" actId="2696"/>
        <pc:sldMkLst>
          <pc:docMk/>
          <pc:sldMk cId="1811159788" sldId="329"/>
        </pc:sldMkLst>
      </pc:sldChg>
      <pc:sldChg chg="addSp delSp modSp add">
        <pc:chgData name="" userId="2969e768627cd10b" providerId="LiveId" clId="{0CB6B775-AA78-44F8-92B7-FDD273F7FBEB}" dt="2024-10-10T08:13:41.737" v="477"/>
        <pc:sldMkLst>
          <pc:docMk/>
          <pc:sldMk cId="776284594" sldId="330"/>
        </pc:sldMkLst>
        <pc:spChg chg="del">
          <ac:chgData name="" userId="2969e768627cd10b" providerId="LiveId" clId="{0CB6B775-AA78-44F8-92B7-FDD273F7FBEB}" dt="2024-10-10T08:13:41.374" v="476" actId="478"/>
          <ac:spMkLst>
            <pc:docMk/>
            <pc:sldMk cId="776284594" sldId="330"/>
            <ac:spMk id="2" creationId="{02DBF21D-5C42-4ADB-BB7D-4FC948B69900}"/>
          </ac:spMkLst>
        </pc:spChg>
        <pc:spChg chg="add del">
          <ac:chgData name="" userId="2969e768627cd10b" providerId="LiveId" clId="{0CB6B775-AA78-44F8-92B7-FDD273F7FBEB}" dt="2024-10-09T12:31:03.221" v="94"/>
          <ac:spMkLst>
            <pc:docMk/>
            <pc:sldMk cId="776284594" sldId="330"/>
            <ac:spMk id="6" creationId="{99516A8F-04C1-48C8-8655-7B2169A96647}"/>
          </ac:spMkLst>
        </pc:spChg>
        <pc:spChg chg="add mod">
          <ac:chgData name="" userId="2969e768627cd10b" providerId="LiveId" clId="{0CB6B775-AA78-44F8-92B7-FDD273F7FBEB}" dt="2024-10-09T12:32:11.735" v="103" actId="255"/>
          <ac:spMkLst>
            <pc:docMk/>
            <pc:sldMk cId="776284594" sldId="330"/>
            <ac:spMk id="7" creationId="{AF203CD9-F600-4F4B-9205-A3ECB301A832}"/>
          </ac:spMkLst>
        </pc:spChg>
        <pc:spChg chg="add">
          <ac:chgData name="" userId="2969e768627cd10b" providerId="LiveId" clId="{0CB6B775-AA78-44F8-92B7-FDD273F7FBEB}" dt="2024-10-10T08:13:41.737" v="477"/>
          <ac:spMkLst>
            <pc:docMk/>
            <pc:sldMk cId="776284594" sldId="330"/>
            <ac:spMk id="8" creationId="{67AC22DC-B54B-4ECD-BA84-A6C183F6F25A}"/>
          </ac:spMkLst>
        </pc:spChg>
        <pc:picChg chg="add mod">
          <ac:chgData name="" userId="2969e768627cd10b" providerId="LiveId" clId="{0CB6B775-AA78-44F8-92B7-FDD273F7FBEB}" dt="2024-10-09T12:30:49.090" v="92" actId="1076"/>
          <ac:picMkLst>
            <pc:docMk/>
            <pc:sldMk cId="776284594" sldId="330"/>
            <ac:picMk id="5" creationId="{68809B9A-3F25-4FF1-A1E1-E32F2B0FB1DE}"/>
          </ac:picMkLst>
        </pc:picChg>
      </pc:sldChg>
      <pc:sldChg chg="addSp delSp modSp add">
        <pc:chgData name="" userId="2969e768627cd10b" providerId="LiveId" clId="{0CB6B775-AA78-44F8-92B7-FDD273F7FBEB}" dt="2024-10-10T08:15:06.336" v="511"/>
        <pc:sldMkLst>
          <pc:docMk/>
          <pc:sldMk cId="2036497085" sldId="331"/>
        </pc:sldMkLst>
        <pc:spChg chg="del">
          <ac:chgData name="" userId="2969e768627cd10b" providerId="LiveId" clId="{0CB6B775-AA78-44F8-92B7-FDD273F7FBEB}" dt="2024-10-10T08:15:06.039" v="510" actId="478"/>
          <ac:spMkLst>
            <pc:docMk/>
            <pc:sldMk cId="2036497085" sldId="331"/>
            <ac:spMk id="2" creationId="{8B941DBD-BA50-461B-BDCA-6FA37F5E9D16}"/>
          </ac:spMkLst>
        </pc:spChg>
        <pc:spChg chg="add mod">
          <ac:chgData name="" userId="2969e768627cd10b" providerId="LiveId" clId="{0CB6B775-AA78-44F8-92B7-FDD273F7FBEB}" dt="2024-10-09T13:07:01.985" v="174" actId="1076"/>
          <ac:spMkLst>
            <pc:docMk/>
            <pc:sldMk cId="2036497085" sldId="331"/>
            <ac:spMk id="14" creationId="{5CC92ABA-629D-49A6-A6A6-9E8553B0984D}"/>
          </ac:spMkLst>
        </pc:spChg>
        <pc:spChg chg="add mod">
          <ac:chgData name="" userId="2969e768627cd10b" providerId="LiveId" clId="{0CB6B775-AA78-44F8-92B7-FDD273F7FBEB}" dt="2024-10-09T13:06:43.834" v="169" actId="1076"/>
          <ac:spMkLst>
            <pc:docMk/>
            <pc:sldMk cId="2036497085" sldId="331"/>
            <ac:spMk id="15" creationId="{99696123-9D86-4027-BA62-9D4842F96CF5}"/>
          </ac:spMkLst>
        </pc:spChg>
        <pc:spChg chg="add mod">
          <ac:chgData name="" userId="2969e768627cd10b" providerId="LiveId" clId="{0CB6B775-AA78-44F8-92B7-FDD273F7FBEB}" dt="2024-10-09T13:06:32.881" v="167" actId="1076"/>
          <ac:spMkLst>
            <pc:docMk/>
            <pc:sldMk cId="2036497085" sldId="331"/>
            <ac:spMk id="16" creationId="{AA310608-2EE6-4648-8C2F-A60FC040ADDB}"/>
          </ac:spMkLst>
        </pc:spChg>
        <pc:spChg chg="add del">
          <ac:chgData name="" userId="2969e768627cd10b" providerId="LiveId" clId="{0CB6B775-AA78-44F8-92B7-FDD273F7FBEB}" dt="2024-10-09T13:06:06.625" v="150"/>
          <ac:spMkLst>
            <pc:docMk/>
            <pc:sldMk cId="2036497085" sldId="331"/>
            <ac:spMk id="17" creationId="{09A1A8E9-5867-4698-9E66-0C50D27E8165}"/>
          </ac:spMkLst>
        </pc:spChg>
        <pc:spChg chg="add mod">
          <ac:chgData name="" userId="2969e768627cd10b" providerId="LiveId" clId="{0CB6B775-AA78-44F8-92B7-FDD273F7FBEB}" dt="2024-10-09T13:06:15.373" v="161" actId="20577"/>
          <ac:spMkLst>
            <pc:docMk/>
            <pc:sldMk cId="2036497085" sldId="331"/>
            <ac:spMk id="18" creationId="{3D0DF1F3-DC2B-4274-A6EA-27B6BC7D02B1}"/>
          </ac:spMkLst>
        </pc:spChg>
        <pc:spChg chg="add mod">
          <ac:chgData name="" userId="2969e768627cd10b" providerId="LiveId" clId="{0CB6B775-AA78-44F8-92B7-FDD273F7FBEB}" dt="2024-10-09T13:10:52.540" v="223"/>
          <ac:spMkLst>
            <pc:docMk/>
            <pc:sldMk cId="2036497085" sldId="331"/>
            <ac:spMk id="22" creationId="{C1C164BE-9F5A-459C-B411-C33F79A941A2}"/>
          </ac:spMkLst>
        </pc:spChg>
        <pc:spChg chg="add">
          <ac:chgData name="" userId="2969e768627cd10b" providerId="LiveId" clId="{0CB6B775-AA78-44F8-92B7-FDD273F7FBEB}" dt="2024-10-10T08:15:06.336" v="511"/>
          <ac:spMkLst>
            <pc:docMk/>
            <pc:sldMk cId="2036497085" sldId="331"/>
            <ac:spMk id="23" creationId="{1939D115-EB83-4C94-8CB2-B7F5E1473929}"/>
          </ac:spMkLst>
        </pc:spChg>
        <pc:picChg chg="add mod">
          <ac:chgData name="" userId="2969e768627cd10b" providerId="LiveId" clId="{0CB6B775-AA78-44F8-92B7-FDD273F7FBEB}" dt="2024-10-09T13:06:21.775" v="163" actId="1076"/>
          <ac:picMkLst>
            <pc:docMk/>
            <pc:sldMk cId="2036497085" sldId="331"/>
            <ac:picMk id="5" creationId="{AFF0D0AE-286C-4DF2-9C1F-14492BFB5DB6}"/>
          </ac:picMkLst>
        </pc:picChg>
        <pc:picChg chg="add mod">
          <ac:chgData name="" userId="2969e768627cd10b" providerId="LiveId" clId="{0CB6B775-AA78-44F8-92B7-FDD273F7FBEB}" dt="2024-10-09T13:06:19.660" v="162" actId="1076"/>
          <ac:picMkLst>
            <pc:docMk/>
            <pc:sldMk cId="2036497085" sldId="331"/>
            <ac:picMk id="6" creationId="{983FB8AD-E244-463E-A15C-1831916E5C54}"/>
          </ac:picMkLst>
        </pc:picChg>
        <pc:picChg chg="add mod">
          <ac:chgData name="" userId="2969e768627cd10b" providerId="LiveId" clId="{0CB6B775-AA78-44F8-92B7-FDD273F7FBEB}" dt="2024-10-09T13:06:29.908" v="166" actId="1076"/>
          <ac:picMkLst>
            <pc:docMk/>
            <pc:sldMk cId="2036497085" sldId="331"/>
            <ac:picMk id="7" creationId="{6865A6F6-998E-4FDF-AC17-E707FFB1787F}"/>
          </ac:picMkLst>
        </pc:picChg>
        <pc:picChg chg="add mod">
          <ac:chgData name="" userId="2969e768627cd10b" providerId="LiveId" clId="{0CB6B775-AA78-44F8-92B7-FDD273F7FBEB}" dt="2024-10-09T13:06:27.827" v="165" actId="1076"/>
          <ac:picMkLst>
            <pc:docMk/>
            <pc:sldMk cId="2036497085" sldId="331"/>
            <ac:picMk id="8" creationId="{8D707A67-42F0-493D-9CE4-378AEE4D5795}"/>
          </ac:picMkLst>
        </pc:picChg>
        <pc:picChg chg="add del mod">
          <ac:chgData name="" userId="2969e768627cd10b" providerId="LiveId" clId="{0CB6B775-AA78-44F8-92B7-FDD273F7FBEB}" dt="2024-10-09T13:08:10.296" v="183" actId="478"/>
          <ac:picMkLst>
            <pc:docMk/>
            <pc:sldMk cId="2036497085" sldId="331"/>
            <ac:picMk id="9" creationId="{1975603F-AC1C-4AE0-BE93-EF14109E1B92}"/>
          </ac:picMkLst>
        </pc:picChg>
        <pc:picChg chg="add mod">
          <ac:chgData name="" userId="2969e768627cd10b" providerId="LiveId" clId="{0CB6B775-AA78-44F8-92B7-FDD273F7FBEB}" dt="2024-10-09T13:07:37.195" v="181" actId="14100"/>
          <ac:picMkLst>
            <pc:docMk/>
            <pc:sldMk cId="2036497085" sldId="331"/>
            <ac:picMk id="10" creationId="{2282D936-6AB4-44EA-AD92-4182AD88793F}"/>
          </ac:picMkLst>
        </pc:picChg>
        <pc:picChg chg="add mod">
          <ac:chgData name="" userId="2969e768627cd10b" providerId="LiveId" clId="{0CB6B775-AA78-44F8-92B7-FDD273F7FBEB}" dt="2024-10-09T13:07:03.408" v="175" actId="1076"/>
          <ac:picMkLst>
            <pc:docMk/>
            <pc:sldMk cId="2036497085" sldId="331"/>
            <ac:picMk id="11" creationId="{73AE8FC9-7E41-465D-B4AC-72AFE523D1E4}"/>
          </ac:picMkLst>
        </pc:picChg>
        <pc:picChg chg="add mod">
          <ac:chgData name="" userId="2969e768627cd10b" providerId="LiveId" clId="{0CB6B775-AA78-44F8-92B7-FDD273F7FBEB}" dt="2024-10-09T13:04:04.282" v="134" actId="1076"/>
          <ac:picMkLst>
            <pc:docMk/>
            <pc:sldMk cId="2036497085" sldId="331"/>
            <ac:picMk id="12" creationId="{2B84B505-C6CC-4B5D-AF8E-0F8141063FA8}"/>
          </ac:picMkLst>
        </pc:picChg>
        <pc:picChg chg="add mod">
          <ac:chgData name="" userId="2969e768627cd10b" providerId="LiveId" clId="{0CB6B775-AA78-44F8-92B7-FDD273F7FBEB}" dt="2024-10-09T13:06:40.267" v="168" actId="1076"/>
          <ac:picMkLst>
            <pc:docMk/>
            <pc:sldMk cId="2036497085" sldId="331"/>
            <ac:picMk id="13" creationId="{F9027CCB-C8CA-467A-8344-5509D45BF940}"/>
          </ac:picMkLst>
        </pc:picChg>
        <pc:picChg chg="add mod">
          <ac:chgData name="" userId="2969e768627cd10b" providerId="LiveId" clId="{0CB6B775-AA78-44F8-92B7-FDD273F7FBEB}" dt="2024-10-09T13:08:56.234" v="190" actId="1076"/>
          <ac:picMkLst>
            <pc:docMk/>
            <pc:sldMk cId="2036497085" sldId="331"/>
            <ac:picMk id="19" creationId="{3FA23C16-4997-49A3-BF01-AC3AA1E5169D}"/>
          </ac:picMkLst>
        </pc:picChg>
        <pc:picChg chg="add mod">
          <ac:chgData name="" userId="2969e768627cd10b" providerId="LiveId" clId="{0CB6B775-AA78-44F8-92B7-FDD273F7FBEB}" dt="2024-10-09T13:08:57.422" v="191" actId="1076"/>
          <ac:picMkLst>
            <pc:docMk/>
            <pc:sldMk cId="2036497085" sldId="331"/>
            <ac:picMk id="20" creationId="{8BBA2C0E-2853-4A26-AE67-FBE967E7031A}"/>
          </ac:picMkLst>
        </pc:picChg>
        <pc:picChg chg="add mod">
          <ac:chgData name="" userId="2969e768627cd10b" providerId="LiveId" clId="{0CB6B775-AA78-44F8-92B7-FDD273F7FBEB}" dt="2024-10-09T13:09:02.004" v="192" actId="1076"/>
          <ac:picMkLst>
            <pc:docMk/>
            <pc:sldMk cId="2036497085" sldId="331"/>
            <ac:picMk id="21" creationId="{164CEDBB-82F7-4137-9E6B-9282EBCEAF9F}"/>
          </ac:picMkLst>
        </pc:picChg>
      </pc:sldChg>
      <pc:sldChg chg="addSp delSp modSp add ord">
        <pc:chgData name="" userId="2969e768627cd10b" providerId="LiveId" clId="{0CB6B775-AA78-44F8-92B7-FDD273F7FBEB}" dt="2024-10-10T10:41:56.965" v="763" actId="5793"/>
        <pc:sldMkLst>
          <pc:docMk/>
          <pc:sldMk cId="2698618488" sldId="332"/>
        </pc:sldMkLst>
        <pc:spChg chg="del">
          <ac:chgData name="" userId="2969e768627cd10b" providerId="LiveId" clId="{0CB6B775-AA78-44F8-92B7-FDD273F7FBEB}" dt="2024-10-10T08:15:15.315" v="514" actId="478"/>
          <ac:spMkLst>
            <pc:docMk/>
            <pc:sldMk cId="2698618488" sldId="332"/>
            <ac:spMk id="2" creationId="{920944AB-5AA9-4174-BB84-3054481CB705}"/>
          </ac:spMkLst>
        </pc:spChg>
        <pc:spChg chg="add mod">
          <ac:chgData name="" userId="2969e768627cd10b" providerId="LiveId" clId="{0CB6B775-AA78-44F8-92B7-FDD273F7FBEB}" dt="2024-10-10T06:44:56.921" v="434" actId="14100"/>
          <ac:spMkLst>
            <pc:docMk/>
            <pc:sldMk cId="2698618488" sldId="332"/>
            <ac:spMk id="5" creationId="{33390DEE-1CB2-49F8-B93C-0E875045DE3D}"/>
          </ac:spMkLst>
        </pc:spChg>
        <pc:spChg chg="add mod">
          <ac:chgData name="" userId="2969e768627cd10b" providerId="LiveId" clId="{0CB6B775-AA78-44F8-92B7-FDD273F7FBEB}" dt="2024-10-10T09:13:52.835" v="581" actId="20577"/>
          <ac:spMkLst>
            <pc:docMk/>
            <pc:sldMk cId="2698618488" sldId="332"/>
            <ac:spMk id="6" creationId="{8F71C37B-B773-4EE6-8E2C-281A249DDCFA}"/>
          </ac:spMkLst>
        </pc:spChg>
        <pc:spChg chg="add del mod">
          <ac:chgData name="" userId="2969e768627cd10b" providerId="LiveId" clId="{0CB6B775-AA78-44F8-92B7-FDD273F7FBEB}" dt="2024-10-10T06:38:14.005" v="295" actId="478"/>
          <ac:spMkLst>
            <pc:docMk/>
            <pc:sldMk cId="2698618488" sldId="332"/>
            <ac:spMk id="7" creationId="{5BD609D6-8526-4580-80D4-F1E3055C5C08}"/>
          </ac:spMkLst>
        </pc:spChg>
        <pc:spChg chg="add mod">
          <ac:chgData name="" userId="2969e768627cd10b" providerId="LiveId" clId="{0CB6B775-AA78-44F8-92B7-FDD273F7FBEB}" dt="2024-10-10T10:41:56.965" v="763" actId="5793"/>
          <ac:spMkLst>
            <pc:docMk/>
            <pc:sldMk cId="2698618488" sldId="332"/>
            <ac:spMk id="8" creationId="{0C06B95E-CCA4-41DA-A235-3D772AF76D6C}"/>
          </ac:spMkLst>
        </pc:spChg>
        <pc:spChg chg="add mod">
          <ac:chgData name="" userId="2969e768627cd10b" providerId="LiveId" clId="{0CB6B775-AA78-44F8-92B7-FDD273F7FBEB}" dt="2024-10-10T06:45:56.613" v="437" actId="1076"/>
          <ac:spMkLst>
            <pc:docMk/>
            <pc:sldMk cId="2698618488" sldId="332"/>
            <ac:spMk id="10" creationId="{C8C524C0-9515-42EC-8A8E-15CF8CF64C2C}"/>
          </ac:spMkLst>
        </pc:spChg>
        <pc:spChg chg="add">
          <ac:chgData name="" userId="2969e768627cd10b" providerId="LiveId" clId="{0CB6B775-AA78-44F8-92B7-FDD273F7FBEB}" dt="2024-10-10T08:15:15.596" v="515"/>
          <ac:spMkLst>
            <pc:docMk/>
            <pc:sldMk cId="2698618488" sldId="332"/>
            <ac:spMk id="13" creationId="{6B5F9308-8BDA-4C72-8DEC-1A3679537542}"/>
          </ac:spMkLst>
        </pc:spChg>
        <pc:spChg chg="add">
          <ac:chgData name="" userId="2969e768627cd10b" providerId="LiveId" clId="{0CB6B775-AA78-44F8-92B7-FDD273F7FBEB}" dt="2024-10-10T09:23:31.539" v="695"/>
          <ac:spMkLst>
            <pc:docMk/>
            <pc:sldMk cId="2698618488" sldId="332"/>
            <ac:spMk id="14" creationId="{4DEBF29D-FE1A-4B94-848B-22A821D3BE82}"/>
          </ac:spMkLst>
        </pc:spChg>
        <pc:picChg chg="add mod">
          <ac:chgData name="" userId="2969e768627cd10b" providerId="LiveId" clId="{0CB6B775-AA78-44F8-92B7-FDD273F7FBEB}" dt="2024-10-10T06:37:59.127" v="294" actId="1076"/>
          <ac:picMkLst>
            <pc:docMk/>
            <pc:sldMk cId="2698618488" sldId="332"/>
            <ac:picMk id="9" creationId="{ED99ACE6-A054-4C61-8313-401D67564A6F}"/>
          </ac:picMkLst>
        </pc:picChg>
        <pc:picChg chg="add mod">
          <ac:chgData name="" userId="2969e768627cd10b" providerId="LiveId" clId="{0CB6B775-AA78-44F8-92B7-FDD273F7FBEB}" dt="2024-10-10T06:44:46.800" v="427" actId="1076"/>
          <ac:picMkLst>
            <pc:docMk/>
            <pc:sldMk cId="2698618488" sldId="332"/>
            <ac:picMk id="11" creationId="{6CB83618-C04E-432C-BB87-39B23F76D789}"/>
          </ac:picMkLst>
        </pc:picChg>
        <pc:picChg chg="add mod">
          <ac:chgData name="" userId="2969e768627cd10b" providerId="LiveId" clId="{0CB6B775-AA78-44F8-92B7-FDD273F7FBEB}" dt="2024-10-10T06:46:03.120" v="438" actId="1076"/>
          <ac:picMkLst>
            <pc:docMk/>
            <pc:sldMk cId="2698618488" sldId="332"/>
            <ac:picMk id="12" creationId="{8077F81F-2FB7-4144-A417-0A864EE166C5}"/>
          </ac:picMkLst>
        </pc:picChg>
      </pc:sldChg>
      <pc:sldChg chg="addSp delSp modSp add">
        <pc:chgData name="" userId="2969e768627cd10b" providerId="LiveId" clId="{0CB6B775-AA78-44F8-92B7-FDD273F7FBEB}" dt="2024-10-10T08:13:47.367" v="479"/>
        <pc:sldMkLst>
          <pc:docMk/>
          <pc:sldMk cId="2682457742" sldId="333"/>
        </pc:sldMkLst>
        <pc:spChg chg="del">
          <ac:chgData name="" userId="2969e768627cd10b" providerId="LiveId" clId="{0CB6B775-AA78-44F8-92B7-FDD273F7FBEB}" dt="2024-10-10T08:13:46.929" v="478" actId="478"/>
          <ac:spMkLst>
            <pc:docMk/>
            <pc:sldMk cId="2682457742" sldId="333"/>
            <ac:spMk id="2" creationId="{F5AF3F8D-3C3E-4C97-94BF-352E2669D6ED}"/>
          </ac:spMkLst>
        </pc:spChg>
        <pc:spChg chg="add mod">
          <ac:chgData name="" userId="2969e768627cd10b" providerId="LiveId" clId="{0CB6B775-AA78-44F8-92B7-FDD273F7FBEB}" dt="2024-10-10T08:08:42.637" v="463" actId="20577"/>
          <ac:spMkLst>
            <pc:docMk/>
            <pc:sldMk cId="2682457742" sldId="333"/>
            <ac:spMk id="7" creationId="{8FC6A6F0-105D-400B-BD7F-5636FB905361}"/>
          </ac:spMkLst>
        </pc:spChg>
        <pc:spChg chg="add">
          <ac:chgData name="" userId="2969e768627cd10b" providerId="LiveId" clId="{0CB6B775-AA78-44F8-92B7-FDD273F7FBEB}" dt="2024-10-10T08:13:47.367" v="479"/>
          <ac:spMkLst>
            <pc:docMk/>
            <pc:sldMk cId="2682457742" sldId="333"/>
            <ac:spMk id="8" creationId="{8386992D-4DCD-4B57-AB1F-D3BDB25442DB}"/>
          </ac:spMkLst>
        </pc:spChg>
        <pc:graphicFrameChg chg="add del">
          <ac:chgData name="" userId="2969e768627cd10b" providerId="LiveId" clId="{0CB6B775-AA78-44F8-92B7-FDD273F7FBEB}" dt="2024-10-10T08:07:29.225" v="442"/>
          <ac:graphicFrameMkLst>
            <pc:docMk/>
            <pc:sldMk cId="2682457742" sldId="333"/>
            <ac:graphicFrameMk id="5" creationId="{00AE5200-61C9-4C30-B002-44B4526AE472}"/>
          </ac:graphicFrameMkLst>
        </pc:graphicFrameChg>
        <pc:picChg chg="add mod">
          <ac:chgData name="" userId="2969e768627cd10b" providerId="LiveId" clId="{0CB6B775-AA78-44F8-92B7-FDD273F7FBEB}" dt="2024-10-10T08:08:02.542" v="445" actId="1076"/>
          <ac:picMkLst>
            <pc:docMk/>
            <pc:sldMk cId="2682457742" sldId="333"/>
            <ac:picMk id="6" creationId="{678ED35B-DF62-4561-80A5-A63E5AB0F5D5}"/>
          </ac:picMkLst>
        </pc:picChg>
      </pc:sldChg>
      <pc:sldMasterChg chg="modSp modSldLayout">
        <pc:chgData name="" userId="2969e768627cd10b" providerId="LiveId" clId="{0CB6B775-AA78-44F8-92B7-FDD273F7FBEB}" dt="2024-10-09T09:21:08.073" v="19"/>
        <pc:sldMasterMkLst>
          <pc:docMk/>
          <pc:sldMasterMk cId="3995260630" sldId="2147483648"/>
        </pc:sldMasterMkLst>
        <pc:spChg chg="mod">
          <ac:chgData name="" userId="2969e768627cd10b" providerId="LiveId" clId="{0CB6B775-AA78-44F8-92B7-FDD273F7FBEB}" dt="2024-10-09T09:20:56.183" v="18"/>
          <ac:spMkLst>
            <pc:docMk/>
            <pc:sldMasterMk cId="3995260630" sldId="2147483648"/>
            <ac:spMk id="4" creationId="{00000000-0000-0000-0000-000000000000}"/>
          </ac:spMkLst>
        </pc:spChg>
        <pc:spChg chg="mod">
          <ac:chgData name="" userId="2969e768627cd10b" providerId="LiveId" clId="{0CB6B775-AA78-44F8-92B7-FDD273F7FBEB}" dt="2024-10-09T09:21:08.073" v="19"/>
          <ac:spMkLst>
            <pc:docMk/>
            <pc:sldMasterMk cId="3995260630" sldId="2147483648"/>
            <ac:spMk id="5" creationId="{00000000-0000-0000-0000-000000000000}"/>
          </ac:spMkLst>
        </pc:spChg>
        <pc:sldLayoutChg chg="modSp">
          <pc:chgData name="" userId="2969e768627cd10b" providerId="LiveId" clId="{0CB6B775-AA78-44F8-92B7-FDD273F7FBEB}" dt="2024-10-09T09:20:12.160" v="15" actId="20577"/>
          <pc:sldLayoutMkLst>
            <pc:docMk/>
            <pc:sldMasterMk cId="3995260630" sldId="2147483648"/>
            <pc:sldLayoutMk cId="944594563" sldId="2147483649"/>
          </pc:sldLayoutMkLst>
          <pc:spChg chg="mod">
            <ac:chgData name="" userId="2969e768627cd10b" providerId="LiveId" clId="{0CB6B775-AA78-44F8-92B7-FDD273F7FBEB}" dt="2024-10-09T09:20:12.160" v="15" actId="20577"/>
            <ac:spMkLst>
              <pc:docMk/>
              <pc:sldMasterMk cId="3995260630" sldId="2147483648"/>
              <pc:sldLayoutMk cId="944594563" sldId="2147483649"/>
              <ac:spMk id="4" creationId="{00000000-0000-0000-0000-000000000000}"/>
            </ac:spMkLst>
          </pc:spChg>
          <pc:spChg chg="mod">
            <ac:chgData name="" userId="2969e768627cd10b" providerId="LiveId" clId="{0CB6B775-AA78-44F8-92B7-FDD273F7FBEB}" dt="2024-10-09T09:19:50.127" v="2" actId="20577"/>
            <ac:spMkLst>
              <pc:docMk/>
              <pc:sldMasterMk cId="3995260630" sldId="2147483648"/>
              <pc:sldLayoutMk cId="944594563" sldId="2147483649"/>
              <ac:spMk id="5" creationId="{00000000-0000-0000-0000-000000000000}"/>
            </ac:spMkLst>
          </pc:spChg>
        </pc:sldLayoutChg>
        <pc:sldLayoutChg chg="modSp">
          <pc:chgData name="" userId="2969e768627cd10b" providerId="LiveId" clId="{0CB6B775-AA78-44F8-92B7-FDD273F7FBEB}" dt="2024-10-09T09:20:41.813" v="17"/>
          <pc:sldLayoutMkLst>
            <pc:docMk/>
            <pc:sldMasterMk cId="3995260630" sldId="2147483648"/>
            <pc:sldLayoutMk cId="2828776052" sldId="2147483650"/>
          </pc:sldLayoutMkLst>
          <pc:spChg chg="mod">
            <ac:chgData name="" userId="2969e768627cd10b" providerId="LiveId" clId="{0CB6B775-AA78-44F8-92B7-FDD273F7FBEB}" dt="2024-10-09T09:20:41.813" v="17"/>
            <ac:spMkLst>
              <pc:docMk/>
              <pc:sldMasterMk cId="3995260630" sldId="2147483648"/>
              <pc:sldLayoutMk cId="2828776052" sldId="2147483650"/>
              <ac:spMk id="13" creationId="{2E9128BB-3812-DEF7-1D35-BCAE5AB2A97B}"/>
            </ac:spMkLst>
          </pc:spChg>
          <pc:spChg chg="mod">
            <ac:chgData name="" userId="2969e768627cd10b" providerId="LiveId" clId="{0CB6B775-AA78-44F8-92B7-FDD273F7FBEB}" dt="2024-10-09T09:20:31.837" v="16"/>
            <ac:spMkLst>
              <pc:docMk/>
              <pc:sldMasterMk cId="3995260630" sldId="2147483648"/>
              <pc:sldLayoutMk cId="2828776052" sldId="2147483650"/>
              <ac:spMk id="14" creationId="{6C682804-C6E1-DFA2-4146-6DF7426CF853}"/>
            </ac:spMkLst>
          </pc:spChg>
        </pc:sldLayoutChg>
      </pc:sldMasterChg>
    </pc:docChg>
  </pc:docChgLst>
  <pc:docChgLst>
    <pc:chgData name="Jacek Swierblewski" userId="2969e768627cd10b" providerId="LiveId" clId="{65186BA5-F46D-4451-8D30-EA7FE9A2B7E7}"/>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836710066414114"/>
          <c:y val="5.9663894859142266E-2"/>
          <c:w val="0.80222403234078499"/>
          <c:h val="0.77552920594288421"/>
        </c:manualLayout>
      </c:layout>
      <c:barChart>
        <c:barDir val="col"/>
        <c:grouping val="clustered"/>
        <c:varyColors val="0"/>
        <c:ser>
          <c:idx val="0"/>
          <c:order val="0"/>
          <c:spPr>
            <a:solidFill>
              <a:srgbClr val="FFC000"/>
            </a:solidFill>
            <a:ln>
              <a:noFill/>
            </a:ln>
            <a:effectLst/>
          </c:spPr>
          <c:invertIfNegative val="0"/>
          <c:cat>
            <c:numRef>
              <c:f>'[XFEL_osobodni-miesiace-lata_20160707.xlsx]Sheet1'!$N$101:$N$109</c:f>
              <c:numCache>
                <c:formatCode>General</c:formatCode>
                <c:ptCount val="9"/>
                <c:pt idx="0">
                  <c:v>2009</c:v>
                </c:pt>
                <c:pt idx="1">
                  <c:v>2010</c:v>
                </c:pt>
                <c:pt idx="2">
                  <c:v>2011</c:v>
                </c:pt>
                <c:pt idx="3">
                  <c:v>2012</c:v>
                </c:pt>
                <c:pt idx="4">
                  <c:v>2013</c:v>
                </c:pt>
                <c:pt idx="5">
                  <c:v>2014</c:v>
                </c:pt>
                <c:pt idx="6">
                  <c:v>2015</c:v>
                </c:pt>
                <c:pt idx="7">
                  <c:v>2016</c:v>
                </c:pt>
                <c:pt idx="8">
                  <c:v>2017</c:v>
                </c:pt>
              </c:numCache>
            </c:numRef>
          </c:cat>
          <c:val>
            <c:numRef>
              <c:f>'[XFEL_osobodni-miesiace-lata_20160707.xlsx]Sheet1'!$O$101:$O$109</c:f>
              <c:numCache>
                <c:formatCode>0.00</c:formatCode>
                <c:ptCount val="9"/>
                <c:pt idx="1">
                  <c:v>3.5700000000000003</c:v>
                </c:pt>
                <c:pt idx="2">
                  <c:v>10.680000000000001</c:v>
                </c:pt>
                <c:pt idx="3">
                  <c:v>21.94</c:v>
                </c:pt>
                <c:pt idx="4">
                  <c:v>25.79</c:v>
                </c:pt>
                <c:pt idx="5">
                  <c:v>37.049999999999997</c:v>
                </c:pt>
                <c:pt idx="6">
                  <c:v>36.489999999999995</c:v>
                </c:pt>
                <c:pt idx="7">
                  <c:v>20.199999999999996</c:v>
                </c:pt>
              </c:numCache>
            </c:numRef>
          </c:val>
          <c:extLst>
            <c:ext xmlns:c16="http://schemas.microsoft.com/office/drawing/2014/chart" uri="{C3380CC4-5D6E-409C-BE32-E72D297353CC}">
              <c16:uniqueId val="{00000000-4449-4B26-9AF3-783008A4949A}"/>
            </c:ext>
          </c:extLst>
        </c:ser>
        <c:dLbls>
          <c:showLegendKey val="0"/>
          <c:showVal val="0"/>
          <c:showCatName val="0"/>
          <c:showSerName val="0"/>
          <c:showPercent val="0"/>
          <c:showBubbleSize val="0"/>
        </c:dLbls>
        <c:gapWidth val="219"/>
        <c:overlap val="-27"/>
        <c:axId val="211304864"/>
        <c:axId val="211305256"/>
      </c:barChart>
      <c:catAx>
        <c:axId val="211304864"/>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pl-PL" sz="1400" b="1"/>
                  <a:t>Year</a:t>
                </a:r>
              </a:p>
            </c:rich>
          </c:tx>
          <c:layout>
            <c:manualLayout>
              <c:xMode val="edge"/>
              <c:yMode val="edge"/>
              <c:x val="0.47056824793452545"/>
              <c:y val="0.91994272322047266"/>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pl-PL"/>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211305256"/>
        <c:crosses val="autoZero"/>
        <c:auto val="1"/>
        <c:lblAlgn val="ctr"/>
        <c:lblOffset val="100"/>
        <c:noMultiLvlLbl val="0"/>
      </c:catAx>
      <c:valAx>
        <c:axId val="211305256"/>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pl-PL" sz="1400" b="1"/>
                  <a:t>FTE</a:t>
                </a:r>
              </a:p>
            </c:rich>
          </c:tx>
          <c:layout>
            <c:manualLayout>
              <c:xMode val="edge"/>
              <c:yMode val="edge"/>
              <c:x val="1.5128626163108921E-2"/>
              <c:y val="0.43348348245049778"/>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pl-PL"/>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21130486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a:pPr>
      <a:endParaRPr lang="pl-P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36E6C1-D64B-45D4-9836-A3A357AF218D}" type="datetimeFigureOut">
              <a:rPr lang="pl-PL" smtClean="0"/>
              <a:t>10.10.2024</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F60E5F-7DDB-4B26-B85B-FE420486FBA3}" type="slidenum">
              <a:rPr lang="pl-PL" smtClean="0"/>
              <a:t>‹#›</a:t>
            </a:fld>
            <a:endParaRPr lang="pl-PL"/>
          </a:p>
        </p:txBody>
      </p:sp>
    </p:spTree>
    <p:extLst>
      <p:ext uri="{BB962C8B-B14F-4D97-AF65-F5344CB8AC3E}">
        <p14:creationId xmlns:p14="http://schemas.microsoft.com/office/powerpoint/2010/main" val="2184182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sp>
        <p:nvSpPr>
          <p:cNvPr id="4" name="Symbol zastępczy daty 3"/>
          <p:cNvSpPr>
            <a:spLocks noGrp="1"/>
          </p:cNvSpPr>
          <p:nvPr>
            <p:ph type="dt" sz="half" idx="10"/>
          </p:nvPr>
        </p:nvSpPr>
        <p:spPr>
          <a:xfrm>
            <a:off x="54865" y="6463937"/>
            <a:ext cx="2743200" cy="365125"/>
          </a:xfrm>
        </p:spPr>
        <p:txBody>
          <a:bodyPr/>
          <a:lstStyle>
            <a:lvl1pPr>
              <a:defRPr>
                <a:solidFill>
                  <a:schemeClr val="tx1"/>
                </a:solidFill>
              </a:defRPr>
            </a:lvl1pPr>
          </a:lstStyle>
          <a:p>
            <a:r>
              <a:rPr lang="pl-PL" dirty="0"/>
              <a:t>07-11.10.2024, </a:t>
            </a:r>
            <a:r>
              <a:rPr lang="pl-PL" dirty="0" err="1"/>
              <a:t>Krakow</a:t>
            </a:r>
            <a:endParaRPr lang="pl-PL" dirty="0"/>
          </a:p>
        </p:txBody>
      </p:sp>
      <p:sp>
        <p:nvSpPr>
          <p:cNvPr id="5" name="Symbol zastępczy stopki 4"/>
          <p:cNvSpPr>
            <a:spLocks noGrp="1"/>
          </p:cNvSpPr>
          <p:nvPr>
            <p:ph type="ftr" sz="quarter" idx="11"/>
          </p:nvPr>
        </p:nvSpPr>
        <p:spPr>
          <a:xfrm>
            <a:off x="4038600" y="6486797"/>
            <a:ext cx="4114800" cy="365125"/>
          </a:xfrm>
        </p:spPr>
        <p:txBody>
          <a:bodyPr/>
          <a:lstStyle>
            <a:lvl1pPr>
              <a:defRPr>
                <a:solidFill>
                  <a:schemeClr val="tx1"/>
                </a:solidFill>
              </a:defRPr>
            </a:lvl1pPr>
          </a:lstStyle>
          <a:p>
            <a:r>
              <a:rPr lang="en-US" dirty="0"/>
              <a:t>5th ALICE Upgrade Week in </a:t>
            </a:r>
            <a:r>
              <a:rPr lang="en-US" dirty="0" err="1"/>
              <a:t>Krak</a:t>
            </a:r>
            <a:r>
              <a:rPr lang="pl-PL" dirty="0"/>
              <a:t>o</a:t>
            </a:r>
            <a:r>
              <a:rPr lang="en-US" dirty="0"/>
              <a:t>w</a:t>
            </a:r>
            <a:endParaRPr lang="pl-PL" dirty="0"/>
          </a:p>
        </p:txBody>
      </p:sp>
      <p:sp>
        <p:nvSpPr>
          <p:cNvPr id="6" name="Symbol zastępczy numeru slajdu 5"/>
          <p:cNvSpPr>
            <a:spLocks noGrp="1"/>
          </p:cNvSpPr>
          <p:nvPr>
            <p:ph type="sldNum" sz="quarter" idx="12"/>
          </p:nvPr>
        </p:nvSpPr>
        <p:spPr>
          <a:xfrm>
            <a:off x="9296400" y="6486796"/>
            <a:ext cx="2743200" cy="365125"/>
          </a:xfrm>
        </p:spPr>
        <p:txBody>
          <a:bodyPr/>
          <a:lstStyle/>
          <a:p>
            <a:fld id="{DA1F6755-6A26-47F4-BE25-8C335550B41D}" type="slidenum">
              <a:rPr lang="pl-PL" smtClean="0"/>
              <a:t>‹#›</a:t>
            </a:fld>
            <a:endParaRPr lang="pl-PL"/>
          </a:p>
        </p:txBody>
      </p:sp>
      <p:sp>
        <p:nvSpPr>
          <p:cNvPr id="11" name="Prostokąt 10">
            <a:extLst>
              <a:ext uri="{FF2B5EF4-FFF2-40B4-BE49-F238E27FC236}">
                <a16:creationId xmlns:a16="http://schemas.microsoft.com/office/drawing/2014/main" id="{0D214AB5-9445-BDF4-5F16-D2366A2DE019}"/>
              </a:ext>
            </a:extLst>
          </p:cNvPr>
          <p:cNvSpPr/>
          <p:nvPr userDrawn="1"/>
        </p:nvSpPr>
        <p:spPr>
          <a:xfrm>
            <a:off x="0" y="23812"/>
            <a:ext cx="12137135" cy="778695"/>
          </a:xfrm>
          <a:prstGeom prst="rect">
            <a:avLst/>
          </a:prstGeom>
          <a:solidFill>
            <a:srgbClr val="084A8D"/>
          </a:solidFill>
          <a:ln>
            <a:solidFill>
              <a:srgbClr val="07498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dirty="0">
              <a:ln>
                <a:noFill/>
              </a:ln>
              <a:solidFill>
                <a:srgbClr val="0D4E90"/>
              </a:solidFill>
            </a:endParaRPr>
          </a:p>
        </p:txBody>
      </p:sp>
      <p:pic>
        <p:nvPicPr>
          <p:cNvPr id="8" name="Obraz 7">
            <a:extLst>
              <a:ext uri="{FF2B5EF4-FFF2-40B4-BE49-F238E27FC236}">
                <a16:creationId xmlns:a16="http://schemas.microsoft.com/office/drawing/2014/main" id="{BA648991-305B-8C4D-5D1B-EF0C3AE44812}"/>
              </a:ext>
            </a:extLst>
          </p:cNvPr>
          <p:cNvPicPr>
            <a:picLocks noChangeAspect="1"/>
          </p:cNvPicPr>
          <p:nvPr userDrawn="1"/>
        </p:nvPicPr>
        <p:blipFill>
          <a:blip r:embed="rId2"/>
          <a:stretch>
            <a:fillRect/>
          </a:stretch>
        </p:blipFill>
        <p:spPr>
          <a:xfrm>
            <a:off x="127055" y="134165"/>
            <a:ext cx="4926830" cy="714380"/>
          </a:xfrm>
          <a:prstGeom prst="snip2DiagRect">
            <a:avLst/>
          </a:prstGeom>
          <a:solidFill>
            <a:srgbClr val="FFFFFF">
              <a:shade val="85000"/>
            </a:srgbClr>
          </a:solidFill>
          <a:ln w="88900" cap="sq">
            <a:solidFill>
              <a:srgbClr val="07498C"/>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Prostokąt 11">
            <a:extLst>
              <a:ext uri="{FF2B5EF4-FFF2-40B4-BE49-F238E27FC236}">
                <a16:creationId xmlns:a16="http://schemas.microsoft.com/office/drawing/2014/main" id="{CC4776CE-33F9-E9C2-0D7C-A118F1F67DA1}"/>
              </a:ext>
            </a:extLst>
          </p:cNvPr>
          <p:cNvSpPr/>
          <p:nvPr userDrawn="1"/>
        </p:nvSpPr>
        <p:spPr>
          <a:xfrm>
            <a:off x="54865" y="6441078"/>
            <a:ext cx="12021311" cy="45719"/>
          </a:xfrm>
          <a:prstGeom prst="rect">
            <a:avLst/>
          </a:prstGeom>
          <a:solidFill>
            <a:srgbClr val="084A8D"/>
          </a:solidFill>
          <a:ln>
            <a:solidFill>
              <a:srgbClr val="07498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dirty="0">
              <a:ln>
                <a:noFill/>
              </a:ln>
              <a:solidFill>
                <a:srgbClr val="0D4E90"/>
              </a:solidFill>
            </a:endParaRPr>
          </a:p>
        </p:txBody>
      </p:sp>
    </p:spTree>
    <p:extLst>
      <p:ext uri="{BB962C8B-B14F-4D97-AF65-F5344CB8AC3E}">
        <p14:creationId xmlns:p14="http://schemas.microsoft.com/office/powerpoint/2010/main" val="944594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r>
              <a:rPr lang="pl-PL"/>
              <a:t>23.02.2024, Krakow</a:t>
            </a:r>
          </a:p>
        </p:txBody>
      </p:sp>
      <p:sp>
        <p:nvSpPr>
          <p:cNvPr id="5" name="Symbol zastępczy stopki 4"/>
          <p:cNvSpPr>
            <a:spLocks noGrp="1"/>
          </p:cNvSpPr>
          <p:nvPr>
            <p:ph type="ftr" sz="quarter" idx="11"/>
          </p:nvPr>
        </p:nvSpPr>
        <p:spPr/>
        <p:txBody>
          <a:bodyPr/>
          <a:lstStyle/>
          <a:p>
            <a:r>
              <a:rPr lang="pl-PL"/>
              <a:t>FAIR seminar</a:t>
            </a:r>
          </a:p>
        </p:txBody>
      </p:sp>
      <p:sp>
        <p:nvSpPr>
          <p:cNvPr id="6" name="Symbol zastępczy numeru slajdu 5"/>
          <p:cNvSpPr>
            <a:spLocks noGrp="1"/>
          </p:cNvSpPr>
          <p:nvPr>
            <p:ph type="sldNum" sz="quarter" idx="12"/>
          </p:nvPr>
        </p:nvSpPr>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2997015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838200" y="365125"/>
            <a:ext cx="7734300" cy="5811838"/>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r>
              <a:rPr lang="pl-PL"/>
              <a:t>23.02.2024, Krakow</a:t>
            </a:r>
          </a:p>
        </p:txBody>
      </p:sp>
      <p:sp>
        <p:nvSpPr>
          <p:cNvPr id="5" name="Symbol zastępczy stopki 4"/>
          <p:cNvSpPr>
            <a:spLocks noGrp="1"/>
          </p:cNvSpPr>
          <p:nvPr>
            <p:ph type="ftr" sz="quarter" idx="11"/>
          </p:nvPr>
        </p:nvSpPr>
        <p:spPr/>
        <p:txBody>
          <a:bodyPr/>
          <a:lstStyle/>
          <a:p>
            <a:r>
              <a:rPr lang="pl-PL"/>
              <a:t>FAIR seminar</a:t>
            </a:r>
          </a:p>
        </p:txBody>
      </p:sp>
      <p:sp>
        <p:nvSpPr>
          <p:cNvPr id="6" name="Symbol zastępczy numeru slajdu 5"/>
          <p:cNvSpPr>
            <a:spLocks noGrp="1"/>
          </p:cNvSpPr>
          <p:nvPr>
            <p:ph type="sldNum" sz="quarter" idx="12"/>
          </p:nvPr>
        </p:nvSpPr>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215194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ytuł i zawartość">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id="{ACE6FAA7-3F3C-66BB-9F1C-6B000503B61D}"/>
              </a:ext>
            </a:extLst>
          </p:cNvPr>
          <p:cNvSpPr/>
          <p:nvPr userDrawn="1"/>
        </p:nvSpPr>
        <p:spPr>
          <a:xfrm>
            <a:off x="0" y="23812"/>
            <a:ext cx="12137135" cy="778695"/>
          </a:xfrm>
          <a:prstGeom prst="rect">
            <a:avLst/>
          </a:prstGeom>
          <a:solidFill>
            <a:srgbClr val="084A8D"/>
          </a:solidFill>
          <a:ln>
            <a:solidFill>
              <a:srgbClr val="07498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dirty="0">
              <a:ln>
                <a:noFill/>
              </a:ln>
              <a:solidFill>
                <a:srgbClr val="0D4E90"/>
              </a:solidFill>
            </a:endParaRPr>
          </a:p>
        </p:txBody>
      </p:sp>
      <p:pic>
        <p:nvPicPr>
          <p:cNvPr id="11" name="Obraz 10">
            <a:extLst>
              <a:ext uri="{FF2B5EF4-FFF2-40B4-BE49-F238E27FC236}">
                <a16:creationId xmlns:a16="http://schemas.microsoft.com/office/drawing/2014/main" id="{F133619D-2619-89F4-ECF4-C74BA2829BC5}"/>
              </a:ext>
            </a:extLst>
          </p:cNvPr>
          <p:cNvPicPr>
            <a:picLocks noChangeAspect="1"/>
          </p:cNvPicPr>
          <p:nvPr userDrawn="1"/>
        </p:nvPicPr>
        <p:blipFill>
          <a:blip r:embed="rId2"/>
          <a:stretch>
            <a:fillRect/>
          </a:stretch>
        </p:blipFill>
        <p:spPr>
          <a:xfrm>
            <a:off x="127055" y="134165"/>
            <a:ext cx="4926830" cy="714380"/>
          </a:xfrm>
          <a:prstGeom prst="snip2DiagRect">
            <a:avLst/>
          </a:prstGeom>
          <a:solidFill>
            <a:srgbClr val="FFFFFF">
              <a:shade val="85000"/>
            </a:srgbClr>
          </a:solidFill>
          <a:ln w="88900" cap="sq">
            <a:solidFill>
              <a:srgbClr val="07498C"/>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Prostokąt 11">
            <a:extLst>
              <a:ext uri="{FF2B5EF4-FFF2-40B4-BE49-F238E27FC236}">
                <a16:creationId xmlns:a16="http://schemas.microsoft.com/office/drawing/2014/main" id="{E87220BB-827B-A1FE-EA6E-E498B95AFCAF}"/>
              </a:ext>
            </a:extLst>
          </p:cNvPr>
          <p:cNvSpPr/>
          <p:nvPr userDrawn="1"/>
        </p:nvSpPr>
        <p:spPr>
          <a:xfrm>
            <a:off x="54865" y="6441078"/>
            <a:ext cx="12021311" cy="45719"/>
          </a:xfrm>
          <a:prstGeom prst="rect">
            <a:avLst/>
          </a:prstGeom>
          <a:solidFill>
            <a:srgbClr val="084A8D"/>
          </a:solidFill>
          <a:ln>
            <a:solidFill>
              <a:srgbClr val="07498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dirty="0">
              <a:ln>
                <a:noFill/>
              </a:ln>
              <a:solidFill>
                <a:srgbClr val="0D4E90"/>
              </a:solidFill>
            </a:endParaRPr>
          </a:p>
        </p:txBody>
      </p:sp>
      <p:sp>
        <p:nvSpPr>
          <p:cNvPr id="13" name="Symbol zastępczy daty 3">
            <a:extLst>
              <a:ext uri="{FF2B5EF4-FFF2-40B4-BE49-F238E27FC236}">
                <a16:creationId xmlns:a16="http://schemas.microsoft.com/office/drawing/2014/main" id="{2E9128BB-3812-DEF7-1D35-BCAE5AB2A97B}"/>
              </a:ext>
            </a:extLst>
          </p:cNvPr>
          <p:cNvSpPr>
            <a:spLocks noGrp="1"/>
          </p:cNvSpPr>
          <p:nvPr>
            <p:ph type="dt" sz="half" idx="10"/>
          </p:nvPr>
        </p:nvSpPr>
        <p:spPr>
          <a:xfrm>
            <a:off x="54865" y="6463937"/>
            <a:ext cx="2743200" cy="365125"/>
          </a:xfrm>
        </p:spPr>
        <p:txBody>
          <a:bodyPr/>
          <a:lstStyle>
            <a:lvl1pPr>
              <a:defRPr>
                <a:solidFill>
                  <a:schemeClr val="tx1"/>
                </a:solidFill>
              </a:defRPr>
            </a:lvl1pPr>
          </a:lstStyle>
          <a:p>
            <a:r>
              <a:rPr lang="pl-PL" dirty="0"/>
              <a:t>07-11.10.2024, </a:t>
            </a:r>
            <a:r>
              <a:rPr lang="pl-PL" dirty="0" err="1"/>
              <a:t>Krakow</a:t>
            </a:r>
            <a:endParaRPr lang="pl-PL" dirty="0"/>
          </a:p>
        </p:txBody>
      </p:sp>
      <p:sp>
        <p:nvSpPr>
          <p:cNvPr id="14" name="Symbol zastępczy stopki 4">
            <a:extLst>
              <a:ext uri="{FF2B5EF4-FFF2-40B4-BE49-F238E27FC236}">
                <a16:creationId xmlns:a16="http://schemas.microsoft.com/office/drawing/2014/main" id="{6C682804-C6E1-DFA2-4146-6DF7426CF853}"/>
              </a:ext>
            </a:extLst>
          </p:cNvPr>
          <p:cNvSpPr>
            <a:spLocks noGrp="1"/>
          </p:cNvSpPr>
          <p:nvPr>
            <p:ph type="ftr" sz="quarter" idx="11"/>
          </p:nvPr>
        </p:nvSpPr>
        <p:spPr>
          <a:xfrm>
            <a:off x="4038600" y="6486797"/>
            <a:ext cx="4114800" cy="365125"/>
          </a:xfrm>
        </p:spPr>
        <p:txBody>
          <a:bodyPr/>
          <a:lstStyle>
            <a:lvl1pPr>
              <a:defRPr>
                <a:solidFill>
                  <a:schemeClr val="tx1"/>
                </a:solidFill>
              </a:defRPr>
            </a:lvl1pPr>
          </a:lstStyle>
          <a:p>
            <a:r>
              <a:rPr lang="en-US" dirty="0"/>
              <a:t>5th ALICE Upgrade Week in </a:t>
            </a:r>
            <a:r>
              <a:rPr lang="en-US" dirty="0" err="1"/>
              <a:t>Krak</a:t>
            </a:r>
            <a:r>
              <a:rPr lang="pl-PL" dirty="0"/>
              <a:t>o</a:t>
            </a:r>
            <a:r>
              <a:rPr lang="en-US" dirty="0"/>
              <a:t>w</a:t>
            </a:r>
            <a:endParaRPr lang="pl-PL" dirty="0"/>
          </a:p>
        </p:txBody>
      </p:sp>
      <p:sp>
        <p:nvSpPr>
          <p:cNvPr id="15" name="Symbol zastępczy numeru slajdu 5">
            <a:extLst>
              <a:ext uri="{FF2B5EF4-FFF2-40B4-BE49-F238E27FC236}">
                <a16:creationId xmlns:a16="http://schemas.microsoft.com/office/drawing/2014/main" id="{135E2AFE-1F73-5DFF-4B59-9AD0DFFAC408}"/>
              </a:ext>
            </a:extLst>
          </p:cNvPr>
          <p:cNvSpPr>
            <a:spLocks noGrp="1"/>
          </p:cNvSpPr>
          <p:nvPr>
            <p:ph type="sldNum" sz="quarter" idx="12"/>
          </p:nvPr>
        </p:nvSpPr>
        <p:spPr>
          <a:xfrm>
            <a:off x="9296400" y="6486796"/>
            <a:ext cx="2743200" cy="365125"/>
          </a:xfrm>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2828776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Edytuj style wzorca tekstu</a:t>
            </a:r>
          </a:p>
        </p:txBody>
      </p:sp>
      <p:sp>
        <p:nvSpPr>
          <p:cNvPr id="4" name="Symbol zastępczy daty 3"/>
          <p:cNvSpPr>
            <a:spLocks noGrp="1"/>
          </p:cNvSpPr>
          <p:nvPr>
            <p:ph type="dt" sz="half" idx="10"/>
          </p:nvPr>
        </p:nvSpPr>
        <p:spPr/>
        <p:txBody>
          <a:bodyPr/>
          <a:lstStyle/>
          <a:p>
            <a:r>
              <a:rPr lang="pl-PL"/>
              <a:t>23.02.2024, Krakow</a:t>
            </a:r>
          </a:p>
        </p:txBody>
      </p:sp>
      <p:sp>
        <p:nvSpPr>
          <p:cNvPr id="5" name="Symbol zastępczy stopki 4"/>
          <p:cNvSpPr>
            <a:spLocks noGrp="1"/>
          </p:cNvSpPr>
          <p:nvPr>
            <p:ph type="ftr" sz="quarter" idx="11"/>
          </p:nvPr>
        </p:nvSpPr>
        <p:spPr/>
        <p:txBody>
          <a:bodyPr/>
          <a:lstStyle/>
          <a:p>
            <a:r>
              <a:rPr lang="pl-PL"/>
              <a:t>FAIR seminar</a:t>
            </a:r>
          </a:p>
        </p:txBody>
      </p:sp>
      <p:sp>
        <p:nvSpPr>
          <p:cNvPr id="6" name="Symbol zastępczy numeru slajdu 5"/>
          <p:cNvSpPr>
            <a:spLocks noGrp="1"/>
          </p:cNvSpPr>
          <p:nvPr>
            <p:ph type="sldNum" sz="quarter" idx="12"/>
          </p:nvPr>
        </p:nvSpPr>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3445448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838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6172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r>
              <a:rPr lang="pl-PL"/>
              <a:t>23.02.2024, Krakow</a:t>
            </a:r>
          </a:p>
        </p:txBody>
      </p:sp>
      <p:sp>
        <p:nvSpPr>
          <p:cNvPr id="6" name="Symbol zastępczy stopki 5"/>
          <p:cNvSpPr>
            <a:spLocks noGrp="1"/>
          </p:cNvSpPr>
          <p:nvPr>
            <p:ph type="ftr" sz="quarter" idx="11"/>
          </p:nvPr>
        </p:nvSpPr>
        <p:spPr/>
        <p:txBody>
          <a:bodyPr/>
          <a:lstStyle/>
          <a:p>
            <a:r>
              <a:rPr lang="pl-PL"/>
              <a:t>FAIR seminar</a:t>
            </a:r>
          </a:p>
        </p:txBody>
      </p:sp>
      <p:sp>
        <p:nvSpPr>
          <p:cNvPr id="7" name="Symbol zastępczy numeru slajdu 6"/>
          <p:cNvSpPr>
            <a:spLocks noGrp="1"/>
          </p:cNvSpPr>
          <p:nvPr>
            <p:ph type="sldNum" sz="quarter" idx="12"/>
          </p:nvPr>
        </p:nvSpPr>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3675028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Symbol zastępczy zawartości 3"/>
          <p:cNvSpPr>
            <a:spLocks noGrp="1"/>
          </p:cNvSpPr>
          <p:nvPr>
            <p:ph sz="half" idx="2"/>
          </p:nvPr>
        </p:nvSpPr>
        <p:spPr>
          <a:xfrm>
            <a:off x="839788" y="2505075"/>
            <a:ext cx="5157787"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Symbol zastępczy zawartości 5"/>
          <p:cNvSpPr>
            <a:spLocks noGrp="1"/>
          </p:cNvSpPr>
          <p:nvPr>
            <p:ph sz="quarter" idx="4"/>
          </p:nvPr>
        </p:nvSpPr>
        <p:spPr>
          <a:xfrm>
            <a:off x="6172200" y="2505075"/>
            <a:ext cx="5183188"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r>
              <a:rPr lang="pl-PL"/>
              <a:t>23.02.2024, Krakow</a:t>
            </a:r>
          </a:p>
        </p:txBody>
      </p:sp>
      <p:sp>
        <p:nvSpPr>
          <p:cNvPr id="8" name="Symbol zastępczy stopki 7"/>
          <p:cNvSpPr>
            <a:spLocks noGrp="1"/>
          </p:cNvSpPr>
          <p:nvPr>
            <p:ph type="ftr" sz="quarter" idx="11"/>
          </p:nvPr>
        </p:nvSpPr>
        <p:spPr/>
        <p:txBody>
          <a:bodyPr/>
          <a:lstStyle/>
          <a:p>
            <a:r>
              <a:rPr lang="pl-PL"/>
              <a:t>FAIR seminar</a:t>
            </a:r>
          </a:p>
        </p:txBody>
      </p:sp>
      <p:sp>
        <p:nvSpPr>
          <p:cNvPr id="9" name="Symbol zastępczy numeru slajdu 8"/>
          <p:cNvSpPr>
            <a:spLocks noGrp="1"/>
          </p:cNvSpPr>
          <p:nvPr>
            <p:ph type="sldNum" sz="quarter" idx="12"/>
          </p:nvPr>
        </p:nvSpPr>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683988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r>
              <a:rPr lang="pl-PL"/>
              <a:t>23.02.2024, Krakow</a:t>
            </a:r>
          </a:p>
        </p:txBody>
      </p:sp>
      <p:sp>
        <p:nvSpPr>
          <p:cNvPr id="4" name="Symbol zastępczy stopki 3"/>
          <p:cNvSpPr>
            <a:spLocks noGrp="1"/>
          </p:cNvSpPr>
          <p:nvPr>
            <p:ph type="ftr" sz="quarter" idx="11"/>
          </p:nvPr>
        </p:nvSpPr>
        <p:spPr/>
        <p:txBody>
          <a:bodyPr/>
          <a:lstStyle/>
          <a:p>
            <a:r>
              <a:rPr lang="pl-PL"/>
              <a:t>FAIR seminar</a:t>
            </a:r>
          </a:p>
        </p:txBody>
      </p:sp>
      <p:sp>
        <p:nvSpPr>
          <p:cNvPr id="5" name="Symbol zastępczy numeru slajdu 4"/>
          <p:cNvSpPr>
            <a:spLocks noGrp="1"/>
          </p:cNvSpPr>
          <p:nvPr>
            <p:ph type="sldNum" sz="quarter" idx="12"/>
          </p:nvPr>
        </p:nvSpPr>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3448802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r>
              <a:rPr lang="pl-PL"/>
              <a:t>23.02.2024, Krakow</a:t>
            </a:r>
          </a:p>
        </p:txBody>
      </p:sp>
      <p:sp>
        <p:nvSpPr>
          <p:cNvPr id="3" name="Symbol zastępczy stopki 2"/>
          <p:cNvSpPr>
            <a:spLocks noGrp="1"/>
          </p:cNvSpPr>
          <p:nvPr>
            <p:ph type="ftr" sz="quarter" idx="11"/>
          </p:nvPr>
        </p:nvSpPr>
        <p:spPr/>
        <p:txBody>
          <a:bodyPr/>
          <a:lstStyle/>
          <a:p>
            <a:r>
              <a:rPr lang="pl-PL"/>
              <a:t>FAIR seminar</a:t>
            </a:r>
          </a:p>
        </p:txBody>
      </p:sp>
      <p:sp>
        <p:nvSpPr>
          <p:cNvPr id="4" name="Symbol zastępczy numeru slajdu 3"/>
          <p:cNvSpPr>
            <a:spLocks noGrp="1"/>
          </p:cNvSpPr>
          <p:nvPr>
            <p:ph type="sldNum" sz="quarter" idx="12"/>
          </p:nvPr>
        </p:nvSpPr>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3648629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p:cNvSpPr>
            <a:spLocks noGrp="1"/>
          </p:cNvSpPr>
          <p:nvPr>
            <p:ph type="dt" sz="half" idx="10"/>
          </p:nvPr>
        </p:nvSpPr>
        <p:spPr/>
        <p:txBody>
          <a:bodyPr/>
          <a:lstStyle/>
          <a:p>
            <a:r>
              <a:rPr lang="pl-PL"/>
              <a:t>23.02.2024, Krakow</a:t>
            </a:r>
          </a:p>
        </p:txBody>
      </p:sp>
      <p:sp>
        <p:nvSpPr>
          <p:cNvPr id="6" name="Symbol zastępczy stopki 5"/>
          <p:cNvSpPr>
            <a:spLocks noGrp="1"/>
          </p:cNvSpPr>
          <p:nvPr>
            <p:ph type="ftr" sz="quarter" idx="11"/>
          </p:nvPr>
        </p:nvSpPr>
        <p:spPr/>
        <p:txBody>
          <a:bodyPr/>
          <a:lstStyle/>
          <a:p>
            <a:r>
              <a:rPr lang="pl-PL"/>
              <a:t>FAIR seminar</a:t>
            </a:r>
          </a:p>
        </p:txBody>
      </p:sp>
      <p:sp>
        <p:nvSpPr>
          <p:cNvPr id="7" name="Symbol zastępczy numeru slajdu 6"/>
          <p:cNvSpPr>
            <a:spLocks noGrp="1"/>
          </p:cNvSpPr>
          <p:nvPr>
            <p:ph type="sldNum" sz="quarter" idx="12"/>
          </p:nvPr>
        </p:nvSpPr>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4044784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p:cNvSpPr>
            <a:spLocks noGrp="1"/>
          </p:cNvSpPr>
          <p:nvPr>
            <p:ph type="dt" sz="half" idx="10"/>
          </p:nvPr>
        </p:nvSpPr>
        <p:spPr/>
        <p:txBody>
          <a:bodyPr/>
          <a:lstStyle/>
          <a:p>
            <a:r>
              <a:rPr lang="pl-PL"/>
              <a:t>23.02.2024, Krakow</a:t>
            </a:r>
          </a:p>
        </p:txBody>
      </p:sp>
      <p:sp>
        <p:nvSpPr>
          <p:cNvPr id="6" name="Symbol zastępczy stopki 5"/>
          <p:cNvSpPr>
            <a:spLocks noGrp="1"/>
          </p:cNvSpPr>
          <p:nvPr>
            <p:ph type="ftr" sz="quarter" idx="11"/>
          </p:nvPr>
        </p:nvSpPr>
        <p:spPr/>
        <p:txBody>
          <a:bodyPr/>
          <a:lstStyle/>
          <a:p>
            <a:r>
              <a:rPr lang="pl-PL"/>
              <a:t>FAIR seminar</a:t>
            </a:r>
          </a:p>
        </p:txBody>
      </p:sp>
      <p:sp>
        <p:nvSpPr>
          <p:cNvPr id="7" name="Symbol zastępczy numeru slajdu 6"/>
          <p:cNvSpPr>
            <a:spLocks noGrp="1"/>
          </p:cNvSpPr>
          <p:nvPr>
            <p:ph type="sldNum" sz="quarter" idx="12"/>
          </p:nvPr>
        </p:nvSpPr>
        <p:spPr/>
        <p:txBody>
          <a:bodyPr/>
          <a:lstStyle/>
          <a:p>
            <a:fld id="{DA1F6755-6A26-47F4-BE25-8C335550B41D}" type="slidenum">
              <a:rPr lang="pl-PL" smtClean="0"/>
              <a:t>‹#›</a:t>
            </a:fld>
            <a:endParaRPr lang="pl-PL"/>
          </a:p>
        </p:txBody>
      </p:sp>
    </p:spTree>
    <p:extLst>
      <p:ext uri="{BB962C8B-B14F-4D97-AF65-F5344CB8AC3E}">
        <p14:creationId xmlns:p14="http://schemas.microsoft.com/office/powerpoint/2010/main" val="600701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pl-PL" dirty="0"/>
              <a:t>07-11.10.2024, </a:t>
            </a:r>
            <a:r>
              <a:rPr lang="pl-PL" dirty="0" err="1"/>
              <a:t>Krakow</a:t>
            </a:r>
            <a:endParaRPr lang="pl-PL" dirty="0"/>
          </a:p>
        </p:txBody>
      </p:sp>
      <p:sp>
        <p:nvSpPr>
          <p:cNvPr id="5" name="Symbol zastępczy stopki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5th ALICE Upgrade Week in </a:t>
            </a:r>
            <a:r>
              <a:rPr lang="en-US" dirty="0" err="1"/>
              <a:t>Krak</a:t>
            </a:r>
            <a:r>
              <a:rPr lang="pl-PL" dirty="0"/>
              <a:t>o</a:t>
            </a:r>
            <a:r>
              <a:rPr lang="en-US" dirty="0"/>
              <a:t>w</a:t>
            </a:r>
            <a:endParaRPr lang="pl-PL" dirty="0"/>
          </a:p>
        </p:txBody>
      </p:sp>
      <p:sp>
        <p:nvSpPr>
          <p:cNvPr id="6" name="Symbol zastępczy numeru slajd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F6755-6A26-47F4-BE25-8C335550B41D}" type="slidenum">
              <a:rPr lang="pl-PL" smtClean="0"/>
              <a:t>‹#›</a:t>
            </a:fld>
            <a:endParaRPr lang="pl-PL"/>
          </a:p>
        </p:txBody>
      </p:sp>
    </p:spTree>
    <p:extLst>
      <p:ext uri="{BB962C8B-B14F-4D97-AF65-F5344CB8AC3E}">
        <p14:creationId xmlns:p14="http://schemas.microsoft.com/office/powerpoint/2010/main" val="3995260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3.png"/><Relationship Id="rId7" Type="http://schemas.openxmlformats.org/officeDocument/2006/relationships/image" Target="../media/image47.jpe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jpeg"/><Relationship Id="rId4" Type="http://schemas.openxmlformats.org/officeDocument/2006/relationships/image" Target="../media/image44.png"/><Relationship Id="rId9" Type="http://schemas.openxmlformats.org/officeDocument/2006/relationships/image" Target="../media/image49.jpeg"/></Relationships>
</file>

<file path=ppt/slides/_rels/slide11.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jpeg"/><Relationship Id="rId1" Type="http://schemas.openxmlformats.org/officeDocument/2006/relationships/slideLayout" Target="../slideLayouts/slideLayout2.xml"/><Relationship Id="rId5" Type="http://schemas.openxmlformats.org/officeDocument/2006/relationships/image" Target="../media/image49.jpeg"/><Relationship Id="rId4" Type="http://schemas.openxmlformats.org/officeDocument/2006/relationships/image" Target="../media/image52.png"/></Relationships>
</file>

<file path=ppt/slides/_rels/slide12.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49.jpeg"/><Relationship Id="rId2" Type="http://schemas.openxmlformats.org/officeDocument/2006/relationships/image" Target="../media/image53.png"/><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3.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6.jpeg"/></Relationships>
</file>

<file path=ppt/slides/_rels/slide1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1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1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71.jpeg"/><Relationship Id="rId7" Type="http://schemas.openxmlformats.org/officeDocument/2006/relationships/image" Target="../media/image75.jpeg"/><Relationship Id="rId2" Type="http://schemas.openxmlformats.org/officeDocument/2006/relationships/image" Target="../media/image70.jpeg"/><Relationship Id="rId1" Type="http://schemas.openxmlformats.org/officeDocument/2006/relationships/slideLayout" Target="../slideLayouts/slideLayout2.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 Id="rId9" Type="http://schemas.openxmlformats.org/officeDocument/2006/relationships/image" Target="../media/image63.png"/></Relationships>
</file>

<file path=ppt/slides/_rels/slide19.xml.rels><?xml version="1.0" encoding="UTF-8" standalone="yes"?>
<Relationships xmlns="http://schemas.openxmlformats.org/package/2006/relationships"><Relationship Id="rId8" Type="http://schemas.openxmlformats.org/officeDocument/2006/relationships/image" Target="../media/image82.jpeg"/><Relationship Id="rId3" Type="http://schemas.openxmlformats.org/officeDocument/2006/relationships/image" Target="../media/image77.png"/><Relationship Id="rId7" Type="http://schemas.openxmlformats.org/officeDocument/2006/relationships/image" Target="../media/image81.jpeg"/><Relationship Id="rId2" Type="http://schemas.openxmlformats.org/officeDocument/2006/relationships/image" Target="../media/image76.jpeg"/><Relationship Id="rId1" Type="http://schemas.openxmlformats.org/officeDocument/2006/relationships/slideLayout" Target="../slideLayouts/slideLayout2.xml"/><Relationship Id="rId6" Type="http://schemas.openxmlformats.org/officeDocument/2006/relationships/image" Target="../media/image80.jpeg"/><Relationship Id="rId11" Type="http://schemas.openxmlformats.org/officeDocument/2006/relationships/image" Target="../media/image63.png"/><Relationship Id="rId5" Type="http://schemas.openxmlformats.org/officeDocument/2006/relationships/image" Target="../media/image79.jpeg"/><Relationship Id="rId10" Type="http://schemas.openxmlformats.org/officeDocument/2006/relationships/image" Target="../media/image62.png"/><Relationship Id="rId4" Type="http://schemas.openxmlformats.org/officeDocument/2006/relationships/image" Target="../media/image78.jpeg"/><Relationship Id="rId9" Type="http://schemas.openxmlformats.org/officeDocument/2006/relationships/image" Target="../media/image8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85.jpeg"/><Relationship Id="rId7" Type="http://schemas.openxmlformats.org/officeDocument/2006/relationships/image" Target="../media/image89.jpeg"/><Relationship Id="rId2" Type="http://schemas.openxmlformats.org/officeDocument/2006/relationships/image" Target="../media/image84.jpeg"/><Relationship Id="rId1" Type="http://schemas.openxmlformats.org/officeDocument/2006/relationships/slideLayout" Target="../slideLayouts/slideLayout2.xml"/><Relationship Id="rId6" Type="http://schemas.openxmlformats.org/officeDocument/2006/relationships/image" Target="../media/image88.jpeg"/><Relationship Id="rId5" Type="http://schemas.openxmlformats.org/officeDocument/2006/relationships/image" Target="../media/image87.jpeg"/><Relationship Id="rId4" Type="http://schemas.openxmlformats.org/officeDocument/2006/relationships/image" Target="../media/image86.jpeg"/><Relationship Id="rId9" Type="http://schemas.openxmlformats.org/officeDocument/2006/relationships/image" Target="../media/image63.png"/></Relationships>
</file>

<file path=ppt/slides/_rels/slide21.xml.rels><?xml version="1.0" encoding="UTF-8" standalone="yes"?>
<Relationships xmlns="http://schemas.openxmlformats.org/package/2006/relationships"><Relationship Id="rId8" Type="http://schemas.openxmlformats.org/officeDocument/2006/relationships/image" Target="../media/image96.jpeg"/><Relationship Id="rId3" Type="http://schemas.openxmlformats.org/officeDocument/2006/relationships/image" Target="../media/image91.jpeg"/><Relationship Id="rId7" Type="http://schemas.openxmlformats.org/officeDocument/2006/relationships/image" Target="../media/image95.jpeg"/><Relationship Id="rId2" Type="http://schemas.openxmlformats.org/officeDocument/2006/relationships/image" Target="../media/image90.jpeg"/><Relationship Id="rId1" Type="http://schemas.openxmlformats.org/officeDocument/2006/relationships/slideLayout" Target="../slideLayouts/slideLayout2.xml"/><Relationship Id="rId6" Type="http://schemas.openxmlformats.org/officeDocument/2006/relationships/image" Target="../media/image94.jpeg"/><Relationship Id="rId11" Type="http://schemas.openxmlformats.org/officeDocument/2006/relationships/image" Target="../media/image63.png"/><Relationship Id="rId5" Type="http://schemas.openxmlformats.org/officeDocument/2006/relationships/image" Target="../media/image93.jpeg"/><Relationship Id="rId10" Type="http://schemas.openxmlformats.org/officeDocument/2006/relationships/image" Target="../media/image62.png"/><Relationship Id="rId4" Type="http://schemas.openxmlformats.org/officeDocument/2006/relationships/image" Target="../media/image92.jpeg"/><Relationship Id="rId9" Type="http://schemas.openxmlformats.org/officeDocument/2006/relationships/image" Target="../media/image97.jpeg"/></Relationships>
</file>

<file path=ppt/slides/_rels/slide22.xml.rels><?xml version="1.0" encoding="UTF-8" standalone="yes"?>
<Relationships xmlns="http://schemas.openxmlformats.org/package/2006/relationships"><Relationship Id="rId3" Type="http://schemas.openxmlformats.org/officeDocument/2006/relationships/image" Target="../media/image99.emf"/><Relationship Id="rId7" Type="http://schemas.openxmlformats.org/officeDocument/2006/relationships/image" Target="../media/image63.png"/><Relationship Id="rId2" Type="http://schemas.openxmlformats.org/officeDocument/2006/relationships/image" Target="../media/image98.jpe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101.jpeg"/><Relationship Id="rId4" Type="http://schemas.openxmlformats.org/officeDocument/2006/relationships/image" Target="../media/image100.jpeg"/></Relationships>
</file>

<file path=ppt/slides/_rels/slide23.xml.rels><?xml version="1.0" encoding="UTF-8" standalone="yes"?>
<Relationships xmlns="http://schemas.openxmlformats.org/package/2006/relationships"><Relationship Id="rId3" Type="http://schemas.openxmlformats.org/officeDocument/2006/relationships/image" Target="../media/image103.png"/><Relationship Id="rId7" Type="http://schemas.openxmlformats.org/officeDocument/2006/relationships/image" Target="../media/image63.png"/><Relationship Id="rId2" Type="http://schemas.openxmlformats.org/officeDocument/2006/relationships/image" Target="../media/image102.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105.png"/><Relationship Id="rId4" Type="http://schemas.openxmlformats.org/officeDocument/2006/relationships/image" Target="../media/image104.png"/></Relationships>
</file>

<file path=ppt/slides/_rels/slide2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jpeg"/><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25.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0.jpeg"/><Relationship Id="rId7" Type="http://schemas.openxmlformats.org/officeDocument/2006/relationships/image" Target="../media/image114.png"/><Relationship Id="rId12" Type="http://schemas.openxmlformats.org/officeDocument/2006/relationships/image" Target="../media/image119.png"/><Relationship Id="rId2" Type="http://schemas.openxmlformats.org/officeDocument/2006/relationships/image" Target="../media/image109.jpeg"/><Relationship Id="rId1" Type="http://schemas.openxmlformats.org/officeDocument/2006/relationships/slideLayout" Target="../slideLayouts/slideLayout2.xml"/><Relationship Id="rId6" Type="http://schemas.openxmlformats.org/officeDocument/2006/relationships/image" Target="../media/image113.png"/><Relationship Id="rId11" Type="http://schemas.openxmlformats.org/officeDocument/2006/relationships/image" Target="../media/image118.jpeg"/><Relationship Id="rId5" Type="http://schemas.openxmlformats.org/officeDocument/2006/relationships/image" Target="../media/image112.jpeg"/><Relationship Id="rId10" Type="http://schemas.openxmlformats.org/officeDocument/2006/relationships/image" Target="../media/image117.jpeg"/><Relationship Id="rId4" Type="http://schemas.openxmlformats.org/officeDocument/2006/relationships/image" Target="../media/image111.jpeg"/><Relationship Id="rId9" Type="http://schemas.openxmlformats.org/officeDocument/2006/relationships/image" Target="../media/image116.png"/></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20.emf"/><Relationship Id="rId1" Type="http://schemas.openxmlformats.org/officeDocument/2006/relationships/slideLayout" Target="../slideLayouts/slideLayout2.xml"/><Relationship Id="rId5" Type="http://schemas.openxmlformats.org/officeDocument/2006/relationships/image" Target="../media/image121.png"/><Relationship Id="rId4" Type="http://schemas.openxmlformats.org/officeDocument/2006/relationships/image" Target="../media/image63.png"/></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2.png"/><Relationship Id="rId1" Type="http://schemas.openxmlformats.org/officeDocument/2006/relationships/slideLayout" Target="../slideLayouts/slideLayout2.xml"/><Relationship Id="rId5" Type="http://schemas.openxmlformats.org/officeDocument/2006/relationships/image" Target="../media/image123.png"/><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efqm.org/efqm-model/" TargetMode="External"/><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hyperlink" Target="mailto:Jacek.Swierblewski@ifj.edu.pl" TargetMode="External"/><Relationship Id="rId1" Type="http://schemas.openxmlformats.org/officeDocument/2006/relationships/slideLayout" Target="../slideLayouts/slideLayout2.xml"/><Relationship Id="rId4" Type="http://schemas.openxmlformats.org/officeDocument/2006/relationships/image" Target="../media/image128.jpeg"/></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10" Type="http://schemas.openxmlformats.org/officeDocument/2006/relationships/image" Target="../media/image29.png"/><Relationship Id="rId4" Type="http://schemas.openxmlformats.org/officeDocument/2006/relationships/image" Target="../media/image23.jpeg"/><Relationship Id="rId9" Type="http://schemas.openxmlformats.org/officeDocument/2006/relationships/image" Target="../media/image28.jpeg"/></Relationships>
</file>

<file path=ppt/slides/_rels/slide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id="{3150A384-9492-C355-C6E1-AF4AF6F67FF7}"/>
              </a:ext>
            </a:extLst>
          </p:cNvPr>
          <p:cNvSpPr txBox="1"/>
          <p:nvPr/>
        </p:nvSpPr>
        <p:spPr>
          <a:xfrm>
            <a:off x="1422812" y="3949785"/>
            <a:ext cx="9878234" cy="830997"/>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IFJ PAN in-kind contribution to the </a:t>
            </a:r>
            <a:r>
              <a:rPr lang="en-US" sz="2400" dirty="0" err="1">
                <a:latin typeface="Arial" panose="020B0604020202020204" pitchFamily="34" charset="0"/>
                <a:cs typeface="Arial" panose="020B0604020202020204" pitchFamily="34" charset="0"/>
              </a:rPr>
              <a:t>FoCal</a:t>
            </a:r>
            <a:r>
              <a:rPr lang="en-US" sz="2400" dirty="0">
                <a:latin typeface="Arial" panose="020B0604020202020204" pitchFamily="34" charset="0"/>
                <a:cs typeface="Arial" panose="020B0604020202020204" pitchFamily="34" charset="0"/>
              </a:rPr>
              <a:t>-E cooling system with respect to the quality assurance based on IFJ PAN projects experience</a:t>
            </a:r>
          </a:p>
        </p:txBody>
      </p:sp>
      <p:sp>
        <p:nvSpPr>
          <p:cNvPr id="6" name="Symbol zastępczy stopki 8">
            <a:extLst>
              <a:ext uri="{FF2B5EF4-FFF2-40B4-BE49-F238E27FC236}">
                <a16:creationId xmlns:a16="http://schemas.microsoft.com/office/drawing/2014/main" id="{15D32D4A-B56D-C3DA-7CEA-0513D15BE113}"/>
              </a:ext>
            </a:extLst>
          </p:cNvPr>
          <p:cNvSpPr txBox="1">
            <a:spLocks/>
          </p:cNvSpPr>
          <p:nvPr/>
        </p:nvSpPr>
        <p:spPr bwMode="auto">
          <a:xfrm>
            <a:off x="2989342" y="6159484"/>
            <a:ext cx="6575108" cy="369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pl-PL" sz="1500" dirty="0">
                <a:solidFill>
                  <a:srgbClr val="00436A"/>
                </a:solidFill>
              </a:rPr>
              <a:t>The Division of Scientific Equipment</a:t>
            </a:r>
            <a:r>
              <a:rPr lang="pl-PL" altLang="pl-PL" sz="1500" dirty="0">
                <a:solidFill>
                  <a:srgbClr val="00436A"/>
                </a:solidFill>
              </a:rPr>
              <a:t> </a:t>
            </a:r>
            <a:r>
              <a:rPr lang="en-US" altLang="pl-PL" sz="1500" dirty="0">
                <a:solidFill>
                  <a:srgbClr val="00436A"/>
                </a:solidFill>
              </a:rPr>
              <a:t>and Infrastructure Construction</a:t>
            </a:r>
            <a:r>
              <a:rPr lang="pl-PL" altLang="pl-PL" sz="1500" dirty="0">
                <a:solidFill>
                  <a:srgbClr val="00436A"/>
                </a:solidFill>
              </a:rPr>
              <a:t> </a:t>
            </a:r>
            <a:r>
              <a:rPr lang="en-US" altLang="pl-PL" sz="1500" dirty="0">
                <a:solidFill>
                  <a:srgbClr val="00436A"/>
                </a:solidFill>
              </a:rPr>
              <a:t>(DAI)</a:t>
            </a:r>
            <a:endParaRPr lang="pl-PL" altLang="pl-PL" sz="1500" dirty="0">
              <a:solidFill>
                <a:srgbClr val="00436A"/>
              </a:solidFill>
            </a:endParaRPr>
          </a:p>
        </p:txBody>
      </p:sp>
      <p:pic>
        <p:nvPicPr>
          <p:cNvPr id="7" name="Obraz 6">
            <a:extLst>
              <a:ext uri="{FF2B5EF4-FFF2-40B4-BE49-F238E27FC236}">
                <a16:creationId xmlns:a16="http://schemas.microsoft.com/office/drawing/2014/main" id="{4D66292C-8821-040B-4C3A-2C069E3118BF}"/>
              </a:ext>
            </a:extLst>
          </p:cNvPr>
          <p:cNvPicPr>
            <a:picLocks noChangeAspect="1"/>
          </p:cNvPicPr>
          <p:nvPr/>
        </p:nvPicPr>
        <p:blipFill rotWithShape="1">
          <a:blip r:embed="rId2"/>
          <a:srcRect l="7947" t="12976" r="58334" b="52943"/>
          <a:stretch/>
        </p:blipFill>
        <p:spPr>
          <a:xfrm>
            <a:off x="3364" y="-22412"/>
            <a:ext cx="12192000" cy="3850895"/>
          </a:xfrm>
          <a:prstGeom prst="rect">
            <a:avLst/>
          </a:prstGeom>
        </p:spPr>
      </p:pic>
      <p:pic>
        <p:nvPicPr>
          <p:cNvPr id="5" name="Obraz 4">
            <a:extLst>
              <a:ext uri="{FF2B5EF4-FFF2-40B4-BE49-F238E27FC236}">
                <a16:creationId xmlns:a16="http://schemas.microsoft.com/office/drawing/2014/main" id="{B635F421-72D9-428A-9681-D06AA5786994}"/>
              </a:ext>
            </a:extLst>
          </p:cNvPr>
          <p:cNvPicPr>
            <a:picLocks noChangeAspect="1"/>
          </p:cNvPicPr>
          <p:nvPr/>
        </p:nvPicPr>
        <p:blipFill>
          <a:blip r:embed="rId3"/>
          <a:stretch>
            <a:fillRect/>
          </a:stretch>
        </p:blipFill>
        <p:spPr>
          <a:xfrm>
            <a:off x="4202396" y="4860448"/>
            <a:ext cx="3267531" cy="1219370"/>
          </a:xfrm>
          <a:prstGeom prst="rect">
            <a:avLst/>
          </a:prstGeom>
        </p:spPr>
      </p:pic>
    </p:spTree>
    <p:extLst>
      <p:ext uri="{BB962C8B-B14F-4D97-AF65-F5344CB8AC3E}">
        <p14:creationId xmlns:p14="http://schemas.microsoft.com/office/powerpoint/2010/main" val="636214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8F4A7C90-681C-9E2C-0FC9-234F1B955492}"/>
              </a:ext>
            </a:extLst>
          </p:cNvPr>
          <p:cNvSpPr txBox="1"/>
          <p:nvPr/>
        </p:nvSpPr>
        <p:spPr>
          <a:xfrm>
            <a:off x="421762" y="992812"/>
            <a:ext cx="10710645" cy="461665"/>
          </a:xfrm>
          <a:prstGeom prst="rect">
            <a:avLst/>
          </a:prstGeom>
          <a:noFill/>
        </p:spPr>
        <p:txBody>
          <a:bodyPr wrap="square">
            <a:spAutoFit/>
          </a:bodyPr>
          <a:lstStyle/>
          <a:p>
            <a:r>
              <a:rPr lang="en-US" sz="2400" b="1" i="0" u="sng" dirty="0">
                <a:solidFill>
                  <a:srgbClr val="000000"/>
                </a:solidFill>
                <a:effectLst>
                  <a:outerShdw blurRad="38100" dist="38100" dir="2700000" algn="tl">
                    <a:srgbClr val="000000">
                      <a:alpha val="43137"/>
                    </a:srgbClr>
                  </a:outerShdw>
                </a:effectLst>
                <a:latin typeface="Roboto" panose="02000000000000000000" pitchFamily="2" charset="0"/>
              </a:rPr>
              <a:t>LHC</a:t>
            </a:r>
            <a:r>
              <a:rPr lang="en-US" sz="2400" b="0" i="0" dirty="0">
                <a:solidFill>
                  <a:srgbClr val="000000"/>
                </a:solidFill>
                <a:effectLst/>
                <a:latin typeface="Roboto" panose="02000000000000000000" pitchFamily="2" charset="0"/>
              </a:rPr>
              <a:t> - construction, commissioning, consolidation</a:t>
            </a:r>
            <a:endParaRPr lang="en-US" sz="2400" dirty="0"/>
          </a:p>
        </p:txBody>
      </p:sp>
      <p:sp>
        <p:nvSpPr>
          <p:cNvPr id="4" name="TextBox 21">
            <a:extLst>
              <a:ext uri="{FF2B5EF4-FFF2-40B4-BE49-F238E27FC236}">
                <a16:creationId xmlns:a16="http://schemas.microsoft.com/office/drawing/2014/main" id="{699493ED-F147-87F8-3DC3-71EF8DAF0CC3}"/>
              </a:ext>
            </a:extLst>
          </p:cNvPr>
          <p:cNvSpPr txBox="1"/>
          <p:nvPr/>
        </p:nvSpPr>
        <p:spPr>
          <a:xfrm>
            <a:off x="3876759" y="1431543"/>
            <a:ext cx="4638067" cy="738664"/>
          </a:xfrm>
          <a:prstGeom prst="rect">
            <a:avLst/>
          </a:prstGeom>
          <a:noFill/>
        </p:spPr>
        <p:txBody>
          <a:bodyPr wrap="square" rtlCol="0">
            <a:spAutoFit/>
          </a:bodyPr>
          <a:lstStyle/>
          <a:p>
            <a:pPr algn="ctr"/>
            <a:r>
              <a:rPr lang="en-US" sz="1400" i="1" dirty="0" err="1">
                <a:latin typeface="Arial" panose="020B0604020202020204" pitchFamily="34" charset="0"/>
                <a:cs typeface="Arial" panose="020B0604020202020204" pitchFamily="34" charset="0"/>
              </a:rPr>
              <a:t>Sining</a:t>
            </a:r>
            <a:r>
              <a:rPr lang="en-US" sz="1400" i="1" dirty="0">
                <a:latin typeface="Arial" panose="020B0604020202020204" pitchFamily="34" charset="0"/>
                <a:cs typeface="Arial" panose="020B0604020202020204" pitchFamily="34" charset="0"/>
              </a:rPr>
              <a:t> of the agreement in 2005-2010 between </a:t>
            </a:r>
            <a:r>
              <a:rPr lang="pl-PL" sz="1400" i="1" dirty="0">
                <a:latin typeface="Arial" panose="020B0604020202020204" pitchFamily="34" charset="0"/>
                <a:cs typeface="Arial" panose="020B0604020202020204" pitchFamily="34" charset="0"/>
              </a:rPr>
              <a:t>IFJ PAN </a:t>
            </a:r>
            <a:r>
              <a:rPr lang="en-US" sz="1400" i="1" dirty="0">
                <a:latin typeface="Arial" panose="020B0604020202020204" pitchFamily="34" charset="0"/>
                <a:cs typeface="Arial" panose="020B0604020202020204" pitchFamily="34" charset="0"/>
              </a:rPr>
              <a:t>D</a:t>
            </a:r>
            <a:r>
              <a:rPr lang="pl-PL" sz="1400" i="1" dirty="0" err="1">
                <a:latin typeface="Arial" panose="020B0604020202020204" pitchFamily="34" charset="0"/>
                <a:cs typeface="Arial" panose="020B0604020202020204" pitchFamily="34" charset="0"/>
              </a:rPr>
              <a:t>irector</a:t>
            </a:r>
            <a:r>
              <a:rPr lang="en-US" sz="1400" i="1" dirty="0">
                <a:latin typeface="Arial" panose="020B0604020202020204" pitchFamily="34" charset="0"/>
                <a:cs typeface="Arial" panose="020B0604020202020204" pitchFamily="34" charset="0"/>
              </a:rPr>
              <a:t> – prof. Marek Jeżabek and LHC Project Coordinator – dr. Lyndon Evans</a:t>
            </a:r>
          </a:p>
        </p:txBody>
      </p:sp>
      <p:sp>
        <p:nvSpPr>
          <p:cNvPr id="6" name="pole tekstowe 5">
            <a:extLst>
              <a:ext uri="{FF2B5EF4-FFF2-40B4-BE49-F238E27FC236}">
                <a16:creationId xmlns:a16="http://schemas.microsoft.com/office/drawing/2014/main" id="{C7597B26-7ACE-1CCC-CE86-83C705FC9742}"/>
              </a:ext>
            </a:extLst>
          </p:cNvPr>
          <p:cNvSpPr txBox="1"/>
          <p:nvPr/>
        </p:nvSpPr>
        <p:spPr>
          <a:xfrm>
            <a:off x="202241" y="2088432"/>
            <a:ext cx="11590090" cy="923330"/>
          </a:xfrm>
          <a:prstGeom prst="rect">
            <a:avLst/>
          </a:prstGeom>
          <a:noFill/>
        </p:spPr>
        <p:txBody>
          <a:bodyPr wrap="square">
            <a:spAutoFit/>
          </a:bodyPr>
          <a:lstStyle/>
          <a:p>
            <a:pPr marL="285750" indent="-285750">
              <a:buFont typeface="Wingdings" panose="05000000000000000000" pitchFamily="2" charset="2"/>
              <a:buChar char="ü"/>
            </a:pPr>
            <a:r>
              <a:rPr lang="en-US" b="0" i="0" dirty="0">
                <a:solidFill>
                  <a:srgbClr val="000000"/>
                </a:solidFill>
                <a:effectLst/>
                <a:latin typeface="Arial" panose="020B0604020202020204" pitchFamily="34" charset="0"/>
                <a:cs typeface="Arial" panose="020B0604020202020204" pitchFamily="34" charset="0"/>
              </a:rPr>
              <a:t>Design and implementation of automatic measurement systems for testing superconducting LHC circuits </a:t>
            </a:r>
            <a:endParaRPr lang="pl-PL" b="0" i="0" dirty="0">
              <a:solidFill>
                <a:srgbClr val="000000"/>
              </a:solidFill>
              <a:effectLst/>
              <a:latin typeface="Arial" panose="020B0604020202020204" pitchFamily="34" charset="0"/>
              <a:cs typeface="Arial" panose="020B0604020202020204" pitchFamily="34" charset="0"/>
            </a:endParaRPr>
          </a:p>
          <a:p>
            <a:pPr marL="285750" indent="-285750">
              <a:buFont typeface="Wingdings" panose="05000000000000000000" pitchFamily="2" charset="2"/>
              <a:buChar char="ü"/>
            </a:pPr>
            <a:r>
              <a:rPr lang="en-US" b="0" i="0" dirty="0">
                <a:solidFill>
                  <a:srgbClr val="000000"/>
                </a:solidFill>
                <a:effectLst/>
                <a:latin typeface="Arial" panose="020B0604020202020204" pitchFamily="34" charset="0"/>
                <a:cs typeface="Arial" panose="020B0604020202020204" pitchFamily="34" charset="0"/>
              </a:rPr>
              <a:t>Quality </a:t>
            </a:r>
            <a:r>
              <a:rPr lang="pl-PL" b="0" i="0" dirty="0">
                <a:solidFill>
                  <a:srgbClr val="000000"/>
                </a:solidFill>
                <a:effectLst/>
                <a:latin typeface="Arial" panose="020B0604020202020204" pitchFamily="34" charset="0"/>
                <a:cs typeface="Arial" panose="020B0604020202020204" pitchFamily="34" charset="0"/>
              </a:rPr>
              <a:t>C</a:t>
            </a:r>
            <a:r>
              <a:rPr lang="en-US" b="0" i="0" dirty="0" err="1">
                <a:solidFill>
                  <a:srgbClr val="000000"/>
                </a:solidFill>
                <a:effectLst/>
                <a:latin typeface="Arial" panose="020B0604020202020204" pitchFamily="34" charset="0"/>
                <a:cs typeface="Arial" panose="020B0604020202020204" pitchFamily="34" charset="0"/>
              </a:rPr>
              <a:t>ontrol</a:t>
            </a:r>
            <a:r>
              <a:rPr lang="en-US" b="0" i="0" dirty="0">
                <a:solidFill>
                  <a:srgbClr val="000000"/>
                </a:solidFill>
                <a:effectLst/>
                <a:latin typeface="Arial" panose="020B0604020202020204" pitchFamily="34" charset="0"/>
                <a:cs typeface="Arial" panose="020B0604020202020204" pitchFamily="34" charset="0"/>
              </a:rPr>
              <a:t> of superconducting electrical circuits </a:t>
            </a:r>
            <a:endParaRPr lang="pl-PL" b="0" i="0" dirty="0">
              <a:solidFill>
                <a:srgbClr val="000000"/>
              </a:solidFill>
              <a:effectLst/>
              <a:latin typeface="Arial" panose="020B0604020202020204" pitchFamily="34" charset="0"/>
              <a:cs typeface="Arial" panose="020B0604020202020204" pitchFamily="34" charset="0"/>
            </a:endParaRPr>
          </a:p>
          <a:p>
            <a:pPr marL="285750" indent="-285750">
              <a:buFont typeface="Wingdings" panose="05000000000000000000" pitchFamily="2" charset="2"/>
              <a:buChar char="ü"/>
            </a:pPr>
            <a:r>
              <a:rPr lang="en-US" b="0" i="0" dirty="0">
                <a:solidFill>
                  <a:srgbClr val="000000"/>
                </a:solidFill>
                <a:effectLst/>
                <a:latin typeface="Arial" panose="020B0604020202020204" pitchFamily="34" charset="0"/>
                <a:cs typeface="Arial" panose="020B0604020202020204" pitchFamily="34" charset="0"/>
              </a:rPr>
              <a:t>Inspection of LHC superconducting magnet connections</a:t>
            </a:r>
            <a:endParaRPr lang="pl-PL" dirty="0">
              <a:latin typeface="Arial" panose="020B0604020202020204" pitchFamily="34" charset="0"/>
              <a:cs typeface="Arial" panose="020B0604020202020204" pitchFamily="34" charset="0"/>
            </a:endParaRPr>
          </a:p>
        </p:txBody>
      </p:sp>
      <p:grpSp>
        <p:nvGrpSpPr>
          <p:cNvPr id="7" name="Group 5">
            <a:extLst>
              <a:ext uri="{FF2B5EF4-FFF2-40B4-BE49-F238E27FC236}">
                <a16:creationId xmlns:a16="http://schemas.microsoft.com/office/drawing/2014/main" id="{2839157F-476B-55B2-9E91-40A128840D8C}"/>
              </a:ext>
            </a:extLst>
          </p:cNvPr>
          <p:cNvGrpSpPr/>
          <p:nvPr/>
        </p:nvGrpSpPr>
        <p:grpSpPr>
          <a:xfrm>
            <a:off x="6987460" y="2140044"/>
            <a:ext cx="2716011" cy="2458280"/>
            <a:chOff x="6406696" y="3398290"/>
            <a:chExt cx="2716011" cy="2458280"/>
          </a:xfrm>
        </p:grpSpPr>
        <p:pic>
          <p:nvPicPr>
            <p:cNvPr id="8" name="Picture 7" descr="C:\Users\jludwin\Dropbox\CERN\CT_tester.png">
              <a:extLst>
                <a:ext uri="{FF2B5EF4-FFF2-40B4-BE49-F238E27FC236}">
                  <a16:creationId xmlns:a16="http://schemas.microsoft.com/office/drawing/2014/main" id="{E59C1A92-642E-44B1-9A31-1EC49188C49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95664" y="3398290"/>
              <a:ext cx="1127043" cy="197542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Users\jludwin\Dropbox\CERN\DQEMC_Procedure\system_1.png">
              <a:extLst>
                <a:ext uri="{FF2B5EF4-FFF2-40B4-BE49-F238E27FC236}">
                  <a16:creationId xmlns:a16="http://schemas.microsoft.com/office/drawing/2014/main" id="{A5B14D52-357E-0320-FD94-2E2BD47611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3423" y="3649976"/>
              <a:ext cx="1121087" cy="191638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jludwin\Dropbox\CERN\DQEMC_Procedure\system_2.png">
              <a:extLst>
                <a:ext uri="{FF2B5EF4-FFF2-40B4-BE49-F238E27FC236}">
                  <a16:creationId xmlns:a16="http://schemas.microsoft.com/office/drawing/2014/main" id="{FE9C857F-3563-7476-ADF7-1C0DAA23E0A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6696" y="3669174"/>
              <a:ext cx="1388010" cy="208097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5">
              <a:extLst>
                <a:ext uri="{FF2B5EF4-FFF2-40B4-BE49-F238E27FC236}">
                  <a16:creationId xmlns:a16="http://schemas.microsoft.com/office/drawing/2014/main" id="{B2E7E8A5-9319-DB03-43A4-1459A61F152E}"/>
                </a:ext>
              </a:extLst>
            </p:cNvPr>
            <p:cNvSpPr txBox="1"/>
            <p:nvPr/>
          </p:nvSpPr>
          <p:spPr>
            <a:xfrm>
              <a:off x="6472401" y="5548793"/>
              <a:ext cx="2650306" cy="307777"/>
            </a:xfrm>
            <a:prstGeom prst="rect">
              <a:avLst/>
            </a:prstGeom>
            <a:noFill/>
          </p:spPr>
          <p:txBody>
            <a:bodyPr wrap="square" rtlCol="0">
              <a:spAutoFit/>
            </a:bodyPr>
            <a:lstStyle/>
            <a:p>
              <a:pPr algn="ctr"/>
              <a:r>
                <a:rPr lang="pl-PL" sz="1400" i="1" dirty="0">
                  <a:latin typeface="Arial" panose="020B0604020202020204" pitchFamily="34" charset="0"/>
                  <a:cs typeface="Arial" panose="020B0604020202020204" pitchFamily="34" charset="0"/>
                </a:rPr>
                <a:t>New </a:t>
              </a:r>
              <a:r>
                <a:rPr lang="pl-PL" sz="1400" i="1" dirty="0" err="1">
                  <a:latin typeface="Arial" panose="020B0604020202020204" pitchFamily="34" charset="0"/>
                  <a:cs typeface="Arial" panose="020B0604020202020204" pitchFamily="34" charset="0"/>
                </a:rPr>
                <a:t>measurement</a:t>
              </a:r>
              <a:r>
                <a:rPr lang="pl-PL" sz="1400" i="1" dirty="0">
                  <a:latin typeface="Arial" panose="020B0604020202020204" pitchFamily="34" charset="0"/>
                  <a:cs typeface="Arial" panose="020B0604020202020204" pitchFamily="34" charset="0"/>
                </a:rPr>
                <a:t> </a:t>
              </a:r>
              <a:r>
                <a:rPr lang="pl-PL" sz="1400" i="1" dirty="0" err="1">
                  <a:latin typeface="Arial" panose="020B0604020202020204" pitchFamily="34" charset="0"/>
                  <a:cs typeface="Arial" panose="020B0604020202020204" pitchFamily="34" charset="0"/>
                </a:rPr>
                <a:t>systems</a:t>
              </a:r>
              <a:endParaRPr lang="en-GB" sz="1400" i="1" dirty="0">
                <a:latin typeface="Arial" panose="020B0604020202020204" pitchFamily="34" charset="0"/>
                <a:cs typeface="Arial" panose="020B0604020202020204" pitchFamily="34" charset="0"/>
              </a:endParaRPr>
            </a:p>
          </p:txBody>
        </p:sp>
      </p:grpSp>
      <p:grpSp>
        <p:nvGrpSpPr>
          <p:cNvPr id="12" name="Group 6">
            <a:extLst>
              <a:ext uri="{FF2B5EF4-FFF2-40B4-BE49-F238E27FC236}">
                <a16:creationId xmlns:a16="http://schemas.microsoft.com/office/drawing/2014/main" id="{39DD76AB-36B9-8DB5-E430-A34E21F85FFC}"/>
              </a:ext>
            </a:extLst>
          </p:cNvPr>
          <p:cNvGrpSpPr/>
          <p:nvPr/>
        </p:nvGrpSpPr>
        <p:grpSpPr>
          <a:xfrm>
            <a:off x="3476666" y="4600886"/>
            <a:ext cx="2650306" cy="1827429"/>
            <a:chOff x="3886076" y="3636959"/>
            <a:chExt cx="2650306" cy="1827429"/>
          </a:xfrm>
        </p:grpSpPr>
        <p:pic>
          <p:nvPicPr>
            <p:cNvPr id="13" name="Obraz 4">
              <a:extLst>
                <a:ext uri="{FF2B5EF4-FFF2-40B4-BE49-F238E27FC236}">
                  <a16:creationId xmlns:a16="http://schemas.microsoft.com/office/drawing/2014/main" id="{69D30C71-7C0A-686A-A9E9-34386C664F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15763" y="3636959"/>
              <a:ext cx="2390933" cy="1344900"/>
            </a:xfrm>
            <a:prstGeom prst="rect">
              <a:avLst/>
            </a:prstGeom>
          </p:spPr>
        </p:pic>
        <p:sp>
          <p:nvSpPr>
            <p:cNvPr id="14" name="TextBox 17">
              <a:extLst>
                <a:ext uri="{FF2B5EF4-FFF2-40B4-BE49-F238E27FC236}">
                  <a16:creationId xmlns:a16="http://schemas.microsoft.com/office/drawing/2014/main" id="{64C386B0-D59C-365A-42F1-0B252FD8EACC}"/>
                </a:ext>
              </a:extLst>
            </p:cNvPr>
            <p:cNvSpPr txBox="1"/>
            <p:nvPr/>
          </p:nvSpPr>
          <p:spPr>
            <a:xfrm>
              <a:off x="3886076" y="4941168"/>
              <a:ext cx="2650306" cy="523220"/>
            </a:xfrm>
            <a:prstGeom prst="rect">
              <a:avLst/>
            </a:prstGeom>
            <a:noFill/>
          </p:spPr>
          <p:txBody>
            <a:bodyPr wrap="square" rtlCol="0">
              <a:spAutoFit/>
            </a:bodyPr>
            <a:lstStyle/>
            <a:p>
              <a:pPr algn="ctr"/>
              <a:r>
                <a:rPr lang="pl-PL" sz="1400" i="1" dirty="0" err="1">
                  <a:latin typeface="Arial" panose="020B0604020202020204" pitchFamily="34" charset="0"/>
                  <a:cs typeface="Arial" panose="020B0604020202020204" pitchFamily="34" charset="0"/>
                </a:rPr>
                <a:t>Damage</a:t>
              </a:r>
              <a:r>
                <a:rPr lang="pl-PL" sz="1400" i="1" dirty="0">
                  <a:latin typeface="Arial" panose="020B0604020202020204" pitchFamily="34" charset="0"/>
                  <a:cs typeface="Arial" panose="020B0604020202020204" pitchFamily="34" charset="0"/>
                </a:rPr>
                <a:t> </a:t>
              </a:r>
              <a:r>
                <a:rPr lang="pl-PL" sz="1400" i="1" dirty="0" err="1">
                  <a:latin typeface="Arial" panose="020B0604020202020204" pitchFamily="34" charset="0"/>
                  <a:cs typeface="Arial" panose="020B0604020202020204" pitchFamily="34" charset="0"/>
                </a:rPr>
                <a:t>disclosed</a:t>
              </a:r>
              <a:r>
                <a:rPr lang="pl-PL" sz="1400" i="1" dirty="0">
                  <a:latin typeface="Arial" panose="020B0604020202020204" pitchFamily="34" charset="0"/>
                  <a:cs typeface="Arial" panose="020B0604020202020204" pitchFamily="34" charset="0"/>
                </a:rPr>
                <a:t> </a:t>
              </a:r>
              <a:r>
                <a:rPr lang="pl-PL" sz="1400" i="1" dirty="0" err="1">
                  <a:latin typeface="Arial" panose="020B0604020202020204" pitchFamily="34" charset="0"/>
                  <a:cs typeface="Arial" panose="020B0604020202020204" pitchFamily="34" charset="0"/>
                </a:rPr>
                <a:t>during</a:t>
              </a:r>
              <a:r>
                <a:rPr lang="pl-PL" sz="1400" i="1" dirty="0">
                  <a:latin typeface="Arial" panose="020B0604020202020204" pitchFamily="34" charset="0"/>
                  <a:cs typeface="Arial" panose="020B0604020202020204" pitchFamily="34" charset="0"/>
                </a:rPr>
                <a:t> QC–  ICIT TEAM</a:t>
              </a:r>
              <a:endParaRPr lang="en-GB" sz="1400" i="1" dirty="0">
                <a:latin typeface="Arial" panose="020B0604020202020204" pitchFamily="34" charset="0"/>
                <a:cs typeface="Arial" panose="020B0604020202020204" pitchFamily="34" charset="0"/>
              </a:endParaRPr>
            </a:p>
          </p:txBody>
        </p:sp>
      </p:grpSp>
      <p:grpSp>
        <p:nvGrpSpPr>
          <p:cNvPr id="15" name="Group 19">
            <a:extLst>
              <a:ext uri="{FF2B5EF4-FFF2-40B4-BE49-F238E27FC236}">
                <a16:creationId xmlns:a16="http://schemas.microsoft.com/office/drawing/2014/main" id="{6FF2CE5F-FD1F-EB4D-8886-A70BA96A2DE3}"/>
              </a:ext>
            </a:extLst>
          </p:cNvPr>
          <p:cNvGrpSpPr/>
          <p:nvPr/>
        </p:nvGrpSpPr>
        <p:grpSpPr>
          <a:xfrm>
            <a:off x="6541171" y="4587744"/>
            <a:ext cx="5251160" cy="1812561"/>
            <a:chOff x="6084193" y="2824568"/>
            <a:chExt cx="5251160" cy="1812561"/>
          </a:xfrm>
        </p:grpSpPr>
        <p:pic>
          <p:nvPicPr>
            <p:cNvPr id="16" name="Picture 22">
              <a:extLst>
                <a:ext uri="{FF2B5EF4-FFF2-40B4-BE49-F238E27FC236}">
                  <a16:creationId xmlns:a16="http://schemas.microsoft.com/office/drawing/2014/main" id="{CB96868E-2768-0BBD-297D-D0C0A739DCAA}"/>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619342" y="2824568"/>
              <a:ext cx="2716011" cy="1812561"/>
            </a:xfrm>
            <a:prstGeom prst="rect">
              <a:avLst/>
            </a:prstGeom>
            <a:noFill/>
            <a:ln w="127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7" name="TextBox 24">
              <a:extLst>
                <a:ext uri="{FF2B5EF4-FFF2-40B4-BE49-F238E27FC236}">
                  <a16:creationId xmlns:a16="http://schemas.microsoft.com/office/drawing/2014/main" id="{AD3D011A-00E2-6388-D03C-ED58B3E94406}"/>
                </a:ext>
              </a:extLst>
            </p:cNvPr>
            <p:cNvSpPr txBox="1"/>
            <p:nvPr/>
          </p:nvSpPr>
          <p:spPr>
            <a:xfrm>
              <a:off x="6084193" y="3423581"/>
              <a:ext cx="2371442" cy="738664"/>
            </a:xfrm>
            <a:prstGeom prst="rect">
              <a:avLst/>
            </a:prstGeom>
            <a:noFill/>
          </p:spPr>
          <p:txBody>
            <a:bodyPr wrap="square" rtlCol="0">
              <a:spAutoFit/>
            </a:bodyPr>
            <a:lstStyle/>
            <a:p>
              <a:pPr marL="285750" indent="-285750" algn="ctr">
                <a:buFont typeface="Wingdings" panose="05000000000000000000" pitchFamily="2" charset="2"/>
                <a:buChar char="ü"/>
              </a:pPr>
              <a:r>
                <a:rPr lang="en-US" sz="1400" b="0" i="0" dirty="0">
                  <a:solidFill>
                    <a:srgbClr val="000000"/>
                  </a:solidFill>
                  <a:effectLst/>
                  <a:latin typeface="Roboto" panose="02000000000000000000" pitchFamily="2" charset="0"/>
                </a:rPr>
                <a:t>The </a:t>
              </a:r>
              <a:r>
                <a:rPr lang="en-US" sz="1400" dirty="0">
                  <a:solidFill>
                    <a:srgbClr val="000000"/>
                  </a:solidFill>
                  <a:latin typeface="Roboto" panose="02000000000000000000" pitchFamily="2" charset="0"/>
                </a:rPr>
                <a:t>w</a:t>
              </a:r>
              <a:r>
                <a:rPr lang="en-US" sz="1400" b="0" i="0" dirty="0">
                  <a:solidFill>
                    <a:srgbClr val="000000"/>
                  </a:solidFill>
                  <a:effectLst/>
                  <a:latin typeface="Roboto" panose="02000000000000000000" pitchFamily="2" charset="0"/>
                </a:rPr>
                <a:t>ork </a:t>
              </a:r>
              <a:r>
                <a:rPr lang="en-US" sz="1400" dirty="0">
                  <a:solidFill>
                    <a:srgbClr val="000000"/>
                  </a:solidFill>
                  <a:latin typeface="Roboto" panose="02000000000000000000" pitchFamily="2" charset="0"/>
                </a:rPr>
                <a:t>m</a:t>
              </a:r>
              <a:r>
                <a:rPr lang="en-US" sz="1400" b="0" i="0" dirty="0">
                  <a:solidFill>
                    <a:srgbClr val="000000"/>
                  </a:solidFill>
                  <a:effectLst/>
                  <a:latin typeface="Roboto" panose="02000000000000000000" pitchFamily="2" charset="0"/>
                </a:rPr>
                <a:t>anaging of the multinational team "Alpha-Omega"</a:t>
              </a:r>
              <a:endParaRPr lang="en-US" sz="1400" i="1" dirty="0">
                <a:latin typeface="Arial" panose="020B0604020202020204" pitchFamily="34" charset="0"/>
                <a:cs typeface="Arial" panose="020B0604020202020204" pitchFamily="34" charset="0"/>
              </a:endParaRPr>
            </a:p>
          </p:txBody>
        </p:sp>
      </p:grpSp>
      <p:grpSp>
        <p:nvGrpSpPr>
          <p:cNvPr id="18" name="Grupa 17">
            <a:extLst>
              <a:ext uri="{FF2B5EF4-FFF2-40B4-BE49-F238E27FC236}">
                <a16:creationId xmlns:a16="http://schemas.microsoft.com/office/drawing/2014/main" id="{4EEFAA09-6B65-27AE-786A-6601D5C9A702}"/>
              </a:ext>
            </a:extLst>
          </p:cNvPr>
          <p:cNvGrpSpPr/>
          <p:nvPr/>
        </p:nvGrpSpPr>
        <p:grpSpPr>
          <a:xfrm>
            <a:off x="489028" y="2971203"/>
            <a:ext cx="2785626" cy="3353877"/>
            <a:chOff x="5765255" y="1193905"/>
            <a:chExt cx="3006136" cy="3353877"/>
          </a:xfrm>
        </p:grpSpPr>
        <p:grpSp>
          <p:nvGrpSpPr>
            <p:cNvPr id="19" name="Group 18">
              <a:extLst>
                <a:ext uri="{FF2B5EF4-FFF2-40B4-BE49-F238E27FC236}">
                  <a16:creationId xmlns:a16="http://schemas.microsoft.com/office/drawing/2014/main" id="{4C6AE772-260B-E2FA-637D-9B98299EE0D7}"/>
                </a:ext>
              </a:extLst>
            </p:cNvPr>
            <p:cNvGrpSpPr/>
            <p:nvPr/>
          </p:nvGrpSpPr>
          <p:grpSpPr>
            <a:xfrm>
              <a:off x="5765255" y="1193905"/>
              <a:ext cx="3006136" cy="1627121"/>
              <a:chOff x="5599497" y="705456"/>
              <a:chExt cx="3006136" cy="1627121"/>
            </a:xfrm>
          </p:grpSpPr>
          <p:pic>
            <p:nvPicPr>
              <p:cNvPr id="21" name="Picture 2" descr="C:\jaromir\2013-04-18_photo\selected\IMG_4042edit.jpg">
                <a:extLst>
                  <a:ext uri="{FF2B5EF4-FFF2-40B4-BE49-F238E27FC236}">
                    <a16:creationId xmlns:a16="http://schemas.microsoft.com/office/drawing/2014/main" id="{CCBD3542-82BF-F166-594E-EC252A29AC2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a:xfrm>
                <a:off x="5599497" y="705456"/>
                <a:ext cx="1085429" cy="1627121"/>
              </a:xfrm>
              <a:prstGeom prst="rect">
                <a:avLst/>
              </a:prstGeom>
              <a:noFill/>
              <a:ln>
                <a:noFill/>
              </a:ln>
            </p:spPr>
          </p:pic>
          <p:sp>
            <p:nvSpPr>
              <p:cNvPr id="22" name="TextBox 3">
                <a:extLst>
                  <a:ext uri="{FF2B5EF4-FFF2-40B4-BE49-F238E27FC236}">
                    <a16:creationId xmlns:a16="http://schemas.microsoft.com/office/drawing/2014/main" id="{0D9F241E-E427-D5E0-A42E-A1FD31987C9C}"/>
                  </a:ext>
                </a:extLst>
              </p:cNvPr>
              <p:cNvSpPr txBox="1"/>
              <p:nvPr/>
            </p:nvSpPr>
            <p:spPr>
              <a:xfrm>
                <a:off x="6680716" y="1081768"/>
                <a:ext cx="1924917" cy="954107"/>
              </a:xfrm>
              <a:prstGeom prst="rect">
                <a:avLst/>
              </a:prstGeom>
              <a:noFill/>
            </p:spPr>
            <p:txBody>
              <a:bodyPr wrap="square" rtlCol="0">
                <a:spAutoFit/>
              </a:bodyPr>
              <a:lstStyle/>
              <a:p>
                <a:pPr algn="ctr"/>
                <a:r>
                  <a:rPr lang="en-US" sz="1400" b="0" i="0" dirty="0">
                    <a:solidFill>
                      <a:srgbClr val="000000"/>
                    </a:solidFill>
                    <a:effectLst/>
                    <a:latin typeface="Arial" panose="020B0604020202020204" pitchFamily="34" charset="0"/>
                    <a:cs typeface="Arial" panose="020B0604020202020204" pitchFamily="34" charset="0"/>
                  </a:rPr>
                  <a:t>Quality </a:t>
                </a:r>
                <a:r>
                  <a:rPr lang="pl-PL" sz="1400" b="0" i="0" dirty="0">
                    <a:solidFill>
                      <a:srgbClr val="000000"/>
                    </a:solidFill>
                    <a:effectLst/>
                    <a:latin typeface="Arial" panose="020B0604020202020204" pitchFamily="34" charset="0"/>
                    <a:cs typeface="Arial" panose="020B0604020202020204" pitchFamily="34" charset="0"/>
                  </a:rPr>
                  <a:t>C</a:t>
                </a:r>
                <a:r>
                  <a:rPr lang="en-US" sz="1400" b="0" i="0" dirty="0" err="1">
                    <a:solidFill>
                      <a:srgbClr val="000000"/>
                    </a:solidFill>
                    <a:effectLst/>
                    <a:latin typeface="Arial" panose="020B0604020202020204" pitchFamily="34" charset="0"/>
                    <a:cs typeface="Arial" panose="020B0604020202020204" pitchFamily="34" charset="0"/>
                  </a:rPr>
                  <a:t>ontrol</a:t>
                </a:r>
                <a:r>
                  <a:rPr lang="en-US" sz="1400" b="0" i="0" dirty="0">
                    <a:solidFill>
                      <a:srgbClr val="000000"/>
                    </a:solidFill>
                    <a:effectLst/>
                    <a:latin typeface="Arial" panose="020B0604020202020204" pitchFamily="34" charset="0"/>
                    <a:cs typeface="Arial" panose="020B0604020202020204" pitchFamily="34" charset="0"/>
                  </a:rPr>
                  <a:t> of superconducting electrical circuits </a:t>
                </a:r>
                <a:endParaRPr lang="pl-PL" sz="1400" b="0" i="0" dirty="0">
                  <a:solidFill>
                    <a:srgbClr val="000000"/>
                  </a:solidFill>
                  <a:effectLst/>
                  <a:latin typeface="Arial" panose="020B0604020202020204" pitchFamily="34" charset="0"/>
                  <a:cs typeface="Arial" panose="020B0604020202020204" pitchFamily="34" charset="0"/>
                </a:endParaRPr>
              </a:p>
              <a:p>
                <a:pPr algn="ctr"/>
                <a:r>
                  <a:rPr lang="pl-PL" sz="1400" i="1" dirty="0">
                    <a:latin typeface="Arial" panose="020B0604020202020204" pitchFamily="34" charset="0"/>
                    <a:cs typeface="Arial" panose="020B0604020202020204" pitchFamily="34" charset="0"/>
                  </a:rPr>
                  <a:t> ELQA  TEAM</a:t>
                </a:r>
                <a:endParaRPr lang="en-GB" sz="1400" i="1" dirty="0">
                  <a:latin typeface="Arial" panose="020B0604020202020204" pitchFamily="34" charset="0"/>
                  <a:cs typeface="Arial" panose="020B0604020202020204" pitchFamily="34" charset="0"/>
                </a:endParaRPr>
              </a:p>
            </p:txBody>
          </p:sp>
        </p:grpSp>
        <p:pic>
          <p:nvPicPr>
            <p:cNvPr id="20" name="Obraz 19">
              <a:extLst>
                <a:ext uri="{FF2B5EF4-FFF2-40B4-BE49-F238E27FC236}">
                  <a16:creationId xmlns:a16="http://schemas.microsoft.com/office/drawing/2014/main" id="{52809016-D4E4-DFE1-79FE-98E54E8BCC3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81263" y="2885672"/>
              <a:ext cx="2659617" cy="1662110"/>
            </a:xfrm>
            <a:prstGeom prst="rect">
              <a:avLst/>
            </a:prstGeom>
          </p:spPr>
        </p:pic>
      </p:grpSp>
      <p:sp>
        <p:nvSpPr>
          <p:cNvPr id="23" name="Prostokąt 22">
            <a:extLst>
              <a:ext uri="{FF2B5EF4-FFF2-40B4-BE49-F238E27FC236}">
                <a16:creationId xmlns:a16="http://schemas.microsoft.com/office/drawing/2014/main" id="{C56D1EC4-23D9-E365-4603-EA6874DF783D}"/>
              </a:ext>
            </a:extLst>
          </p:cNvPr>
          <p:cNvSpPr/>
          <p:nvPr/>
        </p:nvSpPr>
        <p:spPr>
          <a:xfrm>
            <a:off x="3475612" y="3581389"/>
            <a:ext cx="3583514" cy="400110"/>
          </a:xfrm>
          <a:prstGeom prst="rect">
            <a:avLst/>
          </a:prstGeom>
        </p:spPr>
        <p:txBody>
          <a:bodyPr wrap="square">
            <a:spAutoFit/>
          </a:bodyPr>
          <a:lstStyle/>
          <a:p>
            <a:r>
              <a:rPr lang="en-GB" sz="2000" b="1" i="1" dirty="0">
                <a:latin typeface="Arial" panose="020B0604020202020204" pitchFamily="34" charset="0"/>
                <a:ea typeface="Calibri" panose="020F0502020204030204" pitchFamily="34" charset="0"/>
                <a:cs typeface="Arial" panose="020B0604020202020204" pitchFamily="34" charset="0"/>
              </a:rPr>
              <a:t>LHC during Long Shutdown </a:t>
            </a:r>
            <a:endParaRPr lang="pl-PL" sz="2000" b="1" i="1" dirty="0">
              <a:latin typeface="Arial" panose="020B0604020202020204" pitchFamily="34" charset="0"/>
              <a:cs typeface="Arial" panose="020B0604020202020204" pitchFamily="34" charset="0"/>
            </a:endParaRPr>
          </a:p>
        </p:txBody>
      </p:sp>
      <p:pic>
        <p:nvPicPr>
          <p:cNvPr id="2" name="Obraz 7">
            <a:extLst>
              <a:ext uri="{FF2B5EF4-FFF2-40B4-BE49-F238E27FC236}">
                <a16:creationId xmlns:a16="http://schemas.microsoft.com/office/drawing/2014/main" id="{BD2BF02A-2403-A409-9F57-3E653485509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132407" y="912722"/>
            <a:ext cx="952500"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3">
            <a:extLst>
              <a:ext uri="{FF2B5EF4-FFF2-40B4-BE49-F238E27FC236}">
                <a16:creationId xmlns:a16="http://schemas.microsoft.com/office/drawing/2014/main" id="{7A7B8103-FB8E-151F-E087-5C127BE25042}"/>
              </a:ext>
            </a:extLst>
          </p:cNvPr>
          <p:cNvSpPr txBox="1">
            <a:spLocks noChangeArrowheads="1"/>
          </p:cNvSpPr>
          <p:nvPr/>
        </p:nvSpPr>
        <p:spPr bwMode="auto">
          <a:xfrm>
            <a:off x="5192582" y="113858"/>
            <a:ext cx="6696075" cy="5932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9pPr>
          </a:lstStyle>
          <a:p>
            <a:pPr algn="ctr">
              <a:buClrTx/>
              <a:buFontTx/>
              <a:buNone/>
            </a:pPr>
            <a:r>
              <a:rPr lang="pl-PL" altLang="pl-PL" sz="3200" dirty="0">
                <a:solidFill>
                  <a:schemeClr val="bg1"/>
                </a:solidFill>
              </a:rPr>
              <a:t>IFJ PAN (DAI) </a:t>
            </a:r>
            <a:r>
              <a:rPr lang="pl-PL" altLang="pl-PL" sz="3200" dirty="0" err="1">
                <a:solidFill>
                  <a:schemeClr val="bg1"/>
                </a:solidFill>
              </a:rPr>
              <a:t>at</a:t>
            </a:r>
            <a:r>
              <a:rPr lang="pl-PL" altLang="pl-PL" sz="3200" dirty="0">
                <a:solidFill>
                  <a:schemeClr val="bg1"/>
                </a:solidFill>
              </a:rPr>
              <a:t> LHC</a:t>
            </a:r>
          </a:p>
        </p:txBody>
      </p:sp>
      <p:sp>
        <p:nvSpPr>
          <p:cNvPr id="25" name="Symbol zastępczy stopki 24"/>
          <p:cNvSpPr>
            <a:spLocks noGrp="1"/>
          </p:cNvSpPr>
          <p:nvPr>
            <p:ph type="ftr" sz="quarter" idx="11"/>
          </p:nvPr>
        </p:nvSpPr>
        <p:spPr/>
        <p:txBody>
          <a:bodyPr/>
          <a:lstStyle/>
          <a:p>
            <a:r>
              <a:rPr lang="pl-PL"/>
              <a:t>FAIR seminar</a:t>
            </a:r>
            <a:endParaRPr lang="pl-PL" dirty="0"/>
          </a:p>
        </p:txBody>
      </p:sp>
      <p:sp>
        <p:nvSpPr>
          <p:cNvPr id="26" name="Symbol zastępczy numeru slajdu 25"/>
          <p:cNvSpPr>
            <a:spLocks noGrp="1"/>
          </p:cNvSpPr>
          <p:nvPr>
            <p:ph type="sldNum" sz="quarter" idx="12"/>
          </p:nvPr>
        </p:nvSpPr>
        <p:spPr/>
        <p:txBody>
          <a:bodyPr/>
          <a:lstStyle/>
          <a:p>
            <a:fld id="{DA1F6755-6A26-47F4-BE25-8C335550B41D}" type="slidenum">
              <a:rPr lang="pl-PL" smtClean="0"/>
              <a:t>10</a:t>
            </a:fld>
            <a:endParaRPr lang="pl-PL"/>
          </a:p>
        </p:txBody>
      </p:sp>
      <p:sp>
        <p:nvSpPr>
          <p:cNvPr id="27" name="Symbol zastępczy daty 3">
            <a:extLst>
              <a:ext uri="{FF2B5EF4-FFF2-40B4-BE49-F238E27FC236}">
                <a16:creationId xmlns:a16="http://schemas.microsoft.com/office/drawing/2014/main" id="{D7EDE868-B854-4B40-A20B-84141873AB75}"/>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831485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a 1">
            <a:extLst>
              <a:ext uri="{FF2B5EF4-FFF2-40B4-BE49-F238E27FC236}">
                <a16:creationId xmlns:a16="http://schemas.microsoft.com/office/drawing/2014/main" id="{5E578465-8351-956E-BC36-0490DF46D32F}"/>
              </a:ext>
            </a:extLst>
          </p:cNvPr>
          <p:cNvGrpSpPr>
            <a:grpSpLocks/>
          </p:cNvGrpSpPr>
          <p:nvPr/>
        </p:nvGrpSpPr>
        <p:grpSpPr bwMode="auto">
          <a:xfrm>
            <a:off x="1898009" y="1423341"/>
            <a:ext cx="4953000" cy="1905000"/>
            <a:chOff x="0" y="0"/>
            <a:chExt cx="56210" cy="21069"/>
          </a:xfrm>
        </p:grpSpPr>
        <p:pic>
          <p:nvPicPr>
            <p:cNvPr id="3" name="Picture 8" descr="IMG_20190506_141519">
              <a:extLst>
                <a:ext uri="{FF2B5EF4-FFF2-40B4-BE49-F238E27FC236}">
                  <a16:creationId xmlns:a16="http://schemas.microsoft.com/office/drawing/2014/main" id="{51E33F15-C8EA-F55A-BB76-98E3BDFFEE8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765" y="190"/>
              <a:ext cx="29445" cy="20879"/>
            </a:xfrm>
            <a:prstGeom prst="rect">
              <a:avLst/>
            </a:prstGeom>
            <a:noFill/>
            <a:extLst>
              <a:ext uri="{909E8E84-426E-40DD-AFC4-6F175D3DCCD1}">
                <a14:hiddenFill xmlns:a14="http://schemas.microsoft.com/office/drawing/2010/main">
                  <a:solidFill>
                    <a:srgbClr val="FFFFFF"/>
                  </a:solidFill>
                </a14:hiddenFill>
              </a:ext>
            </a:extLst>
          </p:spPr>
        </p:pic>
        <p:pic>
          <p:nvPicPr>
            <p:cNvPr id="4" name="Obraz 3">
              <a:extLst>
                <a:ext uri="{FF2B5EF4-FFF2-40B4-BE49-F238E27FC236}">
                  <a16:creationId xmlns:a16="http://schemas.microsoft.com/office/drawing/2014/main" id="{5091EF6A-777F-41FF-3F1B-C0C1208BF1D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2" r="24927" b="17641"/>
            <a:stretch>
              <a:fillRect/>
            </a:stretch>
          </p:blipFill>
          <p:spPr bwMode="auto">
            <a:xfrm>
              <a:off x="0" y="0"/>
              <a:ext cx="25527" cy="20948"/>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Prostokąt 4">
            <a:extLst>
              <a:ext uri="{FF2B5EF4-FFF2-40B4-BE49-F238E27FC236}">
                <a16:creationId xmlns:a16="http://schemas.microsoft.com/office/drawing/2014/main" id="{C9B828C7-AEFC-7C43-270D-E3A5B6FB9889}"/>
              </a:ext>
            </a:extLst>
          </p:cNvPr>
          <p:cNvSpPr/>
          <p:nvPr/>
        </p:nvSpPr>
        <p:spPr>
          <a:xfrm>
            <a:off x="5394293" y="198835"/>
            <a:ext cx="6657030" cy="400110"/>
          </a:xfrm>
          <a:prstGeom prst="rect">
            <a:avLst/>
          </a:prstGeom>
        </p:spPr>
        <p:txBody>
          <a:bodyPr wrap="square">
            <a:spAutoFit/>
          </a:bodyPr>
          <a:lstStyle/>
          <a:p>
            <a:r>
              <a:rPr lang="pl-PL" sz="2000" b="1" i="1" dirty="0">
                <a:solidFill>
                  <a:schemeClr val="bg1"/>
                </a:solidFill>
                <a:latin typeface="Arial" panose="020B0604020202020204" pitchFamily="34" charset="0"/>
                <a:ea typeface="Calibri" panose="020F0502020204030204" pitchFamily="34" charset="0"/>
                <a:cs typeface="Arial" panose="020B0604020202020204" pitchFamily="34" charset="0"/>
              </a:rPr>
              <a:t>M</a:t>
            </a:r>
            <a:r>
              <a:rPr lang="en-GB" sz="2000" b="1" i="1" dirty="0" err="1">
                <a:solidFill>
                  <a:schemeClr val="bg1"/>
                </a:solidFill>
                <a:latin typeface="Arial" panose="020B0604020202020204" pitchFamily="34" charset="0"/>
                <a:ea typeface="Calibri" panose="020F0502020204030204" pitchFamily="34" charset="0"/>
                <a:cs typeface="Arial" panose="020B0604020202020204" pitchFamily="34" charset="0"/>
              </a:rPr>
              <a:t>easurements</a:t>
            </a:r>
            <a:r>
              <a:rPr lang="en-GB" sz="2000" b="1" i="1" dirty="0">
                <a:solidFill>
                  <a:schemeClr val="bg1"/>
                </a:solidFill>
                <a:latin typeface="Arial" panose="020B0604020202020204" pitchFamily="34" charset="0"/>
                <a:ea typeface="Calibri" panose="020F0502020204030204" pitchFamily="34" charset="0"/>
                <a:cs typeface="Arial" panose="020B0604020202020204" pitchFamily="34" charset="0"/>
              </a:rPr>
              <a:t> in the LHC during Long Shutdown 2</a:t>
            </a:r>
            <a:endParaRPr lang="pl-PL" sz="2000" b="1" i="1" dirty="0">
              <a:solidFill>
                <a:schemeClr val="bg1"/>
              </a:solidFill>
              <a:latin typeface="Arial" panose="020B0604020202020204" pitchFamily="34" charset="0"/>
              <a:cs typeface="Arial" panose="020B0604020202020204" pitchFamily="34" charset="0"/>
            </a:endParaRPr>
          </a:p>
        </p:txBody>
      </p:sp>
      <p:sp>
        <p:nvSpPr>
          <p:cNvPr id="6" name="Prostokąt 5">
            <a:extLst>
              <a:ext uri="{FF2B5EF4-FFF2-40B4-BE49-F238E27FC236}">
                <a16:creationId xmlns:a16="http://schemas.microsoft.com/office/drawing/2014/main" id="{3450C87C-8BF0-85C3-56D0-6C05368E1C00}"/>
              </a:ext>
            </a:extLst>
          </p:cNvPr>
          <p:cNvSpPr/>
          <p:nvPr/>
        </p:nvSpPr>
        <p:spPr>
          <a:xfrm>
            <a:off x="1915939" y="3311028"/>
            <a:ext cx="3065929" cy="584775"/>
          </a:xfrm>
          <a:prstGeom prst="rect">
            <a:avLst/>
          </a:prstGeom>
        </p:spPr>
        <p:txBody>
          <a:bodyPr wrap="square">
            <a:spAutoFit/>
          </a:bodyPr>
          <a:lstStyle/>
          <a:p>
            <a:r>
              <a:rPr lang="en-GB" sz="1600" dirty="0">
                <a:latin typeface="Times New Roman" panose="02020603050405020304" pitchFamily="18" charset="0"/>
                <a:ea typeface="Calibri" panose="020F0502020204030204" pitchFamily="34" charset="0"/>
                <a:cs typeface="Times New Roman" panose="02020603050405020304" pitchFamily="18" charset="0"/>
              </a:rPr>
              <a:t>Standard </a:t>
            </a:r>
            <a:r>
              <a:rPr lang="en-GB" sz="1400" dirty="0">
                <a:latin typeface="Times New Roman" panose="02020603050405020304" pitchFamily="18" charset="0"/>
                <a:ea typeface="Calibri" panose="020F0502020204030204" pitchFamily="34" charset="0"/>
                <a:cs typeface="Times New Roman" panose="02020603050405020304" pitchFamily="18" charset="0"/>
              </a:rPr>
              <a:t>ELQA</a:t>
            </a:r>
            <a:r>
              <a:rPr lang="en-GB" sz="1600" dirty="0">
                <a:latin typeface="Times New Roman" panose="02020603050405020304" pitchFamily="18" charset="0"/>
                <a:ea typeface="Calibri" panose="020F0502020204030204" pitchFamily="34" charset="0"/>
                <a:cs typeface="Times New Roman" panose="02020603050405020304" pitchFamily="18" charset="0"/>
              </a:rPr>
              <a:t> measurements in the LHC during Long Shutdown 2.</a:t>
            </a:r>
            <a:r>
              <a:rPr lang="en-GB" sz="1600" dirty="0">
                <a:latin typeface="Calibri" panose="020F0502020204030204" pitchFamily="34" charset="0"/>
                <a:ea typeface="Calibri" panose="020F0502020204030204" pitchFamily="34" charset="0"/>
                <a:cs typeface="Times New Roman" panose="02020603050405020304" pitchFamily="18" charset="0"/>
              </a:rPr>
              <a:t> </a:t>
            </a:r>
            <a:endParaRPr lang="pl-PL" sz="1600" dirty="0"/>
          </a:p>
        </p:txBody>
      </p:sp>
      <p:pic>
        <p:nvPicPr>
          <p:cNvPr id="7" name="Obraz 6">
            <a:extLst>
              <a:ext uri="{FF2B5EF4-FFF2-40B4-BE49-F238E27FC236}">
                <a16:creationId xmlns:a16="http://schemas.microsoft.com/office/drawing/2014/main" id="{47D0BFE6-5FE7-99B8-3266-3A17AABF51DA}"/>
              </a:ext>
            </a:extLst>
          </p:cNvPr>
          <p:cNvPicPr>
            <a:picLocks noChangeAspect="1"/>
          </p:cNvPicPr>
          <p:nvPr/>
        </p:nvPicPr>
        <p:blipFill>
          <a:blip r:embed="rId4"/>
          <a:stretch>
            <a:fillRect/>
          </a:stretch>
        </p:blipFill>
        <p:spPr>
          <a:xfrm>
            <a:off x="4869809" y="3368827"/>
            <a:ext cx="5615572" cy="2648855"/>
          </a:xfrm>
          <a:prstGeom prst="rect">
            <a:avLst/>
          </a:prstGeom>
        </p:spPr>
      </p:pic>
      <p:sp>
        <p:nvSpPr>
          <p:cNvPr id="8" name="Prostokąt 7">
            <a:extLst>
              <a:ext uri="{FF2B5EF4-FFF2-40B4-BE49-F238E27FC236}">
                <a16:creationId xmlns:a16="http://schemas.microsoft.com/office/drawing/2014/main" id="{9934262A-58F4-6941-2068-5D8BE5C08881}"/>
              </a:ext>
            </a:extLst>
          </p:cNvPr>
          <p:cNvSpPr/>
          <p:nvPr/>
        </p:nvSpPr>
        <p:spPr>
          <a:xfrm>
            <a:off x="1212209" y="6017682"/>
            <a:ext cx="9906000" cy="338554"/>
          </a:xfrm>
          <a:prstGeom prst="rect">
            <a:avLst/>
          </a:prstGeom>
        </p:spPr>
        <p:txBody>
          <a:bodyPr wrap="square">
            <a:spAutoFit/>
          </a:bodyPr>
          <a:lstStyle/>
          <a:p>
            <a:pPr algn="ctr">
              <a:spcBef>
                <a:spcPts val="600"/>
              </a:spcBef>
              <a:spcAft>
                <a:spcPts val="1000"/>
              </a:spcAft>
            </a:pPr>
            <a:r>
              <a:rPr lang="en-GB" sz="1600" b="1" dirty="0">
                <a:latin typeface="Times New Roman" panose="02020603050405020304" pitchFamily="18" charset="0"/>
                <a:ea typeface="Times New Roman" panose="02020603050405020304" pitchFamily="18" charset="0"/>
                <a:cs typeface="Times New Roman" panose="02020603050405020304" pitchFamily="18" charset="0"/>
              </a:rPr>
              <a:t>Number of ELQA measurements performed by IFJ PAN personnel during LS2 until the end of 2020.</a:t>
            </a:r>
            <a:endParaRPr lang="pl-PL"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Prostokąt 8">
            <a:extLst>
              <a:ext uri="{FF2B5EF4-FFF2-40B4-BE49-F238E27FC236}">
                <a16:creationId xmlns:a16="http://schemas.microsoft.com/office/drawing/2014/main" id="{709C3A27-0CAD-8BB6-75D8-F76B86F1F959}"/>
              </a:ext>
            </a:extLst>
          </p:cNvPr>
          <p:cNvSpPr/>
          <p:nvPr/>
        </p:nvSpPr>
        <p:spPr>
          <a:xfrm>
            <a:off x="1798216" y="4513277"/>
            <a:ext cx="2995393" cy="923330"/>
          </a:xfrm>
          <a:prstGeom prst="rect">
            <a:avLst/>
          </a:prstGeom>
        </p:spPr>
        <p:txBody>
          <a:bodyPr wrap="square">
            <a:spAutoFit/>
          </a:bodyPr>
          <a:lstStyle/>
          <a:p>
            <a:r>
              <a:rPr lang="pl-PL" dirty="0">
                <a:latin typeface="Calibri" panose="020F0502020204030204" pitchFamily="34" charset="0"/>
                <a:ea typeface="Calibri" panose="020F0502020204030204" pitchFamily="34" charset="0"/>
                <a:cs typeface="Times New Roman" panose="02020603050405020304" pitchFamily="18" charset="0"/>
              </a:rPr>
              <a:t>U</a:t>
            </a:r>
            <a:r>
              <a:rPr lang="en-GB" dirty="0">
                <a:latin typeface="Calibri" panose="020F0502020204030204" pitchFamily="34" charset="0"/>
                <a:ea typeface="Calibri" panose="020F0502020204030204" pitchFamily="34" charset="0"/>
                <a:cs typeface="Times New Roman" panose="02020603050405020304" pitchFamily="18" charset="0"/>
              </a:rPr>
              <a:t>p to 25 engineers and technicians from IFJ PAN on</a:t>
            </a:r>
            <a:r>
              <a:rPr lang="pl-PL" dirty="0">
                <a:latin typeface="Calibri" panose="020F0502020204030204" pitchFamily="34" charset="0"/>
                <a:ea typeface="Calibri" panose="020F0502020204030204" pitchFamily="34" charset="0"/>
                <a:cs typeface="Times New Roman" panose="02020603050405020304" pitchFamily="18" charset="0"/>
              </a:rPr>
              <a:t> CERN</a:t>
            </a:r>
            <a:r>
              <a:rPr lang="en-GB" dirty="0">
                <a:latin typeface="Calibri" panose="020F0502020204030204" pitchFamily="34" charset="0"/>
                <a:ea typeface="Calibri" panose="020F0502020204030204" pitchFamily="34" charset="0"/>
                <a:cs typeface="Times New Roman" panose="02020603050405020304" pitchFamily="18" charset="0"/>
              </a:rPr>
              <a:t> site</a:t>
            </a:r>
            <a:endParaRPr lang="pl-PL" dirty="0"/>
          </a:p>
        </p:txBody>
      </p:sp>
      <p:sp>
        <p:nvSpPr>
          <p:cNvPr id="10" name="Prostokąt 9">
            <a:extLst>
              <a:ext uri="{FF2B5EF4-FFF2-40B4-BE49-F238E27FC236}">
                <a16:creationId xmlns:a16="http://schemas.microsoft.com/office/drawing/2014/main" id="{97DB5A2C-7E70-CFA9-EF39-EA4983F46CDE}"/>
              </a:ext>
            </a:extLst>
          </p:cNvPr>
          <p:cNvSpPr/>
          <p:nvPr/>
        </p:nvSpPr>
        <p:spPr>
          <a:xfrm>
            <a:off x="6851009" y="1243668"/>
            <a:ext cx="3962400" cy="2153731"/>
          </a:xfrm>
          <a:prstGeom prst="rect">
            <a:avLst/>
          </a:prstGeom>
        </p:spPr>
        <p:txBody>
          <a:bodyPr wrap="square">
            <a:spAutoFit/>
          </a:bodyPr>
          <a:lstStyle/>
          <a:p>
            <a:pPr marL="285750" lvl="0" indent="-285750">
              <a:lnSpc>
                <a:spcPct val="107000"/>
              </a:lnSpc>
              <a:spcAft>
                <a:spcPts val="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Standard measurements on more than 1600 LHC superconducting circuits and their instrumentation before and after warm-up of the LHC.</a:t>
            </a:r>
            <a:endParaRPr lang="pl-PL" dirty="0">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spcAft>
                <a:spcPts val="80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Software development, design and fabrication of four dedicated diode lead measurement systems.</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Obraz 7">
            <a:extLst>
              <a:ext uri="{FF2B5EF4-FFF2-40B4-BE49-F238E27FC236}">
                <a16:creationId xmlns:a16="http://schemas.microsoft.com/office/drawing/2014/main" id="{D97A88ED-7BAC-76CA-97A4-AA736DC45C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40572" y="926964"/>
            <a:ext cx="952500"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ymbol zastępczy stopki 12"/>
          <p:cNvSpPr>
            <a:spLocks noGrp="1"/>
          </p:cNvSpPr>
          <p:nvPr>
            <p:ph type="ftr" sz="quarter" idx="11"/>
          </p:nvPr>
        </p:nvSpPr>
        <p:spPr/>
        <p:txBody>
          <a:bodyPr/>
          <a:lstStyle/>
          <a:p>
            <a:r>
              <a:rPr lang="pl-PL"/>
              <a:t>FAIR seminar</a:t>
            </a:r>
            <a:endParaRPr lang="pl-PL" dirty="0"/>
          </a:p>
        </p:txBody>
      </p:sp>
      <p:sp>
        <p:nvSpPr>
          <p:cNvPr id="14" name="Symbol zastępczy numeru slajdu 13"/>
          <p:cNvSpPr>
            <a:spLocks noGrp="1"/>
          </p:cNvSpPr>
          <p:nvPr>
            <p:ph type="sldNum" sz="quarter" idx="12"/>
          </p:nvPr>
        </p:nvSpPr>
        <p:spPr/>
        <p:txBody>
          <a:bodyPr/>
          <a:lstStyle/>
          <a:p>
            <a:fld id="{DA1F6755-6A26-47F4-BE25-8C335550B41D}" type="slidenum">
              <a:rPr lang="pl-PL" smtClean="0"/>
              <a:t>11</a:t>
            </a:fld>
            <a:endParaRPr lang="pl-PL"/>
          </a:p>
        </p:txBody>
      </p:sp>
      <p:sp>
        <p:nvSpPr>
          <p:cNvPr id="15" name="Symbol zastępczy daty 3">
            <a:extLst>
              <a:ext uri="{FF2B5EF4-FFF2-40B4-BE49-F238E27FC236}">
                <a16:creationId xmlns:a16="http://schemas.microsoft.com/office/drawing/2014/main" id="{D7AC5564-57DD-4578-BF91-D4CE5354A5B3}"/>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216952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744861BB-8F3E-4940-97FC-E169F296F9EA}"/>
              </a:ext>
            </a:extLst>
          </p:cNvPr>
          <p:cNvPicPr>
            <a:picLocks noChangeAspect="1"/>
          </p:cNvPicPr>
          <p:nvPr/>
        </p:nvPicPr>
        <p:blipFill>
          <a:blip r:embed="rId2"/>
          <a:stretch>
            <a:fillRect/>
          </a:stretch>
        </p:blipFill>
        <p:spPr>
          <a:xfrm>
            <a:off x="3764025" y="2079938"/>
            <a:ext cx="1540446" cy="21853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Obraz 4">
            <a:extLst>
              <a:ext uri="{FF2B5EF4-FFF2-40B4-BE49-F238E27FC236}">
                <a16:creationId xmlns:a16="http://schemas.microsoft.com/office/drawing/2014/main" id="{36E97803-35F7-4102-9B26-247770410FA7}"/>
              </a:ext>
            </a:extLst>
          </p:cNvPr>
          <p:cNvPicPr>
            <a:picLocks noChangeAspect="1"/>
          </p:cNvPicPr>
          <p:nvPr/>
        </p:nvPicPr>
        <p:blipFill>
          <a:blip r:embed="rId3"/>
          <a:stretch>
            <a:fillRect/>
          </a:stretch>
        </p:blipFill>
        <p:spPr>
          <a:xfrm>
            <a:off x="5503137" y="2079938"/>
            <a:ext cx="1536835" cy="21853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Obraz 5">
            <a:extLst>
              <a:ext uri="{FF2B5EF4-FFF2-40B4-BE49-F238E27FC236}">
                <a16:creationId xmlns:a16="http://schemas.microsoft.com/office/drawing/2014/main" id="{BECA254B-5BCF-49EB-90C3-13DB456E9E90}"/>
              </a:ext>
            </a:extLst>
          </p:cNvPr>
          <p:cNvPicPr>
            <a:picLocks noChangeAspect="1"/>
          </p:cNvPicPr>
          <p:nvPr/>
        </p:nvPicPr>
        <p:blipFill>
          <a:blip r:embed="rId4"/>
          <a:stretch>
            <a:fillRect/>
          </a:stretch>
        </p:blipFill>
        <p:spPr>
          <a:xfrm>
            <a:off x="2038423" y="2079939"/>
            <a:ext cx="1526935" cy="2185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Obraz 6">
            <a:extLst>
              <a:ext uri="{FF2B5EF4-FFF2-40B4-BE49-F238E27FC236}">
                <a16:creationId xmlns:a16="http://schemas.microsoft.com/office/drawing/2014/main" id="{E12214B8-0A73-43EB-B5F3-ADEFCEFD067A}"/>
              </a:ext>
            </a:extLst>
          </p:cNvPr>
          <p:cNvPicPr>
            <a:picLocks noChangeAspect="1"/>
          </p:cNvPicPr>
          <p:nvPr/>
        </p:nvPicPr>
        <p:blipFill>
          <a:blip r:embed="rId5"/>
          <a:stretch>
            <a:fillRect/>
          </a:stretch>
        </p:blipFill>
        <p:spPr>
          <a:xfrm>
            <a:off x="7238639" y="2079938"/>
            <a:ext cx="1540944" cy="21853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pole tekstowe 7">
            <a:extLst>
              <a:ext uri="{FF2B5EF4-FFF2-40B4-BE49-F238E27FC236}">
                <a16:creationId xmlns:a16="http://schemas.microsoft.com/office/drawing/2014/main" id="{5F4D2456-8D83-4100-A124-4994B8F899CB}"/>
              </a:ext>
            </a:extLst>
          </p:cNvPr>
          <p:cNvSpPr txBox="1"/>
          <p:nvPr/>
        </p:nvSpPr>
        <p:spPr>
          <a:xfrm>
            <a:off x="2557100" y="5323114"/>
            <a:ext cx="6074302" cy="923330"/>
          </a:xfrm>
          <a:prstGeom prst="rect">
            <a:avLst/>
          </a:prstGeom>
          <a:noFill/>
        </p:spPr>
        <p:txBody>
          <a:bodyPr wrap="square" rtlCol="0">
            <a:spAutoFit/>
          </a:bodyPr>
          <a:lstStyle/>
          <a:p>
            <a:pPr marL="285750" indent="-285750">
              <a:buFont typeface="Arial" panose="020B0604020202020204" pitchFamily="34" charset="0"/>
              <a:buChar char="•"/>
            </a:pPr>
            <a:r>
              <a:rPr lang="en-GB" dirty="0"/>
              <a:t>Co-authorship of 10 procedures related to electrical quality assurance of LHC and HL-LHC superconducting circuits</a:t>
            </a:r>
          </a:p>
          <a:p>
            <a:pPr marL="285750" indent="-285750">
              <a:buFont typeface="Arial" panose="020B0604020202020204" pitchFamily="34" charset="0"/>
              <a:buChar char="•"/>
            </a:pPr>
            <a:r>
              <a:rPr lang="en-GB" dirty="0"/>
              <a:t>Prototype crab cavity assembly procedure</a:t>
            </a:r>
          </a:p>
        </p:txBody>
      </p:sp>
      <p:pic>
        <p:nvPicPr>
          <p:cNvPr id="9" name="Obraz 8">
            <a:extLst>
              <a:ext uri="{FF2B5EF4-FFF2-40B4-BE49-F238E27FC236}">
                <a16:creationId xmlns:a16="http://schemas.microsoft.com/office/drawing/2014/main" id="{97579315-338B-48FE-B629-E9E434E7EB6A}"/>
              </a:ext>
            </a:extLst>
          </p:cNvPr>
          <p:cNvPicPr>
            <a:picLocks noChangeAspect="1"/>
          </p:cNvPicPr>
          <p:nvPr/>
        </p:nvPicPr>
        <p:blipFill>
          <a:blip r:embed="rId6"/>
          <a:stretch>
            <a:fillRect/>
          </a:stretch>
        </p:blipFill>
        <p:spPr>
          <a:xfrm>
            <a:off x="8978250" y="2083006"/>
            <a:ext cx="1540041" cy="21822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Obraz 7">
            <a:extLst>
              <a:ext uri="{FF2B5EF4-FFF2-40B4-BE49-F238E27FC236}">
                <a16:creationId xmlns:a16="http://schemas.microsoft.com/office/drawing/2014/main" id="{2D7C505F-D39D-4B06-BE78-10CDCF48336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90135" y="983985"/>
            <a:ext cx="952500"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Prostokąt 11">
            <a:extLst>
              <a:ext uri="{FF2B5EF4-FFF2-40B4-BE49-F238E27FC236}">
                <a16:creationId xmlns:a16="http://schemas.microsoft.com/office/drawing/2014/main" id="{A99F6FF7-11C0-44CC-AE09-14C1876860D3}"/>
              </a:ext>
            </a:extLst>
          </p:cNvPr>
          <p:cNvSpPr/>
          <p:nvPr/>
        </p:nvSpPr>
        <p:spPr>
          <a:xfrm>
            <a:off x="6096000" y="220873"/>
            <a:ext cx="3329354" cy="400110"/>
          </a:xfrm>
          <a:prstGeom prst="rect">
            <a:avLst/>
          </a:prstGeom>
        </p:spPr>
        <p:txBody>
          <a:bodyPr wrap="square">
            <a:spAutoFit/>
          </a:bodyPr>
          <a:lstStyle/>
          <a:p>
            <a:r>
              <a:rPr lang="en-US" sz="2000" b="1" i="1" dirty="0">
                <a:solidFill>
                  <a:schemeClr val="bg1"/>
                </a:solidFill>
                <a:latin typeface="Arial" panose="020B0604020202020204" pitchFamily="34" charset="0"/>
                <a:cs typeface="Arial" panose="020B0604020202020204" pitchFamily="34" charset="0"/>
              </a:rPr>
              <a:t>Procedures at CERN</a:t>
            </a:r>
          </a:p>
        </p:txBody>
      </p:sp>
      <p:sp>
        <p:nvSpPr>
          <p:cNvPr id="10" name="Symbol zastępczy numeru slajdu 9"/>
          <p:cNvSpPr>
            <a:spLocks noGrp="1"/>
          </p:cNvSpPr>
          <p:nvPr>
            <p:ph type="sldNum" sz="quarter" idx="12"/>
          </p:nvPr>
        </p:nvSpPr>
        <p:spPr/>
        <p:txBody>
          <a:bodyPr/>
          <a:lstStyle/>
          <a:p>
            <a:fld id="{DA1F6755-6A26-47F4-BE25-8C335550B41D}" type="slidenum">
              <a:rPr lang="pl-PL" smtClean="0"/>
              <a:t>12</a:t>
            </a:fld>
            <a:endParaRPr lang="pl-PL"/>
          </a:p>
        </p:txBody>
      </p:sp>
      <p:sp>
        <p:nvSpPr>
          <p:cNvPr id="13" name="Symbol zastępczy stopki 2">
            <a:extLst>
              <a:ext uri="{FF2B5EF4-FFF2-40B4-BE49-F238E27FC236}">
                <a16:creationId xmlns:a16="http://schemas.microsoft.com/office/drawing/2014/main" id="{0148F997-3CCD-46F9-98AA-87EF3A7A401A}"/>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4" name="Symbol zastępczy daty 3">
            <a:extLst>
              <a:ext uri="{FF2B5EF4-FFF2-40B4-BE49-F238E27FC236}">
                <a16:creationId xmlns:a16="http://schemas.microsoft.com/office/drawing/2014/main" id="{40EB1249-869A-43DF-AD8D-3EFA507E91ED}"/>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511978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7">
            <a:extLst>
              <a:ext uri="{FF2B5EF4-FFF2-40B4-BE49-F238E27FC236}">
                <a16:creationId xmlns:a16="http://schemas.microsoft.com/office/drawing/2014/main" id="{953E990E-0CF8-22BE-E4DD-BA7CF303E5F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1525" y="2900363"/>
            <a:ext cx="4754563"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6">
            <a:extLst>
              <a:ext uri="{FF2B5EF4-FFF2-40B4-BE49-F238E27FC236}">
                <a16:creationId xmlns:a16="http://schemas.microsoft.com/office/drawing/2014/main" id="{C7425ACD-E00D-E6F0-4715-8D839B46486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74088" y="3025775"/>
            <a:ext cx="202247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a:extLst>
              <a:ext uri="{FF2B5EF4-FFF2-40B4-BE49-F238E27FC236}">
                <a16:creationId xmlns:a16="http://schemas.microsoft.com/office/drawing/2014/main" id="{0AFE03F8-8ADC-52DD-F026-A42FCA0F8A6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58113" y="1925638"/>
            <a:ext cx="1401762" cy="173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Obraz 10">
            <a:extLst>
              <a:ext uri="{FF2B5EF4-FFF2-40B4-BE49-F238E27FC236}">
                <a16:creationId xmlns:a16="http://schemas.microsoft.com/office/drawing/2014/main" id="{8AF2D246-99E8-B2CF-2CD7-A9ABD6D6F3D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4886325"/>
            <a:ext cx="8637588"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a:extLst>
              <a:ext uri="{FF2B5EF4-FFF2-40B4-BE49-F238E27FC236}">
                <a16:creationId xmlns:a16="http://schemas.microsoft.com/office/drawing/2014/main" id="{F5062D34-FA1A-5188-CD8B-E639B87B38A3}"/>
              </a:ext>
            </a:extLst>
          </p:cNvPr>
          <p:cNvSpPr txBox="1">
            <a:spLocks noChangeArrowheads="1"/>
          </p:cNvSpPr>
          <p:nvPr/>
        </p:nvSpPr>
        <p:spPr bwMode="auto">
          <a:xfrm>
            <a:off x="9172575" y="2770188"/>
            <a:ext cx="1692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1800" dirty="0"/>
              <a:t>Cold magnet</a:t>
            </a:r>
          </a:p>
        </p:txBody>
      </p:sp>
      <p:sp>
        <p:nvSpPr>
          <p:cNvPr id="9" name="TextBox 15">
            <a:extLst>
              <a:ext uri="{FF2B5EF4-FFF2-40B4-BE49-F238E27FC236}">
                <a16:creationId xmlns:a16="http://schemas.microsoft.com/office/drawing/2014/main" id="{F3109161-C112-594F-F622-CD90983AB771}"/>
              </a:ext>
            </a:extLst>
          </p:cNvPr>
          <p:cNvSpPr txBox="1">
            <a:spLocks noChangeArrowheads="1"/>
          </p:cNvSpPr>
          <p:nvPr/>
        </p:nvSpPr>
        <p:spPr bwMode="auto">
          <a:xfrm>
            <a:off x="8039100" y="2274888"/>
            <a:ext cx="17446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1800" dirty="0"/>
              <a:t>Current Lead</a:t>
            </a:r>
          </a:p>
        </p:txBody>
      </p:sp>
      <p:sp>
        <p:nvSpPr>
          <p:cNvPr id="10" name="TextBox 16">
            <a:extLst>
              <a:ext uri="{FF2B5EF4-FFF2-40B4-BE49-F238E27FC236}">
                <a16:creationId xmlns:a16="http://schemas.microsoft.com/office/drawing/2014/main" id="{C75C6CCB-099E-9189-A66E-822E4A0C989F}"/>
              </a:ext>
            </a:extLst>
          </p:cNvPr>
          <p:cNvSpPr txBox="1">
            <a:spLocks noChangeArrowheads="1"/>
          </p:cNvSpPr>
          <p:nvPr/>
        </p:nvSpPr>
        <p:spPr bwMode="auto">
          <a:xfrm>
            <a:off x="3716338" y="3652838"/>
            <a:ext cx="1171575"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1800" dirty="0"/>
              <a:t>Cavity</a:t>
            </a:r>
          </a:p>
        </p:txBody>
      </p:sp>
      <p:sp>
        <p:nvSpPr>
          <p:cNvPr id="11" name="TextBox 17">
            <a:extLst>
              <a:ext uri="{FF2B5EF4-FFF2-40B4-BE49-F238E27FC236}">
                <a16:creationId xmlns:a16="http://schemas.microsoft.com/office/drawing/2014/main" id="{31ABD9C2-BD36-79C1-B7A3-5FD279D610F7}"/>
              </a:ext>
            </a:extLst>
          </p:cNvPr>
          <p:cNvSpPr txBox="1">
            <a:spLocks noChangeArrowheads="1"/>
          </p:cNvSpPr>
          <p:nvPr/>
        </p:nvSpPr>
        <p:spPr bwMode="auto">
          <a:xfrm>
            <a:off x="6515100" y="4648200"/>
            <a:ext cx="1447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pl-PL" altLang="pl-PL" sz="1800" dirty="0" err="1"/>
              <a:t>Cryomodule</a:t>
            </a:r>
            <a:endParaRPr lang="de-DE" altLang="pl-PL" sz="1800" dirty="0"/>
          </a:p>
        </p:txBody>
      </p:sp>
      <p:sp>
        <p:nvSpPr>
          <p:cNvPr id="12" name="Prostokąt 1">
            <a:extLst>
              <a:ext uri="{FF2B5EF4-FFF2-40B4-BE49-F238E27FC236}">
                <a16:creationId xmlns:a16="http://schemas.microsoft.com/office/drawing/2014/main" id="{23F0E839-1310-9EA9-3054-635624971793}"/>
              </a:ext>
            </a:extLst>
          </p:cNvPr>
          <p:cNvSpPr>
            <a:spLocks noChangeArrowheads="1"/>
          </p:cNvSpPr>
          <p:nvPr/>
        </p:nvSpPr>
        <p:spPr bwMode="auto">
          <a:xfrm>
            <a:off x="1958975" y="1433513"/>
            <a:ext cx="6080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buFontTx/>
              <a:buNone/>
            </a:pPr>
            <a:r>
              <a:rPr lang="en-US" altLang="pl-PL" sz="1800" b="1" dirty="0">
                <a:solidFill>
                  <a:srgbClr val="003366"/>
                </a:solidFill>
              </a:rPr>
              <a:t>IFJ PAN in-kind contribution </a:t>
            </a:r>
            <a:r>
              <a:rPr lang="pl-PL" altLang="pl-PL" sz="1800" b="1" dirty="0">
                <a:solidFill>
                  <a:srgbClr val="003366"/>
                </a:solidFill>
              </a:rPr>
              <a:t>to the  XFEL </a:t>
            </a:r>
            <a:r>
              <a:rPr lang="en-US" altLang="pl-PL" sz="1800" b="1" dirty="0">
                <a:solidFill>
                  <a:srgbClr val="003366"/>
                </a:solidFill>
              </a:rPr>
              <a:t>2010 – 2016</a:t>
            </a:r>
            <a:r>
              <a:rPr lang="pl-PL" altLang="pl-PL" sz="1800" b="1" dirty="0">
                <a:solidFill>
                  <a:srgbClr val="003366"/>
                </a:solidFill>
              </a:rPr>
              <a:t>  </a:t>
            </a:r>
            <a:endParaRPr lang="en-US" altLang="pl-PL" sz="1400" dirty="0">
              <a:solidFill>
                <a:srgbClr val="003366"/>
              </a:solidFill>
            </a:endParaRPr>
          </a:p>
        </p:txBody>
      </p:sp>
      <p:sp>
        <p:nvSpPr>
          <p:cNvPr id="13" name="pole tekstowe 12">
            <a:extLst>
              <a:ext uri="{FF2B5EF4-FFF2-40B4-BE49-F238E27FC236}">
                <a16:creationId xmlns:a16="http://schemas.microsoft.com/office/drawing/2014/main" id="{57E8F317-37E6-7ED7-6E58-DB9F9B42D609}"/>
              </a:ext>
            </a:extLst>
          </p:cNvPr>
          <p:cNvSpPr txBox="1"/>
          <p:nvPr/>
        </p:nvSpPr>
        <p:spPr>
          <a:xfrm>
            <a:off x="3765550" y="2470150"/>
            <a:ext cx="1209675" cy="523875"/>
          </a:xfrm>
          <a:prstGeom prst="rect">
            <a:avLst/>
          </a:prstGeom>
          <a:noFill/>
        </p:spPr>
        <p:txBody>
          <a:bodyPr>
            <a:spAutoFit/>
          </a:bodyPr>
          <a:lstStyle/>
          <a:p>
            <a:pPr>
              <a:buFont typeface="Wingdings" pitchFamily="2" charset="2"/>
              <a:buNone/>
              <a:defRPr/>
            </a:pPr>
            <a:r>
              <a:rPr lang="en-US" sz="2800" dirty="0">
                <a:solidFill>
                  <a:srgbClr val="261748"/>
                </a:solidFill>
                <a:effectLst>
                  <a:outerShdw blurRad="38100" dist="38100" dir="2700000" algn="tl">
                    <a:srgbClr val="000000">
                      <a:alpha val="43137"/>
                    </a:srgbClr>
                  </a:outerShdw>
                </a:effectLst>
              </a:rPr>
              <a:t>840 x</a:t>
            </a:r>
            <a:endParaRPr lang="pl-PL" sz="2800" dirty="0">
              <a:solidFill>
                <a:srgbClr val="261748"/>
              </a:solidFill>
              <a:effectLst>
                <a:outerShdw blurRad="38100" dist="38100" dir="2700000" algn="tl">
                  <a:srgbClr val="000000">
                    <a:alpha val="43137"/>
                  </a:srgbClr>
                </a:outerShdw>
              </a:effectLst>
            </a:endParaRPr>
          </a:p>
        </p:txBody>
      </p:sp>
      <p:sp>
        <p:nvSpPr>
          <p:cNvPr id="14" name="pole tekstowe 33">
            <a:extLst>
              <a:ext uri="{FF2B5EF4-FFF2-40B4-BE49-F238E27FC236}">
                <a16:creationId xmlns:a16="http://schemas.microsoft.com/office/drawing/2014/main" id="{644FDE86-4C47-2782-2E77-E47806DBE624}"/>
              </a:ext>
            </a:extLst>
          </p:cNvPr>
          <p:cNvSpPr txBox="1"/>
          <p:nvPr/>
        </p:nvSpPr>
        <p:spPr>
          <a:xfrm>
            <a:off x="4775200" y="4567238"/>
            <a:ext cx="1209675" cy="523875"/>
          </a:xfrm>
          <a:prstGeom prst="rect">
            <a:avLst/>
          </a:prstGeom>
          <a:noFill/>
        </p:spPr>
        <p:txBody>
          <a:bodyPr>
            <a:spAutoFit/>
          </a:bodyPr>
          <a:lstStyle/>
          <a:p>
            <a:pPr>
              <a:buFont typeface="Wingdings" pitchFamily="2" charset="2"/>
              <a:buNone/>
              <a:defRPr/>
            </a:pPr>
            <a:r>
              <a:rPr lang="en-US" sz="2800" dirty="0">
                <a:solidFill>
                  <a:srgbClr val="261748"/>
                </a:solidFill>
                <a:effectLst>
                  <a:outerShdw blurRad="38100" dist="38100" dir="2700000" algn="tl">
                    <a:srgbClr val="000000">
                      <a:alpha val="43137"/>
                    </a:srgbClr>
                  </a:outerShdw>
                </a:effectLst>
              </a:rPr>
              <a:t>103 x</a:t>
            </a:r>
            <a:endParaRPr lang="pl-PL" sz="2800" dirty="0">
              <a:solidFill>
                <a:srgbClr val="261748"/>
              </a:solidFill>
              <a:effectLst>
                <a:outerShdw blurRad="38100" dist="38100" dir="2700000" algn="tl">
                  <a:srgbClr val="000000">
                    <a:alpha val="43137"/>
                  </a:srgbClr>
                </a:outerShdw>
              </a:effectLst>
            </a:endParaRPr>
          </a:p>
        </p:txBody>
      </p:sp>
      <p:sp>
        <p:nvSpPr>
          <p:cNvPr id="15" name="pole tekstowe 33">
            <a:extLst>
              <a:ext uri="{FF2B5EF4-FFF2-40B4-BE49-F238E27FC236}">
                <a16:creationId xmlns:a16="http://schemas.microsoft.com/office/drawing/2014/main" id="{EEDBC636-DDB3-A33C-C760-CD469C7093D7}"/>
              </a:ext>
            </a:extLst>
          </p:cNvPr>
          <p:cNvSpPr txBox="1"/>
          <p:nvPr/>
        </p:nvSpPr>
        <p:spPr>
          <a:xfrm>
            <a:off x="9272588" y="1465263"/>
            <a:ext cx="1209675" cy="523875"/>
          </a:xfrm>
          <a:prstGeom prst="rect">
            <a:avLst/>
          </a:prstGeom>
          <a:noFill/>
        </p:spPr>
        <p:txBody>
          <a:bodyPr>
            <a:spAutoFit/>
          </a:bodyPr>
          <a:lstStyle/>
          <a:p>
            <a:pPr>
              <a:buFont typeface="Wingdings" pitchFamily="2" charset="2"/>
              <a:buNone/>
              <a:defRPr/>
            </a:pPr>
            <a:r>
              <a:rPr lang="en-US" sz="2800" dirty="0">
                <a:solidFill>
                  <a:srgbClr val="261748"/>
                </a:solidFill>
                <a:effectLst>
                  <a:outerShdw blurRad="38100" dist="38100" dir="2700000" algn="tl">
                    <a:srgbClr val="000000">
                      <a:alpha val="43137"/>
                    </a:srgbClr>
                  </a:outerShdw>
                </a:effectLst>
              </a:rPr>
              <a:t>103 x</a:t>
            </a:r>
            <a:endParaRPr lang="pl-PL" sz="2800" dirty="0">
              <a:solidFill>
                <a:srgbClr val="261748"/>
              </a:solidFill>
              <a:effectLst>
                <a:outerShdw blurRad="38100" dist="38100" dir="2700000" algn="tl">
                  <a:srgbClr val="000000">
                    <a:alpha val="43137"/>
                  </a:srgbClr>
                </a:outerShdw>
              </a:effectLst>
            </a:endParaRPr>
          </a:p>
        </p:txBody>
      </p:sp>
      <p:sp>
        <p:nvSpPr>
          <p:cNvPr id="16" name="pole tekstowe 1">
            <a:extLst>
              <a:ext uri="{FF2B5EF4-FFF2-40B4-BE49-F238E27FC236}">
                <a16:creationId xmlns:a16="http://schemas.microsoft.com/office/drawing/2014/main" id="{1BFF6DF1-D2F4-5345-A344-C351AB180303}"/>
              </a:ext>
            </a:extLst>
          </p:cNvPr>
          <p:cNvSpPr txBox="1">
            <a:spLocks noChangeArrowheads="1"/>
          </p:cNvSpPr>
          <p:nvPr/>
        </p:nvSpPr>
        <p:spPr bwMode="auto">
          <a:xfrm>
            <a:off x="2041525" y="830263"/>
            <a:ext cx="91805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1800" b="1" i="1" dirty="0">
                <a:cs typeface="Arial" panose="020B0604020202020204" pitchFamily="34" charset="0"/>
              </a:rPr>
              <a:t>Acceptance tests of superconducting components of the </a:t>
            </a:r>
            <a:r>
              <a:rPr lang="en-US" altLang="pl-PL" sz="1800" b="1" i="1" u="sng" dirty="0">
                <a:effectLst>
                  <a:outerShdw blurRad="38100" dist="38100" dir="2700000" algn="tl">
                    <a:srgbClr val="000000">
                      <a:alpha val="43137"/>
                    </a:srgbClr>
                  </a:outerShdw>
                </a:effectLst>
                <a:cs typeface="Arial" panose="020B0604020202020204" pitchFamily="34" charset="0"/>
              </a:rPr>
              <a:t>XFEL</a:t>
            </a:r>
            <a:r>
              <a:rPr lang="en-US" altLang="pl-PL" sz="1800" b="1" i="1" dirty="0">
                <a:cs typeface="Arial" panose="020B0604020202020204" pitchFamily="34" charset="0"/>
              </a:rPr>
              <a:t> accelerator </a:t>
            </a:r>
          </a:p>
        </p:txBody>
      </p:sp>
      <p:pic>
        <p:nvPicPr>
          <p:cNvPr id="18" name="Picture 19" descr="DESY-Logo-cyan-RGB_Hintergrund weiss">
            <a:extLst>
              <a:ext uri="{FF2B5EF4-FFF2-40B4-BE49-F238E27FC236}">
                <a16:creationId xmlns:a16="http://schemas.microsoft.com/office/drawing/2014/main" id="{0F429471-F72A-4033-9FCF-D17DB0879A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85166" y="8890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Obraz 4">
            <a:extLst>
              <a:ext uri="{FF2B5EF4-FFF2-40B4-BE49-F238E27FC236}">
                <a16:creationId xmlns:a16="http://schemas.microsoft.com/office/drawing/2014/main" id="{EDEB8C0A-FBD6-4D6D-BFA7-E175E083148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5111" y="1080363"/>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3">
            <a:extLst>
              <a:ext uri="{FF2B5EF4-FFF2-40B4-BE49-F238E27FC236}">
                <a16:creationId xmlns:a16="http://schemas.microsoft.com/office/drawing/2014/main" id="{60515987-FE7C-A816-C8E8-9166F4AC948F}"/>
              </a:ext>
            </a:extLst>
          </p:cNvPr>
          <p:cNvSpPr txBox="1">
            <a:spLocks noChangeArrowheads="1"/>
          </p:cNvSpPr>
          <p:nvPr/>
        </p:nvSpPr>
        <p:spPr bwMode="auto">
          <a:xfrm>
            <a:off x="5192582" y="113858"/>
            <a:ext cx="6696075" cy="5932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9pPr>
          </a:lstStyle>
          <a:p>
            <a:pPr algn="ctr">
              <a:buClrTx/>
              <a:buFontTx/>
              <a:buNone/>
            </a:pPr>
            <a:r>
              <a:rPr lang="pl-PL" altLang="pl-PL" sz="3200" dirty="0">
                <a:solidFill>
                  <a:schemeClr val="bg1"/>
                </a:solidFill>
              </a:rPr>
              <a:t>IFJ PAN (DAI) </a:t>
            </a:r>
            <a:r>
              <a:rPr lang="pl-PL" altLang="pl-PL" sz="3200" dirty="0" err="1">
                <a:solidFill>
                  <a:schemeClr val="bg1"/>
                </a:solidFill>
              </a:rPr>
              <a:t>at</a:t>
            </a:r>
            <a:r>
              <a:rPr lang="pl-PL" altLang="pl-PL" sz="3200" dirty="0">
                <a:solidFill>
                  <a:schemeClr val="bg1"/>
                </a:solidFill>
              </a:rPr>
              <a:t> XFEL</a:t>
            </a:r>
          </a:p>
        </p:txBody>
      </p:sp>
      <p:sp>
        <p:nvSpPr>
          <p:cNvPr id="2" name="Symbol zastępczy daty 1"/>
          <p:cNvSpPr>
            <a:spLocks noGrp="1"/>
          </p:cNvSpPr>
          <p:nvPr>
            <p:ph type="dt" sz="half" idx="10"/>
          </p:nvPr>
        </p:nvSpPr>
        <p:spPr/>
        <p:txBody>
          <a:bodyPr/>
          <a:lstStyle/>
          <a:p>
            <a:r>
              <a:rPr lang="pl-PL"/>
              <a:t>23.02.2024, Krakow</a:t>
            </a:r>
            <a:endParaRPr lang="pl-PL" dirty="0"/>
          </a:p>
        </p:txBody>
      </p:sp>
      <p:sp>
        <p:nvSpPr>
          <p:cNvPr id="20" name="Symbol zastępczy numeru slajdu 19"/>
          <p:cNvSpPr>
            <a:spLocks noGrp="1"/>
          </p:cNvSpPr>
          <p:nvPr>
            <p:ph type="sldNum" sz="quarter" idx="12"/>
          </p:nvPr>
        </p:nvSpPr>
        <p:spPr/>
        <p:txBody>
          <a:bodyPr/>
          <a:lstStyle/>
          <a:p>
            <a:fld id="{DA1F6755-6A26-47F4-BE25-8C335550B41D}" type="slidenum">
              <a:rPr lang="pl-PL" smtClean="0"/>
              <a:t>13</a:t>
            </a:fld>
            <a:endParaRPr lang="pl-PL"/>
          </a:p>
        </p:txBody>
      </p:sp>
      <p:sp>
        <p:nvSpPr>
          <p:cNvPr id="21" name="Symbol zastępczy stopki 2">
            <a:extLst>
              <a:ext uri="{FF2B5EF4-FFF2-40B4-BE49-F238E27FC236}">
                <a16:creationId xmlns:a16="http://schemas.microsoft.com/office/drawing/2014/main" id="{71FD3514-A8CE-4280-8B23-F6827A9D0025}"/>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Tree>
    <p:extLst>
      <p:ext uri="{BB962C8B-B14F-4D97-AF65-F5344CB8AC3E}">
        <p14:creationId xmlns:p14="http://schemas.microsoft.com/office/powerpoint/2010/main" val="3370429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C:\Users\swierj\Desktop\LINIAC14\foto\SAM_7447.JPG">
            <a:extLst>
              <a:ext uri="{FF2B5EF4-FFF2-40B4-BE49-F238E27FC236}">
                <a16:creationId xmlns:a16="http://schemas.microsoft.com/office/drawing/2014/main" id="{4384B09A-66C3-1E3D-588B-02A7F85C41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 t="46214" r="-14" b="7956"/>
          <a:stretch>
            <a:fillRect/>
          </a:stretch>
        </p:blipFill>
        <p:spPr bwMode="auto">
          <a:xfrm>
            <a:off x="1331228" y="1064750"/>
            <a:ext cx="7337425"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7" descr="T:\IFJ_TEAM\Mechanical_Team\Jacek\Fotografie do prezentacji\SAM_5443.JPG">
            <a:extLst>
              <a:ext uri="{FF2B5EF4-FFF2-40B4-BE49-F238E27FC236}">
                <a16:creationId xmlns:a16="http://schemas.microsoft.com/office/drawing/2014/main" id="{6A18F88A-1736-B883-A240-BA77FD9DFD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8778" y="1072687"/>
            <a:ext cx="3346450"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1">
            <a:extLst>
              <a:ext uri="{FF2B5EF4-FFF2-40B4-BE49-F238E27FC236}">
                <a16:creationId xmlns:a16="http://schemas.microsoft.com/office/drawing/2014/main" id="{BC86ADA4-6446-A1DE-6204-C1A20B20E93D}"/>
              </a:ext>
            </a:extLst>
          </p:cNvPr>
          <p:cNvSpPr txBox="1">
            <a:spLocks noChangeArrowheads="1"/>
          </p:cNvSpPr>
          <p:nvPr/>
        </p:nvSpPr>
        <p:spPr bwMode="auto">
          <a:xfrm>
            <a:off x="4977716" y="3746037"/>
            <a:ext cx="55562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1800" b="1" i="1" dirty="0">
                <a:ea typeface="ＭＳ Ｐゴシック" panose="020B0600070205080204" pitchFamily="34" charset="-128"/>
              </a:rPr>
              <a:t>IFJ PAN Team met the logistic challenge in facility operating</a:t>
            </a:r>
            <a:r>
              <a:rPr lang="pl-PL" altLang="pl-PL" sz="1800" b="1" i="1" dirty="0">
                <a:ea typeface="ＭＳ Ｐゴシック" panose="020B0600070205080204" pitchFamily="34" charset="-128"/>
              </a:rPr>
              <a:t> (</a:t>
            </a:r>
            <a:r>
              <a:rPr lang="en-US" altLang="pl-PL" sz="1800" b="1" i="1" dirty="0">
                <a:ea typeface="ＭＳ Ｐゴシック" panose="020B0600070205080204" pitchFamily="34" charset="-128"/>
              </a:rPr>
              <a:t>equipped </a:t>
            </a:r>
            <a:r>
              <a:rPr lang="pl-PL" altLang="pl-PL" sz="1800" b="1" i="1" dirty="0">
                <a:ea typeface="ＭＳ Ｐゴシック" panose="020B0600070205080204" pitchFamily="34" charset="-128"/>
              </a:rPr>
              <a:t>with)</a:t>
            </a:r>
            <a:r>
              <a:rPr lang="en-US" altLang="pl-PL" sz="1800" b="1" i="1" dirty="0">
                <a:ea typeface="ＭＳ Ｐゴシック" panose="020B0600070205080204" pitchFamily="34" charset="-128"/>
              </a:rPr>
              <a:t> :</a:t>
            </a:r>
            <a:endParaRPr lang="en-US" altLang="pl-PL" sz="1600" b="1" i="1" dirty="0">
              <a:ea typeface="ＭＳ Ｐゴシック" panose="020B0600070205080204" pitchFamily="34" charset="-128"/>
            </a:endParaRPr>
          </a:p>
          <a:p>
            <a:pPr>
              <a:spcBef>
                <a:spcPct val="0"/>
              </a:spcBef>
            </a:pPr>
            <a:r>
              <a:rPr lang="en-US" altLang="pl-PL" sz="1600" dirty="0">
                <a:ea typeface="ＭＳ Ｐゴシック" panose="020B0600070205080204" pitchFamily="34" charset="-128"/>
              </a:rPr>
              <a:t>Two cryostats</a:t>
            </a:r>
          </a:p>
          <a:p>
            <a:pPr>
              <a:spcBef>
                <a:spcPct val="0"/>
              </a:spcBef>
            </a:pPr>
            <a:r>
              <a:rPr lang="en-US" altLang="pl-PL" sz="1600" dirty="0">
                <a:ea typeface="ＭＳ Ｐゴシック" panose="020B0600070205080204" pitchFamily="34" charset="-128"/>
              </a:rPr>
              <a:t>Preparation area for cavities (6 Inserts)</a:t>
            </a:r>
          </a:p>
          <a:p>
            <a:pPr>
              <a:spcBef>
                <a:spcPct val="0"/>
              </a:spcBef>
            </a:pPr>
            <a:r>
              <a:rPr lang="en-US" altLang="pl-PL" sz="1600" dirty="0">
                <a:ea typeface="ＭＳ Ｐゴシック" panose="020B0600070205080204" pitchFamily="34" charset="-128"/>
              </a:rPr>
              <a:t>Three test stands for </a:t>
            </a:r>
            <a:r>
              <a:rPr lang="en-US" altLang="pl-PL" sz="1600" dirty="0" err="1">
                <a:ea typeface="ＭＳ Ｐゴシック" panose="020B0600070205080204" pitchFamily="34" charset="-128"/>
              </a:rPr>
              <a:t>cryomodules</a:t>
            </a:r>
            <a:endParaRPr lang="en-US" altLang="pl-PL" sz="1600" dirty="0">
              <a:ea typeface="ＭＳ Ｐゴシック" panose="020B0600070205080204" pitchFamily="34" charset="-128"/>
            </a:endParaRPr>
          </a:p>
          <a:p>
            <a:pPr>
              <a:spcBef>
                <a:spcPct val="0"/>
              </a:spcBef>
            </a:pPr>
            <a:r>
              <a:rPr lang="en-US" altLang="pl-PL" sz="1600" dirty="0">
                <a:ea typeface="ＭＳ Ｐゴシック" panose="020B0600070205080204" pitchFamily="34" charset="-128"/>
              </a:rPr>
              <a:t>Preparation areas for </a:t>
            </a:r>
            <a:r>
              <a:rPr lang="en-US" altLang="pl-PL" sz="1600" dirty="0" err="1">
                <a:ea typeface="ＭＳ Ｐゴシック" panose="020B0600070205080204" pitchFamily="34" charset="-128"/>
              </a:rPr>
              <a:t>cryomodules</a:t>
            </a:r>
            <a:r>
              <a:rPr lang="en-US" altLang="pl-PL" sz="1600" dirty="0">
                <a:ea typeface="ＭＳ Ｐゴシック" panose="020B0600070205080204" pitchFamily="34" charset="-128"/>
              </a:rPr>
              <a:t>(3x special support for survey check + additional 5 place for further incoming check.  </a:t>
            </a:r>
          </a:p>
          <a:p>
            <a:pPr>
              <a:spcBef>
                <a:spcPct val="0"/>
              </a:spcBef>
            </a:pPr>
            <a:r>
              <a:rPr lang="en-US" altLang="pl-PL" sz="1600" dirty="0">
                <a:ea typeface="ＭＳ Ｐゴシック" panose="020B0600070205080204" pitchFamily="34" charset="-128"/>
              </a:rPr>
              <a:t>Limited Storage areas for cavities and </a:t>
            </a:r>
            <a:r>
              <a:rPr lang="en-US" altLang="pl-PL" sz="1600" dirty="0" err="1">
                <a:ea typeface="ＭＳ Ｐゴシック" panose="020B0600070205080204" pitchFamily="34" charset="-128"/>
              </a:rPr>
              <a:t>cryomodules</a:t>
            </a:r>
            <a:endParaRPr lang="en-US" altLang="pl-PL" sz="1600" dirty="0">
              <a:ea typeface="ＭＳ Ｐゴシック" panose="020B0600070205080204" pitchFamily="34" charset="-128"/>
            </a:endParaRPr>
          </a:p>
          <a:p>
            <a:pPr>
              <a:spcBef>
                <a:spcPct val="0"/>
              </a:spcBef>
            </a:pPr>
            <a:r>
              <a:rPr lang="en-US" altLang="pl-PL" sz="1600" dirty="0">
                <a:ea typeface="ＭＳ Ｐゴシック" panose="020B0600070205080204" pitchFamily="34" charset="-128"/>
              </a:rPr>
              <a:t>2 </a:t>
            </a:r>
            <a:r>
              <a:rPr lang="en-US" altLang="pl-PL" sz="1600" dirty="0" err="1">
                <a:ea typeface="ＭＳ Ｐゴシック" panose="020B0600070205080204" pitchFamily="34" charset="-128"/>
              </a:rPr>
              <a:t>cryo</a:t>
            </a:r>
            <a:r>
              <a:rPr lang="en-US" altLang="pl-PL" sz="1600" dirty="0">
                <a:ea typeface="ＭＳ Ｐゴシック" panose="020B0600070205080204" pitchFamily="34" charset="-128"/>
              </a:rPr>
              <a:t> operation(2 slots) available at the same time</a:t>
            </a:r>
            <a:r>
              <a:rPr lang="en-US" altLang="pl-PL" sz="1800" dirty="0">
                <a:ea typeface="ＭＳ Ｐゴシック" panose="020B0600070205080204" pitchFamily="34" charset="-128"/>
              </a:rPr>
              <a:t> </a:t>
            </a:r>
          </a:p>
        </p:txBody>
      </p:sp>
      <p:pic>
        <p:nvPicPr>
          <p:cNvPr id="5" name="Picture 2" descr="C:\Users\swierj\Desktop\Prezentacja Niemcy\SAM_8748.JPG">
            <a:extLst>
              <a:ext uri="{FF2B5EF4-FFF2-40B4-BE49-F238E27FC236}">
                <a16:creationId xmlns:a16="http://schemas.microsoft.com/office/drawing/2014/main" id="{12CCA7F6-34D9-AB4C-C04B-428079EA33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228" y="3584112"/>
            <a:ext cx="3587750" cy="269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2">
            <a:extLst>
              <a:ext uri="{FF2B5EF4-FFF2-40B4-BE49-F238E27FC236}">
                <a16:creationId xmlns:a16="http://schemas.microsoft.com/office/drawing/2014/main" id="{474203D8-C3CD-0221-514F-FC9D5087C557}"/>
              </a:ext>
            </a:extLst>
          </p:cNvPr>
          <p:cNvSpPr txBox="1">
            <a:spLocks noChangeArrowheads="1"/>
          </p:cNvSpPr>
          <p:nvPr/>
        </p:nvSpPr>
        <p:spPr bwMode="auto">
          <a:xfrm>
            <a:off x="1331228" y="1072687"/>
            <a:ext cx="4826000" cy="401638"/>
          </a:xfrm>
          <a:prstGeom prst="rect">
            <a:avLst/>
          </a:prstGeom>
          <a:solidFill>
            <a:schemeClr val="accent3">
              <a:lumMod val="40000"/>
              <a:lumOff val="60000"/>
            </a:schemeClr>
          </a:solidFill>
          <a:ln>
            <a:noFill/>
          </a:ln>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a:defRPr/>
            </a:pPr>
            <a:r>
              <a:rPr lang="en-US" altLang="de-DE" sz="2000" b="1" u="sng" dirty="0"/>
              <a:t>Location:</a:t>
            </a:r>
            <a:r>
              <a:rPr lang="en-US" altLang="de-DE" sz="2000" dirty="0"/>
              <a:t>  DESY campus at Hamburg</a:t>
            </a:r>
          </a:p>
        </p:txBody>
      </p:sp>
      <p:pic>
        <p:nvPicPr>
          <p:cNvPr id="7" name="Picture 19" descr="DESY-Logo-cyan-RGB_Hintergrund weiss">
            <a:extLst>
              <a:ext uri="{FF2B5EF4-FFF2-40B4-BE49-F238E27FC236}">
                <a16:creationId xmlns:a16="http://schemas.microsoft.com/office/drawing/2014/main" id="{2ECDF9C7-4E9F-0326-A2A6-9071BA0FA5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8756" y="1218726"/>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az 4">
            <a:extLst>
              <a:ext uri="{FF2B5EF4-FFF2-40B4-BE49-F238E27FC236}">
                <a16:creationId xmlns:a16="http://schemas.microsoft.com/office/drawing/2014/main" id="{D2E0676C-2F25-F0B9-3218-F80E782884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964" y="1072687"/>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Symbol zastępczy numeru slajdu 10"/>
          <p:cNvSpPr>
            <a:spLocks noGrp="1"/>
          </p:cNvSpPr>
          <p:nvPr>
            <p:ph type="sldNum" sz="quarter" idx="12"/>
          </p:nvPr>
        </p:nvSpPr>
        <p:spPr/>
        <p:txBody>
          <a:bodyPr/>
          <a:lstStyle/>
          <a:p>
            <a:fld id="{DA1F6755-6A26-47F4-BE25-8C335550B41D}" type="slidenum">
              <a:rPr lang="pl-PL" smtClean="0"/>
              <a:t>14</a:t>
            </a:fld>
            <a:endParaRPr lang="pl-PL"/>
          </a:p>
        </p:txBody>
      </p:sp>
      <p:sp>
        <p:nvSpPr>
          <p:cNvPr id="12" name="Symbol zastępczy stopki 2">
            <a:extLst>
              <a:ext uri="{FF2B5EF4-FFF2-40B4-BE49-F238E27FC236}">
                <a16:creationId xmlns:a16="http://schemas.microsoft.com/office/drawing/2014/main" id="{897B511A-C1A8-4DDF-A448-BC168BAB1E44}"/>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3" name="Symbol zastępczy daty 3">
            <a:extLst>
              <a:ext uri="{FF2B5EF4-FFF2-40B4-BE49-F238E27FC236}">
                <a16:creationId xmlns:a16="http://schemas.microsoft.com/office/drawing/2014/main" id="{AF25D503-8019-4E2C-8D7B-887A96880A95}"/>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159245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7" descr="C:\Users\swierj\Desktop\LINIAC14\diagramy2\Cavity_ogolny_1.jpg">
            <a:extLst>
              <a:ext uri="{FF2B5EF4-FFF2-40B4-BE49-F238E27FC236}">
                <a16:creationId xmlns:a16="http://schemas.microsoft.com/office/drawing/2014/main" id="{80C4B9E0-1F38-1A32-3DD2-28D71F20A4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213" y="1063625"/>
            <a:ext cx="3273425" cy="514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a:extLst>
              <a:ext uri="{FF2B5EF4-FFF2-40B4-BE49-F238E27FC236}">
                <a16:creationId xmlns:a16="http://schemas.microsoft.com/office/drawing/2014/main" id="{B0574103-F618-D6DA-A966-8582F11BFE5B}"/>
              </a:ext>
            </a:extLst>
          </p:cNvPr>
          <p:cNvSpPr>
            <a:spLocks noChangeArrowheads="1"/>
          </p:cNvSpPr>
          <p:nvPr/>
        </p:nvSpPr>
        <p:spPr bwMode="auto">
          <a:xfrm>
            <a:off x="7350125" y="1063625"/>
            <a:ext cx="3397250" cy="5300662"/>
          </a:xfrm>
          <a:prstGeom prst="rect">
            <a:avLst/>
          </a:prstGeom>
          <a:noFill/>
          <a:ln w="28575" algn="ctr">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buClr>
                <a:srgbClr val="F8B323"/>
              </a:buClr>
              <a:buFont typeface="Wingdings" panose="05000000000000000000" pitchFamily="2" charset="2"/>
              <a:buChar char="n"/>
            </a:pPr>
            <a:endParaRPr lang="de-DE" altLang="de-DE"/>
          </a:p>
        </p:txBody>
      </p:sp>
      <p:sp>
        <p:nvSpPr>
          <p:cNvPr id="8" name="Right Arrow 3">
            <a:extLst>
              <a:ext uri="{FF2B5EF4-FFF2-40B4-BE49-F238E27FC236}">
                <a16:creationId xmlns:a16="http://schemas.microsoft.com/office/drawing/2014/main" id="{760CE4EA-F34E-5979-58A5-1CC15BDD1826}"/>
              </a:ext>
            </a:extLst>
          </p:cNvPr>
          <p:cNvSpPr>
            <a:spLocks noChangeArrowheads="1"/>
          </p:cNvSpPr>
          <p:nvPr/>
        </p:nvSpPr>
        <p:spPr bwMode="auto">
          <a:xfrm>
            <a:off x="4754563" y="1525587"/>
            <a:ext cx="598487" cy="252413"/>
          </a:xfrm>
          <a:prstGeom prst="rightArrow">
            <a:avLst>
              <a:gd name="adj1" fmla="val 50000"/>
              <a:gd name="adj2" fmla="val 50209"/>
            </a:avLst>
          </a:prstGeom>
          <a:noFill/>
          <a:ln w="28575" algn="ctr">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buClr>
                <a:srgbClr val="F8B323"/>
              </a:buClr>
              <a:buFont typeface="Wingdings" panose="05000000000000000000" pitchFamily="2" charset="2"/>
              <a:buChar char="n"/>
            </a:pPr>
            <a:endParaRPr lang="de-DE" altLang="de-DE"/>
          </a:p>
        </p:txBody>
      </p:sp>
      <p:sp>
        <p:nvSpPr>
          <p:cNvPr id="9" name="Left Arrow 5">
            <a:extLst>
              <a:ext uri="{FF2B5EF4-FFF2-40B4-BE49-F238E27FC236}">
                <a16:creationId xmlns:a16="http://schemas.microsoft.com/office/drawing/2014/main" id="{307D8378-59C4-5C83-B045-5877DA7EDBE4}"/>
              </a:ext>
            </a:extLst>
          </p:cNvPr>
          <p:cNvSpPr>
            <a:spLocks noChangeArrowheads="1"/>
          </p:cNvSpPr>
          <p:nvPr/>
        </p:nvSpPr>
        <p:spPr bwMode="auto">
          <a:xfrm>
            <a:off x="6731000" y="3090862"/>
            <a:ext cx="619125" cy="263525"/>
          </a:xfrm>
          <a:prstGeom prst="leftArrow">
            <a:avLst>
              <a:gd name="adj1" fmla="val 50000"/>
              <a:gd name="adj2" fmla="val 49979"/>
            </a:avLst>
          </a:prstGeom>
          <a:noFill/>
          <a:ln w="28575" algn="ctr">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buClr>
                <a:srgbClr val="F8B323"/>
              </a:buClr>
              <a:buFont typeface="Wingdings" panose="05000000000000000000" pitchFamily="2" charset="2"/>
              <a:buChar char="n"/>
            </a:pPr>
            <a:endParaRPr lang="de-DE" altLang="de-DE"/>
          </a:p>
        </p:txBody>
      </p:sp>
      <p:sp>
        <p:nvSpPr>
          <p:cNvPr id="10" name="TextBox 11">
            <a:extLst>
              <a:ext uri="{FF2B5EF4-FFF2-40B4-BE49-F238E27FC236}">
                <a16:creationId xmlns:a16="http://schemas.microsoft.com/office/drawing/2014/main" id="{B152336B-8FC8-0983-1AFD-465D1E9EF9EA}"/>
              </a:ext>
            </a:extLst>
          </p:cNvPr>
          <p:cNvSpPr txBox="1">
            <a:spLocks noChangeArrowheads="1"/>
          </p:cNvSpPr>
          <p:nvPr/>
        </p:nvSpPr>
        <p:spPr bwMode="auto">
          <a:xfrm>
            <a:off x="5353050" y="1358900"/>
            <a:ext cx="17541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r>
              <a:rPr lang="en-US" altLang="de-DE" sz="1600"/>
              <a:t>Cavity test main flow diagram</a:t>
            </a:r>
          </a:p>
        </p:txBody>
      </p:sp>
      <p:sp>
        <p:nvSpPr>
          <p:cNvPr id="11" name="TextBox 12">
            <a:extLst>
              <a:ext uri="{FF2B5EF4-FFF2-40B4-BE49-F238E27FC236}">
                <a16:creationId xmlns:a16="http://schemas.microsoft.com/office/drawing/2014/main" id="{FB0CFDCC-0F2C-5466-FB6D-301FDDC101AD}"/>
              </a:ext>
            </a:extLst>
          </p:cNvPr>
          <p:cNvSpPr txBox="1">
            <a:spLocks noChangeArrowheads="1"/>
          </p:cNvSpPr>
          <p:nvPr/>
        </p:nvSpPr>
        <p:spPr bwMode="auto">
          <a:xfrm>
            <a:off x="4811713" y="2930525"/>
            <a:ext cx="19192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r>
              <a:rPr lang="en-US" altLang="de-DE" sz="1600"/>
              <a:t>Cryomodule test main flow diagram</a:t>
            </a:r>
          </a:p>
        </p:txBody>
      </p:sp>
      <p:sp>
        <p:nvSpPr>
          <p:cNvPr id="12" name="Rectangle 1">
            <a:extLst>
              <a:ext uri="{FF2B5EF4-FFF2-40B4-BE49-F238E27FC236}">
                <a16:creationId xmlns:a16="http://schemas.microsoft.com/office/drawing/2014/main" id="{6DC410EF-1D9B-EB0A-D5D4-04BDD8613E0E}"/>
              </a:ext>
            </a:extLst>
          </p:cNvPr>
          <p:cNvSpPr>
            <a:spLocks noChangeArrowheads="1"/>
          </p:cNvSpPr>
          <p:nvPr/>
        </p:nvSpPr>
        <p:spPr bwMode="auto">
          <a:xfrm>
            <a:off x="1175784" y="1063625"/>
            <a:ext cx="3578779" cy="4730750"/>
          </a:xfrm>
          <a:prstGeom prst="rect">
            <a:avLst/>
          </a:prstGeom>
          <a:noFill/>
          <a:ln w="28575" algn="ctr">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buClr>
                <a:srgbClr val="F8B323"/>
              </a:buClr>
              <a:buFont typeface="Wingdings" panose="05000000000000000000" pitchFamily="2" charset="2"/>
              <a:buChar char="n"/>
            </a:pPr>
            <a:endParaRPr lang="de-DE" altLang="de-DE"/>
          </a:p>
        </p:txBody>
      </p:sp>
      <p:sp>
        <p:nvSpPr>
          <p:cNvPr id="13" name="Right Arrow 6">
            <a:extLst>
              <a:ext uri="{FF2B5EF4-FFF2-40B4-BE49-F238E27FC236}">
                <a16:creationId xmlns:a16="http://schemas.microsoft.com/office/drawing/2014/main" id="{805B8655-8E90-C19A-39F7-D1B4A3253BF4}"/>
              </a:ext>
            </a:extLst>
          </p:cNvPr>
          <p:cNvSpPr>
            <a:spLocks noChangeArrowheads="1"/>
          </p:cNvSpPr>
          <p:nvPr/>
        </p:nvSpPr>
        <p:spPr bwMode="auto">
          <a:xfrm>
            <a:off x="4754563" y="5224462"/>
            <a:ext cx="900112" cy="219075"/>
          </a:xfrm>
          <a:prstGeom prst="rightArrow">
            <a:avLst>
              <a:gd name="adj1" fmla="val 50000"/>
              <a:gd name="adj2" fmla="val 49780"/>
            </a:avLst>
          </a:prstGeom>
          <a:noFill/>
          <a:ln w="28575" algn="ctr">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buClr>
                <a:srgbClr val="F8B323"/>
              </a:buClr>
              <a:buFont typeface="Wingdings" panose="05000000000000000000" pitchFamily="2" charset="2"/>
              <a:buChar char="n"/>
            </a:pPr>
            <a:endParaRPr lang="de-DE" altLang="de-DE"/>
          </a:p>
        </p:txBody>
      </p:sp>
      <p:sp>
        <p:nvSpPr>
          <p:cNvPr id="14" name="TextBox 7">
            <a:extLst>
              <a:ext uri="{FF2B5EF4-FFF2-40B4-BE49-F238E27FC236}">
                <a16:creationId xmlns:a16="http://schemas.microsoft.com/office/drawing/2014/main" id="{918791A2-7D5D-9F67-D81D-E6136A1C3A70}"/>
              </a:ext>
            </a:extLst>
          </p:cNvPr>
          <p:cNvSpPr txBox="1">
            <a:spLocks noChangeArrowheads="1"/>
          </p:cNvSpPr>
          <p:nvPr/>
        </p:nvSpPr>
        <p:spPr bwMode="auto">
          <a:xfrm>
            <a:off x="5724525" y="5165725"/>
            <a:ext cx="800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r>
              <a:rPr lang="pl-PL" altLang="de-DE" sz="1600" b="1"/>
              <a:t>TEST</a:t>
            </a:r>
            <a:endParaRPr lang="de-DE" altLang="de-DE" sz="1600" b="1"/>
          </a:p>
        </p:txBody>
      </p:sp>
      <p:sp>
        <p:nvSpPr>
          <p:cNvPr id="15" name="Left Arrow 8">
            <a:extLst>
              <a:ext uri="{FF2B5EF4-FFF2-40B4-BE49-F238E27FC236}">
                <a16:creationId xmlns:a16="http://schemas.microsoft.com/office/drawing/2014/main" id="{E80AC121-D834-C55A-44EF-9FC8790BB8F4}"/>
              </a:ext>
            </a:extLst>
          </p:cNvPr>
          <p:cNvSpPr>
            <a:spLocks noChangeArrowheads="1"/>
          </p:cNvSpPr>
          <p:nvPr/>
        </p:nvSpPr>
        <p:spPr bwMode="auto">
          <a:xfrm>
            <a:off x="6450013" y="5207000"/>
            <a:ext cx="900112" cy="236537"/>
          </a:xfrm>
          <a:prstGeom prst="leftArrow">
            <a:avLst>
              <a:gd name="adj1" fmla="val 50000"/>
              <a:gd name="adj2" fmla="val 49822"/>
            </a:avLst>
          </a:prstGeom>
          <a:noFill/>
          <a:ln w="28575" algn="ctr">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buClr>
                <a:srgbClr val="F8B323"/>
              </a:buClr>
              <a:buFont typeface="Wingdings" panose="05000000000000000000" pitchFamily="2" charset="2"/>
              <a:buChar char="n"/>
            </a:pPr>
            <a:endParaRPr lang="de-DE" altLang="de-DE"/>
          </a:p>
        </p:txBody>
      </p:sp>
      <p:sp>
        <p:nvSpPr>
          <p:cNvPr id="16" name="TextBox 1">
            <a:extLst>
              <a:ext uri="{FF2B5EF4-FFF2-40B4-BE49-F238E27FC236}">
                <a16:creationId xmlns:a16="http://schemas.microsoft.com/office/drawing/2014/main" id="{A6DA1A4C-DAB6-26DD-55CC-C3F3EE971295}"/>
              </a:ext>
            </a:extLst>
          </p:cNvPr>
          <p:cNvSpPr txBox="1">
            <a:spLocks noChangeArrowheads="1"/>
          </p:cNvSpPr>
          <p:nvPr/>
        </p:nvSpPr>
        <p:spPr bwMode="auto">
          <a:xfrm>
            <a:off x="4799264" y="5591730"/>
            <a:ext cx="292592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r>
              <a:rPr lang="pl-PL" altLang="pl-PL" sz="1400" dirty="0"/>
              <a:t>The </a:t>
            </a:r>
            <a:r>
              <a:rPr lang="en-US" altLang="pl-PL" sz="1400" dirty="0"/>
              <a:t>test program is realized according to the written procedures</a:t>
            </a:r>
            <a:endParaRPr lang="de-DE" altLang="pl-PL" sz="1400" dirty="0"/>
          </a:p>
        </p:txBody>
      </p:sp>
      <p:pic>
        <p:nvPicPr>
          <p:cNvPr id="17" name="Picture 18" descr="C:\Users\swierj\Desktop\LINIAC14\diagramy2\Modul_ogolny_1.jpg">
            <a:extLst>
              <a:ext uri="{FF2B5EF4-FFF2-40B4-BE49-F238E27FC236}">
                <a16:creationId xmlns:a16="http://schemas.microsoft.com/office/drawing/2014/main" id="{5CC351EC-8648-CC72-E569-E9E7EF1CDE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3325" y="1085850"/>
            <a:ext cx="2779713"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pole tekstowe 18">
            <a:extLst>
              <a:ext uri="{FF2B5EF4-FFF2-40B4-BE49-F238E27FC236}">
                <a16:creationId xmlns:a16="http://schemas.microsoft.com/office/drawing/2014/main" id="{42C5C44F-5DB7-58E7-025C-91986C180C6C}"/>
              </a:ext>
            </a:extLst>
          </p:cNvPr>
          <p:cNvSpPr txBox="1"/>
          <p:nvPr/>
        </p:nvSpPr>
        <p:spPr>
          <a:xfrm>
            <a:off x="6457557" y="245741"/>
            <a:ext cx="3944720" cy="369332"/>
          </a:xfrm>
          <a:prstGeom prst="rect">
            <a:avLst/>
          </a:prstGeom>
          <a:noFill/>
        </p:spPr>
        <p:txBody>
          <a:bodyPr wrap="square">
            <a:spAutoFit/>
          </a:bodyPr>
          <a:lstStyle/>
          <a:p>
            <a:r>
              <a:rPr lang="en-US" altLang="pl-PL" b="1" dirty="0">
                <a:solidFill>
                  <a:schemeClr val="bg1"/>
                </a:solidFill>
                <a:latin typeface="Arial" panose="020B0604020202020204" pitchFamily="34" charset="0"/>
                <a:cs typeface="Arial" panose="020B0604020202020204" pitchFamily="34" charset="0"/>
              </a:rPr>
              <a:t>TEST - What does it mean ?</a:t>
            </a:r>
            <a:endParaRPr lang="en-US" b="1" dirty="0">
              <a:solidFill>
                <a:schemeClr val="bg1"/>
              </a:solidFill>
              <a:latin typeface="Arial" panose="020B0604020202020204" pitchFamily="34" charset="0"/>
              <a:cs typeface="Arial" panose="020B0604020202020204" pitchFamily="34" charset="0"/>
            </a:endParaRPr>
          </a:p>
        </p:txBody>
      </p:sp>
      <p:pic>
        <p:nvPicPr>
          <p:cNvPr id="20" name="Picture 19" descr="DESY-Logo-cyan-RGB_Hintergrund weiss">
            <a:extLst>
              <a:ext uri="{FF2B5EF4-FFF2-40B4-BE49-F238E27FC236}">
                <a16:creationId xmlns:a16="http://schemas.microsoft.com/office/drawing/2014/main" id="{0AD49D8C-1F6D-E8DB-B1C2-7CD07775CB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5675" y="955369"/>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Obraz 4">
            <a:extLst>
              <a:ext uri="{FF2B5EF4-FFF2-40B4-BE49-F238E27FC236}">
                <a16:creationId xmlns:a16="http://schemas.microsoft.com/office/drawing/2014/main" id="{E5DB073C-658E-506C-B426-DD89BB6D08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1" y="1063625"/>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ymbol zastępczy numeru slajdu 3"/>
          <p:cNvSpPr>
            <a:spLocks noGrp="1"/>
          </p:cNvSpPr>
          <p:nvPr>
            <p:ph type="sldNum" sz="quarter" idx="12"/>
          </p:nvPr>
        </p:nvSpPr>
        <p:spPr/>
        <p:txBody>
          <a:bodyPr/>
          <a:lstStyle/>
          <a:p>
            <a:fld id="{DA1F6755-6A26-47F4-BE25-8C335550B41D}" type="slidenum">
              <a:rPr lang="pl-PL" smtClean="0"/>
              <a:t>15</a:t>
            </a:fld>
            <a:endParaRPr lang="pl-PL"/>
          </a:p>
        </p:txBody>
      </p:sp>
      <p:sp>
        <p:nvSpPr>
          <p:cNvPr id="22" name="Symbol zastępczy stopki 2">
            <a:extLst>
              <a:ext uri="{FF2B5EF4-FFF2-40B4-BE49-F238E27FC236}">
                <a16:creationId xmlns:a16="http://schemas.microsoft.com/office/drawing/2014/main" id="{ABDC147F-3C26-495F-80BA-E148AC89D12C}"/>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3" name="Symbol zastępczy daty 3">
            <a:extLst>
              <a:ext uri="{FF2B5EF4-FFF2-40B4-BE49-F238E27FC236}">
                <a16:creationId xmlns:a16="http://schemas.microsoft.com/office/drawing/2014/main" id="{DD7208A1-9A5E-4FEE-97AA-381118EE08CF}"/>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609847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5">
            <a:extLst>
              <a:ext uri="{FF2B5EF4-FFF2-40B4-BE49-F238E27FC236}">
                <a16:creationId xmlns:a16="http://schemas.microsoft.com/office/drawing/2014/main" id="{19B73111-0D71-E878-FBF0-8609DB5ADFCD}"/>
              </a:ext>
            </a:extLst>
          </p:cNvPr>
          <p:cNvPicPr>
            <a:picLocks noChangeAspect="1"/>
          </p:cNvPicPr>
          <p:nvPr/>
        </p:nvPicPr>
        <p:blipFill>
          <a:blip r:embed="rId2">
            <a:extLst>
              <a:ext uri="{28A0092B-C50C-407E-A947-70E740481C1C}">
                <a14:useLocalDpi xmlns:a14="http://schemas.microsoft.com/office/drawing/2010/main" val="0"/>
              </a:ext>
            </a:extLst>
          </a:blip>
          <a:srcRect l="7208" t="28532" r="55708" b="28067"/>
          <a:stretch>
            <a:fillRect/>
          </a:stretch>
        </p:blipFill>
        <p:spPr bwMode="auto">
          <a:xfrm>
            <a:off x="424603" y="943608"/>
            <a:ext cx="11101649" cy="536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ole tekstowe 5">
            <a:extLst>
              <a:ext uri="{FF2B5EF4-FFF2-40B4-BE49-F238E27FC236}">
                <a16:creationId xmlns:a16="http://schemas.microsoft.com/office/drawing/2014/main" id="{5EC75F64-74B9-F204-320A-DC3318CD9606}"/>
              </a:ext>
            </a:extLst>
          </p:cNvPr>
          <p:cNvSpPr txBox="1"/>
          <p:nvPr/>
        </p:nvSpPr>
        <p:spPr>
          <a:xfrm>
            <a:off x="5581744" y="1386327"/>
            <a:ext cx="3602954" cy="369332"/>
          </a:xfrm>
          <a:prstGeom prst="rect">
            <a:avLst/>
          </a:prstGeom>
          <a:noFill/>
        </p:spPr>
        <p:txBody>
          <a:bodyPr wrap="square">
            <a:spAutoFit/>
          </a:bodyPr>
          <a:lstStyle/>
          <a:p>
            <a:r>
              <a:rPr lang="en-US" b="1" dirty="0"/>
              <a:t>Very time consuming and laborious </a:t>
            </a:r>
          </a:p>
        </p:txBody>
      </p:sp>
      <p:sp>
        <p:nvSpPr>
          <p:cNvPr id="2" name="pole tekstowe 1">
            <a:extLst>
              <a:ext uri="{FF2B5EF4-FFF2-40B4-BE49-F238E27FC236}">
                <a16:creationId xmlns:a16="http://schemas.microsoft.com/office/drawing/2014/main" id="{1E435C94-8A48-90D1-63AB-7898FCDC1CC8}"/>
              </a:ext>
            </a:extLst>
          </p:cNvPr>
          <p:cNvSpPr txBox="1"/>
          <p:nvPr/>
        </p:nvSpPr>
        <p:spPr>
          <a:xfrm>
            <a:off x="6457557" y="245741"/>
            <a:ext cx="3288228" cy="369332"/>
          </a:xfrm>
          <a:prstGeom prst="rect">
            <a:avLst/>
          </a:prstGeom>
          <a:noFill/>
        </p:spPr>
        <p:txBody>
          <a:bodyPr wrap="square">
            <a:spAutoFit/>
          </a:bodyPr>
          <a:lstStyle/>
          <a:p>
            <a:r>
              <a:rPr lang="en-US" altLang="pl-PL" b="1" dirty="0">
                <a:solidFill>
                  <a:schemeClr val="bg1"/>
                </a:solidFill>
                <a:latin typeface="Arial" panose="020B0604020202020204" pitchFamily="34" charset="0"/>
                <a:cs typeface="Arial" panose="020B0604020202020204" pitchFamily="34" charset="0"/>
              </a:rPr>
              <a:t>TEST - What does it mean ?</a:t>
            </a:r>
            <a:endParaRPr lang="en-US" b="1" dirty="0">
              <a:solidFill>
                <a:schemeClr val="bg1"/>
              </a:solidFill>
              <a:latin typeface="Arial" panose="020B0604020202020204" pitchFamily="34" charset="0"/>
              <a:cs typeface="Arial" panose="020B0604020202020204" pitchFamily="34" charset="0"/>
            </a:endParaRPr>
          </a:p>
        </p:txBody>
      </p:sp>
      <p:sp>
        <p:nvSpPr>
          <p:cNvPr id="7" name="Symbol zastępczy numeru slajdu 6"/>
          <p:cNvSpPr>
            <a:spLocks noGrp="1"/>
          </p:cNvSpPr>
          <p:nvPr>
            <p:ph type="sldNum" sz="quarter" idx="12"/>
          </p:nvPr>
        </p:nvSpPr>
        <p:spPr/>
        <p:txBody>
          <a:bodyPr/>
          <a:lstStyle/>
          <a:p>
            <a:fld id="{DA1F6755-6A26-47F4-BE25-8C335550B41D}" type="slidenum">
              <a:rPr lang="pl-PL" smtClean="0"/>
              <a:t>16</a:t>
            </a:fld>
            <a:endParaRPr lang="pl-PL"/>
          </a:p>
        </p:txBody>
      </p:sp>
      <p:sp>
        <p:nvSpPr>
          <p:cNvPr id="8" name="Symbol zastępczy stopki 2">
            <a:extLst>
              <a:ext uri="{FF2B5EF4-FFF2-40B4-BE49-F238E27FC236}">
                <a16:creationId xmlns:a16="http://schemas.microsoft.com/office/drawing/2014/main" id="{437F37F6-2133-4BCE-BEE7-080D1FB21895}"/>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9" name="Symbol zastępczy daty 3">
            <a:extLst>
              <a:ext uri="{FF2B5EF4-FFF2-40B4-BE49-F238E27FC236}">
                <a16:creationId xmlns:a16="http://schemas.microsoft.com/office/drawing/2014/main" id="{209166B9-0D36-494D-BC80-A7554DD4824F}"/>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222174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Wykres 1">
            <a:extLst>
              <a:ext uri="{FF2B5EF4-FFF2-40B4-BE49-F238E27FC236}">
                <a16:creationId xmlns:a16="http://schemas.microsoft.com/office/drawing/2014/main" id="{870673D0-C971-1704-A6DB-A3BDBDC89EE6}"/>
              </a:ext>
            </a:extLst>
          </p:cNvPr>
          <p:cNvGraphicFramePr>
            <a:graphicFrameLocks/>
          </p:cNvGraphicFramePr>
          <p:nvPr>
            <p:extLst>
              <p:ext uri="{D42A27DB-BD31-4B8C-83A1-F6EECF244321}">
                <p14:modId xmlns:p14="http://schemas.microsoft.com/office/powerpoint/2010/main" val="491260506"/>
              </p:ext>
            </p:extLst>
          </p:nvPr>
        </p:nvGraphicFramePr>
        <p:xfrm>
          <a:off x="2105025" y="1057275"/>
          <a:ext cx="7086600" cy="3737630"/>
        </p:xfrm>
        <a:graphic>
          <a:graphicData uri="http://schemas.openxmlformats.org/drawingml/2006/chart">
            <c:chart xmlns:c="http://schemas.openxmlformats.org/drawingml/2006/chart" xmlns:r="http://schemas.openxmlformats.org/officeDocument/2006/relationships" r:id="rId2"/>
          </a:graphicData>
        </a:graphic>
      </p:graphicFrame>
      <p:sp>
        <p:nvSpPr>
          <p:cNvPr id="3" name="pole tekstowe 1">
            <a:extLst>
              <a:ext uri="{FF2B5EF4-FFF2-40B4-BE49-F238E27FC236}">
                <a16:creationId xmlns:a16="http://schemas.microsoft.com/office/drawing/2014/main" id="{4F2A93F8-CD1B-DA69-D196-A45364BF50F8}"/>
              </a:ext>
            </a:extLst>
          </p:cNvPr>
          <p:cNvSpPr txBox="1">
            <a:spLocks noChangeArrowheads="1"/>
          </p:cNvSpPr>
          <p:nvPr/>
        </p:nvSpPr>
        <p:spPr bwMode="auto">
          <a:xfrm>
            <a:off x="2886075" y="1100138"/>
            <a:ext cx="185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pl-PL" sz="1800" b="1">
              <a:solidFill>
                <a:srgbClr val="0070C0"/>
              </a:solidFill>
            </a:endParaRPr>
          </a:p>
        </p:txBody>
      </p:sp>
      <p:sp>
        <p:nvSpPr>
          <p:cNvPr id="4" name="Prostokąt 21">
            <a:extLst>
              <a:ext uri="{FF2B5EF4-FFF2-40B4-BE49-F238E27FC236}">
                <a16:creationId xmlns:a16="http://schemas.microsoft.com/office/drawing/2014/main" id="{962BAC53-7E52-FF62-B10E-D8035FAD4264}"/>
              </a:ext>
            </a:extLst>
          </p:cNvPr>
          <p:cNvSpPr>
            <a:spLocks noChangeArrowheads="1"/>
          </p:cNvSpPr>
          <p:nvPr/>
        </p:nvSpPr>
        <p:spPr bwMode="auto">
          <a:xfrm>
            <a:off x="3178175" y="1287463"/>
            <a:ext cx="66992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pl-PL" altLang="pl-PL" sz="1400"/>
              <a:t>N</a:t>
            </a:r>
            <a:r>
              <a:rPr lang="en-US" altLang="pl-PL" sz="1400"/>
              <a:t>umber of FTEs over 6 years 			</a:t>
            </a:r>
            <a:r>
              <a:rPr lang="en-US" altLang="pl-PL" sz="1400">
                <a:solidFill>
                  <a:srgbClr val="0070C0"/>
                </a:solidFill>
              </a:rPr>
              <a:t>~</a:t>
            </a:r>
            <a:r>
              <a:rPr lang="en-US" altLang="pl-PL" sz="1400" b="1">
                <a:solidFill>
                  <a:srgbClr val="0070C0"/>
                </a:solidFill>
              </a:rPr>
              <a:t>160</a:t>
            </a:r>
          </a:p>
          <a:p>
            <a:pPr>
              <a:spcBef>
                <a:spcPct val="0"/>
              </a:spcBef>
              <a:buFontTx/>
              <a:buNone/>
            </a:pPr>
            <a:endParaRPr lang="pl-PL" altLang="pl-PL" sz="1400"/>
          </a:p>
          <a:p>
            <a:pPr>
              <a:spcBef>
                <a:spcPct val="0"/>
              </a:spcBef>
              <a:buFontTx/>
              <a:buNone/>
            </a:pPr>
            <a:r>
              <a:rPr lang="pl-PL" altLang="pl-PL" sz="1400"/>
              <a:t>N</a:t>
            </a:r>
            <a:r>
              <a:rPr lang="en-US" altLang="pl-PL" sz="1400"/>
              <a:t>umber of people involved        </a:t>
            </a:r>
            <a:r>
              <a:rPr lang="pl-PL" altLang="pl-PL" sz="1400"/>
              <a:t>                        </a:t>
            </a:r>
            <a:r>
              <a:rPr lang="en-US" altLang="pl-PL" sz="1400"/>
              <a:t>	</a:t>
            </a:r>
            <a:r>
              <a:rPr lang="en-US" altLang="pl-PL" sz="1400" b="1">
                <a:solidFill>
                  <a:srgbClr val="0070C0"/>
                </a:solidFill>
              </a:rPr>
              <a:t>  ~80 (~40 engineers)</a:t>
            </a:r>
          </a:p>
        </p:txBody>
      </p:sp>
      <p:sp>
        <p:nvSpPr>
          <p:cNvPr id="5" name="pole tekstowe 1">
            <a:extLst>
              <a:ext uri="{FF2B5EF4-FFF2-40B4-BE49-F238E27FC236}">
                <a16:creationId xmlns:a16="http://schemas.microsoft.com/office/drawing/2014/main" id="{C738979F-F13A-8430-62DD-5A83B65DEA26}"/>
              </a:ext>
            </a:extLst>
          </p:cNvPr>
          <p:cNvSpPr txBox="1">
            <a:spLocks noChangeArrowheads="1"/>
          </p:cNvSpPr>
          <p:nvPr/>
        </p:nvSpPr>
        <p:spPr bwMode="auto">
          <a:xfrm>
            <a:off x="2395538" y="4659313"/>
            <a:ext cx="7315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pl-PL" altLang="pl-PL" sz="1800" b="1"/>
              <a:t>In total were performed:</a:t>
            </a:r>
          </a:p>
          <a:p>
            <a:pPr>
              <a:spcBef>
                <a:spcPct val="0"/>
              </a:spcBef>
              <a:buFontTx/>
              <a:buNone/>
            </a:pPr>
            <a:r>
              <a:rPr lang="en-US" altLang="pl-PL" sz="1800" b="1"/>
              <a:t>1214</a:t>
            </a:r>
            <a:r>
              <a:rPr lang="en-US" altLang="pl-PL" sz="1800"/>
              <a:t> tests for </a:t>
            </a:r>
            <a:r>
              <a:rPr lang="en-US" altLang="pl-PL" sz="1800" b="1"/>
              <a:t>813</a:t>
            </a:r>
            <a:r>
              <a:rPr lang="en-US" altLang="pl-PL" sz="1800"/>
              <a:t> series cavities performed</a:t>
            </a:r>
          </a:p>
          <a:p>
            <a:pPr>
              <a:spcBef>
                <a:spcPct val="0"/>
              </a:spcBef>
              <a:buFontTx/>
              <a:buNone/>
            </a:pPr>
            <a:r>
              <a:rPr lang="en-US" altLang="pl-PL" sz="1800" b="1"/>
              <a:t>108</a:t>
            </a:r>
            <a:r>
              <a:rPr lang="en-US" altLang="pl-PL" sz="1800"/>
              <a:t> tests performed of </a:t>
            </a:r>
            <a:r>
              <a:rPr lang="en-US" altLang="pl-PL" sz="1800" b="1"/>
              <a:t>101</a:t>
            </a:r>
            <a:r>
              <a:rPr lang="en-US" altLang="pl-PL" sz="1800"/>
              <a:t> series cold magnets and current leads</a:t>
            </a:r>
          </a:p>
          <a:p>
            <a:pPr>
              <a:spcBef>
                <a:spcPct val="0"/>
              </a:spcBef>
              <a:buFontTx/>
              <a:buNone/>
            </a:pPr>
            <a:r>
              <a:rPr lang="en-US" altLang="pl-PL" sz="1800" b="1"/>
              <a:t>107</a:t>
            </a:r>
            <a:r>
              <a:rPr lang="en-US" altLang="pl-PL" sz="1800"/>
              <a:t> tests for </a:t>
            </a:r>
            <a:r>
              <a:rPr lang="en-US" altLang="pl-PL" sz="1800" b="1"/>
              <a:t>100</a:t>
            </a:r>
            <a:r>
              <a:rPr lang="en-US" altLang="pl-PL" sz="1800"/>
              <a:t> series cryomodules</a:t>
            </a:r>
            <a:endParaRPr lang="pl-PL" altLang="pl-PL" sz="1800"/>
          </a:p>
        </p:txBody>
      </p:sp>
      <p:pic>
        <p:nvPicPr>
          <p:cNvPr id="7" name="Picture 19" descr="DESY-Logo-cyan-RGB_Hintergrund weiss">
            <a:extLst>
              <a:ext uri="{FF2B5EF4-FFF2-40B4-BE49-F238E27FC236}">
                <a16:creationId xmlns:a16="http://schemas.microsoft.com/office/drawing/2014/main" id="{7B5E300D-5086-2623-01BD-C1AACEE165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8281" y="1072687"/>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braz 4">
            <a:extLst>
              <a:ext uri="{FF2B5EF4-FFF2-40B4-BE49-F238E27FC236}">
                <a16:creationId xmlns:a16="http://schemas.microsoft.com/office/drawing/2014/main" id="{B91DC181-A344-813A-0ACF-9C3AF5FD12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700" y="1072687"/>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Symbol zastępczy numeru slajdu 9"/>
          <p:cNvSpPr>
            <a:spLocks noGrp="1"/>
          </p:cNvSpPr>
          <p:nvPr>
            <p:ph type="sldNum" sz="quarter" idx="12"/>
          </p:nvPr>
        </p:nvSpPr>
        <p:spPr/>
        <p:txBody>
          <a:bodyPr/>
          <a:lstStyle/>
          <a:p>
            <a:fld id="{DA1F6755-6A26-47F4-BE25-8C335550B41D}" type="slidenum">
              <a:rPr lang="pl-PL" smtClean="0"/>
              <a:t>17</a:t>
            </a:fld>
            <a:endParaRPr lang="pl-PL"/>
          </a:p>
        </p:txBody>
      </p:sp>
      <p:sp>
        <p:nvSpPr>
          <p:cNvPr id="11" name="Symbol zastępczy stopki 2">
            <a:extLst>
              <a:ext uri="{FF2B5EF4-FFF2-40B4-BE49-F238E27FC236}">
                <a16:creationId xmlns:a16="http://schemas.microsoft.com/office/drawing/2014/main" id="{1BFFB7F7-A906-439B-8D13-F50E79747D9D}"/>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2" name="Symbol zastępczy daty 3">
            <a:extLst>
              <a:ext uri="{FF2B5EF4-FFF2-40B4-BE49-F238E27FC236}">
                <a16:creationId xmlns:a16="http://schemas.microsoft.com/office/drawing/2014/main" id="{6C53256A-A120-46A0-91F1-3FA8496585E9}"/>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8039056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1">
            <a:extLst>
              <a:ext uri="{FF2B5EF4-FFF2-40B4-BE49-F238E27FC236}">
                <a16:creationId xmlns:a16="http://schemas.microsoft.com/office/drawing/2014/main" id="{E2156C74-BC43-5B60-C678-C511F14F899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36819" y="1268413"/>
            <a:ext cx="3121025"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2">
            <a:extLst>
              <a:ext uri="{FF2B5EF4-FFF2-40B4-BE49-F238E27FC236}">
                <a16:creationId xmlns:a16="http://schemas.microsoft.com/office/drawing/2014/main" id="{A1968752-41BF-B447-8BFA-14CE17F6DCE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21357" y="1268413"/>
            <a:ext cx="3119437"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az 3">
            <a:extLst>
              <a:ext uri="{FF2B5EF4-FFF2-40B4-BE49-F238E27FC236}">
                <a16:creationId xmlns:a16="http://schemas.microsoft.com/office/drawing/2014/main" id="{512E3CFB-379F-BDCA-BADB-7C5956D57B7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53507" y="1268413"/>
            <a:ext cx="3121025"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Obraz 4">
            <a:extLst>
              <a:ext uri="{FF2B5EF4-FFF2-40B4-BE49-F238E27FC236}">
                <a16:creationId xmlns:a16="http://schemas.microsoft.com/office/drawing/2014/main" id="{CE33D7A5-7DFD-CCD0-C35F-4290CD75DD3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38407" y="3933825"/>
            <a:ext cx="3119437"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braz 6">
            <a:extLst>
              <a:ext uri="{FF2B5EF4-FFF2-40B4-BE49-F238E27FC236}">
                <a16:creationId xmlns:a16="http://schemas.microsoft.com/office/drawing/2014/main" id="{2848A67D-FBF3-EABA-E215-98044CC346C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721357" y="3933825"/>
            <a:ext cx="312102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az 7">
            <a:extLst>
              <a:ext uri="{FF2B5EF4-FFF2-40B4-BE49-F238E27FC236}">
                <a16:creationId xmlns:a16="http://schemas.microsoft.com/office/drawing/2014/main" id="{1D815356-0FFF-1B68-6D1B-20C3F8297888}"/>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55094" y="3933825"/>
            <a:ext cx="3119438"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a:extLst>
              <a:ext uri="{FF2B5EF4-FFF2-40B4-BE49-F238E27FC236}">
                <a16:creationId xmlns:a16="http://schemas.microsoft.com/office/drawing/2014/main" id="{6C63F563-D7EA-49BD-0506-CE63BFB58558}"/>
              </a:ext>
            </a:extLst>
          </p:cNvPr>
          <p:cNvSpPr txBox="1">
            <a:spLocks noChangeArrowheads="1"/>
          </p:cNvSpPr>
          <p:nvPr/>
        </p:nvSpPr>
        <p:spPr bwMode="auto">
          <a:xfrm>
            <a:off x="1438407" y="3429000"/>
            <a:ext cx="31210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r>
              <a:rPr lang="en-US" altLang="pl-PL" sz="1400" dirty="0"/>
              <a:t>Unloading of the cryomodule after transport</a:t>
            </a:r>
            <a:endParaRPr lang="en-US" altLang="pl-PL" sz="1400" b="1" dirty="0"/>
          </a:p>
        </p:txBody>
      </p:sp>
      <p:sp>
        <p:nvSpPr>
          <p:cNvPr id="11" name="TextBox 2">
            <a:extLst>
              <a:ext uri="{FF2B5EF4-FFF2-40B4-BE49-F238E27FC236}">
                <a16:creationId xmlns:a16="http://schemas.microsoft.com/office/drawing/2014/main" id="{19074804-4D84-C54F-0AEA-80A95C5B87BA}"/>
              </a:ext>
            </a:extLst>
          </p:cNvPr>
          <p:cNvSpPr txBox="1">
            <a:spLocks noChangeArrowheads="1"/>
          </p:cNvSpPr>
          <p:nvPr/>
        </p:nvSpPr>
        <p:spPr bwMode="auto">
          <a:xfrm>
            <a:off x="4721357" y="3429000"/>
            <a:ext cx="3121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r>
              <a:rPr lang="en-US" altLang="pl-PL" sz="1400"/>
              <a:t>Cryomodule preparation area</a:t>
            </a:r>
          </a:p>
        </p:txBody>
      </p:sp>
      <p:sp>
        <p:nvSpPr>
          <p:cNvPr id="12" name="TextBox 12">
            <a:extLst>
              <a:ext uri="{FF2B5EF4-FFF2-40B4-BE49-F238E27FC236}">
                <a16:creationId xmlns:a16="http://schemas.microsoft.com/office/drawing/2014/main" id="{69AD608A-E11F-D7F7-5B15-6F2BD47E9897}"/>
              </a:ext>
            </a:extLst>
          </p:cNvPr>
          <p:cNvSpPr txBox="1">
            <a:spLocks noChangeArrowheads="1"/>
          </p:cNvSpPr>
          <p:nvPr/>
        </p:nvSpPr>
        <p:spPr bwMode="auto">
          <a:xfrm>
            <a:off x="7955094" y="3429000"/>
            <a:ext cx="3121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algn="ctr"/>
            <a:r>
              <a:rPr lang="en-US" altLang="pl-PL" sz="1400"/>
              <a:t>Cryomodule test stand</a:t>
            </a:r>
          </a:p>
        </p:txBody>
      </p:sp>
      <p:sp>
        <p:nvSpPr>
          <p:cNvPr id="13" name="TextBox 13">
            <a:extLst>
              <a:ext uri="{FF2B5EF4-FFF2-40B4-BE49-F238E27FC236}">
                <a16:creationId xmlns:a16="http://schemas.microsoft.com/office/drawing/2014/main" id="{7C2C2900-C2BA-866C-AA68-7140E16247C3}"/>
              </a:ext>
            </a:extLst>
          </p:cNvPr>
          <p:cNvSpPr txBox="1">
            <a:spLocks noChangeArrowheads="1"/>
          </p:cNvSpPr>
          <p:nvPr/>
        </p:nvSpPr>
        <p:spPr bwMode="auto">
          <a:xfrm>
            <a:off x="1378082" y="6092825"/>
            <a:ext cx="334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r>
              <a:rPr lang="pl-PL" altLang="pl-PL" sz="1400"/>
              <a:t>Cryomodule test stand – module inside  </a:t>
            </a:r>
            <a:endParaRPr lang="de-DE" altLang="pl-PL" sz="1400"/>
          </a:p>
        </p:txBody>
      </p:sp>
      <p:sp>
        <p:nvSpPr>
          <p:cNvPr id="14" name="TextBox 14">
            <a:extLst>
              <a:ext uri="{FF2B5EF4-FFF2-40B4-BE49-F238E27FC236}">
                <a16:creationId xmlns:a16="http://schemas.microsoft.com/office/drawing/2014/main" id="{DFE62419-EFC7-36CA-694A-D0806E8B8690}"/>
              </a:ext>
            </a:extLst>
          </p:cNvPr>
          <p:cNvSpPr txBox="1">
            <a:spLocks noChangeArrowheads="1"/>
          </p:cNvSpPr>
          <p:nvPr/>
        </p:nvSpPr>
        <p:spPr bwMode="auto">
          <a:xfrm>
            <a:off x="6165982" y="6156325"/>
            <a:ext cx="3121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algn="ctr"/>
            <a:r>
              <a:rPr lang="pl-PL" altLang="pl-PL" sz="1400"/>
              <a:t>Cryomodule test stand – front view</a:t>
            </a:r>
            <a:endParaRPr lang="de-DE" altLang="pl-PL" sz="1400"/>
          </a:p>
        </p:txBody>
      </p:sp>
      <p:sp>
        <p:nvSpPr>
          <p:cNvPr id="15" name="Tytuł 1">
            <a:extLst>
              <a:ext uri="{FF2B5EF4-FFF2-40B4-BE49-F238E27FC236}">
                <a16:creationId xmlns:a16="http://schemas.microsoft.com/office/drawing/2014/main" id="{CB136EBC-6E2B-9A17-38C4-1EB59A604438}"/>
              </a:ext>
            </a:extLst>
          </p:cNvPr>
          <p:cNvSpPr>
            <a:spLocks noGrp="1" noChangeArrowheads="1"/>
          </p:cNvSpPr>
          <p:nvPr>
            <p:ph type="title" idx="4294967295"/>
          </p:nvPr>
        </p:nvSpPr>
        <p:spPr>
          <a:xfrm>
            <a:off x="6880225" y="209550"/>
            <a:ext cx="5311775" cy="481013"/>
          </a:xfrm>
        </p:spPr>
        <p:txBody>
          <a:bodyPr>
            <a:normAutofit fontScale="90000"/>
          </a:bodyPr>
          <a:lstStyle/>
          <a:p>
            <a:r>
              <a:rPr lang="en-US" altLang="de-DE" dirty="0">
                <a:solidFill>
                  <a:schemeClr val="bg1"/>
                </a:solidFill>
              </a:rPr>
              <a:t>AMTF Hall</a:t>
            </a:r>
            <a:r>
              <a:rPr lang="pl-PL" altLang="de-DE" dirty="0">
                <a:solidFill>
                  <a:schemeClr val="bg1"/>
                </a:solidFill>
              </a:rPr>
              <a:t> - </a:t>
            </a:r>
            <a:r>
              <a:rPr lang="pl-PL" altLang="de-DE" dirty="0" err="1">
                <a:solidFill>
                  <a:schemeClr val="bg1"/>
                </a:solidFill>
              </a:rPr>
              <a:t>Cryomodule</a:t>
            </a:r>
            <a:endParaRPr lang="pl-PL" altLang="de-DE" dirty="0">
              <a:solidFill>
                <a:schemeClr val="bg1"/>
              </a:solidFill>
            </a:endParaRPr>
          </a:p>
        </p:txBody>
      </p:sp>
      <p:pic>
        <p:nvPicPr>
          <p:cNvPr id="16" name="Picture 19" descr="DESY-Logo-cyan-RGB_Hintergrund weiss">
            <a:extLst>
              <a:ext uri="{FF2B5EF4-FFF2-40B4-BE49-F238E27FC236}">
                <a16:creationId xmlns:a16="http://schemas.microsoft.com/office/drawing/2014/main" id="{490FE6F6-FBA1-AC67-4D46-9FBE96B105A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185657" y="1268413"/>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Obraz 4">
            <a:extLst>
              <a:ext uri="{FF2B5EF4-FFF2-40B4-BE49-F238E27FC236}">
                <a16:creationId xmlns:a16="http://schemas.microsoft.com/office/drawing/2014/main" id="{BD0A4C29-FE4F-CEEB-97DE-6E9005F7D1A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943" y="1268413"/>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Symbol zastępczy numeru slajdu 17"/>
          <p:cNvSpPr>
            <a:spLocks noGrp="1"/>
          </p:cNvSpPr>
          <p:nvPr>
            <p:ph type="sldNum" sz="quarter" idx="12"/>
          </p:nvPr>
        </p:nvSpPr>
        <p:spPr/>
        <p:txBody>
          <a:bodyPr/>
          <a:lstStyle/>
          <a:p>
            <a:fld id="{DA1F6755-6A26-47F4-BE25-8C335550B41D}" type="slidenum">
              <a:rPr lang="pl-PL" smtClean="0"/>
              <a:t>18</a:t>
            </a:fld>
            <a:endParaRPr lang="pl-PL"/>
          </a:p>
        </p:txBody>
      </p:sp>
      <p:sp>
        <p:nvSpPr>
          <p:cNvPr id="19" name="Symbol zastępczy stopki 2">
            <a:extLst>
              <a:ext uri="{FF2B5EF4-FFF2-40B4-BE49-F238E27FC236}">
                <a16:creationId xmlns:a16="http://schemas.microsoft.com/office/drawing/2014/main" id="{6E9A1E59-F5EA-4663-81E8-C26DD601E41F}"/>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0" name="Symbol zastępczy daty 3">
            <a:extLst>
              <a:ext uri="{FF2B5EF4-FFF2-40B4-BE49-F238E27FC236}">
                <a16:creationId xmlns:a16="http://schemas.microsoft.com/office/drawing/2014/main" id="{1EC3DDD4-8575-4750-ADFE-D5CE8BE23E1B}"/>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9331923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a:extLst>
              <a:ext uri="{FF2B5EF4-FFF2-40B4-BE49-F238E27FC236}">
                <a16:creationId xmlns:a16="http://schemas.microsoft.com/office/drawing/2014/main" id="{A7822410-5176-1288-C855-DA1DB817ABE9}"/>
              </a:ext>
            </a:extLst>
          </p:cNvPr>
          <p:cNvSpPr txBox="1">
            <a:spLocks noChangeArrowheads="1"/>
          </p:cNvSpPr>
          <p:nvPr/>
        </p:nvSpPr>
        <p:spPr bwMode="auto">
          <a:xfrm>
            <a:off x="1774899" y="2201907"/>
            <a:ext cx="565785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600" b="1"/>
              <a:t>Main tasks:</a:t>
            </a:r>
            <a:endParaRPr lang="en-US" altLang="de-DE" sz="1600"/>
          </a:p>
          <a:p>
            <a:pPr eaLnBrk="1" hangingPunct="1">
              <a:buFont typeface="Wingdings" panose="05000000000000000000" pitchFamily="2" charset="2"/>
              <a:buChar char="§"/>
            </a:pPr>
            <a:r>
              <a:rPr lang="pl-PL" altLang="de-DE" sz="1600"/>
              <a:t> </a:t>
            </a:r>
            <a:r>
              <a:rPr lang="en-US" altLang="de-DE" sz="1600"/>
              <a:t>Unload the cryomodule from the truck</a:t>
            </a:r>
          </a:p>
          <a:p>
            <a:pPr eaLnBrk="1" hangingPunct="1">
              <a:buFont typeface="Wingdings" panose="05000000000000000000" pitchFamily="2" charset="2"/>
              <a:buChar char="§"/>
            </a:pPr>
            <a:r>
              <a:rPr lang="en-US" altLang="de-DE" sz="1600"/>
              <a:t> Incoming checks</a:t>
            </a:r>
          </a:p>
          <a:p>
            <a:pPr eaLnBrk="1" hangingPunct="1">
              <a:buFont typeface="Wingdings" panose="05000000000000000000" pitchFamily="2" charset="2"/>
              <a:buChar char="§"/>
            </a:pPr>
            <a:r>
              <a:rPr lang="en-US" altLang="de-DE" sz="1600"/>
              <a:t> Load the cryomodule to the movable support</a:t>
            </a:r>
          </a:p>
          <a:p>
            <a:pPr eaLnBrk="1" hangingPunct="1">
              <a:buFont typeface="Wingdings" panose="05000000000000000000" pitchFamily="2" charset="2"/>
              <a:buChar char="§"/>
            </a:pPr>
            <a:r>
              <a:rPr lang="en-US" altLang="de-DE" sz="1600"/>
              <a:t> Assembling Cryomodule at the test stand </a:t>
            </a:r>
          </a:p>
          <a:p>
            <a:pPr eaLnBrk="1" hangingPunct="1">
              <a:buFont typeface="Wingdings" panose="05000000000000000000" pitchFamily="2" charset="2"/>
              <a:buChar char="§"/>
            </a:pPr>
            <a:r>
              <a:rPr lang="en-US" altLang="de-DE" sz="1600"/>
              <a:t> Connecting Cryomodule beam line to the test stand under clean room conditions</a:t>
            </a:r>
          </a:p>
          <a:p>
            <a:pPr eaLnBrk="1" hangingPunct="1">
              <a:buFont typeface="Wingdings" panose="05000000000000000000" pitchFamily="2" charset="2"/>
              <a:buChar char="§"/>
            </a:pPr>
            <a:r>
              <a:rPr lang="en-US" altLang="de-DE" sz="1600"/>
              <a:t> Leak check of beam line interconnections and mass spectroscopy of the beam line</a:t>
            </a:r>
          </a:p>
          <a:p>
            <a:pPr eaLnBrk="1" hangingPunct="1">
              <a:buFont typeface="Wingdings" panose="05000000000000000000" pitchFamily="2" charset="2"/>
              <a:buChar char="§"/>
            </a:pPr>
            <a:r>
              <a:rPr lang="en-US" altLang="de-DE" sz="1600"/>
              <a:t> Connecting of the waveguides</a:t>
            </a:r>
          </a:p>
          <a:p>
            <a:pPr eaLnBrk="1" hangingPunct="1">
              <a:buFont typeface="Wingdings" panose="05000000000000000000" pitchFamily="2" charset="2"/>
              <a:buChar char="§"/>
            </a:pPr>
            <a:r>
              <a:rPr lang="en-US" altLang="de-DE" sz="1600"/>
              <a:t> Connecting of all electrical cables</a:t>
            </a:r>
          </a:p>
          <a:p>
            <a:pPr eaLnBrk="1" hangingPunct="1">
              <a:buFont typeface="Wingdings" panose="05000000000000000000" pitchFamily="2" charset="2"/>
              <a:buChar char="§"/>
            </a:pPr>
            <a:r>
              <a:rPr lang="en-US" altLang="de-DE" sz="1600"/>
              <a:t> Connect of all cryomodule process pipes to the test stands</a:t>
            </a:r>
          </a:p>
          <a:p>
            <a:pPr eaLnBrk="1" hangingPunct="1">
              <a:buFont typeface="Wingdings" panose="05000000000000000000" pitchFamily="2" charset="2"/>
              <a:buChar char="§"/>
            </a:pPr>
            <a:r>
              <a:rPr lang="en-US" altLang="de-DE" sz="1600"/>
              <a:t> Leak check of cryomodule vessel (ISO-VAC)</a:t>
            </a:r>
          </a:p>
          <a:p>
            <a:pPr eaLnBrk="1" hangingPunct="1">
              <a:buFont typeface="Wingdings" panose="05000000000000000000" pitchFamily="2" charset="2"/>
              <a:buChar char="§"/>
            </a:pPr>
            <a:r>
              <a:rPr lang="en-US" altLang="de-DE" sz="1600"/>
              <a:t> Leak check of cryomodule cryogenic lines</a:t>
            </a:r>
          </a:p>
          <a:p>
            <a:pPr eaLnBrk="1" hangingPunct="1">
              <a:buFont typeface="Wingdings" panose="05000000000000000000" pitchFamily="2" charset="2"/>
              <a:buChar char="§"/>
            </a:pPr>
            <a:r>
              <a:rPr lang="en-US" altLang="de-DE" sz="1600"/>
              <a:t> Assembly and isolating thermal shields </a:t>
            </a:r>
          </a:p>
          <a:p>
            <a:pPr eaLnBrk="1" hangingPunct="1">
              <a:buFont typeface="Wingdings" panose="05000000000000000000" pitchFamily="2" charset="2"/>
              <a:buChar char="§"/>
            </a:pPr>
            <a:r>
              <a:rPr lang="en-US" altLang="de-DE" sz="1600"/>
              <a:t> Pumping down of is</a:t>
            </a:r>
            <a:r>
              <a:rPr lang="pl-PL" altLang="de-DE" sz="1600"/>
              <a:t>o</a:t>
            </a:r>
            <a:r>
              <a:rPr lang="en-US" altLang="de-DE" sz="1600"/>
              <a:t>lation vacuum</a:t>
            </a:r>
          </a:p>
        </p:txBody>
      </p:sp>
      <p:pic>
        <p:nvPicPr>
          <p:cNvPr id="5" name="Picture 18" descr="C:\amarendziak\Zdjecia\2011-11-10 Dismounting of vacuum monitoring system beam line connection in clean room CMTB\SAM_3236.JPG">
            <a:extLst>
              <a:ext uri="{FF2B5EF4-FFF2-40B4-BE49-F238E27FC236}">
                <a16:creationId xmlns:a16="http://schemas.microsoft.com/office/drawing/2014/main" id="{674469A9-8155-B965-736B-55A6A3137D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88511" y="4999082"/>
            <a:ext cx="189865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a:extLst>
              <a:ext uri="{FF2B5EF4-FFF2-40B4-BE49-F238E27FC236}">
                <a16:creationId xmlns:a16="http://schemas.microsoft.com/office/drawing/2014/main" id="{A75C7F66-09FF-6D72-D1FA-0B2E62A0A0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4599" y="982707"/>
            <a:ext cx="1550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a:extLst>
              <a:ext uri="{FF2B5EF4-FFF2-40B4-BE49-F238E27FC236}">
                <a16:creationId xmlns:a16="http://schemas.microsoft.com/office/drawing/2014/main" id="{EE9EE61C-A58F-3332-1E96-0B386152CE0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86486" y="982707"/>
            <a:ext cx="166528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Symbol zastępczy obrazu 5" descr="demontaz transportation cap.JPG">
            <a:extLst>
              <a:ext uri="{FF2B5EF4-FFF2-40B4-BE49-F238E27FC236}">
                <a16:creationId xmlns:a16="http://schemas.microsoft.com/office/drawing/2014/main" id="{63029510-3DE5-3ADA-1852-A2C4054A04EA}"/>
              </a:ext>
            </a:extLst>
          </p:cNvPr>
          <p:cNvPicPr>
            <a:picLocks noChangeAspect="1"/>
          </p:cNvPicPr>
          <p:nvPr/>
        </p:nvPicPr>
        <p:blipFill>
          <a:blip r:embed="rId5">
            <a:extLst>
              <a:ext uri="{28A0092B-C50C-407E-A947-70E740481C1C}">
                <a14:useLocalDpi xmlns:a14="http://schemas.microsoft.com/office/drawing/2010/main" val="0"/>
              </a:ext>
            </a:extLst>
          </a:blip>
          <a:srcRect l="3372" r="3372"/>
          <a:stretch>
            <a:fillRect/>
          </a:stretch>
        </p:blipFill>
        <p:spPr bwMode="auto">
          <a:xfrm>
            <a:off x="3725936" y="982707"/>
            <a:ext cx="155098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descr="T:\IFJ_TEAM\Mechanical_Team\Module\Installation of the module on movable support into AMTF teststand\SAM_9235.JPG">
            <a:extLst>
              <a:ext uri="{FF2B5EF4-FFF2-40B4-BE49-F238E27FC236}">
                <a16:creationId xmlns:a16="http://schemas.microsoft.com/office/drawing/2014/main" id="{1775DD13-CFCC-B9C3-1C26-66CAA4487EB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32749" y="982707"/>
            <a:ext cx="166370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T:\IFJ_TEAM\Mechanical_Team\Module\Installation of the module on movable support into AMTF teststand\SAM_9282.JPG">
            <a:extLst>
              <a:ext uri="{FF2B5EF4-FFF2-40B4-BE49-F238E27FC236}">
                <a16:creationId xmlns:a16="http://schemas.microsoft.com/office/drawing/2014/main" id="{E81EFA24-656F-B924-9DB1-1D3784F541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23461" y="982707"/>
            <a:ext cx="166370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Symbol zastępczy obrazu 5" descr="MLI na rurach modulu.JPG">
            <a:extLst>
              <a:ext uri="{FF2B5EF4-FFF2-40B4-BE49-F238E27FC236}">
                <a16:creationId xmlns:a16="http://schemas.microsoft.com/office/drawing/2014/main" id="{7D5FF06F-098E-AC82-4820-220FC813770A}"/>
              </a:ext>
            </a:extLst>
          </p:cNvPr>
          <p:cNvPicPr>
            <a:picLocks noChangeAspect="1"/>
          </p:cNvPicPr>
          <p:nvPr/>
        </p:nvPicPr>
        <p:blipFill>
          <a:blip r:embed="rId8">
            <a:extLst>
              <a:ext uri="{28A0092B-C50C-407E-A947-70E740481C1C}">
                <a14:useLocalDpi xmlns:a14="http://schemas.microsoft.com/office/drawing/2010/main" val="0"/>
              </a:ext>
            </a:extLst>
          </a:blip>
          <a:srcRect l="3372" r="3372"/>
          <a:stretch>
            <a:fillRect/>
          </a:stretch>
        </p:blipFill>
        <p:spPr bwMode="auto">
          <a:xfrm>
            <a:off x="7354961" y="4999082"/>
            <a:ext cx="155098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6">
            <a:extLst>
              <a:ext uri="{FF2B5EF4-FFF2-40B4-BE49-F238E27FC236}">
                <a16:creationId xmlns:a16="http://schemas.microsoft.com/office/drawing/2014/main" id="{959D3976-C300-276A-0DEC-707AAB65355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32749" y="2290807"/>
            <a:ext cx="3554412" cy="2366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Symbol zastępczy tekstu 2">
            <a:extLst>
              <a:ext uri="{FF2B5EF4-FFF2-40B4-BE49-F238E27FC236}">
                <a16:creationId xmlns:a16="http://schemas.microsoft.com/office/drawing/2014/main" id="{76CD2BAD-154A-52D6-251A-CCCBE0D7C18E}"/>
              </a:ext>
            </a:extLst>
          </p:cNvPr>
          <p:cNvSpPr txBox="1">
            <a:spLocks noChangeArrowheads="1"/>
          </p:cNvSpPr>
          <p:nvPr/>
        </p:nvSpPr>
        <p:spPr>
          <a:xfrm>
            <a:off x="5054842" y="199824"/>
            <a:ext cx="7137157" cy="3508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de-DE" sz="2000" b="1" i="1" dirty="0">
                <a:solidFill>
                  <a:schemeClr val="bg1"/>
                </a:solidFill>
                <a:latin typeface="Arial" panose="020B0604020202020204" pitchFamily="34" charset="0"/>
                <a:cs typeface="Arial" panose="020B0604020202020204" pitchFamily="34" charset="0"/>
              </a:rPr>
              <a:t>Preparation and assembling</a:t>
            </a:r>
            <a:r>
              <a:rPr lang="pl-PL" altLang="de-DE" sz="2000" b="1" i="1" dirty="0">
                <a:solidFill>
                  <a:schemeClr val="bg1"/>
                </a:solidFill>
                <a:latin typeface="Arial" panose="020B0604020202020204" pitchFamily="34" charset="0"/>
                <a:cs typeface="Arial" panose="020B0604020202020204" pitchFamily="34" charset="0"/>
              </a:rPr>
              <a:t> of </a:t>
            </a:r>
            <a:r>
              <a:rPr lang="pl-PL" altLang="de-DE" sz="2000" b="1" i="1" dirty="0" err="1">
                <a:solidFill>
                  <a:schemeClr val="bg1"/>
                </a:solidFill>
                <a:latin typeface="Arial" panose="020B0604020202020204" pitchFamily="34" charset="0"/>
                <a:cs typeface="Arial" panose="020B0604020202020204" pitchFamily="34" charset="0"/>
              </a:rPr>
              <a:t>cryomodules</a:t>
            </a:r>
            <a:r>
              <a:rPr lang="pl-PL" altLang="de-DE" sz="2000" b="1" i="1" dirty="0">
                <a:solidFill>
                  <a:schemeClr val="bg1"/>
                </a:solidFill>
                <a:latin typeface="Arial" panose="020B0604020202020204" pitchFamily="34" charset="0"/>
                <a:cs typeface="Arial" panose="020B0604020202020204" pitchFamily="34" charset="0"/>
              </a:rPr>
              <a:t> </a:t>
            </a:r>
            <a:r>
              <a:rPr lang="pl-PL" altLang="de-DE" sz="2000" b="1" i="1" dirty="0" err="1">
                <a:solidFill>
                  <a:schemeClr val="bg1"/>
                </a:solidFill>
                <a:latin typeface="Arial" panose="020B0604020202020204" pitchFamily="34" charset="0"/>
                <a:cs typeface="Arial" panose="020B0604020202020204" pitchFamily="34" charset="0"/>
              </a:rPr>
              <a:t>at</a:t>
            </a:r>
            <a:r>
              <a:rPr lang="pl-PL" altLang="de-DE" sz="2000" b="1" i="1" dirty="0">
                <a:solidFill>
                  <a:schemeClr val="bg1"/>
                </a:solidFill>
                <a:latin typeface="Arial" panose="020B0604020202020204" pitchFamily="34" charset="0"/>
                <a:cs typeface="Arial" panose="020B0604020202020204" pitchFamily="34" charset="0"/>
              </a:rPr>
              <a:t> AMTF hall</a:t>
            </a:r>
            <a:endParaRPr lang="en-US" altLang="de-DE" sz="2000" b="1" i="1" dirty="0">
              <a:solidFill>
                <a:schemeClr val="bg1"/>
              </a:solidFill>
              <a:latin typeface="Arial" panose="020B0604020202020204" pitchFamily="34" charset="0"/>
              <a:cs typeface="Arial" panose="020B0604020202020204" pitchFamily="34" charset="0"/>
            </a:endParaRPr>
          </a:p>
          <a:p>
            <a:endParaRPr lang="pl-PL" altLang="de-DE" sz="2000" b="1" i="1" dirty="0">
              <a:solidFill>
                <a:schemeClr val="bg1"/>
              </a:solidFill>
              <a:latin typeface="Arial" panose="020B0604020202020204" pitchFamily="34" charset="0"/>
              <a:cs typeface="Arial" panose="020B0604020202020204" pitchFamily="34" charset="0"/>
            </a:endParaRPr>
          </a:p>
        </p:txBody>
      </p:sp>
      <p:pic>
        <p:nvPicPr>
          <p:cNvPr id="14" name="Picture 19" descr="DESY-Logo-cyan-RGB_Hintergrund weiss">
            <a:extLst>
              <a:ext uri="{FF2B5EF4-FFF2-40B4-BE49-F238E27FC236}">
                <a16:creationId xmlns:a16="http://schemas.microsoft.com/office/drawing/2014/main" id="{CC3287DF-DD90-9E71-ABD1-96AAA8D4CBB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127277" y="982707"/>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Obraz 4">
            <a:extLst>
              <a:ext uri="{FF2B5EF4-FFF2-40B4-BE49-F238E27FC236}">
                <a16:creationId xmlns:a16="http://schemas.microsoft.com/office/drawing/2014/main" id="{BB57017F-77E9-AE53-8EF0-6840326605C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7597" y="982707"/>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Symbol zastępczy numeru slajdu 15"/>
          <p:cNvSpPr>
            <a:spLocks noGrp="1"/>
          </p:cNvSpPr>
          <p:nvPr>
            <p:ph type="sldNum" sz="quarter" idx="12"/>
          </p:nvPr>
        </p:nvSpPr>
        <p:spPr/>
        <p:txBody>
          <a:bodyPr/>
          <a:lstStyle/>
          <a:p>
            <a:fld id="{DA1F6755-6A26-47F4-BE25-8C335550B41D}" type="slidenum">
              <a:rPr lang="pl-PL" smtClean="0"/>
              <a:t>19</a:t>
            </a:fld>
            <a:endParaRPr lang="pl-PL"/>
          </a:p>
        </p:txBody>
      </p:sp>
      <p:sp>
        <p:nvSpPr>
          <p:cNvPr id="17" name="Symbol zastępczy stopki 2">
            <a:extLst>
              <a:ext uri="{FF2B5EF4-FFF2-40B4-BE49-F238E27FC236}">
                <a16:creationId xmlns:a16="http://schemas.microsoft.com/office/drawing/2014/main" id="{73A29D1E-18C8-4309-9BB9-A429A26E6D5B}"/>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8" name="Symbol zastępczy daty 3">
            <a:extLst>
              <a:ext uri="{FF2B5EF4-FFF2-40B4-BE49-F238E27FC236}">
                <a16:creationId xmlns:a16="http://schemas.microsoft.com/office/drawing/2014/main" id="{6D885B31-19BE-42E6-BAD5-0C5C67D1F0F8}"/>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912298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p:cNvSpPr/>
          <p:nvPr/>
        </p:nvSpPr>
        <p:spPr>
          <a:xfrm>
            <a:off x="5233301" y="35973"/>
            <a:ext cx="6933658" cy="738664"/>
          </a:xfrm>
          <a:prstGeom prst="rect">
            <a:avLst/>
          </a:prstGeom>
        </p:spPr>
        <p:txBody>
          <a:bodyPr wrap="square">
            <a:spAutoFit/>
          </a:bodyPr>
          <a:lstStyle/>
          <a:p>
            <a:r>
              <a:rPr lang="pl-PL" sz="2400" b="1" dirty="0">
                <a:solidFill>
                  <a:schemeClr val="bg1"/>
                </a:solidFill>
              </a:rPr>
              <a:t>IFJ PAN – in-</a:t>
            </a:r>
            <a:r>
              <a:rPr lang="pl-PL" sz="2400" b="1" dirty="0" err="1">
                <a:solidFill>
                  <a:schemeClr val="bg1"/>
                </a:solidFill>
              </a:rPr>
              <a:t>kind</a:t>
            </a:r>
            <a:r>
              <a:rPr lang="pl-PL" sz="2400" b="1" dirty="0">
                <a:solidFill>
                  <a:schemeClr val="bg1"/>
                </a:solidFill>
              </a:rPr>
              <a:t> </a:t>
            </a:r>
            <a:r>
              <a:rPr lang="pl-PL" sz="2400" b="1" dirty="0" err="1">
                <a:solidFill>
                  <a:schemeClr val="bg1"/>
                </a:solidFill>
              </a:rPr>
              <a:t>contribution</a:t>
            </a:r>
            <a:r>
              <a:rPr lang="pl-PL" sz="2400" b="1" dirty="0">
                <a:solidFill>
                  <a:schemeClr val="bg1"/>
                </a:solidFill>
              </a:rPr>
              <a:t> to FOCAL</a:t>
            </a:r>
          </a:p>
          <a:p>
            <a:r>
              <a:rPr lang="en-US" b="1" dirty="0">
                <a:solidFill>
                  <a:schemeClr val="bg1"/>
                </a:solidFill>
              </a:rPr>
              <a:t>COOLING SYSTEM</a:t>
            </a:r>
            <a:r>
              <a:rPr lang="pl-PL" b="1" dirty="0">
                <a:solidFill>
                  <a:schemeClr val="bg1"/>
                </a:solidFill>
              </a:rPr>
              <a:t> </a:t>
            </a:r>
            <a:r>
              <a:rPr lang="en-US" b="1" dirty="0">
                <a:solidFill>
                  <a:schemeClr val="bg1"/>
                </a:solidFill>
              </a:rPr>
              <a:t>RESPONSIBILITY AND SCOPE OF WORK</a:t>
            </a:r>
          </a:p>
        </p:txBody>
      </p:sp>
      <p:sp>
        <p:nvSpPr>
          <p:cNvPr id="4" name="Symbol zastępczy daty 3"/>
          <p:cNvSpPr>
            <a:spLocks noGrp="1"/>
          </p:cNvSpPr>
          <p:nvPr>
            <p:ph type="dt" sz="half" idx="10"/>
          </p:nvPr>
        </p:nvSpPr>
        <p:spPr/>
        <p:txBody>
          <a:bodyPr/>
          <a:lstStyle/>
          <a:p>
            <a:r>
              <a:rPr lang="pl-PL" dirty="0"/>
              <a:t>10.10.2024, </a:t>
            </a:r>
            <a:r>
              <a:rPr lang="pl-PL" dirty="0" err="1"/>
              <a:t>Krakow</a:t>
            </a:r>
            <a:endParaRPr lang="pl-PL" dirty="0"/>
          </a:p>
        </p:txBody>
      </p:sp>
      <p:sp>
        <p:nvSpPr>
          <p:cNvPr id="6" name="Symbol zastępczy numeru slajdu 5"/>
          <p:cNvSpPr>
            <a:spLocks noGrp="1"/>
          </p:cNvSpPr>
          <p:nvPr>
            <p:ph type="sldNum" sz="quarter" idx="12"/>
          </p:nvPr>
        </p:nvSpPr>
        <p:spPr/>
        <p:txBody>
          <a:bodyPr/>
          <a:lstStyle/>
          <a:p>
            <a:fld id="{DA1F6755-6A26-47F4-BE25-8C335550B41D}" type="slidenum">
              <a:rPr lang="pl-PL" smtClean="0"/>
              <a:t>2</a:t>
            </a:fld>
            <a:endParaRPr lang="pl-PL"/>
          </a:p>
        </p:txBody>
      </p:sp>
      <p:pic>
        <p:nvPicPr>
          <p:cNvPr id="7" name="Obraz 6">
            <a:extLst>
              <a:ext uri="{FF2B5EF4-FFF2-40B4-BE49-F238E27FC236}">
                <a16:creationId xmlns:a16="http://schemas.microsoft.com/office/drawing/2014/main" id="{BA8CFE3E-4713-44B7-93EF-BB31004A525B}"/>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18529" r="26569"/>
          <a:stretch/>
        </p:blipFill>
        <p:spPr>
          <a:xfrm>
            <a:off x="8007546" y="3481754"/>
            <a:ext cx="2331336" cy="2008528"/>
          </a:xfrm>
          <a:prstGeom prst="rect">
            <a:avLst/>
          </a:prstGeom>
        </p:spPr>
      </p:pic>
      <p:pic>
        <p:nvPicPr>
          <p:cNvPr id="8" name="Obraz 7">
            <a:extLst>
              <a:ext uri="{FF2B5EF4-FFF2-40B4-BE49-F238E27FC236}">
                <a16:creationId xmlns:a16="http://schemas.microsoft.com/office/drawing/2014/main" id="{AD097037-E6C9-400C-9B50-BE58CC81D2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64238" y="1108085"/>
            <a:ext cx="2626946" cy="2198387"/>
          </a:xfrm>
          <a:prstGeom prst="rect">
            <a:avLst/>
          </a:prstGeom>
        </p:spPr>
      </p:pic>
      <p:pic>
        <p:nvPicPr>
          <p:cNvPr id="9" name="Obraz 8">
            <a:extLst>
              <a:ext uri="{FF2B5EF4-FFF2-40B4-BE49-F238E27FC236}">
                <a16:creationId xmlns:a16="http://schemas.microsoft.com/office/drawing/2014/main" id="{10616FCA-4257-49CF-894C-9D05F6732F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4381" y="1210076"/>
            <a:ext cx="3132110" cy="3827216"/>
          </a:xfrm>
          <a:prstGeom prst="rect">
            <a:avLst/>
          </a:prstGeom>
        </p:spPr>
      </p:pic>
      <p:cxnSp>
        <p:nvCxnSpPr>
          <p:cNvPr id="10" name="Łącznik prosty ze strzałką 9">
            <a:extLst>
              <a:ext uri="{FF2B5EF4-FFF2-40B4-BE49-F238E27FC236}">
                <a16:creationId xmlns:a16="http://schemas.microsoft.com/office/drawing/2014/main" id="{677E9C45-0AD6-4AB8-9D45-AD19EA10B382}"/>
              </a:ext>
            </a:extLst>
          </p:cNvPr>
          <p:cNvCxnSpPr>
            <a:cxnSpLocks/>
          </p:cNvCxnSpPr>
          <p:nvPr/>
        </p:nvCxnSpPr>
        <p:spPr>
          <a:xfrm flipV="1">
            <a:off x="3636967" y="1749021"/>
            <a:ext cx="2782514" cy="41098"/>
          </a:xfrm>
          <a:prstGeom prst="straightConnector1">
            <a:avLst/>
          </a:prstGeom>
          <a:ln w="38100">
            <a:solidFill>
              <a:srgbClr val="FF000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pole tekstowe 10">
            <a:extLst>
              <a:ext uri="{FF2B5EF4-FFF2-40B4-BE49-F238E27FC236}">
                <a16:creationId xmlns:a16="http://schemas.microsoft.com/office/drawing/2014/main" id="{1DD91A46-3455-4185-B2D5-46C5FFF499E6}"/>
              </a:ext>
            </a:extLst>
          </p:cNvPr>
          <p:cNvSpPr txBox="1"/>
          <p:nvPr/>
        </p:nvSpPr>
        <p:spPr>
          <a:xfrm>
            <a:off x="294406" y="5104283"/>
            <a:ext cx="2960727" cy="646331"/>
          </a:xfrm>
          <a:prstGeom prst="rect">
            <a:avLst/>
          </a:prstGeom>
          <a:noFill/>
        </p:spPr>
        <p:txBody>
          <a:bodyPr wrap="square" rtlCol="0">
            <a:spAutoFit/>
          </a:bodyPr>
          <a:lstStyle/>
          <a:p>
            <a:pPr algn="ctr"/>
            <a:r>
              <a:rPr lang="en-AU" dirty="0"/>
              <a:t>FOCAL</a:t>
            </a:r>
            <a:r>
              <a:rPr lang="pl-PL" dirty="0"/>
              <a:t> model with </a:t>
            </a:r>
          </a:p>
          <a:p>
            <a:pPr algn="ctr"/>
            <a:r>
              <a:rPr lang="pl-PL" dirty="0" err="1"/>
              <a:t>cooling</a:t>
            </a:r>
            <a:r>
              <a:rPr lang="pl-PL" dirty="0"/>
              <a:t> system </a:t>
            </a:r>
          </a:p>
        </p:txBody>
      </p:sp>
      <p:cxnSp>
        <p:nvCxnSpPr>
          <p:cNvPr id="12" name="Łącznik prosty ze strzałką 11">
            <a:extLst>
              <a:ext uri="{FF2B5EF4-FFF2-40B4-BE49-F238E27FC236}">
                <a16:creationId xmlns:a16="http://schemas.microsoft.com/office/drawing/2014/main" id="{C0104A65-64E9-4648-A678-A73D05C14CDA}"/>
              </a:ext>
            </a:extLst>
          </p:cNvPr>
          <p:cNvCxnSpPr>
            <a:cxnSpLocks/>
          </p:cNvCxnSpPr>
          <p:nvPr/>
        </p:nvCxnSpPr>
        <p:spPr>
          <a:xfrm>
            <a:off x="4139519" y="2903002"/>
            <a:ext cx="4129848" cy="1021407"/>
          </a:xfrm>
          <a:prstGeom prst="straightConnector1">
            <a:avLst/>
          </a:prstGeom>
          <a:ln w="38100">
            <a:solidFill>
              <a:srgbClr val="FF000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3" name="Obraz 12">
            <a:extLst>
              <a:ext uri="{FF2B5EF4-FFF2-40B4-BE49-F238E27FC236}">
                <a16:creationId xmlns:a16="http://schemas.microsoft.com/office/drawing/2014/main" id="{5C628E45-98C8-4289-A324-DD0914012F7E}"/>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5233301" y="4248916"/>
            <a:ext cx="2006417" cy="1517319"/>
          </a:xfrm>
          <a:prstGeom prst="rect">
            <a:avLst/>
          </a:prstGeom>
        </p:spPr>
      </p:pic>
      <p:sp>
        <p:nvSpPr>
          <p:cNvPr id="14" name="pole tekstowe 13">
            <a:extLst>
              <a:ext uri="{FF2B5EF4-FFF2-40B4-BE49-F238E27FC236}">
                <a16:creationId xmlns:a16="http://schemas.microsoft.com/office/drawing/2014/main" id="{4D6179E1-E6AB-4CAF-83A2-2902FEE2F0AA}"/>
              </a:ext>
            </a:extLst>
          </p:cNvPr>
          <p:cNvSpPr txBox="1"/>
          <p:nvPr/>
        </p:nvSpPr>
        <p:spPr>
          <a:xfrm>
            <a:off x="8575644" y="1210076"/>
            <a:ext cx="2772294" cy="369332"/>
          </a:xfrm>
          <a:prstGeom prst="rect">
            <a:avLst/>
          </a:prstGeom>
          <a:noFill/>
        </p:spPr>
        <p:txBody>
          <a:bodyPr wrap="square" rtlCol="0">
            <a:spAutoFit/>
          </a:bodyPr>
          <a:lstStyle/>
          <a:p>
            <a:pPr algn="ctr"/>
            <a:r>
              <a:rPr lang="en-AU" dirty="0"/>
              <a:t>FOCAL-E</a:t>
            </a:r>
            <a:r>
              <a:rPr lang="pl-PL" dirty="0"/>
              <a:t> </a:t>
            </a:r>
            <a:r>
              <a:rPr lang="pl-PL" dirty="0" err="1"/>
              <a:t>heat</a:t>
            </a:r>
            <a:r>
              <a:rPr lang="pl-PL" dirty="0"/>
              <a:t> </a:t>
            </a:r>
            <a:r>
              <a:rPr lang="en-AU" dirty="0"/>
              <a:t>exchanger</a:t>
            </a:r>
            <a:endParaRPr lang="pl-PL" dirty="0"/>
          </a:p>
        </p:txBody>
      </p:sp>
      <p:sp>
        <p:nvSpPr>
          <p:cNvPr id="15" name="pole tekstowe 14">
            <a:extLst>
              <a:ext uri="{FF2B5EF4-FFF2-40B4-BE49-F238E27FC236}">
                <a16:creationId xmlns:a16="http://schemas.microsoft.com/office/drawing/2014/main" id="{EA731567-F532-49D6-8735-F96B40E203E1}"/>
              </a:ext>
            </a:extLst>
          </p:cNvPr>
          <p:cNvSpPr txBox="1"/>
          <p:nvPr/>
        </p:nvSpPr>
        <p:spPr>
          <a:xfrm>
            <a:off x="9169040" y="5647924"/>
            <a:ext cx="2997920" cy="646331"/>
          </a:xfrm>
          <a:prstGeom prst="rect">
            <a:avLst/>
          </a:prstGeom>
          <a:noFill/>
        </p:spPr>
        <p:txBody>
          <a:bodyPr wrap="square" rtlCol="0">
            <a:spAutoFit/>
          </a:bodyPr>
          <a:lstStyle/>
          <a:p>
            <a:pPr algn="ctr"/>
            <a:r>
              <a:rPr lang="pl-PL" dirty="0"/>
              <a:t>EXTERNAL ELECTRONICS </a:t>
            </a:r>
          </a:p>
          <a:p>
            <a:pPr algn="ctr"/>
            <a:r>
              <a:rPr lang="pl-PL" dirty="0"/>
              <a:t>heat </a:t>
            </a:r>
            <a:r>
              <a:rPr lang="pl-PL" dirty="0" err="1"/>
              <a:t>exchangers</a:t>
            </a:r>
            <a:endParaRPr lang="pl-PL" dirty="0"/>
          </a:p>
        </p:txBody>
      </p:sp>
      <p:sp>
        <p:nvSpPr>
          <p:cNvPr id="16" name="pole tekstowe 15">
            <a:extLst>
              <a:ext uri="{FF2B5EF4-FFF2-40B4-BE49-F238E27FC236}">
                <a16:creationId xmlns:a16="http://schemas.microsoft.com/office/drawing/2014/main" id="{420B8D37-65E6-4F1F-9211-2ABD277A7F32}"/>
              </a:ext>
            </a:extLst>
          </p:cNvPr>
          <p:cNvSpPr txBox="1"/>
          <p:nvPr/>
        </p:nvSpPr>
        <p:spPr>
          <a:xfrm>
            <a:off x="4941044" y="5766235"/>
            <a:ext cx="2997920" cy="923330"/>
          </a:xfrm>
          <a:prstGeom prst="rect">
            <a:avLst/>
          </a:prstGeom>
          <a:noFill/>
        </p:spPr>
        <p:txBody>
          <a:bodyPr wrap="square" rtlCol="0">
            <a:spAutoFit/>
          </a:bodyPr>
          <a:lstStyle/>
          <a:p>
            <a:pPr algn="ctr"/>
            <a:r>
              <a:rPr lang="pl-PL" dirty="0"/>
              <a:t>READOUT UNIT</a:t>
            </a:r>
          </a:p>
          <a:p>
            <a:pPr algn="ctr"/>
            <a:r>
              <a:rPr lang="pl-PL" dirty="0"/>
              <a:t>heat </a:t>
            </a:r>
            <a:r>
              <a:rPr lang="pl-PL" dirty="0" err="1"/>
              <a:t>exchengers</a:t>
            </a:r>
            <a:endParaRPr lang="pl-PL" dirty="0"/>
          </a:p>
          <a:p>
            <a:pPr algn="ctr"/>
            <a:endParaRPr lang="pl-PL" dirty="0">
              <a:solidFill>
                <a:srgbClr val="FF0000"/>
              </a:solidFill>
            </a:endParaRPr>
          </a:p>
        </p:txBody>
      </p:sp>
      <p:sp>
        <p:nvSpPr>
          <p:cNvPr id="17" name="Symbol zastępczy stopki 2">
            <a:extLst>
              <a:ext uri="{FF2B5EF4-FFF2-40B4-BE49-F238E27FC236}">
                <a16:creationId xmlns:a16="http://schemas.microsoft.com/office/drawing/2014/main" id="{8AF3AE86-A6DA-4EDA-8A77-B0BE35A7D397}"/>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 name="pole tekstowe 1">
            <a:extLst>
              <a:ext uri="{FF2B5EF4-FFF2-40B4-BE49-F238E27FC236}">
                <a16:creationId xmlns:a16="http://schemas.microsoft.com/office/drawing/2014/main" id="{C5F891C4-83CE-46E9-95DD-26CF9E64A4EE}"/>
              </a:ext>
            </a:extLst>
          </p:cNvPr>
          <p:cNvSpPr txBox="1"/>
          <p:nvPr/>
        </p:nvSpPr>
        <p:spPr>
          <a:xfrm>
            <a:off x="9891720" y="2175917"/>
            <a:ext cx="1965569" cy="1200329"/>
          </a:xfrm>
          <a:prstGeom prst="rect">
            <a:avLst/>
          </a:prstGeom>
          <a:noFill/>
        </p:spPr>
        <p:txBody>
          <a:bodyPr wrap="square" rtlCol="0">
            <a:spAutoFit/>
          </a:bodyPr>
          <a:lstStyle/>
          <a:p>
            <a:pPr marL="285750" indent="-285750">
              <a:buFont typeface="Arial" panose="020B0604020202020204" pitchFamily="34" charset="0"/>
              <a:buChar char="•"/>
            </a:pPr>
            <a:r>
              <a:rPr lang="pl-PL" b="1" i="1" u="sng" dirty="0"/>
              <a:t>DESIGN</a:t>
            </a:r>
          </a:p>
          <a:p>
            <a:pPr marL="285750" indent="-285750">
              <a:buFont typeface="Arial" panose="020B0604020202020204" pitchFamily="34" charset="0"/>
              <a:buChar char="•"/>
            </a:pPr>
            <a:r>
              <a:rPr lang="pl-PL" b="1" i="1" u="sng" dirty="0"/>
              <a:t>PRODUCTION</a:t>
            </a:r>
          </a:p>
          <a:p>
            <a:pPr marL="285750" indent="-285750">
              <a:buFont typeface="Arial" panose="020B0604020202020204" pitchFamily="34" charset="0"/>
              <a:buChar char="•"/>
            </a:pPr>
            <a:r>
              <a:rPr lang="pl-PL" b="1" i="1" u="sng" dirty="0"/>
              <a:t>TEST</a:t>
            </a:r>
          </a:p>
          <a:p>
            <a:pPr marL="285750" indent="-285750">
              <a:buFont typeface="Arial" panose="020B0604020202020204" pitchFamily="34" charset="0"/>
              <a:buChar char="•"/>
            </a:pPr>
            <a:r>
              <a:rPr lang="pl-PL" b="1" i="1" u="sng" dirty="0"/>
              <a:t>DELIVERY</a:t>
            </a:r>
          </a:p>
        </p:txBody>
      </p:sp>
    </p:spTree>
    <p:extLst>
      <p:ext uri="{BB962C8B-B14F-4D97-AF65-F5344CB8AC3E}">
        <p14:creationId xmlns:p14="http://schemas.microsoft.com/office/powerpoint/2010/main" val="39871791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1">
            <a:extLst>
              <a:ext uri="{FF2B5EF4-FFF2-40B4-BE49-F238E27FC236}">
                <a16:creationId xmlns:a16="http://schemas.microsoft.com/office/drawing/2014/main" id="{96DA9FD2-9FAC-FAFB-C8CB-7AB7912F1021}"/>
              </a:ext>
            </a:extLst>
          </p:cNvPr>
          <p:cNvSpPr>
            <a:spLocks noGrp="1" noChangeArrowheads="1"/>
          </p:cNvSpPr>
          <p:nvPr>
            <p:ph type="title" idx="4294967295"/>
          </p:nvPr>
        </p:nvSpPr>
        <p:spPr>
          <a:xfrm>
            <a:off x="8232775" y="163513"/>
            <a:ext cx="3959225" cy="481012"/>
          </a:xfrm>
        </p:spPr>
        <p:txBody>
          <a:bodyPr>
            <a:normAutofit fontScale="90000"/>
          </a:bodyPr>
          <a:lstStyle/>
          <a:p>
            <a:r>
              <a:rPr lang="en-US" altLang="de-DE" dirty="0">
                <a:solidFill>
                  <a:schemeClr val="bg1"/>
                </a:solidFill>
              </a:rPr>
              <a:t>AMTF Hall</a:t>
            </a:r>
            <a:r>
              <a:rPr lang="pl-PL" altLang="de-DE" dirty="0">
                <a:solidFill>
                  <a:schemeClr val="bg1"/>
                </a:solidFill>
              </a:rPr>
              <a:t> - </a:t>
            </a:r>
            <a:r>
              <a:rPr lang="pl-PL" altLang="de-DE" dirty="0" err="1">
                <a:solidFill>
                  <a:schemeClr val="bg1"/>
                </a:solidFill>
              </a:rPr>
              <a:t>Cavity</a:t>
            </a:r>
            <a:endParaRPr lang="pl-PL" altLang="de-DE" dirty="0">
              <a:solidFill>
                <a:schemeClr val="bg1"/>
              </a:solidFill>
            </a:endParaRPr>
          </a:p>
        </p:txBody>
      </p:sp>
      <p:pic>
        <p:nvPicPr>
          <p:cNvPr id="5" name="Obraz 1">
            <a:extLst>
              <a:ext uri="{FF2B5EF4-FFF2-40B4-BE49-F238E27FC236}">
                <a16:creationId xmlns:a16="http://schemas.microsoft.com/office/drawing/2014/main" id="{1C31B215-90BA-56D3-FE53-924FA1A34C5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5713" y="1365250"/>
            <a:ext cx="31210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az 2">
            <a:extLst>
              <a:ext uri="{FF2B5EF4-FFF2-40B4-BE49-F238E27FC236}">
                <a16:creationId xmlns:a16="http://schemas.microsoft.com/office/drawing/2014/main" id="{394F3FD2-5F8C-755C-843A-F2EE44B3F3C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22788" y="1365250"/>
            <a:ext cx="3119437"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Obraz 3">
            <a:extLst>
              <a:ext uri="{FF2B5EF4-FFF2-40B4-BE49-F238E27FC236}">
                <a16:creationId xmlns:a16="http://schemas.microsoft.com/office/drawing/2014/main" id="{AD25D127-41CC-3750-72F2-EF8FE9D5D73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26363" y="1365250"/>
            <a:ext cx="3122612"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braz 4">
            <a:extLst>
              <a:ext uri="{FF2B5EF4-FFF2-40B4-BE49-F238E27FC236}">
                <a16:creationId xmlns:a16="http://schemas.microsoft.com/office/drawing/2014/main" id="{B5406B93-00B4-A1A2-E6D5-3EC3E408AFC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26363" y="3943350"/>
            <a:ext cx="3122612"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az 6">
            <a:extLst>
              <a:ext uri="{FF2B5EF4-FFF2-40B4-BE49-F238E27FC236}">
                <a16:creationId xmlns:a16="http://schemas.microsoft.com/office/drawing/2014/main" id="{4FE6F0F0-ECAB-1400-6682-A2019C152CC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19613" y="3943350"/>
            <a:ext cx="3122612"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Obraz 7">
            <a:extLst>
              <a:ext uri="{FF2B5EF4-FFF2-40B4-BE49-F238E27FC236}">
                <a16:creationId xmlns:a16="http://schemas.microsoft.com/office/drawing/2014/main" id="{9C153081-3A00-A1D9-B4BB-7196E729F8EF}"/>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255713" y="3943350"/>
            <a:ext cx="31210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DF51F541-3FE8-EB1D-342C-60A452F02D0C}"/>
              </a:ext>
            </a:extLst>
          </p:cNvPr>
          <p:cNvSpPr txBox="1">
            <a:spLocks noChangeArrowheads="1"/>
          </p:cNvSpPr>
          <p:nvPr/>
        </p:nvSpPr>
        <p:spPr bwMode="auto">
          <a:xfrm>
            <a:off x="1255713" y="3557588"/>
            <a:ext cx="3121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algn="ctr"/>
            <a:r>
              <a:rPr lang="en-US" altLang="pl-PL" sz="1400"/>
              <a:t>Vertical Cryostat </a:t>
            </a:r>
          </a:p>
        </p:txBody>
      </p:sp>
      <p:sp>
        <p:nvSpPr>
          <p:cNvPr id="12" name="TextBox 11">
            <a:extLst>
              <a:ext uri="{FF2B5EF4-FFF2-40B4-BE49-F238E27FC236}">
                <a16:creationId xmlns:a16="http://schemas.microsoft.com/office/drawing/2014/main" id="{AFDFB212-7226-AF4E-097F-CC50794655D0}"/>
              </a:ext>
            </a:extLst>
          </p:cNvPr>
          <p:cNvSpPr txBox="1">
            <a:spLocks noChangeArrowheads="1"/>
          </p:cNvSpPr>
          <p:nvPr/>
        </p:nvSpPr>
        <p:spPr bwMode="auto">
          <a:xfrm>
            <a:off x="4376738" y="3562350"/>
            <a:ext cx="32654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algn="ctr"/>
            <a:r>
              <a:rPr lang="pl-PL" altLang="pl-PL" sz="1400"/>
              <a:t> </a:t>
            </a:r>
            <a:r>
              <a:rPr lang="en-US" altLang="pl-PL" sz="1400"/>
              <a:t>Radiation protection shielding </a:t>
            </a:r>
          </a:p>
        </p:txBody>
      </p:sp>
      <p:sp>
        <p:nvSpPr>
          <p:cNvPr id="13" name="TextBox 12">
            <a:extLst>
              <a:ext uri="{FF2B5EF4-FFF2-40B4-BE49-F238E27FC236}">
                <a16:creationId xmlns:a16="http://schemas.microsoft.com/office/drawing/2014/main" id="{223F900C-6C49-77F9-835A-4446B100F098}"/>
              </a:ext>
            </a:extLst>
          </p:cNvPr>
          <p:cNvSpPr txBox="1">
            <a:spLocks noChangeArrowheads="1"/>
          </p:cNvSpPr>
          <p:nvPr/>
        </p:nvSpPr>
        <p:spPr bwMode="auto">
          <a:xfrm>
            <a:off x="7727950" y="3557588"/>
            <a:ext cx="3121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algn="ctr"/>
            <a:r>
              <a:rPr lang="pl-PL" altLang="pl-PL" sz="1400"/>
              <a:t>Cavity preparation area </a:t>
            </a:r>
            <a:endParaRPr lang="de-DE" altLang="pl-PL" sz="1400"/>
          </a:p>
        </p:txBody>
      </p:sp>
      <p:sp>
        <p:nvSpPr>
          <p:cNvPr id="14" name="TextBox 13">
            <a:extLst>
              <a:ext uri="{FF2B5EF4-FFF2-40B4-BE49-F238E27FC236}">
                <a16:creationId xmlns:a16="http://schemas.microsoft.com/office/drawing/2014/main" id="{EEAA09AA-ED92-B93E-793D-96B3CAC12D4E}"/>
              </a:ext>
            </a:extLst>
          </p:cNvPr>
          <p:cNvSpPr txBox="1">
            <a:spLocks noChangeArrowheads="1"/>
          </p:cNvSpPr>
          <p:nvPr/>
        </p:nvSpPr>
        <p:spPr bwMode="auto">
          <a:xfrm>
            <a:off x="1255713" y="6151563"/>
            <a:ext cx="3121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algn="ctr"/>
            <a:r>
              <a:rPr lang="pl-PL" altLang="pl-PL" sz="1400"/>
              <a:t>Cavity storage area </a:t>
            </a:r>
            <a:endParaRPr lang="de-DE" altLang="pl-PL" sz="1400"/>
          </a:p>
        </p:txBody>
      </p:sp>
      <p:sp>
        <p:nvSpPr>
          <p:cNvPr id="15" name="TextBox 14">
            <a:extLst>
              <a:ext uri="{FF2B5EF4-FFF2-40B4-BE49-F238E27FC236}">
                <a16:creationId xmlns:a16="http://schemas.microsoft.com/office/drawing/2014/main" id="{D6E71857-10C4-D663-6383-2D74D5FFD37A}"/>
              </a:ext>
            </a:extLst>
          </p:cNvPr>
          <p:cNvSpPr txBox="1">
            <a:spLocks noChangeArrowheads="1"/>
          </p:cNvSpPr>
          <p:nvPr/>
        </p:nvSpPr>
        <p:spPr bwMode="auto">
          <a:xfrm>
            <a:off x="4519613" y="6151563"/>
            <a:ext cx="3121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algn="ctr"/>
            <a:r>
              <a:rPr lang="pl-PL" altLang="pl-PL" sz="1400"/>
              <a:t>Cavity incoming check area </a:t>
            </a:r>
            <a:endParaRPr lang="de-DE" altLang="pl-PL" sz="1400"/>
          </a:p>
        </p:txBody>
      </p:sp>
      <p:sp>
        <p:nvSpPr>
          <p:cNvPr id="16" name="TextBox 15">
            <a:extLst>
              <a:ext uri="{FF2B5EF4-FFF2-40B4-BE49-F238E27FC236}">
                <a16:creationId xmlns:a16="http://schemas.microsoft.com/office/drawing/2014/main" id="{E06148BE-F588-8452-B2B7-9B285D8CF8DF}"/>
              </a:ext>
            </a:extLst>
          </p:cNvPr>
          <p:cNvSpPr txBox="1">
            <a:spLocks noChangeArrowheads="1"/>
          </p:cNvSpPr>
          <p:nvPr/>
        </p:nvSpPr>
        <p:spPr bwMode="auto">
          <a:xfrm>
            <a:off x="7727950" y="6145213"/>
            <a:ext cx="3121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pPr algn="ctr"/>
            <a:r>
              <a:rPr lang="pl-PL" altLang="pl-PL" sz="1400"/>
              <a:t> Clean room </a:t>
            </a:r>
            <a:endParaRPr lang="de-DE" altLang="pl-PL" sz="1400"/>
          </a:p>
        </p:txBody>
      </p:sp>
      <p:pic>
        <p:nvPicPr>
          <p:cNvPr id="17" name="Picture 19" descr="DESY-Logo-cyan-RGB_Hintergrund weiss">
            <a:extLst>
              <a:ext uri="{FF2B5EF4-FFF2-40B4-BE49-F238E27FC236}">
                <a16:creationId xmlns:a16="http://schemas.microsoft.com/office/drawing/2014/main" id="{6AB9E0F9-0A20-0B06-C3F1-AF436F3ED88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49071" y="1242789"/>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Obraz 4">
            <a:extLst>
              <a:ext uri="{FF2B5EF4-FFF2-40B4-BE49-F238E27FC236}">
                <a16:creationId xmlns:a16="http://schemas.microsoft.com/office/drawing/2014/main" id="{25CFBD96-F31B-9D8C-A2A4-47CF829D3D4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493" y="1367338"/>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Symbol zastępczy numeru slajdu 18"/>
          <p:cNvSpPr>
            <a:spLocks noGrp="1"/>
          </p:cNvSpPr>
          <p:nvPr>
            <p:ph type="sldNum" sz="quarter" idx="12"/>
          </p:nvPr>
        </p:nvSpPr>
        <p:spPr/>
        <p:txBody>
          <a:bodyPr/>
          <a:lstStyle/>
          <a:p>
            <a:fld id="{DA1F6755-6A26-47F4-BE25-8C335550B41D}" type="slidenum">
              <a:rPr lang="pl-PL" smtClean="0"/>
              <a:t>20</a:t>
            </a:fld>
            <a:endParaRPr lang="pl-PL"/>
          </a:p>
        </p:txBody>
      </p:sp>
      <p:sp>
        <p:nvSpPr>
          <p:cNvPr id="20" name="Symbol zastępczy stopki 2">
            <a:extLst>
              <a:ext uri="{FF2B5EF4-FFF2-40B4-BE49-F238E27FC236}">
                <a16:creationId xmlns:a16="http://schemas.microsoft.com/office/drawing/2014/main" id="{3A23BC01-F012-40D1-8AB8-10A6CC0B1AEE}"/>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1" name="Symbol zastępczy daty 3">
            <a:extLst>
              <a:ext uri="{FF2B5EF4-FFF2-40B4-BE49-F238E27FC236}">
                <a16:creationId xmlns:a16="http://schemas.microsoft.com/office/drawing/2014/main" id="{8DF3739B-5CDF-4AC4-A680-67C528C36F03}"/>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7543505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a:extLst>
              <a:ext uri="{FF2B5EF4-FFF2-40B4-BE49-F238E27FC236}">
                <a16:creationId xmlns:a16="http://schemas.microsoft.com/office/drawing/2014/main" id="{224DBCAA-0C5E-A617-FE84-CD116D15AA2E}"/>
              </a:ext>
            </a:extLst>
          </p:cNvPr>
          <p:cNvSpPr txBox="1"/>
          <p:nvPr/>
        </p:nvSpPr>
        <p:spPr>
          <a:xfrm>
            <a:off x="2039938" y="2698750"/>
            <a:ext cx="8834437" cy="1816100"/>
          </a:xfrm>
          <a:prstGeom prst="rect">
            <a:avLst/>
          </a:prstGeom>
          <a:noFill/>
        </p:spPr>
        <p:txBody>
          <a:bodyPr>
            <a:spAutoFit/>
          </a:bodyPr>
          <a:lstStyle/>
          <a:p>
            <a:pPr>
              <a:defRPr/>
            </a:pPr>
            <a:r>
              <a:rPr lang="en-US" sz="1600" b="1" dirty="0">
                <a:ea typeface="ＭＳ Ｐゴシック"/>
                <a:cs typeface="ＭＳ Ｐゴシック"/>
              </a:rPr>
              <a:t>Main tasks:</a:t>
            </a:r>
            <a:endParaRPr lang="en-US" sz="1600" dirty="0">
              <a:ea typeface="ＭＳ Ｐゴシック"/>
              <a:cs typeface="ＭＳ Ｐゴシック"/>
            </a:endParaRPr>
          </a:p>
          <a:p>
            <a:pPr marL="171450" indent="-171450">
              <a:buFont typeface="Wingdings" pitchFamily="2" charset="2"/>
              <a:buChar char="§"/>
              <a:defRPr/>
            </a:pPr>
            <a:r>
              <a:rPr lang="en-US" sz="1600" dirty="0">
                <a:ea typeface="ＭＳ Ｐゴシック"/>
                <a:cs typeface="ＭＳ Ｐゴシック"/>
              </a:rPr>
              <a:t>Incoming checks</a:t>
            </a:r>
          </a:p>
          <a:p>
            <a:pPr marL="171450" indent="-171450">
              <a:buFont typeface="Wingdings" pitchFamily="2" charset="2"/>
              <a:buChar char="§"/>
              <a:defRPr/>
            </a:pPr>
            <a:r>
              <a:rPr lang="en-US" sz="1600" dirty="0">
                <a:ea typeface="ＭＳ Ｐゴシック"/>
                <a:cs typeface="ＭＳ Ｐゴシック"/>
              </a:rPr>
              <a:t>Assembling Cavity to the Insert</a:t>
            </a:r>
          </a:p>
          <a:p>
            <a:pPr marL="171450" indent="-171450">
              <a:buFont typeface="Wingdings" pitchFamily="2" charset="2"/>
              <a:buChar char="§"/>
              <a:defRPr/>
            </a:pPr>
            <a:r>
              <a:rPr lang="en-US" sz="1600" dirty="0">
                <a:ea typeface="ＭＳ Ｐゴシック"/>
                <a:cs typeface="ＭＳ Ｐゴシック"/>
              </a:rPr>
              <a:t>Connecting Cavity to the vacuum line (in cleanroom conditions)</a:t>
            </a:r>
          </a:p>
          <a:p>
            <a:pPr marL="171450" indent="-171450">
              <a:buFont typeface="Wingdings" pitchFamily="2" charset="2"/>
              <a:buChar char="§"/>
              <a:defRPr/>
            </a:pPr>
            <a:r>
              <a:rPr lang="en-US" sz="1600" dirty="0">
                <a:ea typeface="ＭＳ Ｐゴシック"/>
                <a:cs typeface="ＭＳ Ｐゴシック"/>
              </a:rPr>
              <a:t>Tuning of Fundamental Mode Rejection Filters of both HOM couplers + Cables connection</a:t>
            </a:r>
          </a:p>
          <a:p>
            <a:pPr marL="171450" indent="-171450">
              <a:buFont typeface="Wingdings" pitchFamily="2" charset="2"/>
              <a:buChar char="§"/>
              <a:defRPr/>
            </a:pPr>
            <a:r>
              <a:rPr lang="en-US" sz="1600" dirty="0">
                <a:ea typeface="ＭＳ Ｐゴシック"/>
                <a:cs typeface="ＭＳ Ｐゴシック"/>
              </a:rPr>
              <a:t>Leak check of the Cavity </a:t>
            </a:r>
          </a:p>
          <a:p>
            <a:pPr marL="171450" indent="-171450">
              <a:buFont typeface="Wingdings" pitchFamily="2" charset="2"/>
              <a:buChar char="§"/>
              <a:defRPr/>
            </a:pPr>
            <a:r>
              <a:rPr lang="en-US" sz="1600" dirty="0">
                <a:ea typeface="ＭＳ Ｐゴシック"/>
                <a:cs typeface="ＭＳ Ｐゴシック"/>
              </a:rPr>
              <a:t>Transport of the Insert to the cryostat + vacuum connection</a:t>
            </a:r>
          </a:p>
        </p:txBody>
      </p:sp>
      <p:pic>
        <p:nvPicPr>
          <p:cNvPr id="5" name="Picture 8">
            <a:extLst>
              <a:ext uri="{FF2B5EF4-FFF2-40B4-BE49-F238E27FC236}">
                <a16:creationId xmlns:a16="http://schemas.microsoft.com/office/drawing/2014/main" id="{3AE55C26-C2F1-0E7E-7411-A9CF2F999AC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85925" y="4656138"/>
            <a:ext cx="1316038"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a:extLst>
              <a:ext uri="{FF2B5EF4-FFF2-40B4-BE49-F238E27FC236}">
                <a16:creationId xmlns:a16="http://schemas.microsoft.com/office/drawing/2014/main" id="{7D783D01-F42E-25BC-5CBE-44E2C8E0D71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2200" y="4656138"/>
            <a:ext cx="2338388"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a:extLst>
              <a:ext uri="{FF2B5EF4-FFF2-40B4-BE49-F238E27FC236}">
                <a16:creationId xmlns:a16="http://schemas.microsoft.com/office/drawing/2014/main" id="{BC27E5C3-84C5-EBA6-1C71-7A2A58054CE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57350" y="1066800"/>
            <a:ext cx="234315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a:extLst>
              <a:ext uri="{FF2B5EF4-FFF2-40B4-BE49-F238E27FC236}">
                <a16:creationId xmlns:a16="http://schemas.microsoft.com/office/drawing/2014/main" id="{CD799A08-1094-0312-2BDD-D055DC13282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232275" y="1047750"/>
            <a:ext cx="2344738"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a:extLst>
              <a:ext uri="{FF2B5EF4-FFF2-40B4-BE49-F238E27FC236}">
                <a16:creationId xmlns:a16="http://schemas.microsoft.com/office/drawing/2014/main" id="{D7A33589-88CF-F6B3-A770-85771174D28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529763" y="1066800"/>
            <a:ext cx="1316037"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a:extLst>
              <a:ext uri="{FF2B5EF4-FFF2-40B4-BE49-F238E27FC236}">
                <a16:creationId xmlns:a16="http://schemas.microsoft.com/office/drawing/2014/main" id="{E69709AE-0C99-7B9C-EEC9-BF5678A45564}"/>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451600" y="4656138"/>
            <a:ext cx="23368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4">
            <a:extLst>
              <a:ext uri="{FF2B5EF4-FFF2-40B4-BE49-F238E27FC236}">
                <a16:creationId xmlns:a16="http://schemas.microsoft.com/office/drawing/2014/main" id="{5B2E3DFC-33ED-D0F5-6A99-06B2CCFDD369}"/>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128125" y="4656138"/>
            <a:ext cx="1316038"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
            <a:extLst>
              <a:ext uri="{FF2B5EF4-FFF2-40B4-BE49-F238E27FC236}">
                <a16:creationId xmlns:a16="http://schemas.microsoft.com/office/drawing/2014/main" id="{92F33662-05BF-3BD9-8EAF-43526577148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786563" y="1077913"/>
            <a:ext cx="2341562"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9" descr="DESY-Logo-cyan-RGB_Hintergrund weiss">
            <a:extLst>
              <a:ext uri="{FF2B5EF4-FFF2-40B4-BE49-F238E27FC236}">
                <a16:creationId xmlns:a16="http://schemas.microsoft.com/office/drawing/2014/main" id="{285A3EF8-2C74-52A7-88B9-21F468D9D87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061103" y="942975"/>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Obraz 4">
            <a:extLst>
              <a:ext uri="{FF2B5EF4-FFF2-40B4-BE49-F238E27FC236}">
                <a16:creationId xmlns:a16="http://schemas.microsoft.com/office/drawing/2014/main" id="{CC8269BB-B9A4-6744-BDDE-E3159AD677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6497" y="1077913"/>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Symbol zastępczy tekstu 2">
            <a:extLst>
              <a:ext uri="{FF2B5EF4-FFF2-40B4-BE49-F238E27FC236}">
                <a16:creationId xmlns:a16="http://schemas.microsoft.com/office/drawing/2014/main" id="{76CD2BAD-154A-52D6-251A-CCCBE0D7C18E}"/>
              </a:ext>
            </a:extLst>
          </p:cNvPr>
          <p:cNvSpPr txBox="1">
            <a:spLocks noChangeArrowheads="1"/>
          </p:cNvSpPr>
          <p:nvPr/>
        </p:nvSpPr>
        <p:spPr>
          <a:xfrm>
            <a:off x="5054842" y="199824"/>
            <a:ext cx="7137157" cy="3508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de-DE" sz="2000" b="1" i="1" dirty="0">
                <a:solidFill>
                  <a:schemeClr val="bg1"/>
                </a:solidFill>
                <a:latin typeface="Arial" panose="020B0604020202020204" pitchFamily="34" charset="0"/>
                <a:cs typeface="Arial" panose="020B0604020202020204" pitchFamily="34" charset="0"/>
              </a:rPr>
              <a:t>Preparation and assembling</a:t>
            </a:r>
            <a:r>
              <a:rPr lang="pl-PL" altLang="de-DE" sz="2000" b="1" i="1" dirty="0">
                <a:solidFill>
                  <a:schemeClr val="bg1"/>
                </a:solidFill>
                <a:latin typeface="Arial" panose="020B0604020202020204" pitchFamily="34" charset="0"/>
                <a:cs typeface="Arial" panose="020B0604020202020204" pitchFamily="34" charset="0"/>
              </a:rPr>
              <a:t> of </a:t>
            </a:r>
            <a:r>
              <a:rPr lang="pl-PL" altLang="de-DE" sz="2000" b="1" i="1" dirty="0" err="1">
                <a:solidFill>
                  <a:schemeClr val="bg1"/>
                </a:solidFill>
                <a:latin typeface="Arial" panose="020B0604020202020204" pitchFamily="34" charset="0"/>
                <a:cs typeface="Arial" panose="020B0604020202020204" pitchFamily="34" charset="0"/>
              </a:rPr>
              <a:t>cavities</a:t>
            </a:r>
            <a:r>
              <a:rPr lang="pl-PL" altLang="de-DE" sz="2000" b="1" i="1" dirty="0">
                <a:solidFill>
                  <a:schemeClr val="bg1"/>
                </a:solidFill>
                <a:latin typeface="Arial" panose="020B0604020202020204" pitchFamily="34" charset="0"/>
                <a:cs typeface="Arial" panose="020B0604020202020204" pitchFamily="34" charset="0"/>
              </a:rPr>
              <a:t> </a:t>
            </a:r>
            <a:r>
              <a:rPr lang="pl-PL" altLang="de-DE" sz="2000" b="1" i="1" dirty="0" err="1">
                <a:solidFill>
                  <a:schemeClr val="bg1"/>
                </a:solidFill>
                <a:latin typeface="Arial" panose="020B0604020202020204" pitchFamily="34" charset="0"/>
                <a:cs typeface="Arial" panose="020B0604020202020204" pitchFamily="34" charset="0"/>
              </a:rPr>
              <a:t>at</a:t>
            </a:r>
            <a:r>
              <a:rPr lang="pl-PL" altLang="de-DE" sz="2000" b="1" i="1" dirty="0">
                <a:solidFill>
                  <a:schemeClr val="bg1"/>
                </a:solidFill>
                <a:latin typeface="Arial" panose="020B0604020202020204" pitchFamily="34" charset="0"/>
                <a:cs typeface="Arial" panose="020B0604020202020204" pitchFamily="34" charset="0"/>
              </a:rPr>
              <a:t> AMTF hall</a:t>
            </a:r>
            <a:endParaRPr lang="en-US" altLang="de-DE" sz="2000" b="1" i="1" dirty="0">
              <a:solidFill>
                <a:schemeClr val="bg1"/>
              </a:solidFill>
              <a:latin typeface="Arial" panose="020B0604020202020204" pitchFamily="34" charset="0"/>
              <a:cs typeface="Arial" panose="020B0604020202020204" pitchFamily="34" charset="0"/>
            </a:endParaRPr>
          </a:p>
          <a:p>
            <a:endParaRPr lang="pl-PL" altLang="de-DE" sz="2000" b="1" i="1" dirty="0">
              <a:solidFill>
                <a:schemeClr val="bg1"/>
              </a:solidFill>
              <a:latin typeface="Arial" panose="020B0604020202020204" pitchFamily="34" charset="0"/>
              <a:cs typeface="Arial" panose="020B0604020202020204" pitchFamily="34" charset="0"/>
            </a:endParaRPr>
          </a:p>
        </p:txBody>
      </p:sp>
      <p:sp>
        <p:nvSpPr>
          <p:cNvPr id="3" name="Symbol zastępczy stopki 2"/>
          <p:cNvSpPr>
            <a:spLocks noGrp="1"/>
          </p:cNvSpPr>
          <p:nvPr>
            <p:ph type="ftr" sz="quarter" idx="11"/>
          </p:nvPr>
        </p:nvSpPr>
        <p:spPr/>
        <p:txBody>
          <a:bodyPr/>
          <a:lstStyle/>
          <a:p>
            <a:r>
              <a:rPr lang="pl-PL"/>
              <a:t>FAIR seminar</a:t>
            </a:r>
            <a:endParaRPr lang="pl-PL" dirty="0"/>
          </a:p>
        </p:txBody>
      </p:sp>
      <p:sp>
        <p:nvSpPr>
          <p:cNvPr id="16" name="Symbol zastępczy numeru slajdu 15"/>
          <p:cNvSpPr>
            <a:spLocks noGrp="1"/>
          </p:cNvSpPr>
          <p:nvPr>
            <p:ph type="sldNum" sz="quarter" idx="12"/>
          </p:nvPr>
        </p:nvSpPr>
        <p:spPr/>
        <p:txBody>
          <a:bodyPr/>
          <a:lstStyle/>
          <a:p>
            <a:fld id="{DA1F6755-6A26-47F4-BE25-8C335550B41D}" type="slidenum">
              <a:rPr lang="pl-PL" smtClean="0"/>
              <a:t>21</a:t>
            </a:fld>
            <a:endParaRPr lang="pl-PL"/>
          </a:p>
        </p:txBody>
      </p:sp>
      <p:sp>
        <p:nvSpPr>
          <p:cNvPr id="17" name="Symbol zastępczy daty 3">
            <a:extLst>
              <a:ext uri="{FF2B5EF4-FFF2-40B4-BE49-F238E27FC236}">
                <a16:creationId xmlns:a16="http://schemas.microsoft.com/office/drawing/2014/main" id="{0E8C2762-DDC3-42AA-AB9B-3435F592E148}"/>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799727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a:extLst>
              <a:ext uri="{FF2B5EF4-FFF2-40B4-BE49-F238E27FC236}">
                <a16:creationId xmlns:a16="http://schemas.microsoft.com/office/drawing/2014/main" id="{F35FA17C-85A9-0B77-0B95-BF8CDEFABAF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800000">
            <a:off x="1294177" y="1612508"/>
            <a:ext cx="1736725" cy="245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Obraz 7">
            <a:extLst>
              <a:ext uri="{FF2B5EF4-FFF2-40B4-BE49-F238E27FC236}">
                <a16:creationId xmlns:a16="http://schemas.microsoft.com/office/drawing/2014/main" id="{A1637702-5BAA-DC7B-0F94-64CD7897B9F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6920" y="912766"/>
            <a:ext cx="4505934" cy="535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a:extLst>
              <a:ext uri="{FF2B5EF4-FFF2-40B4-BE49-F238E27FC236}">
                <a16:creationId xmlns:a16="http://schemas.microsoft.com/office/drawing/2014/main" id="{216C80C2-F8C2-B819-C634-8C8D141F83C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1800000">
            <a:off x="3775993" y="1620416"/>
            <a:ext cx="1728787"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a:extLst>
              <a:ext uri="{FF2B5EF4-FFF2-40B4-BE49-F238E27FC236}">
                <a16:creationId xmlns:a16="http://schemas.microsoft.com/office/drawing/2014/main" id="{582959CD-3D21-71EB-421A-0FDA06C0C28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34568" y="2410991"/>
            <a:ext cx="2122487"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ole tekstowe 14">
            <a:extLst>
              <a:ext uri="{FF2B5EF4-FFF2-40B4-BE49-F238E27FC236}">
                <a16:creationId xmlns:a16="http://schemas.microsoft.com/office/drawing/2014/main" id="{D996B925-81F0-003F-56E7-6D9D9B66C241}"/>
              </a:ext>
            </a:extLst>
          </p:cNvPr>
          <p:cNvSpPr txBox="1">
            <a:spLocks noChangeArrowheads="1"/>
          </p:cNvSpPr>
          <p:nvPr/>
        </p:nvSpPr>
        <p:spPr bwMode="auto">
          <a:xfrm>
            <a:off x="250839" y="5444285"/>
            <a:ext cx="32781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r>
              <a:rPr lang="en-US" altLang="pl-PL" sz="1400" dirty="0"/>
              <a:t>Number of created procedures:</a:t>
            </a:r>
          </a:p>
          <a:p>
            <a:endParaRPr lang="en-US" altLang="pl-PL" sz="1400" dirty="0"/>
          </a:p>
          <a:p>
            <a:r>
              <a:rPr lang="en-US" altLang="pl-PL" sz="1400" dirty="0"/>
              <a:t>~50 </a:t>
            </a:r>
            <a:r>
              <a:rPr lang="pl-PL" altLang="pl-PL" sz="1400" dirty="0"/>
              <a:t>for</a:t>
            </a:r>
            <a:r>
              <a:rPr lang="en-US" altLang="pl-PL" sz="1400" dirty="0"/>
              <a:t> Cryomodule  (AMTF)</a:t>
            </a:r>
          </a:p>
          <a:p>
            <a:r>
              <a:rPr lang="en-US" altLang="pl-PL" sz="1400" dirty="0"/>
              <a:t>~19 </a:t>
            </a:r>
            <a:r>
              <a:rPr lang="pl-PL" altLang="pl-PL" sz="1400" dirty="0"/>
              <a:t>for</a:t>
            </a:r>
            <a:r>
              <a:rPr lang="en-US" altLang="pl-PL" sz="1400" dirty="0"/>
              <a:t> Cavity (AMTF)</a:t>
            </a:r>
          </a:p>
        </p:txBody>
      </p:sp>
      <p:sp>
        <p:nvSpPr>
          <p:cNvPr id="10" name="Symbol zastępczy tekstu 2">
            <a:extLst>
              <a:ext uri="{FF2B5EF4-FFF2-40B4-BE49-F238E27FC236}">
                <a16:creationId xmlns:a16="http://schemas.microsoft.com/office/drawing/2014/main" id="{69143866-9D5D-A461-D22D-BFF1DB274770}"/>
              </a:ext>
            </a:extLst>
          </p:cNvPr>
          <p:cNvSpPr txBox="1">
            <a:spLocks noChangeArrowheads="1"/>
          </p:cNvSpPr>
          <p:nvPr/>
        </p:nvSpPr>
        <p:spPr>
          <a:xfrm>
            <a:off x="6230413" y="208888"/>
            <a:ext cx="4226572" cy="3508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de-DE" b="1" dirty="0">
                <a:solidFill>
                  <a:schemeClr val="bg1"/>
                </a:solidFill>
                <a:latin typeface="Arial" panose="020B0604020202020204" pitchFamily="34" charset="0"/>
                <a:cs typeface="Arial" panose="020B0604020202020204" pitchFamily="34" charset="0"/>
              </a:rPr>
              <a:t>XFEL Procedures</a:t>
            </a:r>
          </a:p>
          <a:p>
            <a:pPr marL="0" indent="0">
              <a:buNone/>
            </a:pPr>
            <a:endParaRPr lang="en-US" altLang="de-DE" b="1" dirty="0">
              <a:solidFill>
                <a:schemeClr val="bg1"/>
              </a:solidFill>
              <a:latin typeface="Arial" panose="020B0604020202020204" pitchFamily="34" charset="0"/>
              <a:cs typeface="Arial" panose="020B0604020202020204" pitchFamily="34" charset="0"/>
            </a:endParaRPr>
          </a:p>
        </p:txBody>
      </p:sp>
      <p:pic>
        <p:nvPicPr>
          <p:cNvPr id="11" name="Picture 19" descr="DESY-Logo-cyan-RGB_Hintergrund weiss">
            <a:extLst>
              <a:ext uri="{FF2B5EF4-FFF2-40B4-BE49-F238E27FC236}">
                <a16:creationId xmlns:a16="http://schemas.microsoft.com/office/drawing/2014/main" id="{4EBA7483-2A52-F440-36FD-E1B5D2B91C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55103" y="88585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Obraz 4">
            <a:extLst>
              <a:ext uri="{FF2B5EF4-FFF2-40B4-BE49-F238E27FC236}">
                <a16:creationId xmlns:a16="http://schemas.microsoft.com/office/drawing/2014/main" id="{C4370A70-8695-4BE1-6DA3-F7B46608D5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497" y="962398"/>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pole tekstowe 14">
            <a:extLst>
              <a:ext uri="{FF2B5EF4-FFF2-40B4-BE49-F238E27FC236}">
                <a16:creationId xmlns:a16="http://schemas.microsoft.com/office/drawing/2014/main" id="{D996B925-81F0-003F-56E7-6D9D9B66C241}"/>
              </a:ext>
            </a:extLst>
          </p:cNvPr>
          <p:cNvSpPr txBox="1">
            <a:spLocks noChangeArrowheads="1"/>
          </p:cNvSpPr>
          <p:nvPr/>
        </p:nvSpPr>
        <p:spPr bwMode="auto">
          <a:xfrm>
            <a:off x="3117680" y="5373066"/>
            <a:ext cx="32781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endParaRPr lang="en-US" altLang="pl-PL" sz="1400" dirty="0"/>
          </a:p>
          <a:p>
            <a:endParaRPr lang="en-US" altLang="pl-PL" sz="1400" dirty="0"/>
          </a:p>
          <a:p>
            <a:r>
              <a:rPr lang="en-US" altLang="pl-PL" sz="1400" dirty="0"/>
              <a:t>~</a:t>
            </a:r>
            <a:r>
              <a:rPr lang="pl-PL" altLang="pl-PL" sz="1400" dirty="0"/>
              <a:t>146</a:t>
            </a:r>
            <a:r>
              <a:rPr lang="en-US" altLang="pl-PL" sz="1400" dirty="0"/>
              <a:t> </a:t>
            </a:r>
            <a:r>
              <a:rPr lang="pl-PL" altLang="pl-PL" sz="1400" dirty="0"/>
              <a:t>for</a:t>
            </a:r>
            <a:r>
              <a:rPr lang="en-US" altLang="pl-PL" sz="1400" dirty="0"/>
              <a:t> </a:t>
            </a:r>
            <a:r>
              <a:rPr lang="en-US" altLang="pl-PL" sz="1400" dirty="0" err="1"/>
              <a:t>Cryomodule</a:t>
            </a:r>
            <a:r>
              <a:rPr lang="en-US" altLang="pl-PL" sz="1400" dirty="0"/>
              <a:t>  (</a:t>
            </a:r>
            <a:r>
              <a:rPr lang="pl-PL" altLang="pl-PL" sz="1400" dirty="0"/>
              <a:t>CMTB</a:t>
            </a:r>
            <a:r>
              <a:rPr lang="en-US" altLang="pl-PL" sz="1400" dirty="0"/>
              <a:t>)</a:t>
            </a:r>
          </a:p>
          <a:p>
            <a:r>
              <a:rPr lang="en-US" altLang="pl-PL" sz="1400" dirty="0"/>
              <a:t>~</a:t>
            </a:r>
            <a:r>
              <a:rPr lang="pl-PL" altLang="pl-PL" sz="1400" dirty="0"/>
              <a:t>21</a:t>
            </a:r>
            <a:r>
              <a:rPr lang="en-US" altLang="pl-PL" sz="1400" dirty="0"/>
              <a:t> </a:t>
            </a:r>
            <a:r>
              <a:rPr lang="pl-PL" altLang="pl-PL" sz="1400" dirty="0"/>
              <a:t>for</a:t>
            </a:r>
            <a:r>
              <a:rPr lang="en-US" altLang="pl-PL" sz="1400" dirty="0"/>
              <a:t> Cavity (</a:t>
            </a:r>
            <a:r>
              <a:rPr lang="pl-PL" altLang="pl-PL" sz="1400" dirty="0"/>
              <a:t>HALL 3</a:t>
            </a:r>
            <a:r>
              <a:rPr lang="en-US" altLang="pl-PL" sz="1400" dirty="0"/>
              <a:t>)</a:t>
            </a:r>
          </a:p>
        </p:txBody>
      </p:sp>
      <p:sp>
        <p:nvSpPr>
          <p:cNvPr id="5" name="Symbol zastępczy numeru slajdu 4"/>
          <p:cNvSpPr>
            <a:spLocks noGrp="1"/>
          </p:cNvSpPr>
          <p:nvPr>
            <p:ph type="sldNum" sz="quarter" idx="12"/>
          </p:nvPr>
        </p:nvSpPr>
        <p:spPr/>
        <p:txBody>
          <a:bodyPr/>
          <a:lstStyle/>
          <a:p>
            <a:fld id="{DA1F6755-6A26-47F4-BE25-8C335550B41D}" type="slidenum">
              <a:rPr lang="pl-PL" smtClean="0"/>
              <a:t>22</a:t>
            </a:fld>
            <a:endParaRPr lang="pl-PL"/>
          </a:p>
        </p:txBody>
      </p:sp>
      <p:sp>
        <p:nvSpPr>
          <p:cNvPr id="15" name="Symbol zastępczy stopki 2">
            <a:extLst>
              <a:ext uri="{FF2B5EF4-FFF2-40B4-BE49-F238E27FC236}">
                <a16:creationId xmlns:a16="http://schemas.microsoft.com/office/drawing/2014/main" id="{21A18BC8-48FF-44FE-A6CB-88A34EEFA315}"/>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6" name="Symbol zastępczy daty 3">
            <a:extLst>
              <a:ext uri="{FF2B5EF4-FFF2-40B4-BE49-F238E27FC236}">
                <a16:creationId xmlns:a16="http://schemas.microsoft.com/office/drawing/2014/main" id="{B2B13F24-C527-4628-AD7B-9988442E0460}"/>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8237572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7CE8A2F-1461-22C4-3F4A-40C2A726A5F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1382" t="28149" r="7248" b="21899"/>
          <a:stretch>
            <a:fillRect/>
          </a:stretch>
        </p:blipFill>
        <p:spPr bwMode="auto">
          <a:xfrm>
            <a:off x="2055813" y="1593850"/>
            <a:ext cx="3898900" cy="1468438"/>
          </a:xfrm>
          <a:prstGeom prst="rect">
            <a:avLst/>
          </a:prstGeom>
          <a:noFill/>
          <a:ln>
            <a:noFill/>
          </a:ln>
          <a:effectLst/>
          <a:extLst>
            <a:ext uri="{909E8E84-426E-40DD-AFC4-6F175D3DCCD1}">
              <a14:hiddenFill xmlns:a14="http://schemas.microsoft.com/office/drawing/2010/main">
                <a:blipFill dpi="0" rotWithShape="0">
                  <a:blip/>
                  <a:srcRect l="1382" t="28149" r="7248" b="21899"/>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Text Box 2">
            <a:extLst>
              <a:ext uri="{FF2B5EF4-FFF2-40B4-BE49-F238E27FC236}">
                <a16:creationId xmlns:a16="http://schemas.microsoft.com/office/drawing/2014/main" id="{2F8CE3B6-5E84-9C97-1F88-49EDBA697270}"/>
              </a:ext>
            </a:extLst>
          </p:cNvPr>
          <p:cNvSpPr txBox="1">
            <a:spLocks noChangeArrowheads="1"/>
          </p:cNvSpPr>
          <p:nvPr/>
        </p:nvSpPr>
        <p:spPr bwMode="auto">
          <a:xfrm>
            <a:off x="2189163" y="869950"/>
            <a:ext cx="8658225"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9pPr>
          </a:lstStyle>
          <a:p>
            <a:pPr>
              <a:buClrTx/>
              <a:buFontTx/>
              <a:buNone/>
            </a:pPr>
            <a:r>
              <a:rPr lang="en-US" altLang="pl-PL">
                <a:ea typeface="ＭＳ Ｐゴシック" panose="020B0600070205080204" pitchFamily="34" charset="-128"/>
              </a:rPr>
              <a:t>In November 2014 the major plan how to perform the test of the cryomodule with rate 1 per week</a:t>
            </a:r>
            <a:r>
              <a:rPr lang="pl-PL" altLang="pl-PL">
                <a:ea typeface="ＭＳ Ｐゴシック" panose="020B0600070205080204" pitchFamily="34" charset="-128"/>
              </a:rPr>
              <a:t> (21 days test program)</a:t>
            </a:r>
            <a:r>
              <a:rPr lang="en-US" altLang="pl-PL">
                <a:ea typeface="ＭＳ Ｐゴシック" panose="020B0600070205080204" pitchFamily="34" charset="-128"/>
              </a:rPr>
              <a:t> have been created</a:t>
            </a:r>
          </a:p>
        </p:txBody>
      </p:sp>
      <p:sp>
        <p:nvSpPr>
          <p:cNvPr id="4" name="Rectangle 3">
            <a:extLst>
              <a:ext uri="{FF2B5EF4-FFF2-40B4-BE49-F238E27FC236}">
                <a16:creationId xmlns:a16="http://schemas.microsoft.com/office/drawing/2014/main" id="{E7B1CF8A-4AA5-CA7F-AD37-FB4A76771F00}"/>
              </a:ext>
            </a:extLst>
          </p:cNvPr>
          <p:cNvSpPr>
            <a:spLocks noChangeArrowheads="1"/>
          </p:cNvSpPr>
          <p:nvPr/>
        </p:nvSpPr>
        <p:spPr bwMode="auto">
          <a:xfrm>
            <a:off x="4270375" y="3197225"/>
            <a:ext cx="4495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9pPr>
          </a:lstStyle>
          <a:p>
            <a:pPr algn="ctr">
              <a:spcBef>
                <a:spcPts val="600"/>
              </a:spcBef>
              <a:buClrTx/>
              <a:buFontTx/>
              <a:buNone/>
            </a:pPr>
            <a:r>
              <a:rPr lang="pl-PL" altLang="pl-PL" sz="2400" b="1">
                <a:solidFill>
                  <a:srgbClr val="003366"/>
                </a:solidFill>
              </a:rPr>
              <a:t>T</a:t>
            </a:r>
            <a:r>
              <a:rPr lang="en-US" altLang="pl-PL" sz="2400" b="1">
                <a:solidFill>
                  <a:srgbClr val="003366"/>
                </a:solidFill>
              </a:rPr>
              <a:t>est rate </a:t>
            </a:r>
            <a:r>
              <a:rPr lang="pl-PL" altLang="pl-PL" sz="2400" b="1">
                <a:solidFill>
                  <a:srgbClr val="0070C0"/>
                </a:solidFill>
              </a:rPr>
              <a:t>1</a:t>
            </a:r>
            <a:r>
              <a:rPr lang="en-US" altLang="pl-PL" sz="2400" b="1">
                <a:solidFill>
                  <a:srgbClr val="003366"/>
                </a:solidFill>
              </a:rPr>
              <a:t> module per week</a:t>
            </a:r>
          </a:p>
        </p:txBody>
      </p:sp>
      <p:sp>
        <p:nvSpPr>
          <p:cNvPr id="5" name="Rectangle 5">
            <a:extLst>
              <a:ext uri="{FF2B5EF4-FFF2-40B4-BE49-F238E27FC236}">
                <a16:creationId xmlns:a16="http://schemas.microsoft.com/office/drawing/2014/main" id="{787992C7-0F3F-7AE1-4672-32A697E3181D}"/>
              </a:ext>
            </a:extLst>
          </p:cNvPr>
          <p:cNvSpPr>
            <a:spLocks noChangeArrowheads="1"/>
          </p:cNvSpPr>
          <p:nvPr/>
        </p:nvSpPr>
        <p:spPr bwMode="auto">
          <a:xfrm>
            <a:off x="4243388" y="5567363"/>
            <a:ext cx="47244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9pPr>
          </a:lstStyle>
          <a:p>
            <a:pPr algn="ctr">
              <a:spcBef>
                <a:spcPts val="600"/>
              </a:spcBef>
              <a:buClrTx/>
              <a:buFontTx/>
              <a:buNone/>
            </a:pPr>
            <a:r>
              <a:rPr lang="pl-PL" altLang="pl-PL" sz="2400" b="1">
                <a:solidFill>
                  <a:srgbClr val="003366"/>
                </a:solidFill>
              </a:rPr>
              <a:t>T</a:t>
            </a:r>
            <a:r>
              <a:rPr lang="en-US" altLang="pl-PL" sz="2400" b="1">
                <a:solidFill>
                  <a:srgbClr val="003366"/>
                </a:solidFill>
              </a:rPr>
              <a:t>est rate </a:t>
            </a:r>
            <a:r>
              <a:rPr lang="pl-PL" altLang="pl-PL" sz="2400" b="1">
                <a:solidFill>
                  <a:srgbClr val="0070C0"/>
                </a:solidFill>
              </a:rPr>
              <a:t>1.5</a:t>
            </a:r>
            <a:r>
              <a:rPr lang="en-US" altLang="pl-PL" sz="2400" b="1">
                <a:solidFill>
                  <a:srgbClr val="003366"/>
                </a:solidFill>
              </a:rPr>
              <a:t> module per week</a:t>
            </a:r>
          </a:p>
        </p:txBody>
      </p:sp>
      <p:pic>
        <p:nvPicPr>
          <p:cNvPr id="787" name="Picture 787">
            <a:extLst>
              <a:ext uri="{FF2B5EF4-FFF2-40B4-BE49-F238E27FC236}">
                <a16:creationId xmlns:a16="http://schemas.microsoft.com/office/drawing/2014/main" id="{0B4D53A7-F3C6-ECA2-A79B-127A2A9AAD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9013" y="1611313"/>
            <a:ext cx="4572000" cy="1463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88" name="Picture 788">
            <a:extLst>
              <a:ext uri="{FF2B5EF4-FFF2-40B4-BE49-F238E27FC236}">
                <a16:creationId xmlns:a16="http://schemas.microsoft.com/office/drawing/2014/main" id="{D69DA9B0-935F-5C95-AF59-746B41A3ECC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5225" y="3783013"/>
            <a:ext cx="4308475" cy="1631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90" name="Obraz 789">
            <a:extLst>
              <a:ext uri="{FF2B5EF4-FFF2-40B4-BE49-F238E27FC236}">
                <a16:creationId xmlns:a16="http://schemas.microsoft.com/office/drawing/2014/main" id="{5D3393DB-19CB-A5BB-CA37-B816743BEC17}"/>
              </a:ext>
            </a:extLst>
          </p:cNvPr>
          <p:cNvPicPr>
            <a:picLocks noChangeAspect="1"/>
          </p:cNvPicPr>
          <p:nvPr/>
        </p:nvPicPr>
        <p:blipFill>
          <a:blip r:embed="rId5"/>
          <a:stretch>
            <a:fillRect/>
          </a:stretch>
        </p:blipFill>
        <p:spPr>
          <a:xfrm>
            <a:off x="2055813" y="3746967"/>
            <a:ext cx="3936680" cy="1684337"/>
          </a:xfrm>
          <a:prstGeom prst="rect">
            <a:avLst/>
          </a:prstGeom>
        </p:spPr>
      </p:pic>
      <p:pic>
        <p:nvPicPr>
          <p:cNvPr id="6" name="Picture 19" descr="DESY-Logo-cyan-RGB_Hintergrund weiss">
            <a:extLst>
              <a:ext uri="{FF2B5EF4-FFF2-40B4-BE49-F238E27FC236}">
                <a16:creationId xmlns:a16="http://schemas.microsoft.com/office/drawing/2014/main" id="{9929C565-824F-F4A3-D2D2-4970E37114C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45324" y="1055688"/>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Obraz 4">
            <a:extLst>
              <a:ext uri="{FF2B5EF4-FFF2-40B4-BE49-F238E27FC236}">
                <a16:creationId xmlns:a16="http://schemas.microsoft.com/office/drawing/2014/main" id="{A930DB65-7E16-2162-C2E4-236129564A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592" y="1117600"/>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Symbol zastępczy numeru slajdu 9"/>
          <p:cNvSpPr>
            <a:spLocks noGrp="1"/>
          </p:cNvSpPr>
          <p:nvPr>
            <p:ph type="sldNum" sz="quarter" idx="12"/>
          </p:nvPr>
        </p:nvSpPr>
        <p:spPr/>
        <p:txBody>
          <a:bodyPr/>
          <a:lstStyle/>
          <a:p>
            <a:fld id="{DA1F6755-6A26-47F4-BE25-8C335550B41D}" type="slidenum">
              <a:rPr lang="pl-PL" smtClean="0"/>
              <a:t>23</a:t>
            </a:fld>
            <a:endParaRPr lang="pl-PL"/>
          </a:p>
        </p:txBody>
      </p:sp>
      <p:sp>
        <p:nvSpPr>
          <p:cNvPr id="14" name="Symbol zastępczy stopki 2">
            <a:extLst>
              <a:ext uri="{FF2B5EF4-FFF2-40B4-BE49-F238E27FC236}">
                <a16:creationId xmlns:a16="http://schemas.microsoft.com/office/drawing/2014/main" id="{F5297A8C-25A0-4D6B-8D00-4501772709FA}"/>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5" name="Symbol zastępczy daty 3">
            <a:extLst>
              <a:ext uri="{FF2B5EF4-FFF2-40B4-BE49-F238E27FC236}">
                <a16:creationId xmlns:a16="http://schemas.microsoft.com/office/drawing/2014/main" id="{078D8C02-E84F-479C-AA68-F32EA1C9EF82}"/>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375899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image.freepik.com/darmowe-wektory/mapa-europy_21-2999.jpg">
            <a:extLst>
              <a:ext uri="{FF2B5EF4-FFF2-40B4-BE49-F238E27FC236}">
                <a16:creationId xmlns:a16="http://schemas.microsoft.com/office/drawing/2014/main" id="{50B5E7A2-D0FD-98CF-DC32-D353C799D0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1735" y="1459356"/>
            <a:ext cx="6328529" cy="4478496"/>
          </a:xfrm>
          <a:prstGeom prst="rect">
            <a:avLst/>
          </a:prstGeom>
          <a:noFill/>
          <a:extLst>
            <a:ext uri="{909E8E84-426E-40DD-AFC4-6F175D3DCCD1}">
              <a14:hiddenFill xmlns:a14="http://schemas.microsoft.com/office/drawing/2010/main">
                <a:solidFill>
                  <a:srgbClr val="FFFFFF"/>
                </a:solidFill>
              </a14:hiddenFill>
            </a:ext>
          </a:extLst>
        </p:spPr>
      </p:pic>
      <p:pic>
        <p:nvPicPr>
          <p:cNvPr id="3" name="Obraz 2">
            <a:extLst>
              <a:ext uri="{FF2B5EF4-FFF2-40B4-BE49-F238E27FC236}">
                <a16:creationId xmlns:a16="http://schemas.microsoft.com/office/drawing/2014/main" id="{EFB43800-D214-4993-FBD8-4598C536E8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0539" y="4184093"/>
            <a:ext cx="1938470" cy="1934586"/>
          </a:xfrm>
          <a:prstGeom prst="rect">
            <a:avLst/>
          </a:prstGeom>
        </p:spPr>
      </p:pic>
      <p:sp>
        <p:nvSpPr>
          <p:cNvPr id="4" name="Objaśnienie liniowe 1 4">
            <a:extLst>
              <a:ext uri="{FF2B5EF4-FFF2-40B4-BE49-F238E27FC236}">
                <a16:creationId xmlns:a16="http://schemas.microsoft.com/office/drawing/2014/main" id="{C933777F-1AD9-6D41-B134-B9B2D36D9949}"/>
              </a:ext>
            </a:extLst>
          </p:cNvPr>
          <p:cNvSpPr/>
          <p:nvPr/>
        </p:nvSpPr>
        <p:spPr>
          <a:xfrm>
            <a:off x="9420786" y="4592796"/>
            <a:ext cx="1445878" cy="459486"/>
          </a:xfrm>
          <a:prstGeom prst="borderCallout1">
            <a:avLst>
              <a:gd name="adj1" fmla="val 46827"/>
              <a:gd name="adj2" fmla="val -1187"/>
              <a:gd name="adj3" fmla="val -12879"/>
              <a:gd name="adj4" fmla="val -298839"/>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LHC, ATLAS</a:t>
            </a:r>
          </a:p>
          <a:p>
            <a:pPr algn="ctr"/>
            <a:r>
              <a:rPr lang="pl-PL" sz="1350" dirty="0">
                <a:solidFill>
                  <a:srgbClr val="002060"/>
                </a:solidFill>
              </a:rPr>
              <a:t>CERN</a:t>
            </a:r>
          </a:p>
        </p:txBody>
      </p:sp>
      <p:sp>
        <p:nvSpPr>
          <p:cNvPr id="5" name="Objaśnienie liniowe 1 5">
            <a:extLst>
              <a:ext uri="{FF2B5EF4-FFF2-40B4-BE49-F238E27FC236}">
                <a16:creationId xmlns:a16="http://schemas.microsoft.com/office/drawing/2014/main" id="{6DD9AB39-397D-D90D-DE7B-0EAF00FA31B5}"/>
              </a:ext>
            </a:extLst>
          </p:cNvPr>
          <p:cNvSpPr/>
          <p:nvPr/>
        </p:nvSpPr>
        <p:spPr>
          <a:xfrm>
            <a:off x="9420786" y="5148234"/>
            <a:ext cx="1445878" cy="459486"/>
          </a:xfrm>
          <a:prstGeom prst="borderCallout1">
            <a:avLst>
              <a:gd name="adj1" fmla="val 46827"/>
              <a:gd name="adj2" fmla="val -1187"/>
              <a:gd name="adj3" fmla="val -93549"/>
              <a:gd name="adj4" fmla="val -309103"/>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ITER</a:t>
            </a:r>
          </a:p>
          <a:p>
            <a:pPr algn="ctr"/>
            <a:r>
              <a:rPr lang="pl-PL" sz="1350" dirty="0">
                <a:solidFill>
                  <a:srgbClr val="002060"/>
                </a:solidFill>
              </a:rPr>
              <a:t>CADARACHE</a:t>
            </a:r>
          </a:p>
        </p:txBody>
      </p:sp>
      <p:sp>
        <p:nvSpPr>
          <p:cNvPr id="6" name="Objaśnienie liniowe 1 6">
            <a:extLst>
              <a:ext uri="{FF2B5EF4-FFF2-40B4-BE49-F238E27FC236}">
                <a16:creationId xmlns:a16="http://schemas.microsoft.com/office/drawing/2014/main" id="{FCFF03B4-1CDA-AA9B-5374-AC92B12FBE14}"/>
              </a:ext>
            </a:extLst>
          </p:cNvPr>
          <p:cNvSpPr/>
          <p:nvPr/>
        </p:nvSpPr>
        <p:spPr>
          <a:xfrm>
            <a:off x="9420786" y="1637299"/>
            <a:ext cx="1445878" cy="466729"/>
          </a:xfrm>
          <a:prstGeom prst="borderCallout1">
            <a:avLst>
              <a:gd name="adj1" fmla="val 51261"/>
              <a:gd name="adj2" fmla="val 599"/>
              <a:gd name="adj3" fmla="val 451225"/>
              <a:gd name="adj4" fmla="val -278059"/>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E-XFEL</a:t>
            </a:r>
          </a:p>
          <a:p>
            <a:pPr algn="ctr"/>
            <a:r>
              <a:rPr lang="pl-PL" sz="1350" dirty="0">
                <a:solidFill>
                  <a:srgbClr val="002060"/>
                </a:solidFill>
              </a:rPr>
              <a:t>DESY</a:t>
            </a:r>
          </a:p>
        </p:txBody>
      </p:sp>
      <p:sp>
        <p:nvSpPr>
          <p:cNvPr id="7" name="Objaśnienie liniowe 1 7">
            <a:extLst>
              <a:ext uri="{FF2B5EF4-FFF2-40B4-BE49-F238E27FC236}">
                <a16:creationId xmlns:a16="http://schemas.microsoft.com/office/drawing/2014/main" id="{8DD37B1E-B7DF-7EA7-887A-62D60139D59C}"/>
              </a:ext>
            </a:extLst>
          </p:cNvPr>
          <p:cNvSpPr/>
          <p:nvPr/>
        </p:nvSpPr>
        <p:spPr>
          <a:xfrm>
            <a:off x="9420786" y="2228127"/>
            <a:ext cx="1445878" cy="459486"/>
          </a:xfrm>
          <a:prstGeom prst="borderCallout1">
            <a:avLst>
              <a:gd name="adj1" fmla="val 51261"/>
              <a:gd name="adj2" fmla="val 3"/>
              <a:gd name="adj3" fmla="val 340797"/>
              <a:gd name="adj4" fmla="val -260380"/>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W7X</a:t>
            </a:r>
          </a:p>
          <a:p>
            <a:pPr algn="ctr"/>
            <a:r>
              <a:rPr lang="pl-PL" sz="1350" dirty="0">
                <a:solidFill>
                  <a:srgbClr val="002060"/>
                </a:solidFill>
              </a:rPr>
              <a:t>IPP GREIFSWALD</a:t>
            </a:r>
          </a:p>
        </p:txBody>
      </p:sp>
      <p:sp>
        <p:nvSpPr>
          <p:cNvPr id="8" name="Objaśnienie liniowe 1 8">
            <a:extLst>
              <a:ext uri="{FF2B5EF4-FFF2-40B4-BE49-F238E27FC236}">
                <a16:creationId xmlns:a16="http://schemas.microsoft.com/office/drawing/2014/main" id="{81B5928C-693B-5AB0-E003-B01C03A142D0}"/>
              </a:ext>
            </a:extLst>
          </p:cNvPr>
          <p:cNvSpPr/>
          <p:nvPr/>
        </p:nvSpPr>
        <p:spPr>
          <a:xfrm>
            <a:off x="9420786" y="2808488"/>
            <a:ext cx="1445878" cy="459486"/>
          </a:xfrm>
          <a:prstGeom prst="borderCallout1">
            <a:avLst>
              <a:gd name="adj1" fmla="val 52739"/>
              <a:gd name="adj2" fmla="val -592"/>
              <a:gd name="adj3" fmla="val 286612"/>
              <a:gd name="adj4" fmla="val -321174"/>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SPIRAL 2</a:t>
            </a:r>
          </a:p>
          <a:p>
            <a:pPr algn="ctr"/>
            <a:r>
              <a:rPr lang="pl-PL" sz="1350" dirty="0">
                <a:solidFill>
                  <a:srgbClr val="002060"/>
                </a:solidFill>
              </a:rPr>
              <a:t>GANIL, CAEN</a:t>
            </a:r>
          </a:p>
        </p:txBody>
      </p:sp>
      <p:sp>
        <p:nvSpPr>
          <p:cNvPr id="9" name="Objaśnienie liniowe 1 9">
            <a:extLst>
              <a:ext uri="{FF2B5EF4-FFF2-40B4-BE49-F238E27FC236}">
                <a16:creationId xmlns:a16="http://schemas.microsoft.com/office/drawing/2014/main" id="{2DEE1B85-129F-2EBC-22A2-CFCB4B91564D}"/>
              </a:ext>
            </a:extLst>
          </p:cNvPr>
          <p:cNvSpPr/>
          <p:nvPr/>
        </p:nvSpPr>
        <p:spPr>
          <a:xfrm>
            <a:off x="9420786" y="3405707"/>
            <a:ext cx="1445878" cy="459486"/>
          </a:xfrm>
          <a:prstGeom prst="borderCallout1">
            <a:avLst>
              <a:gd name="adj1" fmla="val 51261"/>
              <a:gd name="adj2" fmla="val 3"/>
              <a:gd name="adj3" fmla="val 165437"/>
              <a:gd name="adj4" fmla="val -229601"/>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b="1" dirty="0">
                <a:solidFill>
                  <a:srgbClr val="002060"/>
                </a:solidFill>
              </a:rPr>
              <a:t>IFJ PAN</a:t>
            </a:r>
          </a:p>
          <a:p>
            <a:pPr algn="ctr"/>
            <a:r>
              <a:rPr lang="pl-PL" sz="1350" b="1" dirty="0">
                <a:solidFill>
                  <a:srgbClr val="002060"/>
                </a:solidFill>
              </a:rPr>
              <a:t>KRAKÓW</a:t>
            </a:r>
          </a:p>
        </p:txBody>
      </p:sp>
      <p:pic>
        <p:nvPicPr>
          <p:cNvPr id="10" name="Picture 2" descr="http://www.travelin.pl/galeria/lokalizacja-japonii.png">
            <a:extLst>
              <a:ext uri="{FF2B5EF4-FFF2-40B4-BE49-F238E27FC236}">
                <a16:creationId xmlns:a16="http://schemas.microsoft.com/office/drawing/2014/main" id="{C5B20321-42FA-8137-9003-3B9C10CA26B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4429" y="963439"/>
            <a:ext cx="2005465" cy="2005465"/>
          </a:xfrm>
          <a:prstGeom prst="rect">
            <a:avLst/>
          </a:prstGeom>
          <a:noFill/>
          <a:extLst>
            <a:ext uri="{909E8E84-426E-40DD-AFC4-6F175D3DCCD1}">
              <a14:hiddenFill xmlns:a14="http://schemas.microsoft.com/office/drawing/2010/main">
                <a:solidFill>
                  <a:srgbClr val="FFFFFF"/>
                </a:solidFill>
              </a14:hiddenFill>
            </a:ext>
          </a:extLst>
        </p:spPr>
      </p:pic>
      <p:sp>
        <p:nvSpPr>
          <p:cNvPr id="11" name="Objaśnienie liniowe 1 11">
            <a:extLst>
              <a:ext uri="{FF2B5EF4-FFF2-40B4-BE49-F238E27FC236}">
                <a16:creationId xmlns:a16="http://schemas.microsoft.com/office/drawing/2014/main" id="{F0D9D78F-7029-406F-E386-D823255A5ECB}"/>
              </a:ext>
            </a:extLst>
          </p:cNvPr>
          <p:cNvSpPr/>
          <p:nvPr/>
        </p:nvSpPr>
        <p:spPr>
          <a:xfrm>
            <a:off x="2055379" y="3028783"/>
            <a:ext cx="1201473" cy="459486"/>
          </a:xfrm>
          <a:prstGeom prst="borderCallout1">
            <a:avLst>
              <a:gd name="adj1" fmla="val 2494"/>
              <a:gd name="adj2" fmla="val 50021"/>
              <a:gd name="adj3" fmla="val -224736"/>
              <a:gd name="adj4" fmla="val 89559"/>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T2K, J-PARC</a:t>
            </a:r>
          </a:p>
          <a:p>
            <a:pPr algn="ctr"/>
            <a:r>
              <a:rPr lang="pl-PL" sz="1350" dirty="0">
                <a:solidFill>
                  <a:srgbClr val="002060"/>
                </a:solidFill>
              </a:rPr>
              <a:t>BELLE 2, KEK</a:t>
            </a:r>
          </a:p>
        </p:txBody>
      </p:sp>
      <p:sp>
        <p:nvSpPr>
          <p:cNvPr id="12" name="Elipsa 12">
            <a:extLst>
              <a:ext uri="{FF2B5EF4-FFF2-40B4-BE49-F238E27FC236}">
                <a16:creationId xmlns:a16="http://schemas.microsoft.com/office/drawing/2014/main" id="{92FD29EA-0581-2F8D-2EEB-EB740AA502E1}"/>
              </a:ext>
            </a:extLst>
          </p:cNvPr>
          <p:cNvSpPr/>
          <p:nvPr/>
        </p:nvSpPr>
        <p:spPr>
          <a:xfrm flipH="1" flipV="1">
            <a:off x="5970679" y="4107510"/>
            <a:ext cx="144019" cy="14401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350"/>
          </a:p>
        </p:txBody>
      </p:sp>
      <p:sp>
        <p:nvSpPr>
          <p:cNvPr id="13" name="Elipsa 13">
            <a:extLst>
              <a:ext uri="{FF2B5EF4-FFF2-40B4-BE49-F238E27FC236}">
                <a16:creationId xmlns:a16="http://schemas.microsoft.com/office/drawing/2014/main" id="{6D9E30A9-1707-7E31-7742-4410BDDE0D76}"/>
              </a:ext>
            </a:extLst>
          </p:cNvPr>
          <p:cNvSpPr/>
          <p:nvPr/>
        </p:nvSpPr>
        <p:spPr>
          <a:xfrm flipH="1" flipV="1">
            <a:off x="5273167" y="3698604"/>
            <a:ext cx="144019" cy="14401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350"/>
          </a:p>
        </p:txBody>
      </p:sp>
      <p:sp>
        <p:nvSpPr>
          <p:cNvPr id="14" name="Elipsa 14">
            <a:extLst>
              <a:ext uri="{FF2B5EF4-FFF2-40B4-BE49-F238E27FC236}">
                <a16:creationId xmlns:a16="http://schemas.microsoft.com/office/drawing/2014/main" id="{B9F4AD8E-D845-B3D5-83ED-9A0FAACF1F1F}"/>
              </a:ext>
            </a:extLst>
          </p:cNvPr>
          <p:cNvSpPr/>
          <p:nvPr/>
        </p:nvSpPr>
        <p:spPr>
          <a:xfrm flipH="1" flipV="1">
            <a:off x="5501766" y="3770613"/>
            <a:ext cx="144019" cy="14401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350"/>
          </a:p>
        </p:txBody>
      </p:sp>
      <p:sp>
        <p:nvSpPr>
          <p:cNvPr id="15" name="Elipsa 15">
            <a:extLst>
              <a:ext uri="{FF2B5EF4-FFF2-40B4-BE49-F238E27FC236}">
                <a16:creationId xmlns:a16="http://schemas.microsoft.com/office/drawing/2014/main" id="{FE3B0572-21B8-6768-215E-B4E89BB5BBB9}"/>
              </a:ext>
            </a:extLst>
          </p:cNvPr>
          <p:cNvSpPr/>
          <p:nvPr/>
        </p:nvSpPr>
        <p:spPr>
          <a:xfrm flipH="1" flipV="1">
            <a:off x="4621395" y="4052831"/>
            <a:ext cx="144019" cy="14401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350"/>
          </a:p>
        </p:txBody>
      </p:sp>
      <p:sp>
        <p:nvSpPr>
          <p:cNvPr id="16" name="Elipsa 16">
            <a:extLst>
              <a:ext uri="{FF2B5EF4-FFF2-40B4-BE49-F238E27FC236}">
                <a16:creationId xmlns:a16="http://schemas.microsoft.com/office/drawing/2014/main" id="{87CEFFDC-73C2-BE72-71A6-97304644FCCC}"/>
              </a:ext>
            </a:extLst>
          </p:cNvPr>
          <p:cNvSpPr/>
          <p:nvPr/>
        </p:nvSpPr>
        <p:spPr>
          <a:xfrm flipH="1" flipV="1">
            <a:off x="4977493" y="4414289"/>
            <a:ext cx="144019" cy="14401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350"/>
          </a:p>
        </p:txBody>
      </p:sp>
      <p:sp>
        <p:nvSpPr>
          <p:cNvPr id="17" name="Elipsa 17">
            <a:extLst>
              <a:ext uri="{FF2B5EF4-FFF2-40B4-BE49-F238E27FC236}">
                <a16:creationId xmlns:a16="http://schemas.microsoft.com/office/drawing/2014/main" id="{4D3D6B14-6509-3F35-F3E8-8F085E869B5F}"/>
              </a:ext>
            </a:extLst>
          </p:cNvPr>
          <p:cNvSpPr/>
          <p:nvPr/>
        </p:nvSpPr>
        <p:spPr>
          <a:xfrm flipH="1" flipV="1">
            <a:off x="4833474" y="4629570"/>
            <a:ext cx="144019" cy="14401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350"/>
          </a:p>
        </p:txBody>
      </p:sp>
      <p:sp>
        <p:nvSpPr>
          <p:cNvPr id="18" name="Elipsa 18">
            <a:extLst>
              <a:ext uri="{FF2B5EF4-FFF2-40B4-BE49-F238E27FC236}">
                <a16:creationId xmlns:a16="http://schemas.microsoft.com/office/drawing/2014/main" id="{D3B454F6-34FD-DBDD-AF17-7B0E3238E983}"/>
              </a:ext>
            </a:extLst>
          </p:cNvPr>
          <p:cNvSpPr/>
          <p:nvPr/>
        </p:nvSpPr>
        <p:spPr>
          <a:xfrm flipH="1" flipV="1">
            <a:off x="5200448" y="4157819"/>
            <a:ext cx="144019" cy="14401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350"/>
          </a:p>
        </p:txBody>
      </p:sp>
      <p:sp>
        <p:nvSpPr>
          <p:cNvPr id="19" name="Objaśnienie liniowe 1 19">
            <a:extLst>
              <a:ext uri="{FF2B5EF4-FFF2-40B4-BE49-F238E27FC236}">
                <a16:creationId xmlns:a16="http://schemas.microsoft.com/office/drawing/2014/main" id="{DB306A78-E6E6-7898-B032-EDCA5B2B2CF2}"/>
              </a:ext>
            </a:extLst>
          </p:cNvPr>
          <p:cNvSpPr/>
          <p:nvPr/>
        </p:nvSpPr>
        <p:spPr>
          <a:xfrm>
            <a:off x="9420786" y="3989292"/>
            <a:ext cx="1445878" cy="459486"/>
          </a:xfrm>
          <a:prstGeom prst="borderCallout1">
            <a:avLst>
              <a:gd name="adj1" fmla="val 51261"/>
              <a:gd name="adj2" fmla="val 3"/>
              <a:gd name="adj3" fmla="val 55097"/>
              <a:gd name="adj4" fmla="val -282199"/>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FAIR </a:t>
            </a:r>
          </a:p>
          <a:p>
            <a:pPr algn="ctr"/>
            <a:r>
              <a:rPr lang="pl-PL" sz="1350" dirty="0">
                <a:solidFill>
                  <a:srgbClr val="002060"/>
                </a:solidFill>
              </a:rPr>
              <a:t>GSI DARMSTADT</a:t>
            </a:r>
          </a:p>
        </p:txBody>
      </p:sp>
      <p:sp>
        <p:nvSpPr>
          <p:cNvPr id="20" name="Elipsa 20">
            <a:extLst>
              <a:ext uri="{FF2B5EF4-FFF2-40B4-BE49-F238E27FC236}">
                <a16:creationId xmlns:a16="http://schemas.microsoft.com/office/drawing/2014/main" id="{8921A753-474A-E75E-5135-94BA468009ED}"/>
              </a:ext>
            </a:extLst>
          </p:cNvPr>
          <p:cNvSpPr/>
          <p:nvPr/>
        </p:nvSpPr>
        <p:spPr>
          <a:xfrm flipH="1" flipV="1">
            <a:off x="5556422" y="3511502"/>
            <a:ext cx="144019" cy="14401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350"/>
          </a:p>
        </p:txBody>
      </p:sp>
      <p:sp>
        <p:nvSpPr>
          <p:cNvPr id="21" name="Objaśnienie liniowe 1 21">
            <a:extLst>
              <a:ext uri="{FF2B5EF4-FFF2-40B4-BE49-F238E27FC236}">
                <a16:creationId xmlns:a16="http://schemas.microsoft.com/office/drawing/2014/main" id="{276D4EF0-EFCF-49D2-03F0-198253A1F57A}"/>
              </a:ext>
            </a:extLst>
          </p:cNvPr>
          <p:cNvSpPr/>
          <p:nvPr/>
        </p:nvSpPr>
        <p:spPr>
          <a:xfrm>
            <a:off x="9420786" y="1055476"/>
            <a:ext cx="1445878" cy="466729"/>
          </a:xfrm>
          <a:prstGeom prst="borderCallout1">
            <a:avLst>
              <a:gd name="adj1" fmla="val 51261"/>
              <a:gd name="adj2" fmla="val 599"/>
              <a:gd name="adj3" fmla="val 538515"/>
              <a:gd name="adj4" fmla="val -259275"/>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ESS</a:t>
            </a:r>
          </a:p>
          <a:p>
            <a:pPr algn="ctr"/>
            <a:r>
              <a:rPr lang="pl-PL" sz="1350" dirty="0">
                <a:solidFill>
                  <a:srgbClr val="002060"/>
                </a:solidFill>
              </a:rPr>
              <a:t>LUND</a:t>
            </a:r>
          </a:p>
        </p:txBody>
      </p:sp>
      <p:sp>
        <p:nvSpPr>
          <p:cNvPr id="22" name="Objaśnienie liniowe 1 23">
            <a:extLst>
              <a:ext uri="{FF2B5EF4-FFF2-40B4-BE49-F238E27FC236}">
                <a16:creationId xmlns:a16="http://schemas.microsoft.com/office/drawing/2014/main" id="{78EDD93F-01E1-551E-CD65-49D3FB15F901}"/>
              </a:ext>
            </a:extLst>
          </p:cNvPr>
          <p:cNvSpPr/>
          <p:nvPr/>
        </p:nvSpPr>
        <p:spPr>
          <a:xfrm>
            <a:off x="2052495" y="3605354"/>
            <a:ext cx="1201473" cy="459486"/>
          </a:xfrm>
          <a:prstGeom prst="borderCallout1">
            <a:avLst>
              <a:gd name="adj1" fmla="val 97071"/>
              <a:gd name="adj2" fmla="val 48514"/>
              <a:gd name="adj3" fmla="val 340753"/>
              <a:gd name="adj4" fmla="val 70721"/>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CTA</a:t>
            </a:r>
          </a:p>
          <a:p>
            <a:pPr algn="ctr"/>
            <a:r>
              <a:rPr lang="pl-PL" sz="1350" dirty="0">
                <a:solidFill>
                  <a:srgbClr val="002060"/>
                </a:solidFill>
              </a:rPr>
              <a:t>Pierre </a:t>
            </a:r>
            <a:r>
              <a:rPr lang="pl-PL" sz="1350" dirty="0" err="1">
                <a:solidFill>
                  <a:srgbClr val="002060"/>
                </a:solidFill>
              </a:rPr>
              <a:t>Auger</a:t>
            </a:r>
            <a:endParaRPr lang="pl-PL" sz="900" dirty="0">
              <a:solidFill>
                <a:srgbClr val="002060"/>
              </a:solidFill>
            </a:endParaRPr>
          </a:p>
        </p:txBody>
      </p:sp>
      <p:sp>
        <p:nvSpPr>
          <p:cNvPr id="23" name="Elipsa 24">
            <a:extLst>
              <a:ext uri="{FF2B5EF4-FFF2-40B4-BE49-F238E27FC236}">
                <a16:creationId xmlns:a16="http://schemas.microsoft.com/office/drawing/2014/main" id="{49706453-3B06-BC07-953E-DE1F830FA0F6}"/>
              </a:ext>
            </a:extLst>
          </p:cNvPr>
          <p:cNvSpPr/>
          <p:nvPr/>
        </p:nvSpPr>
        <p:spPr>
          <a:xfrm flipH="1" flipV="1">
            <a:off x="4274199" y="4802158"/>
            <a:ext cx="144019" cy="14401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350"/>
          </a:p>
        </p:txBody>
      </p:sp>
      <p:sp>
        <p:nvSpPr>
          <p:cNvPr id="24" name="Objaśnienie liniowe 1 25">
            <a:extLst>
              <a:ext uri="{FF2B5EF4-FFF2-40B4-BE49-F238E27FC236}">
                <a16:creationId xmlns:a16="http://schemas.microsoft.com/office/drawing/2014/main" id="{99AE1D6C-D632-80A4-E858-6D9BD78677E6}"/>
              </a:ext>
            </a:extLst>
          </p:cNvPr>
          <p:cNvSpPr/>
          <p:nvPr/>
        </p:nvSpPr>
        <p:spPr>
          <a:xfrm>
            <a:off x="9422631" y="5708109"/>
            <a:ext cx="1445878" cy="459486"/>
          </a:xfrm>
          <a:prstGeom prst="borderCallout1">
            <a:avLst>
              <a:gd name="adj1" fmla="val 46827"/>
              <a:gd name="adj2" fmla="val -1187"/>
              <a:gd name="adj3" fmla="val -172477"/>
              <a:gd name="adj4" fmla="val -348305"/>
            </a:avLst>
          </a:prstGeom>
          <a:solidFill>
            <a:srgbClr val="ABE1FB"/>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350" dirty="0">
                <a:solidFill>
                  <a:srgbClr val="002060"/>
                </a:solidFill>
              </a:rPr>
              <a:t>F4E</a:t>
            </a:r>
          </a:p>
          <a:p>
            <a:pPr algn="ctr"/>
            <a:r>
              <a:rPr lang="pl-PL" sz="1350" dirty="0">
                <a:solidFill>
                  <a:srgbClr val="002060"/>
                </a:solidFill>
              </a:rPr>
              <a:t>BARCELONA</a:t>
            </a:r>
          </a:p>
        </p:txBody>
      </p:sp>
      <p:sp>
        <p:nvSpPr>
          <p:cNvPr id="25" name="pole tekstowe 1">
            <a:extLst>
              <a:ext uri="{FF2B5EF4-FFF2-40B4-BE49-F238E27FC236}">
                <a16:creationId xmlns:a16="http://schemas.microsoft.com/office/drawing/2014/main" id="{41855D4A-10CB-A3EF-2AC1-9E43C033CA17}"/>
              </a:ext>
            </a:extLst>
          </p:cNvPr>
          <p:cNvSpPr txBox="1">
            <a:spLocks noChangeArrowheads="1"/>
          </p:cNvSpPr>
          <p:nvPr/>
        </p:nvSpPr>
        <p:spPr bwMode="auto">
          <a:xfrm>
            <a:off x="5178036" y="947292"/>
            <a:ext cx="2057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2800" i="1" dirty="0"/>
              <a:t>Concluding</a:t>
            </a:r>
            <a:endParaRPr lang="en-US" altLang="pl-PL" sz="1800" dirty="0"/>
          </a:p>
        </p:txBody>
      </p:sp>
      <p:sp>
        <p:nvSpPr>
          <p:cNvPr id="26" name="pole tekstowe 25">
            <a:extLst>
              <a:ext uri="{FF2B5EF4-FFF2-40B4-BE49-F238E27FC236}">
                <a16:creationId xmlns:a16="http://schemas.microsoft.com/office/drawing/2014/main" id="{301ABAF4-A155-AE1B-4252-200D97D4BDC1}"/>
              </a:ext>
            </a:extLst>
          </p:cNvPr>
          <p:cNvSpPr txBox="1"/>
          <p:nvPr/>
        </p:nvSpPr>
        <p:spPr>
          <a:xfrm>
            <a:off x="6474504" y="192745"/>
            <a:ext cx="5569004" cy="461665"/>
          </a:xfrm>
          <a:prstGeom prst="rect">
            <a:avLst/>
          </a:prstGeom>
          <a:noFill/>
        </p:spPr>
        <p:txBody>
          <a:bodyPr wrap="square">
            <a:spAutoFit/>
          </a:bodyPr>
          <a:lstStyle/>
          <a:p>
            <a:r>
              <a:rPr lang="pl-PL" sz="2400" b="1" i="1" dirty="0">
                <a:solidFill>
                  <a:schemeClr val="bg1"/>
                </a:solidFill>
                <a:latin typeface="Arial" panose="020B0604020202020204" pitchFamily="34" charset="0"/>
                <a:cs typeface="Arial" panose="020B0604020202020204" pitchFamily="34" charset="0"/>
              </a:rPr>
              <a:t>A</a:t>
            </a:r>
            <a:r>
              <a:rPr lang="en-US" sz="2400" b="1" i="1" dirty="0">
                <a:solidFill>
                  <a:schemeClr val="bg1"/>
                </a:solidFill>
                <a:effectLst/>
                <a:latin typeface="Arial" panose="020B0604020202020204" pitchFamily="34" charset="0"/>
                <a:cs typeface="Arial" panose="020B0604020202020204" pitchFamily="34" charset="0"/>
              </a:rPr>
              <a:t> small drop of our experience</a:t>
            </a:r>
            <a:endParaRPr lang="pl-PL" sz="2400" b="1" i="1" dirty="0">
              <a:solidFill>
                <a:schemeClr val="bg1"/>
              </a:solidFill>
              <a:latin typeface="Arial" panose="020B0604020202020204" pitchFamily="34" charset="0"/>
              <a:cs typeface="Arial" panose="020B0604020202020204" pitchFamily="34" charset="0"/>
            </a:endParaRPr>
          </a:p>
        </p:txBody>
      </p:sp>
      <p:sp>
        <p:nvSpPr>
          <p:cNvPr id="29" name="Symbol zastępczy numeru slajdu 28"/>
          <p:cNvSpPr>
            <a:spLocks noGrp="1"/>
          </p:cNvSpPr>
          <p:nvPr>
            <p:ph type="sldNum" sz="quarter" idx="12"/>
          </p:nvPr>
        </p:nvSpPr>
        <p:spPr/>
        <p:txBody>
          <a:bodyPr/>
          <a:lstStyle/>
          <a:p>
            <a:fld id="{DA1F6755-6A26-47F4-BE25-8C335550B41D}" type="slidenum">
              <a:rPr lang="pl-PL" smtClean="0"/>
              <a:t>24</a:t>
            </a:fld>
            <a:endParaRPr lang="pl-PL"/>
          </a:p>
        </p:txBody>
      </p:sp>
      <p:sp>
        <p:nvSpPr>
          <p:cNvPr id="30" name="Symbol zastępczy stopki 2">
            <a:extLst>
              <a:ext uri="{FF2B5EF4-FFF2-40B4-BE49-F238E27FC236}">
                <a16:creationId xmlns:a16="http://schemas.microsoft.com/office/drawing/2014/main" id="{44DF3B78-1134-4646-AC9B-C1DDAA4BC236}"/>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31" name="Symbol zastępczy daty 3">
            <a:extLst>
              <a:ext uri="{FF2B5EF4-FFF2-40B4-BE49-F238E27FC236}">
                <a16:creationId xmlns:a16="http://schemas.microsoft.com/office/drawing/2014/main" id="{7CE60E54-A7A7-4622-98E2-665B8CF87A35}"/>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97037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stopki 2">
            <a:extLst>
              <a:ext uri="{FF2B5EF4-FFF2-40B4-BE49-F238E27FC236}">
                <a16:creationId xmlns:a16="http://schemas.microsoft.com/office/drawing/2014/main" id="{0746C7E1-72B8-41FF-8846-2DD27FAD9D8B}"/>
              </a:ext>
            </a:extLst>
          </p:cNvPr>
          <p:cNvSpPr>
            <a:spLocks noGrp="1"/>
          </p:cNvSpPr>
          <p:nvPr>
            <p:ph type="ftr" sz="quarter" idx="11"/>
          </p:nvPr>
        </p:nvSpPr>
        <p:spPr/>
        <p:txBody>
          <a:bodyPr/>
          <a:lstStyle/>
          <a:p>
            <a:r>
              <a:rPr lang="en-US"/>
              <a:t>5th ALICE Upgrade Week in Krak</a:t>
            </a:r>
            <a:r>
              <a:rPr lang="pl-PL"/>
              <a:t>o</a:t>
            </a:r>
            <a:r>
              <a:rPr lang="en-US"/>
              <a:t>w</a:t>
            </a:r>
            <a:endParaRPr lang="pl-PL" dirty="0"/>
          </a:p>
        </p:txBody>
      </p:sp>
      <p:sp>
        <p:nvSpPr>
          <p:cNvPr id="4" name="Symbol zastępczy numeru slajdu 3">
            <a:extLst>
              <a:ext uri="{FF2B5EF4-FFF2-40B4-BE49-F238E27FC236}">
                <a16:creationId xmlns:a16="http://schemas.microsoft.com/office/drawing/2014/main" id="{DAB4524D-5699-4805-8BC7-5F4C600DCA03}"/>
              </a:ext>
            </a:extLst>
          </p:cNvPr>
          <p:cNvSpPr>
            <a:spLocks noGrp="1"/>
          </p:cNvSpPr>
          <p:nvPr>
            <p:ph type="sldNum" sz="quarter" idx="12"/>
          </p:nvPr>
        </p:nvSpPr>
        <p:spPr/>
        <p:txBody>
          <a:bodyPr/>
          <a:lstStyle/>
          <a:p>
            <a:fld id="{DA1F6755-6A26-47F4-BE25-8C335550B41D}" type="slidenum">
              <a:rPr lang="pl-PL" smtClean="0"/>
              <a:t>25</a:t>
            </a:fld>
            <a:endParaRPr lang="pl-PL"/>
          </a:p>
        </p:txBody>
      </p:sp>
      <p:pic>
        <p:nvPicPr>
          <p:cNvPr id="5" name="Obraz 3">
            <a:extLst>
              <a:ext uri="{FF2B5EF4-FFF2-40B4-BE49-F238E27FC236}">
                <a16:creationId xmlns:a16="http://schemas.microsoft.com/office/drawing/2014/main" id="{AFF0D0AE-286C-4DF2-9C1F-14492BFB5DB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9148" y="1234896"/>
            <a:ext cx="2647827" cy="1595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az 5">
            <a:extLst>
              <a:ext uri="{FF2B5EF4-FFF2-40B4-BE49-F238E27FC236}">
                <a16:creationId xmlns:a16="http://schemas.microsoft.com/office/drawing/2014/main" id="{983FB8AD-E244-463E-A15C-1831916E5C5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7064" y="2841382"/>
            <a:ext cx="2415660" cy="355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Obraz 5">
            <a:extLst>
              <a:ext uri="{FF2B5EF4-FFF2-40B4-BE49-F238E27FC236}">
                <a16:creationId xmlns:a16="http://schemas.microsoft.com/office/drawing/2014/main" id="{6865A6F6-998E-4FDF-AC17-E707FFB178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90779" y="1615083"/>
            <a:ext cx="2119407" cy="2310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braz 5">
            <a:extLst>
              <a:ext uri="{FF2B5EF4-FFF2-40B4-BE49-F238E27FC236}">
                <a16:creationId xmlns:a16="http://schemas.microsoft.com/office/drawing/2014/main" id="{8D707A67-42F0-493D-9CE4-378AEE4D579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72660" y="3925552"/>
            <a:ext cx="2649472" cy="213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a:extLst>
              <a:ext uri="{FF2B5EF4-FFF2-40B4-BE49-F238E27FC236}">
                <a16:creationId xmlns:a16="http://schemas.microsoft.com/office/drawing/2014/main" id="{2282D936-6AB4-44EA-AD92-4182AD8879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4010" r="11778"/>
          <a:stretch>
            <a:fillRect/>
          </a:stretch>
        </p:blipFill>
        <p:spPr bwMode="auto">
          <a:xfrm>
            <a:off x="9722338" y="2435741"/>
            <a:ext cx="2251379" cy="200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
            <a:extLst>
              <a:ext uri="{FF2B5EF4-FFF2-40B4-BE49-F238E27FC236}">
                <a16:creationId xmlns:a16="http://schemas.microsoft.com/office/drawing/2014/main" id="{73AE8FC9-7E41-465D-B4AC-72AFE523D1E4}"/>
              </a:ext>
            </a:extLst>
          </p:cNvPr>
          <p:cNvPicPr>
            <a:picLocks noChangeAspect="1" noChangeArrowheads="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9158523" y="985189"/>
            <a:ext cx="3263429" cy="1443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Obraz 4">
            <a:extLst>
              <a:ext uri="{FF2B5EF4-FFF2-40B4-BE49-F238E27FC236}">
                <a16:creationId xmlns:a16="http://schemas.microsoft.com/office/drawing/2014/main" id="{2B84B505-C6CC-4B5D-AF8E-0F8141063F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317846" y="4789430"/>
            <a:ext cx="2655871"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Obraz 5">
            <a:extLst>
              <a:ext uri="{FF2B5EF4-FFF2-40B4-BE49-F238E27FC236}">
                <a16:creationId xmlns:a16="http://schemas.microsoft.com/office/drawing/2014/main" id="{F9027CCB-C8CA-467A-8344-5509D45BF94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10838" y="4789430"/>
            <a:ext cx="2647685"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Prostokąt 13">
            <a:extLst>
              <a:ext uri="{FF2B5EF4-FFF2-40B4-BE49-F238E27FC236}">
                <a16:creationId xmlns:a16="http://schemas.microsoft.com/office/drawing/2014/main" id="{5CC92ABA-629D-49A6-A6A6-9E8553B0984D}"/>
              </a:ext>
            </a:extLst>
          </p:cNvPr>
          <p:cNvSpPr/>
          <p:nvPr/>
        </p:nvSpPr>
        <p:spPr>
          <a:xfrm>
            <a:off x="9097698" y="782380"/>
            <a:ext cx="3140603" cy="369332"/>
          </a:xfrm>
          <a:prstGeom prst="rect">
            <a:avLst/>
          </a:prstGeom>
        </p:spPr>
        <p:txBody>
          <a:bodyPr wrap="none">
            <a:spAutoFit/>
          </a:bodyPr>
          <a:lstStyle/>
          <a:p>
            <a:r>
              <a:rPr lang="en-US" altLang="pl-PL" b="1" i="1" dirty="0">
                <a:latin typeface="Times New Roman" panose="02020603050405020304" pitchFamily="18" charset="0"/>
                <a:cs typeface="Times New Roman" panose="02020603050405020304" pitchFamily="18" charset="0"/>
              </a:rPr>
              <a:t>T2K (ND280 detector upgrade)</a:t>
            </a:r>
            <a:endParaRPr lang="pl-PL" dirty="0"/>
          </a:p>
        </p:txBody>
      </p:sp>
      <p:sp>
        <p:nvSpPr>
          <p:cNvPr id="15" name="Prostokąt 14">
            <a:extLst>
              <a:ext uri="{FF2B5EF4-FFF2-40B4-BE49-F238E27FC236}">
                <a16:creationId xmlns:a16="http://schemas.microsoft.com/office/drawing/2014/main" id="{99696123-9D86-4027-BA62-9D4842F96CF5}"/>
              </a:ext>
            </a:extLst>
          </p:cNvPr>
          <p:cNvSpPr/>
          <p:nvPr/>
        </p:nvSpPr>
        <p:spPr>
          <a:xfrm>
            <a:off x="6460655" y="4379171"/>
            <a:ext cx="5671489" cy="369332"/>
          </a:xfrm>
          <a:prstGeom prst="rect">
            <a:avLst/>
          </a:prstGeom>
        </p:spPr>
        <p:txBody>
          <a:bodyPr wrap="none">
            <a:spAutoFit/>
          </a:bodyPr>
          <a:lstStyle/>
          <a:p>
            <a:r>
              <a:rPr lang="pl-PL" altLang="pl-PL" b="1" dirty="0">
                <a:latin typeface="Times New Roman" panose="02020603050405020304" pitchFamily="18" charset="0"/>
                <a:cs typeface="Times New Roman" panose="02020603050405020304" pitchFamily="18" charset="0"/>
              </a:rPr>
              <a:t>PIERRE AUGER – Surface </a:t>
            </a:r>
            <a:r>
              <a:rPr lang="pl-PL" altLang="pl-PL" b="1" dirty="0" err="1">
                <a:latin typeface="Times New Roman" panose="02020603050405020304" pitchFamily="18" charset="0"/>
                <a:cs typeface="Times New Roman" panose="02020603050405020304" pitchFamily="18" charset="0"/>
              </a:rPr>
              <a:t>Scintillator</a:t>
            </a:r>
            <a:r>
              <a:rPr lang="pl-PL" altLang="pl-PL" b="1" dirty="0">
                <a:latin typeface="Times New Roman" panose="02020603050405020304" pitchFamily="18" charset="0"/>
                <a:cs typeface="Times New Roman" panose="02020603050405020304" pitchFamily="18" charset="0"/>
              </a:rPr>
              <a:t> </a:t>
            </a:r>
            <a:r>
              <a:rPr lang="pl-PL" altLang="pl-PL" b="1" dirty="0" err="1">
                <a:latin typeface="Times New Roman" panose="02020603050405020304" pitchFamily="18" charset="0"/>
                <a:cs typeface="Times New Roman" panose="02020603050405020304" pitchFamily="18" charset="0"/>
              </a:rPr>
              <a:t>Detector</a:t>
            </a:r>
            <a:r>
              <a:rPr lang="pl-PL" altLang="pl-PL" b="1" dirty="0">
                <a:latin typeface="Times New Roman" panose="02020603050405020304" pitchFamily="18" charset="0"/>
                <a:cs typeface="Times New Roman" panose="02020603050405020304" pitchFamily="18" charset="0"/>
              </a:rPr>
              <a:t> (SSD) </a:t>
            </a:r>
            <a:endParaRPr lang="pl-PL" dirty="0"/>
          </a:p>
        </p:txBody>
      </p:sp>
      <p:sp>
        <p:nvSpPr>
          <p:cNvPr id="16" name="Prostokąt 15">
            <a:extLst>
              <a:ext uri="{FF2B5EF4-FFF2-40B4-BE49-F238E27FC236}">
                <a16:creationId xmlns:a16="http://schemas.microsoft.com/office/drawing/2014/main" id="{AA310608-2EE6-4648-8C2F-A60FC040ADDB}"/>
              </a:ext>
            </a:extLst>
          </p:cNvPr>
          <p:cNvSpPr/>
          <p:nvPr/>
        </p:nvSpPr>
        <p:spPr>
          <a:xfrm>
            <a:off x="3831778" y="1316690"/>
            <a:ext cx="1058303" cy="369332"/>
          </a:xfrm>
          <a:prstGeom prst="rect">
            <a:avLst/>
          </a:prstGeom>
        </p:spPr>
        <p:txBody>
          <a:bodyPr wrap="none">
            <a:spAutoFit/>
          </a:bodyPr>
          <a:lstStyle/>
          <a:p>
            <a:r>
              <a:rPr lang="pl-PL" altLang="pl-PL" b="1" dirty="0">
                <a:cs typeface="Arial" panose="020B0604020202020204" pitchFamily="34" charset="0"/>
              </a:rPr>
              <a:t>ITER RNC</a:t>
            </a:r>
            <a:endParaRPr lang="pl-PL" dirty="0"/>
          </a:p>
        </p:txBody>
      </p:sp>
      <p:sp>
        <p:nvSpPr>
          <p:cNvPr id="18" name="Prostokąt 17">
            <a:extLst>
              <a:ext uri="{FF2B5EF4-FFF2-40B4-BE49-F238E27FC236}">
                <a16:creationId xmlns:a16="http://schemas.microsoft.com/office/drawing/2014/main" id="{3D0DF1F3-DC2B-4274-A6EA-27B6BC7D02B1}"/>
              </a:ext>
            </a:extLst>
          </p:cNvPr>
          <p:cNvSpPr/>
          <p:nvPr/>
        </p:nvSpPr>
        <p:spPr>
          <a:xfrm>
            <a:off x="355182" y="854325"/>
            <a:ext cx="3102965" cy="369332"/>
          </a:xfrm>
          <a:prstGeom prst="rect">
            <a:avLst/>
          </a:prstGeom>
        </p:spPr>
        <p:txBody>
          <a:bodyPr wrap="none">
            <a:spAutoFit/>
          </a:bodyPr>
          <a:lstStyle/>
          <a:p>
            <a:r>
              <a:rPr lang="pl-PL" altLang="pl-PL" b="1" i="1" dirty="0">
                <a:cs typeface="Arial" panose="020B0604020202020204" pitchFamily="34" charset="0"/>
              </a:rPr>
              <a:t>GSI</a:t>
            </a:r>
            <a:r>
              <a:rPr lang="pl-PL" altLang="pl-PL" b="1" dirty="0">
                <a:solidFill>
                  <a:srgbClr val="0070C0"/>
                </a:solidFill>
                <a:cs typeface="Arial" panose="020B0604020202020204" pitchFamily="34" charset="0"/>
              </a:rPr>
              <a:t> </a:t>
            </a:r>
            <a:r>
              <a:rPr lang="pl-PL" altLang="pl-PL" b="1" dirty="0">
                <a:cs typeface="Arial" panose="020B0604020202020204" pitchFamily="34" charset="0"/>
              </a:rPr>
              <a:t>– </a:t>
            </a:r>
            <a:r>
              <a:rPr lang="pl-PL" altLang="pl-PL" b="1" dirty="0" err="1">
                <a:cs typeface="Arial" panose="020B0604020202020204" pitchFamily="34" charset="0"/>
              </a:rPr>
              <a:t>Detector</a:t>
            </a:r>
            <a:r>
              <a:rPr lang="pl-PL" altLang="pl-PL" b="1" dirty="0">
                <a:cs typeface="Arial" panose="020B0604020202020204" pitchFamily="34" charset="0"/>
              </a:rPr>
              <a:t> Motion System </a:t>
            </a:r>
            <a:endParaRPr lang="pl-PL" dirty="0"/>
          </a:p>
        </p:txBody>
      </p:sp>
      <p:pic>
        <p:nvPicPr>
          <p:cNvPr id="19" name="Obraz 2">
            <a:extLst>
              <a:ext uri="{FF2B5EF4-FFF2-40B4-BE49-F238E27FC236}">
                <a16:creationId xmlns:a16="http://schemas.microsoft.com/office/drawing/2014/main" id="{3FA23C16-4997-49A3-BF01-AC3AA1E5169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33286" y="1498231"/>
            <a:ext cx="2560638"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Obraz 3" descr="E:\PRZEMEK\ATLAS\Model_karty_CL\file002.jpg">
            <a:extLst>
              <a:ext uri="{FF2B5EF4-FFF2-40B4-BE49-F238E27FC236}">
                <a16:creationId xmlns:a16="http://schemas.microsoft.com/office/drawing/2014/main" id="{8BBA2C0E-2853-4A26-AE67-FBE967E7031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10395" y="1670718"/>
            <a:ext cx="1568233" cy="1468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Obraz 4">
            <a:extLst>
              <a:ext uri="{FF2B5EF4-FFF2-40B4-BE49-F238E27FC236}">
                <a16:creationId xmlns:a16="http://schemas.microsoft.com/office/drawing/2014/main" id="{164CEDBB-82F7-4137-9E6B-9282EBCEAF9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04136" y="3024513"/>
            <a:ext cx="1512888"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Prostokąt 21">
            <a:extLst>
              <a:ext uri="{FF2B5EF4-FFF2-40B4-BE49-F238E27FC236}">
                <a16:creationId xmlns:a16="http://schemas.microsoft.com/office/drawing/2014/main" id="{C1C164BE-9F5A-459C-B411-C33F79A941A2}"/>
              </a:ext>
            </a:extLst>
          </p:cNvPr>
          <p:cNvSpPr/>
          <p:nvPr/>
        </p:nvSpPr>
        <p:spPr>
          <a:xfrm>
            <a:off x="5722132" y="1022021"/>
            <a:ext cx="2941831" cy="369332"/>
          </a:xfrm>
          <a:prstGeom prst="rect">
            <a:avLst/>
          </a:prstGeom>
        </p:spPr>
        <p:txBody>
          <a:bodyPr wrap="none">
            <a:spAutoFit/>
          </a:bodyPr>
          <a:lstStyle/>
          <a:p>
            <a:r>
              <a:rPr lang="pl-PL" b="1" kern="0" dirty="0">
                <a:latin typeface="Times New Roman" panose="02020603050405020304" pitchFamily="18" charset="0"/>
                <a:cs typeface="Times New Roman" panose="02020603050405020304" pitchFamily="18" charset="0"/>
              </a:rPr>
              <a:t>ITK – ATLAS </a:t>
            </a:r>
            <a:r>
              <a:rPr lang="pl-PL" b="1" kern="0" dirty="0" err="1">
                <a:latin typeface="Times New Roman" panose="02020603050405020304" pitchFamily="18" charset="0"/>
                <a:cs typeface="Times New Roman" panose="02020603050405020304" pitchFamily="18" charset="0"/>
              </a:rPr>
              <a:t>experiment</a:t>
            </a:r>
            <a:r>
              <a:rPr lang="pl-PL" b="1" kern="0" dirty="0">
                <a:latin typeface="Times New Roman" panose="02020603050405020304" pitchFamily="18" charset="0"/>
                <a:cs typeface="Times New Roman" panose="02020603050405020304" pitchFamily="18" charset="0"/>
              </a:rPr>
              <a:t> </a:t>
            </a:r>
            <a:endParaRPr lang="pl-PL" dirty="0"/>
          </a:p>
        </p:txBody>
      </p:sp>
      <p:sp>
        <p:nvSpPr>
          <p:cNvPr id="23" name="Symbol zastępczy daty 3">
            <a:extLst>
              <a:ext uri="{FF2B5EF4-FFF2-40B4-BE49-F238E27FC236}">
                <a16:creationId xmlns:a16="http://schemas.microsoft.com/office/drawing/2014/main" id="{1939D115-EB83-4C94-8CB2-B7F5E1473929}"/>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036497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
            <a:extLst>
              <a:ext uri="{FF2B5EF4-FFF2-40B4-BE49-F238E27FC236}">
                <a16:creationId xmlns:a16="http://schemas.microsoft.com/office/drawing/2014/main" id="{6FFB8652-8FC3-4138-88B9-615554E11CE4}"/>
              </a:ext>
            </a:extLst>
          </p:cNvPr>
          <p:cNvSpPr txBox="1"/>
          <p:nvPr/>
        </p:nvSpPr>
        <p:spPr>
          <a:xfrm>
            <a:off x="1391524" y="1223442"/>
            <a:ext cx="5838825" cy="85725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a:lnSpc>
                <a:spcPct val="115000"/>
              </a:lnSpc>
              <a:spcAft>
                <a:spcPts val="0"/>
              </a:spcAft>
              <a:defRPr/>
            </a:pPr>
            <a:r>
              <a:rPr lang="en-US" sz="1200" dirty="0">
                <a:solidFill>
                  <a:srgbClr val="4F81BD"/>
                </a:solidFill>
                <a:ea typeface="Calibri"/>
                <a:cs typeface="Times New Roman"/>
              </a:rPr>
              <a:t>                  </a:t>
            </a:r>
            <a:r>
              <a:rPr lang="en-US" sz="1200" b="1" dirty="0">
                <a:ea typeface="Calibri"/>
                <a:cs typeface="Times New Roman"/>
              </a:rPr>
              <a:t>Institute of Nuclear Physics Polish Academy of Sciences (IFJ-PAN)</a:t>
            </a:r>
            <a:endParaRPr lang="de-DE" sz="1100" dirty="0">
              <a:ea typeface="Calibri"/>
              <a:cs typeface="Times New Roman"/>
            </a:endParaRPr>
          </a:p>
          <a:p>
            <a:pPr algn="ctr">
              <a:lnSpc>
                <a:spcPct val="115000"/>
              </a:lnSpc>
              <a:spcAft>
                <a:spcPts val="0"/>
              </a:spcAft>
              <a:defRPr/>
            </a:pPr>
            <a:r>
              <a:rPr lang="en-US" sz="1200" b="1" dirty="0">
                <a:ea typeface="Calibri"/>
                <a:cs typeface="Times New Roman"/>
              </a:rPr>
              <a:t>          in-kind contribution to the XFEL construction</a:t>
            </a:r>
            <a:br>
              <a:rPr lang="en-US" sz="1200" b="1" dirty="0">
                <a:ea typeface="Calibri"/>
                <a:cs typeface="Times New Roman"/>
              </a:rPr>
            </a:br>
            <a:r>
              <a:rPr lang="en-US" sz="1200" b="1" dirty="0">
                <a:ea typeface="Calibri"/>
                <a:cs typeface="Times New Roman"/>
              </a:rPr>
              <a:t>             </a:t>
            </a:r>
            <a:r>
              <a:rPr lang="en-US" sz="1200" dirty="0">
                <a:ea typeface="Calibri"/>
                <a:cs typeface="Times New Roman"/>
              </a:rPr>
              <a:t>Organizational structure of the IFJ-PAN Team at DESY</a:t>
            </a:r>
            <a:endParaRPr lang="de-DE" sz="1100" dirty="0">
              <a:ea typeface="Calibri"/>
              <a:cs typeface="Times New Roman"/>
            </a:endParaRPr>
          </a:p>
        </p:txBody>
      </p:sp>
      <p:pic>
        <p:nvPicPr>
          <p:cNvPr id="6" name="Picture 16">
            <a:extLst>
              <a:ext uri="{FF2B5EF4-FFF2-40B4-BE49-F238E27FC236}">
                <a16:creationId xmlns:a16="http://schemas.microsoft.com/office/drawing/2014/main" id="{B5247B58-5804-8630-31E2-5547A2ECE6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571" y="1421879"/>
            <a:ext cx="5143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DESY-Logo-cyan-RGB_Hintergrund weiss">
            <a:extLst>
              <a:ext uri="{FF2B5EF4-FFF2-40B4-BE49-F238E27FC236}">
                <a16:creationId xmlns:a16="http://schemas.microsoft.com/office/drawing/2014/main" id="{C382F6E3-7D55-D43F-D87B-C1BAA979F3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4244" y="820197"/>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az 4">
            <a:extLst>
              <a:ext uri="{FF2B5EF4-FFF2-40B4-BE49-F238E27FC236}">
                <a16:creationId xmlns:a16="http://schemas.microsoft.com/office/drawing/2014/main" id="{41496F64-B8D3-22E5-8B5C-0578824EE9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356" y="1022901"/>
            <a:ext cx="952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2">
            <a:extLst>
              <a:ext uri="{FF2B5EF4-FFF2-40B4-BE49-F238E27FC236}">
                <a16:creationId xmlns:a16="http://schemas.microsoft.com/office/drawing/2014/main" id="{63EF97EA-C81D-8617-3D23-274EBCCE263F}"/>
              </a:ext>
            </a:extLst>
          </p:cNvPr>
          <p:cNvSpPr txBox="1">
            <a:spLocks/>
          </p:cNvSpPr>
          <p:nvPr/>
        </p:nvSpPr>
        <p:spPr>
          <a:xfrm>
            <a:off x="489810" y="2285260"/>
            <a:ext cx="4889500" cy="3036888"/>
          </a:xfrm>
          <a:prstGeom prst="rect">
            <a:avLst/>
          </a:prstGeom>
        </p:spPr>
        <p:txBody>
          <a:bodyPr/>
          <a:lstStyle>
            <a:lvl1pPr marL="298450" indent="-298450" algn="l" rtl="0" eaLnBrk="0" fontAlgn="base" hangingPunct="0">
              <a:spcBef>
                <a:spcPct val="20000"/>
              </a:spcBef>
              <a:spcAft>
                <a:spcPct val="0"/>
              </a:spcAft>
              <a:buClr>
                <a:schemeClr val="accent2"/>
              </a:buClr>
              <a:buSzPct val="80000"/>
              <a:buFont typeface="Wingdings" panose="05000000000000000000" pitchFamily="2" charset="2"/>
              <a:buChar char="§"/>
              <a:defRPr sz="2400">
                <a:solidFill>
                  <a:schemeClr val="tx2"/>
                </a:solidFill>
                <a:latin typeface="+mn-lt"/>
                <a:ea typeface="+mn-ea"/>
                <a:cs typeface="ＭＳ Ｐゴシック"/>
              </a:defRPr>
            </a:lvl1pPr>
            <a:lvl2pPr marL="558800" indent="-258763" algn="l" rtl="0" eaLnBrk="0" fontAlgn="base" hangingPunct="0">
              <a:spcBef>
                <a:spcPct val="20000"/>
              </a:spcBef>
              <a:spcAft>
                <a:spcPct val="0"/>
              </a:spcAft>
              <a:buClr>
                <a:schemeClr val="accent1"/>
              </a:buClr>
              <a:buFont typeface="Wingdings" panose="05000000000000000000" pitchFamily="2" charset="2"/>
              <a:buChar char="§"/>
              <a:defRPr sz="2400">
                <a:solidFill>
                  <a:schemeClr val="tx2"/>
                </a:solidFill>
                <a:latin typeface="+mn-lt"/>
                <a:ea typeface="+mn-ea"/>
                <a:cs typeface="ＭＳ Ｐゴシック"/>
              </a:defRPr>
            </a:lvl2pPr>
            <a:lvl3pPr marL="817563" indent="-257175" algn="l" rtl="0" eaLnBrk="0" fontAlgn="base" hangingPunct="0">
              <a:spcBef>
                <a:spcPct val="20000"/>
              </a:spcBef>
              <a:spcAft>
                <a:spcPct val="0"/>
              </a:spcAft>
              <a:buClr>
                <a:schemeClr val="folHlink"/>
              </a:buClr>
              <a:buSzPct val="60000"/>
              <a:buFont typeface="Wingdings" panose="05000000000000000000" pitchFamily="2" charset="2"/>
              <a:buChar char="§"/>
              <a:defRPr sz="2400">
                <a:solidFill>
                  <a:schemeClr val="tx2"/>
                </a:solidFill>
                <a:latin typeface="+mn-lt"/>
                <a:ea typeface="+mn-ea"/>
                <a:cs typeface="ＭＳ Ｐゴシック"/>
              </a:defRPr>
            </a:lvl3pPr>
            <a:lvl4pPr marL="1077913" indent="-258763" algn="l" rtl="0" eaLnBrk="0" fontAlgn="base" hangingPunct="0">
              <a:spcBef>
                <a:spcPct val="20000"/>
              </a:spcBef>
              <a:spcAft>
                <a:spcPct val="0"/>
              </a:spcAft>
              <a:buClr>
                <a:schemeClr val="hlink"/>
              </a:buClr>
              <a:buFont typeface="Wingdings" panose="05000000000000000000" pitchFamily="2" charset="2"/>
              <a:buChar char="§"/>
              <a:defRPr sz="2400">
                <a:solidFill>
                  <a:srgbClr val="100F2E"/>
                </a:solidFill>
                <a:latin typeface="+mn-lt"/>
                <a:ea typeface="+mn-ea"/>
                <a:cs typeface="ＭＳ Ｐゴシック"/>
              </a:defRPr>
            </a:lvl4pPr>
            <a:lvl5pPr marL="1312863" indent="-223838" algn="l" rtl="0" eaLnBrk="0" fontAlgn="base" hangingPunct="0">
              <a:spcBef>
                <a:spcPct val="20000"/>
              </a:spcBef>
              <a:spcAft>
                <a:spcPct val="0"/>
              </a:spcAft>
              <a:buClr>
                <a:schemeClr val="folHlink"/>
              </a:buClr>
              <a:buFont typeface="Wingdings" panose="05000000000000000000" pitchFamily="2" charset="2"/>
              <a:buChar char="§"/>
              <a:defRPr sz="2400">
                <a:solidFill>
                  <a:srgbClr val="100F2E"/>
                </a:solidFill>
                <a:latin typeface="+mn-lt"/>
                <a:ea typeface="+mn-ea"/>
                <a:cs typeface="ＭＳ Ｐゴシック"/>
              </a:defRPr>
            </a:lvl5pPr>
            <a:lvl6pPr marL="1770063" indent="-223838" algn="l" rtl="0" fontAlgn="base">
              <a:spcBef>
                <a:spcPct val="20000"/>
              </a:spcBef>
              <a:spcAft>
                <a:spcPct val="0"/>
              </a:spcAft>
              <a:buClr>
                <a:schemeClr val="folHlink"/>
              </a:buClr>
              <a:buChar char="»"/>
              <a:defRPr sz="2400">
                <a:solidFill>
                  <a:srgbClr val="100F2E"/>
                </a:solidFill>
                <a:latin typeface="+mn-lt"/>
                <a:ea typeface="+mn-ea"/>
              </a:defRPr>
            </a:lvl6pPr>
            <a:lvl7pPr marL="2227263" indent="-223838" algn="l" rtl="0" fontAlgn="base">
              <a:spcBef>
                <a:spcPct val="20000"/>
              </a:spcBef>
              <a:spcAft>
                <a:spcPct val="0"/>
              </a:spcAft>
              <a:buClr>
                <a:schemeClr val="folHlink"/>
              </a:buClr>
              <a:buChar char="»"/>
              <a:defRPr sz="2400">
                <a:solidFill>
                  <a:srgbClr val="100F2E"/>
                </a:solidFill>
                <a:latin typeface="+mn-lt"/>
                <a:ea typeface="+mn-ea"/>
              </a:defRPr>
            </a:lvl7pPr>
            <a:lvl8pPr marL="2684463" indent="-223838" algn="l" rtl="0" fontAlgn="base">
              <a:spcBef>
                <a:spcPct val="20000"/>
              </a:spcBef>
              <a:spcAft>
                <a:spcPct val="0"/>
              </a:spcAft>
              <a:buClr>
                <a:schemeClr val="folHlink"/>
              </a:buClr>
              <a:buChar char="»"/>
              <a:defRPr sz="2400">
                <a:solidFill>
                  <a:srgbClr val="100F2E"/>
                </a:solidFill>
                <a:latin typeface="+mn-lt"/>
                <a:ea typeface="+mn-ea"/>
              </a:defRPr>
            </a:lvl8pPr>
            <a:lvl9pPr marL="3141663" indent="-223838" algn="l" rtl="0" fontAlgn="base">
              <a:spcBef>
                <a:spcPct val="20000"/>
              </a:spcBef>
              <a:spcAft>
                <a:spcPct val="0"/>
              </a:spcAft>
              <a:buClr>
                <a:schemeClr val="folHlink"/>
              </a:buClr>
              <a:buChar char="»"/>
              <a:defRPr sz="2400">
                <a:solidFill>
                  <a:srgbClr val="100F2E"/>
                </a:solidFill>
                <a:latin typeface="+mn-lt"/>
                <a:ea typeface="+mn-ea"/>
              </a:defRPr>
            </a:lvl9pPr>
          </a:lstStyle>
          <a:p>
            <a:pPr marL="0" indent="0">
              <a:buFont typeface="Wingdings" panose="05000000000000000000" pitchFamily="2" charset="2"/>
              <a:buNone/>
              <a:defRPr/>
            </a:pPr>
            <a:endParaRPr lang="en-US" sz="2000" b="1" kern="0" dirty="0"/>
          </a:p>
          <a:p>
            <a:pPr marL="0" indent="0">
              <a:buFont typeface="Wingdings" panose="05000000000000000000" pitchFamily="2" charset="2"/>
              <a:buNone/>
              <a:defRPr/>
            </a:pPr>
            <a:r>
              <a:rPr lang="en-US" sz="2000" b="1" kern="0" dirty="0"/>
              <a:t>For Cavities and Cryomodules tests were involved around 50 persons at the same time</a:t>
            </a:r>
            <a:r>
              <a:rPr lang="en-US" sz="2000" kern="0" dirty="0"/>
              <a:t>:</a:t>
            </a:r>
          </a:p>
          <a:p>
            <a:pPr>
              <a:defRPr/>
            </a:pPr>
            <a:r>
              <a:rPr lang="en-US" sz="1800" kern="0" dirty="0"/>
              <a:t>AMTF Technical Coordinator</a:t>
            </a:r>
          </a:p>
          <a:p>
            <a:pPr>
              <a:defRPr/>
            </a:pPr>
            <a:r>
              <a:rPr lang="pl-PL" sz="1800" kern="0" dirty="0"/>
              <a:t>25</a:t>
            </a:r>
            <a:r>
              <a:rPr lang="en-US" sz="1800" kern="0" dirty="0"/>
              <a:t> engineers </a:t>
            </a:r>
          </a:p>
          <a:p>
            <a:pPr>
              <a:defRPr/>
            </a:pPr>
            <a:r>
              <a:rPr lang="en-US" sz="1800" kern="0" dirty="0"/>
              <a:t>24 technicians</a:t>
            </a:r>
          </a:p>
          <a:p>
            <a:pPr>
              <a:defRPr/>
            </a:pPr>
            <a:endParaRPr lang="en-US" sz="1800" kern="0" dirty="0"/>
          </a:p>
          <a:p>
            <a:pPr marL="0" indent="0">
              <a:buFont typeface="Wingdings" panose="05000000000000000000" pitchFamily="2" charset="2"/>
              <a:buNone/>
              <a:defRPr/>
            </a:pPr>
            <a:r>
              <a:rPr lang="en-US" sz="1800" b="1" kern="0" dirty="0"/>
              <a:t> The work was organized on two shifts</a:t>
            </a:r>
            <a:endParaRPr lang="en-US" sz="1800" kern="0" dirty="0"/>
          </a:p>
          <a:p>
            <a:pPr marL="0" indent="0">
              <a:buFont typeface="Wingdings" panose="05000000000000000000" pitchFamily="2" charset="2"/>
              <a:buNone/>
              <a:defRPr/>
            </a:pPr>
            <a:endParaRPr lang="en-US" kern="0" dirty="0"/>
          </a:p>
          <a:p>
            <a:pPr marL="0" indent="0">
              <a:buFont typeface="Wingdings" panose="05000000000000000000" pitchFamily="2" charset="2"/>
              <a:buNone/>
              <a:defRPr/>
            </a:pPr>
            <a:endParaRPr lang="en-US" kern="0" dirty="0"/>
          </a:p>
          <a:p>
            <a:pPr>
              <a:defRPr/>
            </a:pPr>
            <a:endParaRPr lang="en-US" kern="0" dirty="0"/>
          </a:p>
        </p:txBody>
      </p:sp>
      <p:grpSp>
        <p:nvGrpSpPr>
          <p:cNvPr id="3" name="Grupa 2"/>
          <p:cNvGrpSpPr/>
          <p:nvPr/>
        </p:nvGrpSpPr>
        <p:grpSpPr>
          <a:xfrm>
            <a:off x="3929421" y="1092708"/>
            <a:ext cx="6823673" cy="5307110"/>
            <a:chOff x="3929421" y="1092708"/>
            <a:chExt cx="6823673" cy="5307110"/>
          </a:xfrm>
        </p:grpSpPr>
        <p:pic>
          <p:nvPicPr>
            <p:cNvPr id="7" name="Picture 14">
              <a:extLst>
                <a:ext uri="{FF2B5EF4-FFF2-40B4-BE49-F238E27FC236}">
                  <a16:creationId xmlns:a16="http://schemas.microsoft.com/office/drawing/2014/main" id="{EB1A0BEA-0D77-9C64-587C-B30C7F6114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9421" y="1092708"/>
              <a:ext cx="6823673" cy="5307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Prostokąt 1"/>
            <p:cNvSpPr/>
            <p:nvPr/>
          </p:nvSpPr>
          <p:spPr>
            <a:xfrm>
              <a:off x="7901354" y="5869354"/>
              <a:ext cx="1055077" cy="46892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 name="Prostokąt 9"/>
            <p:cNvSpPr/>
            <p:nvPr/>
          </p:nvSpPr>
          <p:spPr>
            <a:xfrm>
              <a:off x="7901353" y="1183143"/>
              <a:ext cx="1539632" cy="100516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Prostokąt 11"/>
            <p:cNvSpPr/>
            <p:nvPr/>
          </p:nvSpPr>
          <p:spPr>
            <a:xfrm>
              <a:off x="7901353" y="2575170"/>
              <a:ext cx="1609970" cy="816707"/>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 name="Prostokąt 12"/>
            <p:cNvSpPr/>
            <p:nvPr/>
          </p:nvSpPr>
          <p:spPr>
            <a:xfrm>
              <a:off x="7901353" y="3746263"/>
              <a:ext cx="1688124" cy="99767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Prostokąt 13"/>
            <p:cNvSpPr/>
            <p:nvPr/>
          </p:nvSpPr>
          <p:spPr>
            <a:xfrm>
              <a:off x="7901353" y="4874339"/>
              <a:ext cx="1055077" cy="2239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5" name="Prostokąt 14"/>
            <p:cNvSpPr/>
            <p:nvPr/>
          </p:nvSpPr>
          <p:spPr>
            <a:xfrm>
              <a:off x="7936522" y="5384783"/>
              <a:ext cx="1055077" cy="2239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Prostokąt 15"/>
            <p:cNvSpPr/>
            <p:nvPr/>
          </p:nvSpPr>
          <p:spPr>
            <a:xfrm>
              <a:off x="6183825" y="4235938"/>
              <a:ext cx="804985" cy="638401"/>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sp>
        <p:nvSpPr>
          <p:cNvPr id="18" name="Symbol zastępczy numeru slajdu 17"/>
          <p:cNvSpPr>
            <a:spLocks noGrp="1"/>
          </p:cNvSpPr>
          <p:nvPr>
            <p:ph type="sldNum" sz="quarter" idx="12"/>
          </p:nvPr>
        </p:nvSpPr>
        <p:spPr/>
        <p:txBody>
          <a:bodyPr/>
          <a:lstStyle/>
          <a:p>
            <a:fld id="{DA1F6755-6A26-47F4-BE25-8C335550B41D}" type="slidenum">
              <a:rPr lang="pl-PL" smtClean="0"/>
              <a:t>26</a:t>
            </a:fld>
            <a:endParaRPr lang="pl-PL"/>
          </a:p>
        </p:txBody>
      </p:sp>
      <p:sp>
        <p:nvSpPr>
          <p:cNvPr id="19" name="Symbol zastępczy stopki 2">
            <a:extLst>
              <a:ext uri="{FF2B5EF4-FFF2-40B4-BE49-F238E27FC236}">
                <a16:creationId xmlns:a16="http://schemas.microsoft.com/office/drawing/2014/main" id="{C57B6F9F-37C1-4CD7-83A9-9E7FE098114B}"/>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0" name="Symbol zastępczy daty 3">
            <a:extLst>
              <a:ext uri="{FF2B5EF4-FFF2-40B4-BE49-F238E27FC236}">
                <a16:creationId xmlns:a16="http://schemas.microsoft.com/office/drawing/2014/main" id="{73A14B82-00EC-48D5-9625-12AF57E83377}"/>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
        <p:nvSpPr>
          <p:cNvPr id="22" name="pole tekstowe 21">
            <a:extLst>
              <a:ext uri="{FF2B5EF4-FFF2-40B4-BE49-F238E27FC236}">
                <a16:creationId xmlns:a16="http://schemas.microsoft.com/office/drawing/2014/main" id="{1770AF3D-4B61-42D7-99AE-AA49BDE963DB}"/>
              </a:ext>
            </a:extLst>
          </p:cNvPr>
          <p:cNvSpPr txBox="1"/>
          <p:nvPr/>
        </p:nvSpPr>
        <p:spPr>
          <a:xfrm>
            <a:off x="5960913" y="170223"/>
            <a:ext cx="5569004" cy="461665"/>
          </a:xfrm>
          <a:prstGeom prst="rect">
            <a:avLst/>
          </a:prstGeom>
          <a:noFill/>
        </p:spPr>
        <p:txBody>
          <a:bodyPr wrap="square">
            <a:spAutoFit/>
          </a:bodyPr>
          <a:lstStyle/>
          <a:p>
            <a:r>
              <a:rPr lang="en-US" sz="2400" b="1" i="1" dirty="0">
                <a:solidFill>
                  <a:schemeClr val="bg1"/>
                </a:solidFill>
                <a:latin typeface="Arial" panose="020B0604020202020204" pitchFamily="34" charset="0"/>
                <a:cs typeface="Arial" panose="020B0604020202020204" pitchFamily="34" charset="0"/>
              </a:rPr>
              <a:t>Lack of structures, l</a:t>
            </a:r>
            <a:r>
              <a:rPr lang="pl-PL" sz="2400" b="1" i="1" dirty="0">
                <a:solidFill>
                  <a:schemeClr val="bg1"/>
                </a:solidFill>
                <a:latin typeface="Arial" panose="020B0604020202020204" pitchFamily="34" charset="0"/>
                <a:cs typeface="Arial" panose="020B0604020202020204" pitchFamily="34" charset="0"/>
              </a:rPr>
              <a:t>a</a:t>
            </a:r>
            <a:r>
              <a:rPr lang="en-US" sz="2400" b="1" i="1" dirty="0">
                <a:solidFill>
                  <a:schemeClr val="bg1"/>
                </a:solidFill>
                <a:latin typeface="Arial" panose="020B0604020202020204" pitchFamily="34" charset="0"/>
                <a:cs typeface="Arial" panose="020B0604020202020204" pitchFamily="34" charset="0"/>
              </a:rPr>
              <a:t>ck of quality</a:t>
            </a:r>
          </a:p>
        </p:txBody>
      </p:sp>
    </p:spTree>
    <p:extLst>
      <p:ext uri="{BB962C8B-B14F-4D97-AF65-F5344CB8AC3E}">
        <p14:creationId xmlns:p14="http://schemas.microsoft.com/office/powerpoint/2010/main" val="30540423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stopki 2">
            <a:extLst>
              <a:ext uri="{FF2B5EF4-FFF2-40B4-BE49-F238E27FC236}">
                <a16:creationId xmlns:a16="http://schemas.microsoft.com/office/drawing/2014/main" id="{D0EF8139-0F9E-4BED-9BAE-187FBD567333}"/>
              </a:ext>
            </a:extLst>
          </p:cNvPr>
          <p:cNvSpPr>
            <a:spLocks noGrp="1"/>
          </p:cNvSpPr>
          <p:nvPr>
            <p:ph type="ftr" sz="quarter" idx="11"/>
          </p:nvPr>
        </p:nvSpPr>
        <p:spPr/>
        <p:txBody>
          <a:bodyPr/>
          <a:lstStyle/>
          <a:p>
            <a:r>
              <a:rPr lang="en-US"/>
              <a:t>5th ALICE Upgrade Week in Krak</a:t>
            </a:r>
            <a:r>
              <a:rPr lang="pl-PL"/>
              <a:t>o</a:t>
            </a:r>
            <a:r>
              <a:rPr lang="en-US"/>
              <a:t>w</a:t>
            </a:r>
            <a:endParaRPr lang="pl-PL" dirty="0"/>
          </a:p>
        </p:txBody>
      </p:sp>
      <p:sp>
        <p:nvSpPr>
          <p:cNvPr id="4" name="Symbol zastępczy numeru slajdu 3">
            <a:extLst>
              <a:ext uri="{FF2B5EF4-FFF2-40B4-BE49-F238E27FC236}">
                <a16:creationId xmlns:a16="http://schemas.microsoft.com/office/drawing/2014/main" id="{9FDD3E40-B312-414E-8C67-69F16ACC8805}"/>
              </a:ext>
            </a:extLst>
          </p:cNvPr>
          <p:cNvSpPr>
            <a:spLocks noGrp="1"/>
          </p:cNvSpPr>
          <p:nvPr>
            <p:ph type="sldNum" sz="quarter" idx="12"/>
          </p:nvPr>
        </p:nvSpPr>
        <p:spPr/>
        <p:txBody>
          <a:bodyPr/>
          <a:lstStyle/>
          <a:p>
            <a:fld id="{DA1F6755-6A26-47F4-BE25-8C335550B41D}" type="slidenum">
              <a:rPr lang="pl-PL" smtClean="0"/>
              <a:t>27</a:t>
            </a:fld>
            <a:endParaRPr lang="pl-PL"/>
          </a:p>
        </p:txBody>
      </p:sp>
      <p:sp>
        <p:nvSpPr>
          <p:cNvPr id="5" name="pole tekstowe 80">
            <a:extLst>
              <a:ext uri="{FF2B5EF4-FFF2-40B4-BE49-F238E27FC236}">
                <a16:creationId xmlns:a16="http://schemas.microsoft.com/office/drawing/2014/main" id="{33390DEE-1CB2-49F8-B93C-0E875045DE3D}"/>
              </a:ext>
            </a:extLst>
          </p:cNvPr>
          <p:cNvSpPr txBox="1">
            <a:spLocks noChangeArrowheads="1"/>
          </p:cNvSpPr>
          <p:nvPr/>
        </p:nvSpPr>
        <p:spPr bwMode="auto">
          <a:xfrm>
            <a:off x="4406412" y="1021496"/>
            <a:ext cx="48899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2800" dirty="0"/>
              <a:t>IFJ PAN Team at Lund</a:t>
            </a:r>
            <a:r>
              <a:rPr lang="pl-PL" altLang="pl-PL" sz="2800" dirty="0"/>
              <a:t> (ESS)</a:t>
            </a:r>
            <a:endParaRPr lang="en-US" altLang="pl-PL" sz="2800" dirty="0"/>
          </a:p>
        </p:txBody>
      </p:sp>
      <p:sp>
        <p:nvSpPr>
          <p:cNvPr id="6" name="pole tekstowe 81">
            <a:extLst>
              <a:ext uri="{FF2B5EF4-FFF2-40B4-BE49-F238E27FC236}">
                <a16:creationId xmlns:a16="http://schemas.microsoft.com/office/drawing/2014/main" id="{8F71C37B-B773-4EE6-8E2C-281A249DDCFA}"/>
              </a:ext>
            </a:extLst>
          </p:cNvPr>
          <p:cNvSpPr txBox="1">
            <a:spLocks noChangeArrowheads="1"/>
          </p:cNvSpPr>
          <p:nvPr/>
        </p:nvSpPr>
        <p:spPr bwMode="auto">
          <a:xfrm>
            <a:off x="5725283" y="2767052"/>
            <a:ext cx="48562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pl-PL" altLang="pl-PL" sz="1800" dirty="0"/>
              <a:t>18</a:t>
            </a:r>
            <a:r>
              <a:rPr lang="en-US" altLang="pl-PL" sz="1800" dirty="0"/>
              <a:t> People involved</a:t>
            </a:r>
            <a:endParaRPr lang="pl-PL" altLang="pl-PL" sz="1800" dirty="0"/>
          </a:p>
          <a:p>
            <a:pPr>
              <a:spcBef>
                <a:spcPct val="0"/>
              </a:spcBef>
              <a:buFontTx/>
              <a:buNone/>
            </a:pPr>
            <a:r>
              <a:rPr lang="en-US" sz="1800" b="1" kern="0" dirty="0"/>
              <a:t>The work </a:t>
            </a:r>
            <a:r>
              <a:rPr lang="pl-PL" sz="1800" b="1" kern="0" dirty="0" err="1"/>
              <a:t>is</a:t>
            </a:r>
            <a:r>
              <a:rPr lang="en-US" sz="1800" b="1" kern="0" dirty="0"/>
              <a:t> organized on </a:t>
            </a:r>
            <a:r>
              <a:rPr lang="pl-PL" sz="1800" b="1" kern="0" dirty="0"/>
              <a:t>one</a:t>
            </a:r>
            <a:r>
              <a:rPr lang="en-US" sz="1800" b="1" kern="0" dirty="0"/>
              <a:t> shift</a:t>
            </a:r>
            <a:r>
              <a:rPr lang="en-US" altLang="pl-PL" sz="1800" dirty="0"/>
              <a:t> </a:t>
            </a:r>
          </a:p>
        </p:txBody>
      </p:sp>
      <p:sp>
        <p:nvSpPr>
          <p:cNvPr id="8" name="pole tekstowe 1">
            <a:extLst>
              <a:ext uri="{FF2B5EF4-FFF2-40B4-BE49-F238E27FC236}">
                <a16:creationId xmlns:a16="http://schemas.microsoft.com/office/drawing/2014/main" id="{0C06B95E-CCA4-41DA-A235-3D772AF76D6C}"/>
              </a:ext>
            </a:extLst>
          </p:cNvPr>
          <p:cNvSpPr txBox="1">
            <a:spLocks noChangeArrowheads="1"/>
          </p:cNvSpPr>
          <p:nvPr/>
        </p:nvSpPr>
        <p:spPr bwMode="auto">
          <a:xfrm>
            <a:off x="5321045" y="4338453"/>
            <a:ext cx="64008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pl-PL" altLang="pl-PL" sz="1800" dirty="0"/>
              <a:t>PERSONNEL:</a:t>
            </a:r>
          </a:p>
          <a:p>
            <a:pPr>
              <a:spcBef>
                <a:spcPct val="0"/>
              </a:spcBef>
              <a:buFontTx/>
              <a:buNone/>
            </a:pPr>
            <a:endParaRPr lang="pl-PL" altLang="pl-PL" sz="1800" dirty="0"/>
          </a:p>
          <a:p>
            <a:pPr>
              <a:spcBef>
                <a:spcPct val="0"/>
              </a:spcBef>
              <a:buFontTx/>
              <a:buNone/>
            </a:pPr>
            <a:r>
              <a:rPr lang="en-US" altLang="pl-PL" sz="1600" b="1" dirty="0"/>
              <a:t>GENERAL Coordinator</a:t>
            </a:r>
            <a:r>
              <a:rPr lang="en-US" altLang="pl-PL" sz="1600" dirty="0"/>
              <a:t>: </a:t>
            </a:r>
            <a:r>
              <a:rPr lang="pl-PL" altLang="pl-PL" sz="1600" dirty="0"/>
              <a:t>………………………..</a:t>
            </a:r>
            <a:endParaRPr lang="en-US" altLang="pl-PL" sz="1600" dirty="0"/>
          </a:p>
          <a:p>
            <a:pPr>
              <a:spcBef>
                <a:spcPct val="0"/>
              </a:spcBef>
              <a:buFontTx/>
              <a:buNone/>
            </a:pPr>
            <a:r>
              <a:rPr lang="en-US" altLang="pl-PL" sz="1600" b="1" dirty="0"/>
              <a:t>Technical Coordinator </a:t>
            </a:r>
            <a:r>
              <a:rPr lang="en-US" altLang="pl-PL" sz="1600" dirty="0"/>
              <a:t>– </a:t>
            </a:r>
            <a:r>
              <a:rPr lang="pl-PL" altLang="pl-PL" sz="1600" dirty="0"/>
              <a:t>………………………</a:t>
            </a:r>
            <a:endParaRPr lang="en-US" altLang="pl-PL" sz="1600" dirty="0"/>
          </a:p>
          <a:p>
            <a:pPr>
              <a:spcBef>
                <a:spcPct val="0"/>
              </a:spcBef>
              <a:buFontTx/>
              <a:buNone/>
            </a:pPr>
            <a:r>
              <a:rPr lang="en-US" altLang="pl-PL" sz="1600" b="1" dirty="0"/>
              <a:t>Work Unit Coordinator for Test Stand </a:t>
            </a:r>
            <a:r>
              <a:rPr lang="en-US" altLang="pl-PL" sz="1600" dirty="0"/>
              <a:t>– </a:t>
            </a:r>
            <a:r>
              <a:rPr lang="pl-PL" altLang="pl-PL" sz="1600" dirty="0"/>
              <a:t>…………………….</a:t>
            </a:r>
            <a:endParaRPr lang="en-US" altLang="pl-PL" sz="1600" dirty="0"/>
          </a:p>
          <a:p>
            <a:pPr>
              <a:spcBef>
                <a:spcPct val="0"/>
              </a:spcBef>
              <a:buFontTx/>
              <a:buNone/>
            </a:pPr>
            <a:r>
              <a:rPr lang="en-US" altLang="pl-PL" sz="1600" b="1" dirty="0"/>
              <a:t>Work Unit Coordinator for RF&amp;PC Installation </a:t>
            </a:r>
            <a:r>
              <a:rPr lang="en-US" altLang="pl-PL" sz="1600" dirty="0"/>
              <a:t>- </a:t>
            </a:r>
            <a:r>
              <a:rPr lang="pl-PL" altLang="pl-PL" sz="1600" dirty="0"/>
              <a:t>………………..</a:t>
            </a:r>
            <a:endParaRPr lang="en-US" altLang="pl-PL" sz="1600" dirty="0"/>
          </a:p>
        </p:txBody>
      </p:sp>
      <p:pic>
        <p:nvPicPr>
          <p:cNvPr id="9" name="Obraz 8">
            <a:extLst>
              <a:ext uri="{FF2B5EF4-FFF2-40B4-BE49-F238E27FC236}">
                <a16:creationId xmlns:a16="http://schemas.microsoft.com/office/drawing/2014/main" id="{ED99ACE6-A054-4C61-8313-401D67564A6F}"/>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724" b="98794" l="2819" r="89884"/>
                    </a14:imgEffect>
                  </a14:imgLayer>
                </a14:imgProps>
              </a:ext>
              <a:ext uri="{28A0092B-C50C-407E-A947-70E740481C1C}">
                <a14:useLocalDpi xmlns:a14="http://schemas.microsoft.com/office/drawing/2010/main" val="0"/>
              </a:ext>
            </a:extLst>
          </a:blip>
          <a:stretch>
            <a:fillRect/>
          </a:stretch>
        </p:blipFill>
        <p:spPr>
          <a:xfrm>
            <a:off x="2089615" y="1707296"/>
            <a:ext cx="2665093" cy="4264025"/>
          </a:xfrm>
          <a:prstGeom prst="rect">
            <a:avLst/>
          </a:prstGeom>
        </p:spPr>
      </p:pic>
      <p:sp>
        <p:nvSpPr>
          <p:cNvPr id="10" name="pole tekstowe 84">
            <a:extLst>
              <a:ext uri="{FF2B5EF4-FFF2-40B4-BE49-F238E27FC236}">
                <a16:creationId xmlns:a16="http://schemas.microsoft.com/office/drawing/2014/main" id="{C8C524C0-9515-42EC-8A8E-15CF8CF64C2C}"/>
              </a:ext>
            </a:extLst>
          </p:cNvPr>
          <p:cNvSpPr txBox="1">
            <a:spLocks noChangeArrowheads="1"/>
          </p:cNvSpPr>
          <p:nvPr/>
        </p:nvSpPr>
        <p:spPr bwMode="auto">
          <a:xfrm>
            <a:off x="5439595" y="1780771"/>
            <a:ext cx="48006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1100" b="1" dirty="0"/>
              <a:t>Institute of Nuclear Physics Polish Academy of Sciences (IFJ PAN)</a:t>
            </a:r>
            <a:endParaRPr lang="pl-PL" altLang="pl-PL" sz="1100" dirty="0"/>
          </a:p>
          <a:p>
            <a:pPr>
              <a:spcBef>
                <a:spcPct val="0"/>
              </a:spcBef>
              <a:buFontTx/>
              <a:buNone/>
            </a:pPr>
            <a:r>
              <a:rPr lang="en-US" altLang="pl-PL" sz="1100" b="1" dirty="0"/>
              <a:t>         </a:t>
            </a:r>
            <a:r>
              <a:rPr lang="pl-PL" altLang="pl-PL" sz="1100" b="1" dirty="0"/>
              <a:t>        </a:t>
            </a:r>
            <a:r>
              <a:rPr lang="en-US" altLang="pl-PL" sz="1100" b="1" dirty="0"/>
              <a:t> in-kind contribution to the ESS construction</a:t>
            </a:r>
            <a:br>
              <a:rPr lang="en-US" altLang="pl-PL" sz="1100" b="1" dirty="0"/>
            </a:br>
            <a:r>
              <a:rPr lang="en-US" altLang="pl-PL" sz="1100" b="1" dirty="0"/>
              <a:t>             </a:t>
            </a:r>
            <a:r>
              <a:rPr lang="en-US" altLang="pl-PL" sz="1100" dirty="0"/>
              <a:t>Organizational structure of the IFJ-PAN Team at ESS</a:t>
            </a:r>
            <a:endParaRPr lang="pl-PL" altLang="pl-PL" sz="1100" dirty="0"/>
          </a:p>
        </p:txBody>
      </p:sp>
      <p:pic>
        <p:nvPicPr>
          <p:cNvPr id="11" name="Obraz 5" descr="ESS_Logo_Frugal_Blue_cmyk">
            <a:extLst>
              <a:ext uri="{FF2B5EF4-FFF2-40B4-BE49-F238E27FC236}">
                <a16:creationId xmlns:a16="http://schemas.microsoft.com/office/drawing/2014/main" id="{6CB83618-C04E-432C-BB87-39B23F76D789}"/>
              </a:ext>
            </a:extLst>
          </p:cNvPr>
          <p:cNvPicPr>
            <a:picLocks noGrp="1" noChangeAspect="1"/>
          </p:cNvPicPr>
          <p:nvPr isPhoto="1"/>
        </p:nvPicPr>
        <p:blipFill>
          <a:blip r:embed="rId4">
            <a:extLst>
              <a:ext uri="{28A0092B-C50C-407E-A947-70E740481C1C}">
                <a14:useLocalDpi xmlns:a14="http://schemas.microsoft.com/office/drawing/2010/main" val="0"/>
              </a:ext>
            </a:extLst>
          </a:blip>
          <a:srcRect r="42686"/>
          <a:stretch>
            <a:fillRect/>
          </a:stretch>
        </p:blipFill>
        <p:spPr bwMode="auto">
          <a:xfrm>
            <a:off x="766431" y="1418370"/>
            <a:ext cx="1255713"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C:\Documents and Settings\kasprk\Moje dokumenty\Pobieranie\logo_ifj_s.tif">
            <a:extLst>
              <a:ext uri="{FF2B5EF4-FFF2-40B4-BE49-F238E27FC236}">
                <a16:creationId xmlns:a16="http://schemas.microsoft.com/office/drawing/2014/main" id="{8077F81F-2FB7-4144-A417-0A864EE166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27190" y="1744451"/>
            <a:ext cx="857250" cy="775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ymbol zastępczy daty 3">
            <a:extLst>
              <a:ext uri="{FF2B5EF4-FFF2-40B4-BE49-F238E27FC236}">
                <a16:creationId xmlns:a16="http://schemas.microsoft.com/office/drawing/2014/main" id="{6B5F9308-8BDA-4C72-8DEC-1A3679537542}"/>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
        <p:nvSpPr>
          <p:cNvPr id="14" name="pole tekstowe 13">
            <a:extLst>
              <a:ext uri="{FF2B5EF4-FFF2-40B4-BE49-F238E27FC236}">
                <a16:creationId xmlns:a16="http://schemas.microsoft.com/office/drawing/2014/main" id="{4DEBF29D-FE1A-4B94-848B-22A821D3BE82}"/>
              </a:ext>
            </a:extLst>
          </p:cNvPr>
          <p:cNvSpPr txBox="1"/>
          <p:nvPr/>
        </p:nvSpPr>
        <p:spPr>
          <a:xfrm>
            <a:off x="5960913" y="170223"/>
            <a:ext cx="5569004" cy="461665"/>
          </a:xfrm>
          <a:prstGeom prst="rect">
            <a:avLst/>
          </a:prstGeom>
          <a:noFill/>
        </p:spPr>
        <p:txBody>
          <a:bodyPr wrap="square">
            <a:spAutoFit/>
          </a:bodyPr>
          <a:lstStyle/>
          <a:p>
            <a:r>
              <a:rPr lang="en-US" sz="2400" b="1" i="1" dirty="0">
                <a:solidFill>
                  <a:schemeClr val="bg1"/>
                </a:solidFill>
                <a:latin typeface="Arial" panose="020B0604020202020204" pitchFamily="34" charset="0"/>
                <a:cs typeface="Arial" panose="020B0604020202020204" pitchFamily="34" charset="0"/>
              </a:rPr>
              <a:t>Lack of structures, l</a:t>
            </a:r>
            <a:r>
              <a:rPr lang="pl-PL" sz="2400" b="1" i="1" dirty="0">
                <a:solidFill>
                  <a:schemeClr val="bg1"/>
                </a:solidFill>
                <a:latin typeface="Arial" panose="020B0604020202020204" pitchFamily="34" charset="0"/>
                <a:cs typeface="Arial" panose="020B0604020202020204" pitchFamily="34" charset="0"/>
              </a:rPr>
              <a:t>a</a:t>
            </a:r>
            <a:r>
              <a:rPr lang="en-US" sz="2400" b="1" i="1" dirty="0">
                <a:solidFill>
                  <a:schemeClr val="bg1"/>
                </a:solidFill>
                <a:latin typeface="Arial" panose="020B0604020202020204" pitchFamily="34" charset="0"/>
                <a:cs typeface="Arial" panose="020B0604020202020204" pitchFamily="34" charset="0"/>
              </a:rPr>
              <a:t>ck of quality</a:t>
            </a:r>
          </a:p>
        </p:txBody>
      </p:sp>
    </p:spTree>
    <p:extLst>
      <p:ext uri="{BB962C8B-B14F-4D97-AF65-F5344CB8AC3E}">
        <p14:creationId xmlns:p14="http://schemas.microsoft.com/office/powerpoint/2010/main" val="26986184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238626" y="871571"/>
            <a:ext cx="6096000" cy="2308324"/>
          </a:xfrm>
          <a:prstGeom prst="rect">
            <a:avLst/>
          </a:prstGeom>
        </p:spPr>
        <p:txBody>
          <a:bodyPr>
            <a:spAutoFit/>
          </a:bodyPr>
          <a:lstStyle/>
          <a:p>
            <a:r>
              <a:rPr lang="en-US" b="1" i="1" dirty="0"/>
              <a:t>Quality Assurance</a:t>
            </a:r>
          </a:p>
          <a:p>
            <a:endParaRPr lang="en-US" dirty="0"/>
          </a:p>
          <a:p>
            <a:r>
              <a:rPr lang="en-US" dirty="0"/>
              <a:t>Quality assurance can be defined as </a:t>
            </a:r>
            <a:r>
              <a:rPr lang="en-US" u="sng" dirty="0">
                <a:effectLst>
                  <a:outerShdw blurRad="38100" dist="38100" dir="2700000" algn="tl">
                    <a:srgbClr val="000000">
                      <a:alpha val="43137"/>
                    </a:srgbClr>
                  </a:outerShdw>
                </a:effectLst>
              </a:rPr>
              <a:t>"part of quality management focused on providing confidence that quality requirements will be fulfilled." </a:t>
            </a:r>
            <a:r>
              <a:rPr lang="en-US" dirty="0"/>
              <a:t>The confidence provided by quality assurance is twofold—internally to management and externally to customers, government agencies, regulators, certifiers, and third parties. </a:t>
            </a:r>
            <a:endParaRPr lang="pl-PL" dirty="0"/>
          </a:p>
        </p:txBody>
      </p:sp>
      <p:sp>
        <p:nvSpPr>
          <p:cNvPr id="5" name="Prostokąt 4"/>
          <p:cNvSpPr/>
          <p:nvPr/>
        </p:nvSpPr>
        <p:spPr>
          <a:xfrm>
            <a:off x="4991926" y="2891138"/>
            <a:ext cx="6096000" cy="2031325"/>
          </a:xfrm>
          <a:prstGeom prst="rect">
            <a:avLst/>
          </a:prstGeom>
        </p:spPr>
        <p:txBody>
          <a:bodyPr>
            <a:spAutoFit/>
          </a:bodyPr>
          <a:lstStyle/>
          <a:p>
            <a:r>
              <a:rPr lang="en-US" b="1" i="1" dirty="0"/>
              <a:t>Quality Control</a:t>
            </a:r>
          </a:p>
          <a:p>
            <a:endParaRPr lang="en-US" dirty="0"/>
          </a:p>
          <a:p>
            <a:r>
              <a:rPr lang="en-US" dirty="0"/>
              <a:t>Quality control can be defined as </a:t>
            </a:r>
            <a:r>
              <a:rPr lang="en-US" u="sng" dirty="0">
                <a:effectLst>
                  <a:outerShdw blurRad="38100" dist="38100" dir="2700000" algn="tl">
                    <a:srgbClr val="000000">
                      <a:alpha val="43137"/>
                    </a:srgbClr>
                  </a:outerShdw>
                </a:effectLst>
              </a:rPr>
              <a:t>"part of quality management focused on fulfilling quality requirements." </a:t>
            </a:r>
            <a:r>
              <a:rPr lang="en-US" dirty="0"/>
              <a:t>While quality assurance relates to how a process is performed or how a product is made, quality control is more the inspection aspect of quality management. </a:t>
            </a:r>
            <a:endParaRPr lang="pl-PL" dirty="0"/>
          </a:p>
        </p:txBody>
      </p:sp>
      <p:sp>
        <p:nvSpPr>
          <p:cNvPr id="6" name="Prostokąt 5"/>
          <p:cNvSpPr/>
          <p:nvPr/>
        </p:nvSpPr>
        <p:spPr>
          <a:xfrm>
            <a:off x="8113063" y="6197143"/>
            <a:ext cx="4078937" cy="276999"/>
          </a:xfrm>
          <a:prstGeom prst="rect">
            <a:avLst/>
          </a:prstGeom>
        </p:spPr>
        <p:txBody>
          <a:bodyPr wrap="none">
            <a:spAutoFit/>
          </a:bodyPr>
          <a:lstStyle/>
          <a:p>
            <a:r>
              <a:rPr lang="pl-PL" sz="1200" dirty="0"/>
              <a:t>https://asq.org/quality-resources/quality-assurance-vs-control</a:t>
            </a:r>
          </a:p>
        </p:txBody>
      </p:sp>
      <p:pic>
        <p:nvPicPr>
          <p:cNvPr id="7" name="Obraz 6">
            <a:extLst>
              <a:ext uri="{FF2B5EF4-FFF2-40B4-BE49-F238E27FC236}">
                <a16:creationId xmlns:a16="http://schemas.microsoft.com/office/drawing/2014/main" id="{E8B2A2E3-425B-A360-9AA8-EBE0D33BE46E}"/>
              </a:ext>
            </a:extLst>
          </p:cNvPr>
          <p:cNvPicPr>
            <a:picLocks noChangeAspect="1"/>
          </p:cNvPicPr>
          <p:nvPr/>
        </p:nvPicPr>
        <p:blipFill>
          <a:blip r:embed="rId2"/>
          <a:stretch>
            <a:fillRect/>
          </a:stretch>
        </p:blipFill>
        <p:spPr>
          <a:xfrm>
            <a:off x="8039926" y="871571"/>
            <a:ext cx="3333750" cy="2571750"/>
          </a:xfrm>
          <a:prstGeom prst="rect">
            <a:avLst/>
          </a:prstGeom>
        </p:spPr>
      </p:pic>
      <p:sp>
        <p:nvSpPr>
          <p:cNvPr id="8" name="pole tekstowe 7">
            <a:extLst>
              <a:ext uri="{FF2B5EF4-FFF2-40B4-BE49-F238E27FC236}">
                <a16:creationId xmlns:a16="http://schemas.microsoft.com/office/drawing/2014/main" id="{C7EDC10F-EB99-A440-E450-9583A41C375B}"/>
              </a:ext>
            </a:extLst>
          </p:cNvPr>
          <p:cNvSpPr txBox="1"/>
          <p:nvPr/>
        </p:nvSpPr>
        <p:spPr>
          <a:xfrm>
            <a:off x="74789" y="5382400"/>
            <a:ext cx="12191174" cy="707886"/>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QC focuses on the results of the work performed,</a:t>
            </a:r>
            <a:r>
              <a:rPr lang="pl-PL"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whereas QA is concerned with the adequacy of the underlying processes, methodology, and standards</a:t>
            </a:r>
            <a:r>
              <a:rPr lang="pl-PL"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in place to create the output.</a:t>
            </a:r>
            <a:endParaRPr lang="pl-PL" sz="2000" dirty="0">
              <a:latin typeface="Times New Roman" panose="02020603050405020304" pitchFamily="18" charset="0"/>
              <a:cs typeface="Times New Roman" panose="02020603050405020304" pitchFamily="18" charset="0"/>
            </a:endParaRPr>
          </a:p>
        </p:txBody>
      </p:sp>
      <p:sp>
        <p:nvSpPr>
          <p:cNvPr id="9" name="pole tekstowe 8">
            <a:extLst>
              <a:ext uri="{FF2B5EF4-FFF2-40B4-BE49-F238E27FC236}">
                <a16:creationId xmlns:a16="http://schemas.microsoft.com/office/drawing/2014/main" id="{8C7B185D-B67B-F156-93EB-1DD58522AFC0}"/>
              </a:ext>
            </a:extLst>
          </p:cNvPr>
          <p:cNvSpPr txBox="1"/>
          <p:nvPr/>
        </p:nvSpPr>
        <p:spPr>
          <a:xfrm>
            <a:off x="-56815" y="6212533"/>
            <a:ext cx="3377531" cy="246221"/>
          </a:xfrm>
          <a:prstGeom prst="rect">
            <a:avLst/>
          </a:prstGeom>
          <a:noFill/>
        </p:spPr>
        <p:txBody>
          <a:bodyPr wrap="square">
            <a:spAutoFit/>
          </a:bodyPr>
          <a:lstStyle/>
          <a:p>
            <a:r>
              <a:rPr lang="pl-PL" sz="1000" dirty="0"/>
              <a:t>Project Management </a:t>
            </a:r>
            <a:r>
              <a:rPr lang="pl-PL" sz="1000" dirty="0" err="1"/>
              <a:t>Theory</a:t>
            </a:r>
            <a:r>
              <a:rPr lang="pl-PL" sz="1000" dirty="0"/>
              <a:t> and </a:t>
            </a:r>
            <a:r>
              <a:rPr lang="pl-PL" sz="1000" dirty="0" err="1"/>
              <a:t>Practice</a:t>
            </a:r>
            <a:r>
              <a:rPr lang="pl-PL" sz="1000" dirty="0"/>
              <a:t>, Third Edition,2019</a:t>
            </a:r>
          </a:p>
        </p:txBody>
      </p:sp>
      <p:sp>
        <p:nvSpPr>
          <p:cNvPr id="10" name="Prostokąt 9"/>
          <p:cNvSpPr/>
          <p:nvPr/>
        </p:nvSpPr>
        <p:spPr>
          <a:xfrm>
            <a:off x="5374106" y="125645"/>
            <a:ext cx="6817894" cy="461665"/>
          </a:xfrm>
          <a:prstGeom prst="rect">
            <a:avLst/>
          </a:prstGeom>
        </p:spPr>
        <p:txBody>
          <a:bodyPr wrap="square">
            <a:spAutoFit/>
          </a:bodyPr>
          <a:lstStyle/>
          <a:p>
            <a:r>
              <a:rPr lang="pl-PL" sz="2400" b="1" dirty="0" err="1">
                <a:solidFill>
                  <a:srgbClr val="FFFFFF"/>
                </a:solidFill>
                <a:latin typeface="Calibri-Bold"/>
              </a:rPr>
              <a:t>Understanding</a:t>
            </a:r>
            <a:r>
              <a:rPr lang="pl-PL" sz="2400" b="1" dirty="0">
                <a:solidFill>
                  <a:srgbClr val="FFFFFF"/>
                </a:solidFill>
                <a:latin typeface="Calibri-Bold"/>
              </a:rPr>
              <a:t> of the </a:t>
            </a:r>
            <a:r>
              <a:rPr lang="pl-PL" sz="2400" b="1" dirty="0" err="1">
                <a:solidFill>
                  <a:srgbClr val="FFFFFF"/>
                </a:solidFill>
                <a:latin typeface="Calibri-Bold"/>
              </a:rPr>
              <a:t>Quality</a:t>
            </a:r>
            <a:endParaRPr lang="pl-PL" sz="2400" dirty="0"/>
          </a:p>
        </p:txBody>
      </p:sp>
      <p:sp>
        <p:nvSpPr>
          <p:cNvPr id="3" name="Symbol zastępczy stopki 2"/>
          <p:cNvSpPr>
            <a:spLocks noGrp="1"/>
          </p:cNvSpPr>
          <p:nvPr>
            <p:ph type="ftr" sz="quarter" idx="11"/>
          </p:nvPr>
        </p:nvSpPr>
        <p:spPr/>
        <p:txBody>
          <a:bodyPr/>
          <a:lstStyle/>
          <a:p>
            <a:r>
              <a:rPr lang="pl-PL"/>
              <a:t>FAIR seminar</a:t>
            </a:r>
            <a:endParaRPr lang="pl-PL" dirty="0"/>
          </a:p>
        </p:txBody>
      </p:sp>
      <p:sp>
        <p:nvSpPr>
          <p:cNvPr id="11" name="Symbol zastępczy numeru slajdu 10"/>
          <p:cNvSpPr>
            <a:spLocks noGrp="1"/>
          </p:cNvSpPr>
          <p:nvPr>
            <p:ph type="sldNum" sz="quarter" idx="12"/>
          </p:nvPr>
        </p:nvSpPr>
        <p:spPr/>
        <p:txBody>
          <a:bodyPr/>
          <a:lstStyle/>
          <a:p>
            <a:fld id="{DA1F6755-6A26-47F4-BE25-8C335550B41D}" type="slidenum">
              <a:rPr lang="pl-PL" smtClean="0"/>
              <a:t>28</a:t>
            </a:fld>
            <a:endParaRPr lang="pl-PL"/>
          </a:p>
        </p:txBody>
      </p:sp>
      <p:sp>
        <p:nvSpPr>
          <p:cNvPr id="12" name="Symbol zastępczy daty 3">
            <a:extLst>
              <a:ext uri="{FF2B5EF4-FFF2-40B4-BE49-F238E27FC236}">
                <a16:creationId xmlns:a16="http://schemas.microsoft.com/office/drawing/2014/main" id="{992609F8-19D4-44B6-83F0-A972B8FEE2F4}"/>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6602286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rostokąt 7"/>
          <p:cNvSpPr/>
          <p:nvPr/>
        </p:nvSpPr>
        <p:spPr>
          <a:xfrm>
            <a:off x="5164657" y="75763"/>
            <a:ext cx="6782140" cy="646331"/>
          </a:xfrm>
          <a:prstGeom prst="rect">
            <a:avLst/>
          </a:prstGeom>
        </p:spPr>
        <p:txBody>
          <a:bodyPr wrap="square">
            <a:spAutoFit/>
          </a:bodyPr>
          <a:lstStyle/>
          <a:p>
            <a:r>
              <a:rPr lang="en-US" b="1" dirty="0" err="1">
                <a:solidFill>
                  <a:schemeClr val="bg1"/>
                </a:solidFill>
              </a:rPr>
              <a:t>Quali</a:t>
            </a:r>
            <a:r>
              <a:rPr lang="pl-PL" b="1" dirty="0">
                <a:solidFill>
                  <a:schemeClr val="bg1"/>
                </a:solidFill>
              </a:rPr>
              <a:t>ty</a:t>
            </a:r>
            <a:r>
              <a:rPr lang="en-US" b="1" dirty="0">
                <a:solidFill>
                  <a:schemeClr val="bg1"/>
                </a:solidFill>
              </a:rPr>
              <a:t> Relationships</a:t>
            </a:r>
            <a:r>
              <a:rPr lang="pl-PL" b="1" dirty="0">
                <a:solidFill>
                  <a:schemeClr val="bg1"/>
                </a:solidFill>
              </a:rPr>
              <a:t>. </a:t>
            </a:r>
            <a:r>
              <a:rPr lang="en-US" dirty="0">
                <a:solidFill>
                  <a:schemeClr val="bg1"/>
                </a:solidFill>
              </a:rPr>
              <a:t>ISO 9000 definitions from ISO 9000:2015: Quality management systems</a:t>
            </a:r>
            <a:r>
              <a:rPr lang="pl-PL" b="1" dirty="0">
                <a:solidFill>
                  <a:schemeClr val="bg1"/>
                </a:solidFill>
              </a:rPr>
              <a:t>  </a:t>
            </a:r>
            <a:endParaRPr lang="pl-PL" dirty="0">
              <a:solidFill>
                <a:schemeClr val="bg1"/>
              </a:solidFill>
            </a:endParaRPr>
          </a:p>
        </p:txBody>
      </p:sp>
      <p:sp>
        <p:nvSpPr>
          <p:cNvPr id="13" name="Prostokąt 12"/>
          <p:cNvSpPr/>
          <p:nvPr/>
        </p:nvSpPr>
        <p:spPr>
          <a:xfrm>
            <a:off x="0" y="3535194"/>
            <a:ext cx="12192000" cy="2923877"/>
          </a:xfrm>
          <a:prstGeom prst="rect">
            <a:avLst/>
          </a:prstGeom>
        </p:spPr>
        <p:txBody>
          <a:bodyPr wrap="square">
            <a:spAutoFit/>
          </a:bodyPr>
          <a:lstStyle/>
          <a:p>
            <a:r>
              <a:rPr lang="en-US" dirty="0"/>
              <a:t>This standard describes the fundamental concepts and principles of quality management which are universally applicable to the following:</a:t>
            </a:r>
          </a:p>
          <a:p>
            <a:endParaRPr lang="en-US" dirty="0"/>
          </a:p>
          <a:p>
            <a:pPr marL="285750" indent="-285750">
              <a:buFont typeface="Arial" panose="020B0604020202020204" pitchFamily="34" charset="0"/>
              <a:buChar char="•"/>
            </a:pPr>
            <a:r>
              <a:rPr lang="en-US" dirty="0"/>
              <a:t>    </a:t>
            </a:r>
            <a:r>
              <a:rPr lang="en-US" sz="1600" dirty="0"/>
              <a:t>organizations seeking sustained success through the implementation of a quality management system;</a:t>
            </a:r>
          </a:p>
          <a:p>
            <a:pPr marL="285750" indent="-285750">
              <a:buFont typeface="Arial" panose="020B0604020202020204" pitchFamily="34" charset="0"/>
              <a:buChar char="•"/>
            </a:pPr>
            <a:r>
              <a:rPr lang="en-US" sz="1600" dirty="0"/>
              <a:t>    customers seeking confidence in an organization’s ability to consistently provide products and services conforming to their requirements;</a:t>
            </a:r>
          </a:p>
          <a:p>
            <a:pPr marL="285750" indent="-285750">
              <a:buFont typeface="Arial" panose="020B0604020202020204" pitchFamily="34" charset="0"/>
              <a:buChar char="•"/>
            </a:pPr>
            <a:r>
              <a:rPr lang="en-US" sz="1600" dirty="0"/>
              <a:t>    organizations seeking confidence in their supply chain that product and service requirements will be met;</a:t>
            </a:r>
          </a:p>
          <a:p>
            <a:pPr marL="285750" indent="-285750">
              <a:buFont typeface="Arial" panose="020B0604020202020204" pitchFamily="34" charset="0"/>
              <a:buChar char="•"/>
            </a:pPr>
            <a:r>
              <a:rPr lang="en-US" sz="1600" dirty="0"/>
              <a:t>    organizations and interested parties seeking to improve communication through a common understanding of the vocabulary used in quality management;</a:t>
            </a:r>
          </a:p>
          <a:p>
            <a:pPr marL="285750" indent="-285750">
              <a:buFont typeface="Arial" panose="020B0604020202020204" pitchFamily="34" charset="0"/>
              <a:buChar char="•"/>
            </a:pPr>
            <a:r>
              <a:rPr lang="en-US" sz="1600" dirty="0"/>
              <a:t>    organizations performing conformity assessments against the requirements of ISO 9001;</a:t>
            </a:r>
          </a:p>
          <a:p>
            <a:pPr marL="285750" indent="-285750">
              <a:buFont typeface="Arial" panose="020B0604020202020204" pitchFamily="34" charset="0"/>
              <a:buChar char="•"/>
            </a:pPr>
            <a:r>
              <a:rPr lang="en-US" sz="1600" dirty="0"/>
              <a:t>    providers of training, assessment or advice in quality management;</a:t>
            </a:r>
          </a:p>
          <a:p>
            <a:pPr marL="285750" indent="-285750">
              <a:buFont typeface="Arial" panose="020B0604020202020204" pitchFamily="34" charset="0"/>
              <a:buChar char="•"/>
            </a:pPr>
            <a:r>
              <a:rPr lang="en-US" sz="1600" dirty="0"/>
              <a:t>    developers of related standards.</a:t>
            </a:r>
            <a:endParaRPr lang="pl-PL" sz="1600" dirty="0"/>
          </a:p>
        </p:txBody>
      </p:sp>
      <p:grpSp>
        <p:nvGrpSpPr>
          <p:cNvPr id="16" name="Grupa 15">
            <a:extLst>
              <a:ext uri="{FF2B5EF4-FFF2-40B4-BE49-F238E27FC236}">
                <a16:creationId xmlns:a16="http://schemas.microsoft.com/office/drawing/2014/main" id="{3CD054ED-64F9-D1D2-E078-E60C4FF0060E}"/>
              </a:ext>
            </a:extLst>
          </p:cNvPr>
          <p:cNvGrpSpPr/>
          <p:nvPr/>
        </p:nvGrpSpPr>
        <p:grpSpPr>
          <a:xfrm>
            <a:off x="4857615" y="890336"/>
            <a:ext cx="3153871" cy="2538663"/>
            <a:chOff x="7609204" y="702022"/>
            <a:chExt cx="3153871" cy="2833172"/>
          </a:xfrm>
        </p:grpSpPr>
        <p:sp>
          <p:nvSpPr>
            <p:cNvPr id="2" name="Trójkąt równoramienny 1">
              <a:extLst>
                <a:ext uri="{FF2B5EF4-FFF2-40B4-BE49-F238E27FC236}">
                  <a16:creationId xmlns:a16="http://schemas.microsoft.com/office/drawing/2014/main" id="{F6B9CB05-9030-B5B8-28DB-2816A0AFADFF}"/>
                </a:ext>
              </a:extLst>
            </p:cNvPr>
            <p:cNvSpPr/>
            <p:nvPr/>
          </p:nvSpPr>
          <p:spPr>
            <a:xfrm>
              <a:off x="7609204" y="702022"/>
              <a:ext cx="3153871" cy="283317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 name="Trójkąt równoramienny 2">
              <a:extLst>
                <a:ext uri="{FF2B5EF4-FFF2-40B4-BE49-F238E27FC236}">
                  <a16:creationId xmlns:a16="http://schemas.microsoft.com/office/drawing/2014/main" id="{2D7FA469-6A71-47BD-B8BD-6962054C5A8C}"/>
                </a:ext>
              </a:extLst>
            </p:cNvPr>
            <p:cNvSpPr/>
            <p:nvPr/>
          </p:nvSpPr>
          <p:spPr>
            <a:xfrm>
              <a:off x="8218104" y="715922"/>
              <a:ext cx="1936069" cy="2446728"/>
            </a:xfrm>
            <a:prstGeom prst="triangl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 name="Trójkąt równoramienny 4">
              <a:extLst>
                <a:ext uri="{FF2B5EF4-FFF2-40B4-BE49-F238E27FC236}">
                  <a16:creationId xmlns:a16="http://schemas.microsoft.com/office/drawing/2014/main" id="{10A68F8C-AB1F-D608-5247-73B764DB7FD4}"/>
                </a:ext>
              </a:extLst>
            </p:cNvPr>
            <p:cNvSpPr/>
            <p:nvPr/>
          </p:nvSpPr>
          <p:spPr>
            <a:xfrm>
              <a:off x="8638953" y="720952"/>
              <a:ext cx="1092276" cy="2006408"/>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Prostokąt 11">
              <a:extLst>
                <a:ext uri="{FF2B5EF4-FFF2-40B4-BE49-F238E27FC236}">
                  <a16:creationId xmlns:a16="http://schemas.microsoft.com/office/drawing/2014/main" id="{D81115E5-8FA8-357B-AC1F-C020CAD41EC6}"/>
                </a:ext>
              </a:extLst>
            </p:cNvPr>
            <p:cNvSpPr/>
            <p:nvPr/>
          </p:nvSpPr>
          <p:spPr>
            <a:xfrm>
              <a:off x="8587042" y="2498133"/>
              <a:ext cx="1196097" cy="276999"/>
            </a:xfrm>
            <a:prstGeom prst="rect">
              <a:avLst/>
            </a:prstGeom>
          </p:spPr>
          <p:txBody>
            <a:bodyPr wrap="none">
              <a:spAutoFit/>
            </a:bodyPr>
            <a:lstStyle/>
            <a:p>
              <a:r>
                <a:rPr lang="en-US" sz="1200" b="1" dirty="0"/>
                <a:t>Quality Control </a:t>
              </a:r>
              <a:endParaRPr lang="pl-PL" sz="1200" dirty="0"/>
            </a:p>
          </p:txBody>
        </p:sp>
        <p:sp>
          <p:nvSpPr>
            <p:cNvPr id="14" name="Prostokąt 13">
              <a:extLst>
                <a:ext uri="{FF2B5EF4-FFF2-40B4-BE49-F238E27FC236}">
                  <a16:creationId xmlns:a16="http://schemas.microsoft.com/office/drawing/2014/main" id="{62173C0C-2E54-0649-BE88-9752C45552A1}"/>
                </a:ext>
              </a:extLst>
            </p:cNvPr>
            <p:cNvSpPr/>
            <p:nvPr/>
          </p:nvSpPr>
          <p:spPr>
            <a:xfrm>
              <a:off x="8324758" y="2825683"/>
              <a:ext cx="1720664" cy="338554"/>
            </a:xfrm>
            <a:prstGeom prst="rect">
              <a:avLst/>
            </a:prstGeom>
          </p:spPr>
          <p:txBody>
            <a:bodyPr wrap="none">
              <a:spAutoFit/>
            </a:bodyPr>
            <a:lstStyle/>
            <a:p>
              <a:r>
                <a:rPr lang="en-US" sz="1600" b="1" dirty="0"/>
                <a:t>Quality Assurance</a:t>
              </a:r>
              <a:endParaRPr lang="pl-PL" sz="1600" dirty="0"/>
            </a:p>
          </p:txBody>
        </p:sp>
        <p:sp>
          <p:nvSpPr>
            <p:cNvPr id="15" name="Prostokąt 14">
              <a:extLst>
                <a:ext uri="{FF2B5EF4-FFF2-40B4-BE49-F238E27FC236}">
                  <a16:creationId xmlns:a16="http://schemas.microsoft.com/office/drawing/2014/main" id="{13879613-699D-F760-816E-BE2166251439}"/>
                </a:ext>
              </a:extLst>
            </p:cNvPr>
            <p:cNvSpPr/>
            <p:nvPr/>
          </p:nvSpPr>
          <p:spPr>
            <a:xfrm>
              <a:off x="8461195" y="3208300"/>
              <a:ext cx="1302088" cy="307777"/>
            </a:xfrm>
            <a:prstGeom prst="rect">
              <a:avLst/>
            </a:prstGeom>
          </p:spPr>
          <p:txBody>
            <a:bodyPr wrap="none">
              <a:spAutoFit/>
            </a:bodyPr>
            <a:lstStyle/>
            <a:p>
              <a:r>
                <a:rPr lang="en-US" sz="1400" b="1" dirty="0"/>
                <a:t>Quality System</a:t>
              </a:r>
              <a:endParaRPr lang="pl-PL" sz="1400" dirty="0"/>
            </a:p>
          </p:txBody>
        </p:sp>
      </p:grpSp>
      <p:sp>
        <p:nvSpPr>
          <p:cNvPr id="7" name="Symbol zastępczy numeru slajdu 6"/>
          <p:cNvSpPr>
            <a:spLocks noGrp="1"/>
          </p:cNvSpPr>
          <p:nvPr>
            <p:ph type="sldNum" sz="quarter" idx="12"/>
          </p:nvPr>
        </p:nvSpPr>
        <p:spPr/>
        <p:txBody>
          <a:bodyPr/>
          <a:lstStyle/>
          <a:p>
            <a:fld id="{DA1F6755-6A26-47F4-BE25-8C335550B41D}" type="slidenum">
              <a:rPr lang="pl-PL" smtClean="0"/>
              <a:t>29</a:t>
            </a:fld>
            <a:endParaRPr lang="pl-PL"/>
          </a:p>
        </p:txBody>
      </p:sp>
      <p:sp>
        <p:nvSpPr>
          <p:cNvPr id="17" name="Symbol zastępczy stopki 2">
            <a:extLst>
              <a:ext uri="{FF2B5EF4-FFF2-40B4-BE49-F238E27FC236}">
                <a16:creationId xmlns:a16="http://schemas.microsoft.com/office/drawing/2014/main" id="{0F4A83F2-6020-48D1-ADAE-0B246E20A489}"/>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8" name="Symbol zastępczy daty 3">
            <a:extLst>
              <a:ext uri="{FF2B5EF4-FFF2-40B4-BE49-F238E27FC236}">
                <a16:creationId xmlns:a16="http://schemas.microsoft.com/office/drawing/2014/main" id="{27D03914-18EE-43E4-B2EC-26B3D83F3B23}"/>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486092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5585104" y="180102"/>
            <a:ext cx="3945740" cy="461665"/>
          </a:xfrm>
          <a:prstGeom prst="rect">
            <a:avLst/>
          </a:prstGeom>
        </p:spPr>
        <p:txBody>
          <a:bodyPr wrap="square">
            <a:spAutoFit/>
          </a:bodyPr>
          <a:lstStyle/>
          <a:p>
            <a:r>
              <a:rPr lang="pl-PL" sz="24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FOCAL-E CONCEPTUAL WORK </a:t>
            </a:r>
            <a:endParaRPr lang="pl-PL" sz="2400" dirty="0"/>
          </a:p>
        </p:txBody>
      </p:sp>
      <p:sp>
        <p:nvSpPr>
          <p:cNvPr id="9" name="Symbol zastępczy numeru slajdu 8"/>
          <p:cNvSpPr>
            <a:spLocks noGrp="1"/>
          </p:cNvSpPr>
          <p:nvPr>
            <p:ph type="sldNum" sz="quarter" idx="12"/>
          </p:nvPr>
        </p:nvSpPr>
        <p:spPr/>
        <p:txBody>
          <a:bodyPr/>
          <a:lstStyle/>
          <a:p>
            <a:fld id="{DA1F6755-6A26-47F4-BE25-8C335550B41D}" type="slidenum">
              <a:rPr lang="pl-PL" smtClean="0"/>
              <a:t>3</a:t>
            </a:fld>
            <a:endParaRPr lang="pl-PL"/>
          </a:p>
        </p:txBody>
      </p:sp>
      <p:pic>
        <p:nvPicPr>
          <p:cNvPr id="15" name="Obraz 14">
            <a:extLst>
              <a:ext uri="{FF2B5EF4-FFF2-40B4-BE49-F238E27FC236}">
                <a16:creationId xmlns:a16="http://schemas.microsoft.com/office/drawing/2014/main" id="{8969D82C-B271-4476-9057-921C9777A8F2}"/>
              </a:ext>
            </a:extLst>
          </p:cNvPr>
          <p:cNvPicPr>
            <a:picLocks noChangeAspect="1"/>
          </p:cNvPicPr>
          <p:nvPr/>
        </p:nvPicPr>
        <p:blipFill>
          <a:blip r:embed="rId2"/>
          <a:stretch>
            <a:fillRect/>
          </a:stretch>
        </p:blipFill>
        <p:spPr>
          <a:xfrm>
            <a:off x="7673551" y="987819"/>
            <a:ext cx="4366049" cy="2544720"/>
          </a:xfrm>
          <a:prstGeom prst="rect">
            <a:avLst/>
          </a:prstGeom>
        </p:spPr>
      </p:pic>
      <p:pic>
        <p:nvPicPr>
          <p:cNvPr id="16" name="Obraz 15">
            <a:extLst>
              <a:ext uri="{FF2B5EF4-FFF2-40B4-BE49-F238E27FC236}">
                <a16:creationId xmlns:a16="http://schemas.microsoft.com/office/drawing/2014/main" id="{539623CA-A6E6-4B75-A855-61AB1FDC3958}"/>
              </a:ext>
            </a:extLst>
          </p:cNvPr>
          <p:cNvPicPr>
            <a:picLocks noChangeAspect="1"/>
          </p:cNvPicPr>
          <p:nvPr/>
        </p:nvPicPr>
        <p:blipFill>
          <a:blip r:embed="rId3"/>
          <a:stretch>
            <a:fillRect/>
          </a:stretch>
        </p:blipFill>
        <p:spPr>
          <a:xfrm>
            <a:off x="7679736" y="3689361"/>
            <a:ext cx="4359864" cy="2466813"/>
          </a:xfrm>
          <a:prstGeom prst="rect">
            <a:avLst/>
          </a:prstGeom>
        </p:spPr>
      </p:pic>
      <p:pic>
        <p:nvPicPr>
          <p:cNvPr id="17" name="Obraz 16">
            <a:extLst>
              <a:ext uri="{FF2B5EF4-FFF2-40B4-BE49-F238E27FC236}">
                <a16:creationId xmlns:a16="http://schemas.microsoft.com/office/drawing/2014/main" id="{D299E191-2DCF-4F90-A4CD-22503DA8C99B}"/>
              </a:ext>
            </a:extLst>
          </p:cNvPr>
          <p:cNvPicPr>
            <a:picLocks noChangeAspect="1"/>
          </p:cNvPicPr>
          <p:nvPr/>
        </p:nvPicPr>
        <p:blipFill>
          <a:blip r:embed="rId4"/>
          <a:stretch>
            <a:fillRect/>
          </a:stretch>
        </p:blipFill>
        <p:spPr>
          <a:xfrm>
            <a:off x="152400" y="1140240"/>
            <a:ext cx="2784901" cy="1681114"/>
          </a:xfrm>
          <a:prstGeom prst="rect">
            <a:avLst/>
          </a:prstGeom>
        </p:spPr>
      </p:pic>
      <p:pic>
        <p:nvPicPr>
          <p:cNvPr id="18" name="Obraz 17">
            <a:extLst>
              <a:ext uri="{FF2B5EF4-FFF2-40B4-BE49-F238E27FC236}">
                <a16:creationId xmlns:a16="http://schemas.microsoft.com/office/drawing/2014/main" id="{7E50D5AC-4EE1-44BF-8E57-EFC3492C8E06}"/>
              </a:ext>
            </a:extLst>
          </p:cNvPr>
          <p:cNvPicPr>
            <a:picLocks noChangeAspect="1"/>
          </p:cNvPicPr>
          <p:nvPr/>
        </p:nvPicPr>
        <p:blipFill>
          <a:blip r:embed="rId5"/>
          <a:stretch>
            <a:fillRect/>
          </a:stretch>
        </p:blipFill>
        <p:spPr>
          <a:xfrm>
            <a:off x="3227221" y="1010157"/>
            <a:ext cx="3777244" cy="2182408"/>
          </a:xfrm>
          <a:prstGeom prst="rect">
            <a:avLst/>
          </a:prstGeom>
        </p:spPr>
      </p:pic>
      <p:pic>
        <p:nvPicPr>
          <p:cNvPr id="19" name="Obraz 18">
            <a:extLst>
              <a:ext uri="{FF2B5EF4-FFF2-40B4-BE49-F238E27FC236}">
                <a16:creationId xmlns:a16="http://schemas.microsoft.com/office/drawing/2014/main" id="{E13ED9DA-5F4D-412E-89AC-C9B2BBA11419}"/>
              </a:ext>
            </a:extLst>
          </p:cNvPr>
          <p:cNvPicPr>
            <a:picLocks noChangeAspect="1"/>
          </p:cNvPicPr>
          <p:nvPr/>
        </p:nvPicPr>
        <p:blipFill>
          <a:blip r:embed="rId6"/>
          <a:stretch>
            <a:fillRect/>
          </a:stretch>
        </p:blipFill>
        <p:spPr>
          <a:xfrm>
            <a:off x="3782114" y="3429000"/>
            <a:ext cx="3775860" cy="2182408"/>
          </a:xfrm>
          <a:prstGeom prst="rect">
            <a:avLst/>
          </a:prstGeom>
        </p:spPr>
      </p:pic>
      <p:pic>
        <p:nvPicPr>
          <p:cNvPr id="20" name="Obraz 19">
            <a:extLst>
              <a:ext uri="{FF2B5EF4-FFF2-40B4-BE49-F238E27FC236}">
                <a16:creationId xmlns:a16="http://schemas.microsoft.com/office/drawing/2014/main" id="{6C36FB93-A92A-4237-85AA-EC31C32D8DFF}"/>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80321" y="3192565"/>
            <a:ext cx="1179659" cy="1572878"/>
          </a:xfrm>
          <a:prstGeom prst="rect">
            <a:avLst/>
          </a:prstGeom>
        </p:spPr>
      </p:pic>
      <p:pic>
        <p:nvPicPr>
          <p:cNvPr id="21" name="Obraz 20">
            <a:extLst>
              <a:ext uri="{FF2B5EF4-FFF2-40B4-BE49-F238E27FC236}">
                <a16:creationId xmlns:a16="http://schemas.microsoft.com/office/drawing/2014/main" id="{E088CE97-F072-4533-BE7A-3EB7FAA3510B}"/>
              </a:ext>
            </a:extLst>
          </p:cNvPr>
          <p:cNvPicPr>
            <a:picLocks noChangeAspect="1"/>
          </p:cNvPicPr>
          <p:nvPr/>
        </p:nvPicPr>
        <p:blipFill rotWithShape="1">
          <a:blip r:embed="rId8" cstate="hqprint">
            <a:extLst>
              <a:ext uri="{28A0092B-C50C-407E-A947-70E740481C1C}">
                <a14:useLocalDpi xmlns:a14="http://schemas.microsoft.com/office/drawing/2010/main" val="0"/>
              </a:ext>
            </a:extLst>
          </a:blip>
          <a:srcRect t="22919"/>
          <a:stretch/>
        </p:blipFill>
        <p:spPr>
          <a:xfrm rot="16200000">
            <a:off x="-180512" y="3525477"/>
            <a:ext cx="1578167" cy="912344"/>
          </a:xfrm>
          <a:prstGeom prst="rect">
            <a:avLst/>
          </a:prstGeom>
        </p:spPr>
      </p:pic>
      <p:sp>
        <p:nvSpPr>
          <p:cNvPr id="14" name="Symbol zastępczy stopki 2">
            <a:extLst>
              <a:ext uri="{FF2B5EF4-FFF2-40B4-BE49-F238E27FC236}">
                <a16:creationId xmlns:a16="http://schemas.microsoft.com/office/drawing/2014/main" id="{1374380F-A759-4F2D-A518-946C4A1759DD}"/>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2" name="Symbol zastępczy daty 3">
            <a:extLst>
              <a:ext uri="{FF2B5EF4-FFF2-40B4-BE49-F238E27FC236}">
                <a16:creationId xmlns:a16="http://schemas.microsoft.com/office/drawing/2014/main" id="{17585B8F-4C6A-450E-B408-C418A44B416A}"/>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5660120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5758406" y="2065052"/>
            <a:ext cx="2510624" cy="400110"/>
          </a:xfrm>
          <a:prstGeom prst="rect">
            <a:avLst/>
          </a:prstGeom>
        </p:spPr>
        <p:txBody>
          <a:bodyPr wrap="none">
            <a:spAutoFit/>
          </a:bodyPr>
          <a:lstStyle/>
          <a:p>
            <a:r>
              <a:rPr lang="pl-PL" sz="2000" b="1" dirty="0"/>
              <a:t>7 </a:t>
            </a:r>
            <a:r>
              <a:rPr lang="pl-PL" sz="2000" b="1" dirty="0" err="1"/>
              <a:t>Principals</a:t>
            </a:r>
            <a:r>
              <a:rPr lang="pl-PL" sz="2000" b="1" dirty="0"/>
              <a:t> of </a:t>
            </a:r>
            <a:r>
              <a:rPr lang="pl-PL" sz="2000" b="1" dirty="0" err="1"/>
              <a:t>Quality</a:t>
            </a:r>
            <a:endParaRPr lang="pl-PL" sz="2000" b="1" dirty="0"/>
          </a:p>
        </p:txBody>
      </p:sp>
      <p:sp>
        <p:nvSpPr>
          <p:cNvPr id="6" name="Prostokąt 5"/>
          <p:cNvSpPr/>
          <p:nvPr/>
        </p:nvSpPr>
        <p:spPr>
          <a:xfrm>
            <a:off x="4638160" y="2530079"/>
            <a:ext cx="6096000" cy="2031325"/>
          </a:xfrm>
          <a:prstGeom prst="rect">
            <a:avLst/>
          </a:prstGeom>
        </p:spPr>
        <p:txBody>
          <a:bodyPr>
            <a:spAutoFit/>
          </a:bodyPr>
          <a:lstStyle/>
          <a:p>
            <a:pPr marL="285750" indent="-285750">
              <a:buFont typeface="Wingdings" panose="05000000000000000000" pitchFamily="2" charset="2"/>
              <a:buChar char="Ø"/>
            </a:pPr>
            <a:r>
              <a:rPr lang="en-US" dirty="0"/>
              <a:t>Customer focus</a:t>
            </a:r>
          </a:p>
          <a:p>
            <a:pPr marL="285750" indent="-285750">
              <a:buFont typeface="Wingdings" panose="05000000000000000000" pitchFamily="2" charset="2"/>
              <a:buChar char="Ø"/>
            </a:pPr>
            <a:r>
              <a:rPr lang="en-US" dirty="0"/>
              <a:t>Leadership</a:t>
            </a:r>
          </a:p>
          <a:p>
            <a:pPr marL="285750" indent="-285750">
              <a:buFont typeface="Wingdings" panose="05000000000000000000" pitchFamily="2" charset="2"/>
              <a:buChar char="Ø"/>
            </a:pPr>
            <a:r>
              <a:rPr lang="en-US" dirty="0"/>
              <a:t>Engagement of people</a:t>
            </a:r>
          </a:p>
          <a:p>
            <a:pPr marL="285750" indent="-285750">
              <a:buFont typeface="Wingdings" panose="05000000000000000000" pitchFamily="2" charset="2"/>
              <a:buChar char="Ø"/>
            </a:pPr>
            <a:r>
              <a:rPr lang="en-US" dirty="0"/>
              <a:t>Process approach</a:t>
            </a:r>
          </a:p>
          <a:p>
            <a:pPr marL="285750" indent="-285750">
              <a:buFont typeface="Wingdings" panose="05000000000000000000" pitchFamily="2" charset="2"/>
              <a:buChar char="Ø"/>
            </a:pPr>
            <a:r>
              <a:rPr lang="en-US" dirty="0"/>
              <a:t>Improvement</a:t>
            </a:r>
          </a:p>
          <a:p>
            <a:pPr marL="285750" indent="-285750">
              <a:buFont typeface="Wingdings" panose="05000000000000000000" pitchFamily="2" charset="2"/>
              <a:buChar char="Ø"/>
            </a:pPr>
            <a:r>
              <a:rPr lang="en-US" dirty="0"/>
              <a:t>Evidence-based decision making</a:t>
            </a:r>
          </a:p>
          <a:p>
            <a:pPr marL="285750" indent="-285750">
              <a:buFont typeface="Wingdings" panose="05000000000000000000" pitchFamily="2" charset="2"/>
              <a:buChar char="Ø"/>
            </a:pPr>
            <a:r>
              <a:rPr lang="en-US" dirty="0"/>
              <a:t>Relationship management</a:t>
            </a:r>
            <a:endParaRPr lang="pl-PL" dirty="0"/>
          </a:p>
        </p:txBody>
      </p:sp>
      <p:sp>
        <p:nvSpPr>
          <p:cNvPr id="9" name="pole tekstowe 8">
            <a:extLst>
              <a:ext uri="{FF2B5EF4-FFF2-40B4-BE49-F238E27FC236}">
                <a16:creationId xmlns:a16="http://schemas.microsoft.com/office/drawing/2014/main" id="{10363468-8B04-8523-0341-DD6134496D04}"/>
              </a:ext>
            </a:extLst>
          </p:cNvPr>
          <p:cNvSpPr txBox="1"/>
          <p:nvPr/>
        </p:nvSpPr>
        <p:spPr>
          <a:xfrm>
            <a:off x="276726" y="916692"/>
            <a:ext cx="11506200" cy="646331"/>
          </a:xfrm>
          <a:prstGeom prst="rect">
            <a:avLst/>
          </a:prstGeom>
          <a:noFill/>
        </p:spPr>
        <p:txBody>
          <a:bodyPr wrap="square">
            <a:spAutoFit/>
          </a:bodyPr>
          <a:lstStyle/>
          <a:p>
            <a:r>
              <a:rPr lang="pl-PL" dirty="0"/>
              <a:t>E.W. </a:t>
            </a:r>
            <a:r>
              <a:rPr lang="pl-PL" dirty="0" err="1"/>
              <a:t>Deming</a:t>
            </a:r>
            <a:r>
              <a:rPr lang="pl-PL" dirty="0"/>
              <a:t> </a:t>
            </a:r>
            <a:r>
              <a:rPr lang="en-US" dirty="0"/>
              <a:t>defines </a:t>
            </a:r>
            <a:r>
              <a:rPr lang="en-US" u="sng" dirty="0">
                <a:effectLst>
                  <a:outerShdw blurRad="38100" dist="38100" dir="2700000" algn="tl">
                    <a:srgbClr val="000000">
                      <a:alpha val="43137"/>
                    </a:srgbClr>
                  </a:outerShdw>
                </a:effectLst>
              </a:rPr>
              <a:t>quality as the anticipated degree of homogeneity and reliability of a product at the lowest possible cost and adjusting it to </a:t>
            </a:r>
            <a:r>
              <a:rPr lang="pl-PL" u="sng" dirty="0">
                <a:effectLst>
                  <a:outerShdw blurRad="38100" dist="38100" dir="2700000" algn="tl">
                    <a:srgbClr val="000000">
                      <a:alpha val="43137"/>
                    </a:srgbClr>
                  </a:outerShdw>
                </a:effectLst>
              </a:rPr>
              <a:t>the </a:t>
            </a:r>
            <a:r>
              <a:rPr lang="en-US" u="sng" dirty="0">
                <a:effectLst>
                  <a:outerShdw blurRad="38100" dist="38100" dir="2700000" algn="tl">
                    <a:srgbClr val="000000">
                      <a:alpha val="43137"/>
                    </a:srgbClr>
                  </a:outerShdw>
                </a:effectLst>
              </a:rPr>
              <a:t>market requirements.</a:t>
            </a:r>
            <a:endParaRPr lang="pl-PL" u="sng" dirty="0">
              <a:effectLst>
                <a:outerShdw blurRad="38100" dist="38100" dir="2700000" algn="tl">
                  <a:srgbClr val="000000">
                    <a:alpha val="43137"/>
                  </a:srgbClr>
                </a:outerShdw>
              </a:effectLst>
            </a:endParaRPr>
          </a:p>
        </p:txBody>
      </p:sp>
      <p:sp>
        <p:nvSpPr>
          <p:cNvPr id="11" name="pole tekstowe 10">
            <a:extLst>
              <a:ext uri="{FF2B5EF4-FFF2-40B4-BE49-F238E27FC236}">
                <a16:creationId xmlns:a16="http://schemas.microsoft.com/office/drawing/2014/main" id="{D3A9F176-8BD3-F4A6-2D20-AA069E4BA97E}"/>
              </a:ext>
            </a:extLst>
          </p:cNvPr>
          <p:cNvSpPr txBox="1"/>
          <p:nvPr/>
        </p:nvSpPr>
        <p:spPr>
          <a:xfrm>
            <a:off x="76200" y="4626321"/>
            <a:ext cx="11658600" cy="1477328"/>
          </a:xfrm>
          <a:prstGeom prst="rect">
            <a:avLst/>
          </a:prstGeom>
          <a:noFill/>
        </p:spPr>
        <p:txBody>
          <a:bodyPr wrap="square">
            <a:spAutoFit/>
          </a:bodyPr>
          <a:lstStyle/>
          <a:p>
            <a:r>
              <a:rPr lang="en-US" i="1" dirty="0">
                <a:latin typeface="Times New Roman" panose="02020603050405020304" pitchFamily="18" charset="0"/>
                <a:cs typeface="Times New Roman" panose="02020603050405020304" pitchFamily="18" charset="0"/>
              </a:rPr>
              <a:t>One American computer manufacturer was dissatisfied with one of its American suppliers. So he decided to try to cooperate with the Japanese. In the order, he wrote that he expected for every 10</a:t>
            </a:r>
            <a:r>
              <a:rPr lang="pl-PL"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000</a:t>
            </a:r>
            <a:r>
              <a:rPr lang="pl-PL"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 no more than 4 defective products on average, which was in line with the US military standard 105D at that time. The Japanese took the order</a:t>
            </a:r>
            <a:r>
              <a:rPr lang="pl-PL" i="1" dirty="0">
                <a:latin typeface="Times New Roman" panose="02020603050405020304" pitchFamily="18"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 </a:t>
            </a:r>
            <a:r>
              <a:rPr lang="pl-PL" i="1" dirty="0">
                <a:latin typeface="Times New Roman" panose="02020603050405020304" pitchFamily="18" charset="0"/>
                <a:cs typeface="Times New Roman" panose="02020603050405020304" pitchFamily="18" charset="0"/>
              </a:rPr>
              <a:t>S</a:t>
            </a:r>
            <a:r>
              <a:rPr lang="en-US" i="1" dirty="0" err="1">
                <a:latin typeface="Times New Roman" panose="02020603050405020304" pitchFamily="18" charset="0"/>
                <a:cs typeface="Times New Roman" panose="02020603050405020304" pitchFamily="18" charset="0"/>
              </a:rPr>
              <a:t>ome</a:t>
            </a:r>
            <a:r>
              <a:rPr lang="en-US" i="1" dirty="0">
                <a:latin typeface="Times New Roman" panose="02020603050405020304" pitchFamily="18" charset="0"/>
                <a:cs typeface="Times New Roman" panose="02020603050405020304" pitchFamily="18" charset="0"/>
              </a:rPr>
              <a:t> time later the delivery of the equipment</a:t>
            </a:r>
            <a:r>
              <a:rPr lang="pl-PL"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came, along with a letter that read: “We Japanese have a hard time </a:t>
            </a:r>
            <a:r>
              <a:rPr lang="pl-PL" i="1" dirty="0">
                <a:latin typeface="Times New Roman" panose="02020603050405020304" pitchFamily="18" charset="0"/>
                <a:cs typeface="Times New Roman" panose="02020603050405020304" pitchFamily="18" charset="0"/>
              </a:rPr>
              <a:t>for </a:t>
            </a:r>
            <a:r>
              <a:rPr lang="en-US" i="1" dirty="0">
                <a:latin typeface="Times New Roman" panose="02020603050405020304" pitchFamily="18" charset="0"/>
                <a:cs typeface="Times New Roman" panose="02020603050405020304" pitchFamily="18" charset="0"/>
              </a:rPr>
              <a:t>understanding the North American way of doing business. Four defective parts per 10</a:t>
            </a:r>
            <a:r>
              <a:rPr lang="pl-PL" i="1"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000 are delivered separately. We hope you are satisfied with this. "</a:t>
            </a:r>
            <a:endParaRPr lang="pl-PL" i="1" dirty="0">
              <a:latin typeface="Times New Roman" panose="02020603050405020304" pitchFamily="18" charset="0"/>
              <a:cs typeface="Times New Roman" panose="02020603050405020304" pitchFamily="18" charset="0"/>
            </a:endParaRPr>
          </a:p>
        </p:txBody>
      </p:sp>
      <p:sp>
        <p:nvSpPr>
          <p:cNvPr id="12" name="pole tekstowe 11">
            <a:extLst>
              <a:ext uri="{FF2B5EF4-FFF2-40B4-BE49-F238E27FC236}">
                <a16:creationId xmlns:a16="http://schemas.microsoft.com/office/drawing/2014/main" id="{71D4EBAB-7531-EB74-4907-5CCC5FFB2C03}"/>
              </a:ext>
            </a:extLst>
          </p:cNvPr>
          <p:cNvSpPr txBox="1"/>
          <p:nvPr/>
        </p:nvSpPr>
        <p:spPr>
          <a:xfrm>
            <a:off x="5035202" y="6168566"/>
            <a:ext cx="7210940" cy="276999"/>
          </a:xfrm>
          <a:prstGeom prst="rect">
            <a:avLst/>
          </a:prstGeom>
          <a:noFill/>
        </p:spPr>
        <p:txBody>
          <a:bodyPr wrap="square">
            <a:spAutoFit/>
          </a:bodyPr>
          <a:lstStyle/>
          <a:p>
            <a:r>
              <a:rPr lang="pl-PL" sz="1200" dirty="0"/>
              <a:t>Andrzej Blikle, Doktryna jakości (wydanie II turkusowe) ― rzecz o turkusowej samoorganizacji (16 września 2016)</a:t>
            </a:r>
          </a:p>
        </p:txBody>
      </p:sp>
      <p:sp>
        <p:nvSpPr>
          <p:cNvPr id="8" name="pole tekstowe 7">
            <a:extLst>
              <a:ext uri="{FF2B5EF4-FFF2-40B4-BE49-F238E27FC236}">
                <a16:creationId xmlns:a16="http://schemas.microsoft.com/office/drawing/2014/main" id="{32BC5DCE-BBD8-305F-B30B-5452E54BEBE8}"/>
              </a:ext>
            </a:extLst>
          </p:cNvPr>
          <p:cNvSpPr txBox="1"/>
          <p:nvPr/>
        </p:nvSpPr>
        <p:spPr>
          <a:xfrm>
            <a:off x="76200" y="1690927"/>
            <a:ext cx="6096000" cy="646331"/>
          </a:xfrm>
          <a:prstGeom prst="rect">
            <a:avLst/>
          </a:prstGeom>
          <a:noFill/>
        </p:spPr>
        <p:txBody>
          <a:bodyPr wrap="square">
            <a:spAutoFit/>
          </a:bodyPr>
          <a:lstStyle/>
          <a:p>
            <a:r>
              <a:rPr lang="en-US" u="sng" dirty="0">
                <a:effectLst>
                  <a:outerShdw blurRad="38100" dist="38100" dir="2700000" algn="tl">
                    <a:srgbClr val="000000">
                      <a:alpha val="43137"/>
                    </a:srgbClr>
                  </a:outerShdw>
                </a:effectLst>
              </a:rPr>
              <a:t>Quality means conformance to requirements.</a:t>
            </a:r>
            <a:r>
              <a:rPr lang="pl-PL" dirty="0"/>
              <a:t> </a:t>
            </a:r>
            <a:r>
              <a:rPr lang="pl-PL" sz="1800" b="0" i="1" u="none" strike="noStrike" baseline="0" dirty="0">
                <a:latin typeface="AGaramondPro-Italic"/>
              </a:rPr>
              <a:t>(</a:t>
            </a:r>
            <a:r>
              <a:rPr lang="pl-PL" sz="1800" b="0" i="1" u="none" strike="noStrike" baseline="0" dirty="0" err="1">
                <a:latin typeface="AGaramondPro-Italic"/>
              </a:rPr>
              <a:t>Crosby</a:t>
            </a:r>
            <a:r>
              <a:rPr lang="pl-PL" sz="1800" b="0" i="1" u="none" strike="noStrike" baseline="0" dirty="0">
                <a:latin typeface="AGaramondPro-Italic"/>
              </a:rPr>
              <a:t>, 1979)</a:t>
            </a:r>
          </a:p>
          <a:p>
            <a:endParaRPr lang="pl-PL" dirty="0"/>
          </a:p>
        </p:txBody>
      </p:sp>
      <p:sp>
        <p:nvSpPr>
          <p:cNvPr id="10" name="pole tekstowe 9">
            <a:extLst>
              <a:ext uri="{FF2B5EF4-FFF2-40B4-BE49-F238E27FC236}">
                <a16:creationId xmlns:a16="http://schemas.microsoft.com/office/drawing/2014/main" id="{9F798D52-0578-9EB3-01BA-957D4914496A}"/>
              </a:ext>
            </a:extLst>
          </p:cNvPr>
          <p:cNvSpPr txBox="1"/>
          <p:nvPr/>
        </p:nvSpPr>
        <p:spPr>
          <a:xfrm>
            <a:off x="76200" y="1966619"/>
            <a:ext cx="6096000" cy="246221"/>
          </a:xfrm>
          <a:prstGeom prst="rect">
            <a:avLst/>
          </a:prstGeom>
          <a:noFill/>
        </p:spPr>
        <p:txBody>
          <a:bodyPr wrap="square">
            <a:spAutoFit/>
          </a:bodyPr>
          <a:lstStyle/>
          <a:p>
            <a:r>
              <a:rPr lang="pl-PL" sz="1000" dirty="0"/>
              <a:t>Project Management </a:t>
            </a:r>
            <a:r>
              <a:rPr lang="pl-PL" sz="1000" dirty="0" err="1"/>
              <a:t>Theory</a:t>
            </a:r>
            <a:r>
              <a:rPr lang="pl-PL" sz="1000" dirty="0"/>
              <a:t> and </a:t>
            </a:r>
            <a:r>
              <a:rPr lang="pl-PL" sz="1000" dirty="0" err="1"/>
              <a:t>Practice</a:t>
            </a:r>
            <a:r>
              <a:rPr lang="pl-PL" sz="1000" dirty="0"/>
              <a:t>, Third Edition,2019</a:t>
            </a:r>
          </a:p>
        </p:txBody>
      </p:sp>
      <p:sp>
        <p:nvSpPr>
          <p:cNvPr id="5" name="Symbol zastępczy numeru slajdu 4"/>
          <p:cNvSpPr>
            <a:spLocks noGrp="1"/>
          </p:cNvSpPr>
          <p:nvPr>
            <p:ph type="sldNum" sz="quarter" idx="12"/>
          </p:nvPr>
        </p:nvSpPr>
        <p:spPr/>
        <p:txBody>
          <a:bodyPr/>
          <a:lstStyle/>
          <a:p>
            <a:fld id="{DA1F6755-6A26-47F4-BE25-8C335550B41D}" type="slidenum">
              <a:rPr lang="pl-PL" smtClean="0"/>
              <a:t>30</a:t>
            </a:fld>
            <a:endParaRPr lang="pl-PL"/>
          </a:p>
        </p:txBody>
      </p:sp>
      <p:sp>
        <p:nvSpPr>
          <p:cNvPr id="13" name="Symbol zastępczy stopki 2">
            <a:extLst>
              <a:ext uri="{FF2B5EF4-FFF2-40B4-BE49-F238E27FC236}">
                <a16:creationId xmlns:a16="http://schemas.microsoft.com/office/drawing/2014/main" id="{ADE6FB02-0763-41DC-A16C-3730C1D6692C}"/>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4" name="Symbol zastępczy daty 3">
            <a:extLst>
              <a:ext uri="{FF2B5EF4-FFF2-40B4-BE49-F238E27FC236}">
                <a16:creationId xmlns:a16="http://schemas.microsoft.com/office/drawing/2014/main" id="{B48E4F0B-9742-4090-ABAE-F8ADE082D999}"/>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030724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ole tekstowe 8">
            <a:extLst>
              <a:ext uri="{FF2B5EF4-FFF2-40B4-BE49-F238E27FC236}">
                <a16:creationId xmlns:a16="http://schemas.microsoft.com/office/drawing/2014/main" id="{D20BCF19-206C-4CB2-B185-2E3AB829647C}"/>
              </a:ext>
            </a:extLst>
          </p:cNvPr>
          <p:cNvSpPr txBox="1"/>
          <p:nvPr/>
        </p:nvSpPr>
        <p:spPr>
          <a:xfrm>
            <a:off x="493562" y="995082"/>
            <a:ext cx="1552575" cy="369332"/>
          </a:xfrm>
          <a:prstGeom prst="rect">
            <a:avLst/>
          </a:prstGeom>
          <a:noFill/>
        </p:spPr>
        <p:txBody>
          <a:bodyPr wrap="square">
            <a:spAutoFit/>
          </a:bodyPr>
          <a:lstStyle/>
          <a:p>
            <a:r>
              <a:rPr lang="pl-PL" sz="1800" b="0" i="0" u="none" strike="noStrike" baseline="0" dirty="0">
                <a:solidFill>
                  <a:srgbClr val="0C0C0C"/>
                </a:solidFill>
                <a:latin typeface="Lato-Regular"/>
              </a:rPr>
              <a:t>W. </a:t>
            </a:r>
            <a:r>
              <a:rPr lang="pl-PL" sz="1800" b="0" i="0" u="none" strike="noStrike" baseline="0" dirty="0" err="1">
                <a:solidFill>
                  <a:srgbClr val="0C0C0C"/>
                </a:solidFill>
                <a:latin typeface="Lato-Regular"/>
              </a:rPr>
              <a:t>Shewhart</a:t>
            </a:r>
            <a:endParaRPr lang="pl-PL" dirty="0"/>
          </a:p>
        </p:txBody>
      </p:sp>
      <p:sp>
        <p:nvSpPr>
          <p:cNvPr id="10" name="pole tekstowe 9">
            <a:extLst>
              <a:ext uri="{FF2B5EF4-FFF2-40B4-BE49-F238E27FC236}">
                <a16:creationId xmlns:a16="http://schemas.microsoft.com/office/drawing/2014/main" id="{8A292442-19D4-113F-6EDC-7376830DCFC2}"/>
              </a:ext>
            </a:extLst>
          </p:cNvPr>
          <p:cNvSpPr txBox="1"/>
          <p:nvPr/>
        </p:nvSpPr>
        <p:spPr>
          <a:xfrm>
            <a:off x="4244975" y="1795342"/>
            <a:ext cx="1552575" cy="369332"/>
          </a:xfrm>
          <a:prstGeom prst="rect">
            <a:avLst/>
          </a:prstGeom>
          <a:noFill/>
        </p:spPr>
        <p:txBody>
          <a:bodyPr wrap="square">
            <a:spAutoFit/>
          </a:bodyPr>
          <a:lstStyle/>
          <a:p>
            <a:r>
              <a:rPr lang="pl-PL" sz="1800" b="0" i="0" u="none" strike="noStrike" baseline="0" dirty="0">
                <a:solidFill>
                  <a:srgbClr val="0C0C0C"/>
                </a:solidFill>
                <a:latin typeface="Lato-Regular"/>
              </a:rPr>
              <a:t>W.E. </a:t>
            </a:r>
            <a:r>
              <a:rPr lang="pl-PL" sz="1800" b="0" i="0" u="none" strike="noStrike" baseline="0" dirty="0" err="1">
                <a:solidFill>
                  <a:srgbClr val="0C0C0C"/>
                </a:solidFill>
                <a:latin typeface="Lato-Regular"/>
              </a:rPr>
              <a:t>Deming</a:t>
            </a:r>
            <a:endParaRPr lang="pl-PL" dirty="0"/>
          </a:p>
        </p:txBody>
      </p:sp>
      <p:sp>
        <p:nvSpPr>
          <p:cNvPr id="11" name="pole tekstowe 10">
            <a:extLst>
              <a:ext uri="{FF2B5EF4-FFF2-40B4-BE49-F238E27FC236}">
                <a16:creationId xmlns:a16="http://schemas.microsoft.com/office/drawing/2014/main" id="{3AD14EA9-BFEA-0BD6-B8D5-811B4A0BB237}"/>
              </a:ext>
            </a:extLst>
          </p:cNvPr>
          <p:cNvSpPr txBox="1"/>
          <p:nvPr/>
        </p:nvSpPr>
        <p:spPr>
          <a:xfrm>
            <a:off x="6789953" y="2164674"/>
            <a:ext cx="2146156" cy="369332"/>
          </a:xfrm>
          <a:prstGeom prst="rect">
            <a:avLst/>
          </a:prstGeom>
          <a:noFill/>
        </p:spPr>
        <p:txBody>
          <a:bodyPr wrap="square">
            <a:spAutoFit/>
          </a:bodyPr>
          <a:lstStyle/>
          <a:p>
            <a:r>
              <a:rPr lang="pl-PL" sz="1800" b="0" i="0" u="none" strike="noStrike" baseline="0" dirty="0">
                <a:solidFill>
                  <a:srgbClr val="0C0C0C"/>
                </a:solidFill>
                <a:latin typeface="Lato-Regular"/>
              </a:rPr>
              <a:t>A.V. </a:t>
            </a:r>
            <a:r>
              <a:rPr lang="pl-PL" sz="1800" b="0" i="0" u="none" strike="noStrike" baseline="0" dirty="0" err="1">
                <a:solidFill>
                  <a:srgbClr val="0C0C0C"/>
                </a:solidFill>
                <a:latin typeface="Lato-Regular"/>
              </a:rPr>
              <a:t>Feigenbaum</a:t>
            </a:r>
            <a:endParaRPr lang="pl-PL" dirty="0"/>
          </a:p>
        </p:txBody>
      </p:sp>
      <p:sp>
        <p:nvSpPr>
          <p:cNvPr id="12" name="pole tekstowe 11">
            <a:extLst>
              <a:ext uri="{FF2B5EF4-FFF2-40B4-BE49-F238E27FC236}">
                <a16:creationId xmlns:a16="http://schemas.microsoft.com/office/drawing/2014/main" id="{C369FCA3-F7DC-7A10-B634-D1E5D0CF8B49}"/>
              </a:ext>
            </a:extLst>
          </p:cNvPr>
          <p:cNvSpPr txBox="1"/>
          <p:nvPr/>
        </p:nvSpPr>
        <p:spPr>
          <a:xfrm>
            <a:off x="487927" y="1736375"/>
            <a:ext cx="1552575" cy="369332"/>
          </a:xfrm>
          <a:prstGeom prst="rect">
            <a:avLst/>
          </a:prstGeom>
          <a:noFill/>
        </p:spPr>
        <p:txBody>
          <a:bodyPr wrap="square">
            <a:spAutoFit/>
          </a:bodyPr>
          <a:lstStyle/>
          <a:p>
            <a:r>
              <a:rPr lang="pl-PL" sz="1800" b="0" i="0" u="none" strike="noStrike" baseline="0" dirty="0">
                <a:solidFill>
                  <a:srgbClr val="0C0C0C"/>
                </a:solidFill>
                <a:latin typeface="Lato-Regular"/>
              </a:rPr>
              <a:t>J.M. </a:t>
            </a:r>
            <a:r>
              <a:rPr lang="pl-PL" sz="1800" b="0" i="0" u="none" strike="noStrike" baseline="0" dirty="0" err="1">
                <a:solidFill>
                  <a:srgbClr val="0C0C0C"/>
                </a:solidFill>
                <a:latin typeface="Lato-Regular"/>
              </a:rPr>
              <a:t>Juran</a:t>
            </a:r>
            <a:endParaRPr lang="pl-PL" dirty="0"/>
          </a:p>
        </p:txBody>
      </p:sp>
      <p:sp>
        <p:nvSpPr>
          <p:cNvPr id="14" name="pole tekstowe 13">
            <a:extLst>
              <a:ext uri="{FF2B5EF4-FFF2-40B4-BE49-F238E27FC236}">
                <a16:creationId xmlns:a16="http://schemas.microsoft.com/office/drawing/2014/main" id="{9A019284-70F8-43B4-5CCF-F3D755E81BD8}"/>
              </a:ext>
            </a:extLst>
          </p:cNvPr>
          <p:cNvSpPr txBox="1"/>
          <p:nvPr/>
        </p:nvSpPr>
        <p:spPr>
          <a:xfrm>
            <a:off x="1756225" y="2186299"/>
            <a:ext cx="1941524" cy="369332"/>
          </a:xfrm>
          <a:prstGeom prst="rect">
            <a:avLst/>
          </a:prstGeom>
          <a:noFill/>
        </p:spPr>
        <p:txBody>
          <a:bodyPr wrap="square">
            <a:spAutoFit/>
          </a:bodyPr>
          <a:lstStyle/>
          <a:p>
            <a:r>
              <a:rPr lang="pl-PL" sz="1800" b="0" i="0" u="none" strike="noStrike" baseline="0" dirty="0">
                <a:solidFill>
                  <a:srgbClr val="0C0C0C"/>
                </a:solidFill>
                <a:latin typeface="Lato-Regular"/>
              </a:rPr>
              <a:t>A.V. </a:t>
            </a:r>
            <a:r>
              <a:rPr lang="pl-PL" sz="1800" b="0" i="0" u="none" strike="noStrike" baseline="0" dirty="0" err="1">
                <a:solidFill>
                  <a:srgbClr val="0C0C0C"/>
                </a:solidFill>
                <a:latin typeface="Lato-Regular"/>
              </a:rPr>
              <a:t>Feigenbaum</a:t>
            </a:r>
            <a:endParaRPr lang="pl-PL" dirty="0"/>
          </a:p>
        </p:txBody>
      </p:sp>
      <p:sp>
        <p:nvSpPr>
          <p:cNvPr id="16" name="pole tekstowe 15">
            <a:extLst>
              <a:ext uri="{FF2B5EF4-FFF2-40B4-BE49-F238E27FC236}">
                <a16:creationId xmlns:a16="http://schemas.microsoft.com/office/drawing/2014/main" id="{F4C8C4FF-3768-98BF-9252-83252510C2E9}"/>
              </a:ext>
            </a:extLst>
          </p:cNvPr>
          <p:cNvSpPr txBox="1"/>
          <p:nvPr/>
        </p:nvSpPr>
        <p:spPr>
          <a:xfrm>
            <a:off x="9484035" y="993530"/>
            <a:ext cx="1704975" cy="369332"/>
          </a:xfrm>
          <a:prstGeom prst="rect">
            <a:avLst/>
          </a:prstGeom>
          <a:noFill/>
        </p:spPr>
        <p:txBody>
          <a:bodyPr wrap="square">
            <a:spAutoFit/>
          </a:bodyPr>
          <a:lstStyle/>
          <a:p>
            <a:r>
              <a:rPr lang="pl-PL" sz="1800" b="0" i="0" u="none" strike="noStrike" baseline="0" dirty="0">
                <a:solidFill>
                  <a:srgbClr val="0C0C0C"/>
                </a:solidFill>
                <a:latin typeface="Lato-Regular"/>
              </a:rPr>
              <a:t>J. Oakland</a:t>
            </a:r>
            <a:endParaRPr lang="pl-PL" dirty="0"/>
          </a:p>
        </p:txBody>
      </p:sp>
      <p:sp>
        <p:nvSpPr>
          <p:cNvPr id="18" name="pole tekstowe 17">
            <a:extLst>
              <a:ext uri="{FF2B5EF4-FFF2-40B4-BE49-F238E27FC236}">
                <a16:creationId xmlns:a16="http://schemas.microsoft.com/office/drawing/2014/main" id="{F19F10EA-6A49-8157-4B36-3258271B13F9}"/>
              </a:ext>
            </a:extLst>
          </p:cNvPr>
          <p:cNvSpPr txBox="1"/>
          <p:nvPr/>
        </p:nvSpPr>
        <p:spPr>
          <a:xfrm>
            <a:off x="2147766" y="1372250"/>
            <a:ext cx="1373188" cy="369332"/>
          </a:xfrm>
          <a:prstGeom prst="rect">
            <a:avLst/>
          </a:prstGeom>
          <a:noFill/>
        </p:spPr>
        <p:txBody>
          <a:bodyPr wrap="square">
            <a:spAutoFit/>
          </a:bodyPr>
          <a:lstStyle/>
          <a:p>
            <a:r>
              <a:rPr lang="pl-PL" sz="1800" b="0" i="0" u="none" strike="noStrike" baseline="0" dirty="0" err="1">
                <a:solidFill>
                  <a:srgbClr val="0C0C0C"/>
                </a:solidFill>
                <a:latin typeface="Lato-Regular"/>
              </a:rPr>
              <a:t>Ph</a:t>
            </a:r>
            <a:r>
              <a:rPr lang="pl-PL" sz="1800" b="0" i="0" u="none" strike="noStrike" baseline="0" dirty="0">
                <a:solidFill>
                  <a:srgbClr val="0C0C0C"/>
                </a:solidFill>
                <a:latin typeface="Lato-Regular"/>
              </a:rPr>
              <a:t>. </a:t>
            </a:r>
            <a:r>
              <a:rPr lang="pl-PL" sz="1800" b="0" i="0" u="none" strike="noStrike" baseline="0" dirty="0" err="1">
                <a:solidFill>
                  <a:srgbClr val="0C0C0C"/>
                </a:solidFill>
                <a:latin typeface="Lato-Regular"/>
              </a:rPr>
              <a:t>Crosby</a:t>
            </a:r>
            <a:endParaRPr lang="pl-PL" dirty="0"/>
          </a:p>
        </p:txBody>
      </p:sp>
      <p:sp>
        <p:nvSpPr>
          <p:cNvPr id="20" name="pole tekstowe 19">
            <a:extLst>
              <a:ext uri="{FF2B5EF4-FFF2-40B4-BE49-F238E27FC236}">
                <a16:creationId xmlns:a16="http://schemas.microsoft.com/office/drawing/2014/main" id="{5A698DA3-AE01-18FA-CC9C-35040D860CE8}"/>
              </a:ext>
            </a:extLst>
          </p:cNvPr>
          <p:cNvSpPr txBox="1"/>
          <p:nvPr/>
        </p:nvSpPr>
        <p:spPr>
          <a:xfrm>
            <a:off x="9414184" y="1749610"/>
            <a:ext cx="1844675" cy="369332"/>
          </a:xfrm>
          <a:prstGeom prst="rect">
            <a:avLst/>
          </a:prstGeom>
          <a:noFill/>
        </p:spPr>
        <p:txBody>
          <a:bodyPr wrap="square">
            <a:spAutoFit/>
          </a:bodyPr>
          <a:lstStyle/>
          <a:p>
            <a:r>
              <a:rPr lang="pl-PL" sz="1800" b="0" i="0" u="none" strike="noStrike" baseline="0" dirty="0">
                <a:solidFill>
                  <a:srgbClr val="0C0C0C"/>
                </a:solidFill>
                <a:latin typeface="Lato-Regular"/>
              </a:rPr>
              <a:t>K. </a:t>
            </a:r>
            <a:r>
              <a:rPr lang="pl-PL" sz="1800" b="0" i="0" u="none" strike="noStrike" baseline="0" dirty="0" err="1">
                <a:solidFill>
                  <a:srgbClr val="0C0C0C"/>
                </a:solidFill>
                <a:latin typeface="Lato-Regular"/>
              </a:rPr>
              <a:t>Ishikawa</a:t>
            </a:r>
            <a:endParaRPr lang="pl-PL" dirty="0"/>
          </a:p>
        </p:txBody>
      </p:sp>
      <p:sp>
        <p:nvSpPr>
          <p:cNvPr id="22" name="pole tekstowe 21">
            <a:extLst>
              <a:ext uri="{FF2B5EF4-FFF2-40B4-BE49-F238E27FC236}">
                <a16:creationId xmlns:a16="http://schemas.microsoft.com/office/drawing/2014/main" id="{D77100CF-A558-A235-9C70-2A0F8DD80C59}"/>
              </a:ext>
            </a:extLst>
          </p:cNvPr>
          <p:cNvSpPr txBox="1"/>
          <p:nvPr/>
        </p:nvSpPr>
        <p:spPr>
          <a:xfrm>
            <a:off x="4441048" y="1069318"/>
            <a:ext cx="1704975" cy="369332"/>
          </a:xfrm>
          <a:prstGeom prst="rect">
            <a:avLst/>
          </a:prstGeom>
          <a:noFill/>
        </p:spPr>
        <p:txBody>
          <a:bodyPr wrap="square">
            <a:spAutoFit/>
          </a:bodyPr>
          <a:lstStyle/>
          <a:p>
            <a:r>
              <a:rPr lang="pl-PL" sz="1800" b="0" i="0" u="none" strike="noStrike" baseline="0" dirty="0">
                <a:solidFill>
                  <a:srgbClr val="0C0C0C"/>
                </a:solidFill>
                <a:latin typeface="Lato-Regular"/>
              </a:rPr>
              <a:t>J. Bank</a:t>
            </a:r>
            <a:endParaRPr lang="pl-PL" dirty="0"/>
          </a:p>
        </p:txBody>
      </p:sp>
      <p:sp>
        <p:nvSpPr>
          <p:cNvPr id="24" name="pole tekstowe 23">
            <a:extLst>
              <a:ext uri="{FF2B5EF4-FFF2-40B4-BE49-F238E27FC236}">
                <a16:creationId xmlns:a16="http://schemas.microsoft.com/office/drawing/2014/main" id="{3D6FD640-5801-85D7-4FC9-BBEF7CDD5B73}"/>
              </a:ext>
            </a:extLst>
          </p:cNvPr>
          <p:cNvSpPr txBox="1"/>
          <p:nvPr/>
        </p:nvSpPr>
        <p:spPr>
          <a:xfrm>
            <a:off x="6284762" y="1362862"/>
            <a:ext cx="1704975" cy="369332"/>
          </a:xfrm>
          <a:prstGeom prst="rect">
            <a:avLst/>
          </a:prstGeom>
          <a:noFill/>
        </p:spPr>
        <p:txBody>
          <a:bodyPr wrap="square">
            <a:spAutoFit/>
          </a:bodyPr>
          <a:lstStyle/>
          <a:p>
            <a:r>
              <a:rPr lang="pl-PL" sz="1800" b="0" i="0" u="none" strike="noStrike" baseline="0" dirty="0">
                <a:solidFill>
                  <a:srgbClr val="0C0C0C"/>
                </a:solidFill>
                <a:latin typeface="Lato-Regular"/>
              </a:rPr>
              <a:t>G. </a:t>
            </a:r>
            <a:r>
              <a:rPr lang="pl-PL" sz="1800" b="0" i="0" u="none" strike="noStrike" baseline="0" dirty="0" err="1">
                <a:solidFill>
                  <a:srgbClr val="0C0C0C"/>
                </a:solidFill>
                <a:latin typeface="Lato-Regular"/>
              </a:rPr>
              <a:t>Taguchi</a:t>
            </a:r>
            <a:endParaRPr lang="pl-PL" dirty="0"/>
          </a:p>
        </p:txBody>
      </p:sp>
      <p:sp>
        <p:nvSpPr>
          <p:cNvPr id="26" name="pole tekstowe 25">
            <a:extLst>
              <a:ext uri="{FF2B5EF4-FFF2-40B4-BE49-F238E27FC236}">
                <a16:creationId xmlns:a16="http://schemas.microsoft.com/office/drawing/2014/main" id="{5F8A1D4D-F585-2D12-D8F3-D3FC659B4112}"/>
              </a:ext>
            </a:extLst>
          </p:cNvPr>
          <p:cNvSpPr txBox="1"/>
          <p:nvPr/>
        </p:nvSpPr>
        <p:spPr>
          <a:xfrm>
            <a:off x="7529512" y="1002921"/>
            <a:ext cx="1704975" cy="369332"/>
          </a:xfrm>
          <a:prstGeom prst="rect">
            <a:avLst/>
          </a:prstGeom>
          <a:noFill/>
        </p:spPr>
        <p:txBody>
          <a:bodyPr wrap="square">
            <a:spAutoFit/>
          </a:bodyPr>
          <a:lstStyle/>
          <a:p>
            <a:r>
              <a:rPr lang="pl-PL" sz="1800" b="0" i="0" u="none" strike="noStrike" baseline="0" dirty="0">
                <a:solidFill>
                  <a:srgbClr val="0C0C0C"/>
                </a:solidFill>
                <a:latin typeface="Lato-Regular"/>
              </a:rPr>
              <a:t>E. Skrzypek</a:t>
            </a:r>
            <a:endParaRPr lang="pl-PL" dirty="0"/>
          </a:p>
        </p:txBody>
      </p:sp>
      <p:sp>
        <p:nvSpPr>
          <p:cNvPr id="28" name="pole tekstowe 27">
            <a:extLst>
              <a:ext uri="{FF2B5EF4-FFF2-40B4-BE49-F238E27FC236}">
                <a16:creationId xmlns:a16="http://schemas.microsoft.com/office/drawing/2014/main" id="{BDD1D54A-012A-88EA-1D3A-F1CEBC227F51}"/>
              </a:ext>
            </a:extLst>
          </p:cNvPr>
          <p:cNvSpPr txBox="1"/>
          <p:nvPr/>
        </p:nvSpPr>
        <p:spPr>
          <a:xfrm>
            <a:off x="7746206" y="6204014"/>
            <a:ext cx="4445794" cy="261610"/>
          </a:xfrm>
          <a:prstGeom prst="rect">
            <a:avLst/>
          </a:prstGeom>
          <a:noFill/>
        </p:spPr>
        <p:txBody>
          <a:bodyPr wrap="square">
            <a:spAutoFit/>
          </a:bodyPr>
          <a:lstStyle/>
          <a:p>
            <a:r>
              <a:rPr lang="en-US" sz="1100" dirty="0"/>
              <a:t>G.F. Smith, The quality meaning, „Total Quality Management” 2003, Vol.3,</a:t>
            </a:r>
            <a:endParaRPr lang="pl-PL" sz="1100" dirty="0"/>
          </a:p>
        </p:txBody>
      </p:sp>
      <p:sp>
        <p:nvSpPr>
          <p:cNvPr id="32" name="pole tekstowe 31">
            <a:extLst>
              <a:ext uri="{FF2B5EF4-FFF2-40B4-BE49-F238E27FC236}">
                <a16:creationId xmlns:a16="http://schemas.microsoft.com/office/drawing/2014/main" id="{83915D59-765C-52E6-2CA7-E9B5808437BF}"/>
              </a:ext>
            </a:extLst>
          </p:cNvPr>
          <p:cNvSpPr txBox="1"/>
          <p:nvPr/>
        </p:nvSpPr>
        <p:spPr>
          <a:xfrm>
            <a:off x="1536652" y="4618182"/>
            <a:ext cx="796902" cy="369332"/>
          </a:xfrm>
          <a:prstGeom prst="rect">
            <a:avLst/>
          </a:prstGeom>
          <a:solidFill>
            <a:schemeClr val="accent6">
              <a:lumMod val="40000"/>
              <a:lumOff val="60000"/>
            </a:schemeClr>
          </a:solidFill>
        </p:spPr>
        <p:txBody>
          <a:bodyPr wrap="square">
            <a:spAutoFit/>
          </a:bodyPr>
          <a:lstStyle/>
          <a:p>
            <a:r>
              <a:rPr lang="pl-PL" dirty="0" err="1"/>
              <a:t>utility</a:t>
            </a:r>
            <a:endParaRPr lang="pl-PL" dirty="0"/>
          </a:p>
        </p:txBody>
      </p:sp>
      <p:sp>
        <p:nvSpPr>
          <p:cNvPr id="34" name="pole tekstowe 33">
            <a:extLst>
              <a:ext uri="{FF2B5EF4-FFF2-40B4-BE49-F238E27FC236}">
                <a16:creationId xmlns:a16="http://schemas.microsoft.com/office/drawing/2014/main" id="{7BFF73D0-042B-91DA-F5D7-49F6BD076332}"/>
              </a:ext>
            </a:extLst>
          </p:cNvPr>
          <p:cNvSpPr txBox="1"/>
          <p:nvPr/>
        </p:nvSpPr>
        <p:spPr>
          <a:xfrm>
            <a:off x="340595" y="3589156"/>
            <a:ext cx="1422377" cy="369332"/>
          </a:xfrm>
          <a:prstGeom prst="rect">
            <a:avLst/>
          </a:prstGeom>
          <a:solidFill>
            <a:schemeClr val="accent6">
              <a:lumMod val="40000"/>
              <a:lumOff val="60000"/>
            </a:schemeClr>
          </a:solidFill>
          <a:ln>
            <a:solidFill>
              <a:schemeClr val="accent3">
                <a:lumMod val="40000"/>
                <a:lumOff val="60000"/>
              </a:schemeClr>
            </a:solidFill>
          </a:ln>
        </p:spPr>
        <p:txBody>
          <a:bodyPr wrap="square">
            <a:spAutoFit/>
          </a:bodyPr>
          <a:lstStyle/>
          <a:p>
            <a:r>
              <a:rPr lang="pl-PL" b="0" i="0" dirty="0" err="1">
                <a:solidFill>
                  <a:srgbClr val="000000"/>
                </a:solidFill>
                <a:effectLst/>
                <a:latin typeface="Roboto" panose="02000000000000000000" pitchFamily="2" charset="0"/>
              </a:rPr>
              <a:t>practicality</a:t>
            </a:r>
            <a:endParaRPr lang="pl-PL" dirty="0"/>
          </a:p>
        </p:txBody>
      </p:sp>
      <p:sp>
        <p:nvSpPr>
          <p:cNvPr id="38" name="pole tekstowe 37">
            <a:extLst>
              <a:ext uri="{FF2B5EF4-FFF2-40B4-BE49-F238E27FC236}">
                <a16:creationId xmlns:a16="http://schemas.microsoft.com/office/drawing/2014/main" id="{9576027B-51E0-24CA-6C2B-2E7BD5C301AD}"/>
              </a:ext>
            </a:extLst>
          </p:cNvPr>
          <p:cNvSpPr txBox="1"/>
          <p:nvPr/>
        </p:nvSpPr>
        <p:spPr>
          <a:xfrm>
            <a:off x="8804133" y="5132223"/>
            <a:ext cx="1203325" cy="369332"/>
          </a:xfrm>
          <a:prstGeom prst="rect">
            <a:avLst/>
          </a:prstGeom>
          <a:solidFill>
            <a:schemeClr val="accent6">
              <a:lumMod val="40000"/>
              <a:lumOff val="60000"/>
            </a:schemeClr>
          </a:solidFill>
        </p:spPr>
        <p:txBody>
          <a:bodyPr wrap="square">
            <a:spAutoFit/>
          </a:bodyPr>
          <a:lstStyle/>
          <a:p>
            <a:r>
              <a:rPr lang="pl-PL" b="0" i="0" dirty="0" err="1">
                <a:solidFill>
                  <a:srgbClr val="000000"/>
                </a:solidFill>
                <a:effectLst/>
                <a:latin typeface="Roboto" panose="02000000000000000000" pitchFamily="2" charset="0"/>
              </a:rPr>
              <a:t>reliability</a:t>
            </a:r>
            <a:endParaRPr lang="pl-PL" dirty="0"/>
          </a:p>
        </p:txBody>
      </p:sp>
      <p:sp>
        <p:nvSpPr>
          <p:cNvPr id="40" name="pole tekstowe 39">
            <a:extLst>
              <a:ext uri="{FF2B5EF4-FFF2-40B4-BE49-F238E27FC236}">
                <a16:creationId xmlns:a16="http://schemas.microsoft.com/office/drawing/2014/main" id="{856338B7-FCB2-92C3-B3C6-82E044017CAC}"/>
              </a:ext>
            </a:extLst>
          </p:cNvPr>
          <p:cNvSpPr txBox="1"/>
          <p:nvPr/>
        </p:nvSpPr>
        <p:spPr>
          <a:xfrm>
            <a:off x="2726987" y="5132775"/>
            <a:ext cx="1244600" cy="369332"/>
          </a:xfrm>
          <a:prstGeom prst="rect">
            <a:avLst/>
          </a:prstGeom>
          <a:solidFill>
            <a:schemeClr val="accent6">
              <a:lumMod val="40000"/>
              <a:lumOff val="60000"/>
            </a:schemeClr>
          </a:solidFill>
        </p:spPr>
        <p:txBody>
          <a:bodyPr wrap="square">
            <a:spAutoFit/>
          </a:bodyPr>
          <a:lstStyle/>
          <a:p>
            <a:r>
              <a:rPr lang="pl-PL" b="0" i="0" dirty="0" err="1">
                <a:solidFill>
                  <a:srgbClr val="000000"/>
                </a:solidFill>
                <a:effectLst/>
                <a:latin typeface="Roboto" panose="02000000000000000000" pitchFamily="2" charset="0"/>
              </a:rPr>
              <a:t>durability</a:t>
            </a:r>
            <a:endParaRPr lang="pl-PL" dirty="0"/>
          </a:p>
        </p:txBody>
      </p:sp>
      <p:sp>
        <p:nvSpPr>
          <p:cNvPr id="42" name="pole tekstowe 41">
            <a:extLst>
              <a:ext uri="{FF2B5EF4-FFF2-40B4-BE49-F238E27FC236}">
                <a16:creationId xmlns:a16="http://schemas.microsoft.com/office/drawing/2014/main" id="{1B98C2E2-4533-CE38-C089-75F8A5CBDDD1}"/>
              </a:ext>
            </a:extLst>
          </p:cNvPr>
          <p:cNvSpPr txBox="1"/>
          <p:nvPr/>
        </p:nvSpPr>
        <p:spPr>
          <a:xfrm>
            <a:off x="4337122" y="5655644"/>
            <a:ext cx="3517756" cy="369332"/>
          </a:xfrm>
          <a:prstGeom prst="rect">
            <a:avLst/>
          </a:prstGeom>
          <a:solidFill>
            <a:schemeClr val="accent6">
              <a:lumMod val="40000"/>
              <a:lumOff val="60000"/>
            </a:schemeClr>
          </a:solidFill>
        </p:spPr>
        <p:txBody>
          <a:bodyPr wrap="square">
            <a:spAutoFit/>
          </a:bodyPr>
          <a:lstStyle/>
          <a:p>
            <a:r>
              <a:rPr lang="pl-PL" dirty="0" err="1"/>
              <a:t>compliance</a:t>
            </a:r>
            <a:r>
              <a:rPr lang="pl-PL" dirty="0"/>
              <a:t> with the </a:t>
            </a:r>
            <a:r>
              <a:rPr lang="pl-PL" dirty="0" err="1"/>
              <a:t>requirements</a:t>
            </a:r>
            <a:endParaRPr lang="pl-PL" dirty="0"/>
          </a:p>
        </p:txBody>
      </p:sp>
      <p:sp>
        <p:nvSpPr>
          <p:cNvPr id="44" name="pole tekstowe 43">
            <a:extLst>
              <a:ext uri="{FF2B5EF4-FFF2-40B4-BE49-F238E27FC236}">
                <a16:creationId xmlns:a16="http://schemas.microsoft.com/office/drawing/2014/main" id="{27D0626E-2608-B60B-402B-D3D2F3AE1057}"/>
              </a:ext>
            </a:extLst>
          </p:cNvPr>
          <p:cNvSpPr txBox="1"/>
          <p:nvPr/>
        </p:nvSpPr>
        <p:spPr>
          <a:xfrm>
            <a:off x="9677837" y="4601833"/>
            <a:ext cx="2043257" cy="369332"/>
          </a:xfrm>
          <a:prstGeom prst="rect">
            <a:avLst/>
          </a:prstGeom>
          <a:solidFill>
            <a:schemeClr val="accent6">
              <a:lumMod val="40000"/>
              <a:lumOff val="60000"/>
            </a:schemeClr>
          </a:solidFill>
        </p:spPr>
        <p:txBody>
          <a:bodyPr wrap="square">
            <a:spAutoFit/>
          </a:bodyPr>
          <a:lstStyle/>
          <a:p>
            <a:r>
              <a:rPr lang="pl-PL" b="0" i="0" dirty="0" err="1">
                <a:solidFill>
                  <a:srgbClr val="000000"/>
                </a:solidFill>
                <a:effectLst/>
                <a:latin typeface="Roboto" panose="02000000000000000000" pitchFamily="2" charset="0"/>
              </a:rPr>
              <a:t>quality</a:t>
            </a:r>
            <a:r>
              <a:rPr lang="pl-PL" b="0" i="0" dirty="0">
                <a:solidFill>
                  <a:srgbClr val="000000"/>
                </a:solidFill>
                <a:effectLst/>
                <a:latin typeface="Roboto" panose="02000000000000000000" pitchFamily="2" charset="0"/>
              </a:rPr>
              <a:t> </a:t>
            </a:r>
            <a:r>
              <a:rPr lang="pl-PL" b="0" i="0" dirty="0" err="1">
                <a:solidFill>
                  <a:srgbClr val="000000"/>
                </a:solidFill>
                <a:effectLst/>
                <a:latin typeface="Roboto" panose="02000000000000000000" pitchFamily="2" charset="0"/>
              </a:rPr>
              <a:t>perception</a:t>
            </a:r>
            <a:endParaRPr lang="pl-PL" dirty="0"/>
          </a:p>
        </p:txBody>
      </p:sp>
      <p:sp>
        <p:nvSpPr>
          <p:cNvPr id="46" name="pole tekstowe 45">
            <a:extLst>
              <a:ext uri="{FF2B5EF4-FFF2-40B4-BE49-F238E27FC236}">
                <a16:creationId xmlns:a16="http://schemas.microsoft.com/office/drawing/2014/main" id="{83023A93-A3AA-FBC9-4165-710C3ADB4BD4}"/>
              </a:ext>
            </a:extLst>
          </p:cNvPr>
          <p:cNvSpPr txBox="1"/>
          <p:nvPr/>
        </p:nvSpPr>
        <p:spPr>
          <a:xfrm>
            <a:off x="9931116" y="3589156"/>
            <a:ext cx="1536700" cy="369332"/>
          </a:xfrm>
          <a:prstGeom prst="rect">
            <a:avLst/>
          </a:prstGeom>
          <a:solidFill>
            <a:schemeClr val="accent6">
              <a:lumMod val="40000"/>
              <a:lumOff val="60000"/>
            </a:schemeClr>
          </a:solidFill>
        </p:spPr>
        <p:txBody>
          <a:bodyPr wrap="square">
            <a:spAutoFit/>
          </a:bodyPr>
          <a:lstStyle/>
          <a:p>
            <a:r>
              <a:rPr lang="pl-PL" b="0" i="0" dirty="0" err="1">
                <a:solidFill>
                  <a:srgbClr val="000000"/>
                </a:solidFill>
                <a:effectLst/>
                <a:latin typeface="Roboto" panose="02000000000000000000" pitchFamily="2" charset="0"/>
              </a:rPr>
              <a:t>singularity</a:t>
            </a:r>
            <a:endParaRPr lang="pl-PL" dirty="0"/>
          </a:p>
        </p:txBody>
      </p:sp>
      <p:sp>
        <p:nvSpPr>
          <p:cNvPr id="48" name="pole tekstowe 47">
            <a:extLst>
              <a:ext uri="{FF2B5EF4-FFF2-40B4-BE49-F238E27FC236}">
                <a16:creationId xmlns:a16="http://schemas.microsoft.com/office/drawing/2014/main" id="{14F74907-B0C2-2325-26FF-79E8E8F617DB}"/>
              </a:ext>
            </a:extLst>
          </p:cNvPr>
          <p:cNvSpPr txBox="1"/>
          <p:nvPr/>
        </p:nvSpPr>
        <p:spPr>
          <a:xfrm>
            <a:off x="7019854" y="5036405"/>
            <a:ext cx="1244600" cy="369332"/>
          </a:xfrm>
          <a:prstGeom prst="rect">
            <a:avLst/>
          </a:prstGeom>
          <a:solidFill>
            <a:schemeClr val="accent6">
              <a:lumMod val="40000"/>
              <a:lumOff val="60000"/>
            </a:schemeClr>
          </a:solidFill>
        </p:spPr>
        <p:txBody>
          <a:bodyPr wrap="square">
            <a:spAutoFit/>
          </a:bodyPr>
          <a:lstStyle/>
          <a:p>
            <a:r>
              <a:rPr lang="pl-PL" b="0" i="0" dirty="0" err="1">
                <a:solidFill>
                  <a:srgbClr val="000000"/>
                </a:solidFill>
                <a:effectLst/>
                <a:latin typeface="Roboto" panose="02000000000000000000" pitchFamily="2" charset="0"/>
              </a:rPr>
              <a:t>aesthetic</a:t>
            </a:r>
            <a:endParaRPr lang="pl-PL" dirty="0"/>
          </a:p>
        </p:txBody>
      </p:sp>
      <p:sp>
        <p:nvSpPr>
          <p:cNvPr id="2" name="Owal 1">
            <a:extLst>
              <a:ext uri="{FF2B5EF4-FFF2-40B4-BE49-F238E27FC236}">
                <a16:creationId xmlns:a16="http://schemas.microsoft.com/office/drawing/2014/main" id="{E55A6347-FF10-17E9-95FC-99A67290DA67}"/>
              </a:ext>
            </a:extLst>
          </p:cNvPr>
          <p:cNvSpPr/>
          <p:nvPr/>
        </p:nvSpPr>
        <p:spPr>
          <a:xfrm>
            <a:off x="2921011" y="2954842"/>
            <a:ext cx="5852066" cy="1159047"/>
          </a:xfrm>
          <a:prstGeom prst="ellipse">
            <a:avLst/>
          </a:prstGeom>
          <a:solidFill>
            <a:schemeClr val="tx2">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n w="0"/>
                <a:solidFill>
                  <a:schemeClr val="tx1"/>
                </a:solidFill>
                <a:effectLst>
                  <a:outerShdw blurRad="38100" dist="19050" dir="2700000" algn="tl" rotWithShape="0">
                    <a:schemeClr val="dk1">
                      <a:alpha val="40000"/>
                    </a:schemeClr>
                  </a:outerShdw>
                </a:effectLst>
              </a:rPr>
              <a:t>Quality in eight dimensions according to D.A. </a:t>
            </a:r>
            <a:r>
              <a:rPr lang="en-US" sz="2000" b="1" dirty="0" err="1">
                <a:ln w="0"/>
                <a:solidFill>
                  <a:schemeClr val="tx1"/>
                </a:solidFill>
                <a:effectLst>
                  <a:outerShdw blurRad="38100" dist="19050" dir="2700000" algn="tl" rotWithShape="0">
                    <a:schemeClr val="dk1">
                      <a:alpha val="40000"/>
                    </a:schemeClr>
                  </a:outerShdw>
                </a:effectLst>
              </a:rPr>
              <a:t>Garvina</a:t>
            </a:r>
            <a:endParaRPr lang="en-US" sz="2000" b="1" dirty="0">
              <a:ln w="0"/>
              <a:solidFill>
                <a:schemeClr val="tx1"/>
              </a:solidFill>
              <a:effectLst>
                <a:outerShdw blurRad="38100" dist="19050" dir="2700000" algn="tl" rotWithShape="0">
                  <a:schemeClr val="dk1">
                    <a:alpha val="40000"/>
                  </a:schemeClr>
                </a:outerShdw>
              </a:effectLst>
            </a:endParaRPr>
          </a:p>
        </p:txBody>
      </p:sp>
      <p:cxnSp>
        <p:nvCxnSpPr>
          <p:cNvPr id="4" name="Łącznik prosty ze strzałką 3">
            <a:extLst>
              <a:ext uri="{FF2B5EF4-FFF2-40B4-BE49-F238E27FC236}">
                <a16:creationId xmlns:a16="http://schemas.microsoft.com/office/drawing/2014/main" id="{E0F21C21-B33F-4011-E24E-BD5597245B93}"/>
              </a:ext>
            </a:extLst>
          </p:cNvPr>
          <p:cNvCxnSpPr/>
          <p:nvPr/>
        </p:nvCxnSpPr>
        <p:spPr>
          <a:xfrm flipH="1">
            <a:off x="2516411" y="4286958"/>
            <a:ext cx="544441" cy="305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Łącznik prosty ze strzałką 28">
            <a:extLst>
              <a:ext uri="{FF2B5EF4-FFF2-40B4-BE49-F238E27FC236}">
                <a16:creationId xmlns:a16="http://schemas.microsoft.com/office/drawing/2014/main" id="{061BF568-1A57-1407-CBFB-564D8DBE391C}"/>
              </a:ext>
            </a:extLst>
          </p:cNvPr>
          <p:cNvCxnSpPr>
            <a:cxnSpLocks/>
          </p:cNvCxnSpPr>
          <p:nvPr/>
        </p:nvCxnSpPr>
        <p:spPr>
          <a:xfrm flipH="1">
            <a:off x="2069771" y="3541598"/>
            <a:ext cx="711759" cy="205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Łącznik prosty ze strzałką 30">
            <a:extLst>
              <a:ext uri="{FF2B5EF4-FFF2-40B4-BE49-F238E27FC236}">
                <a16:creationId xmlns:a16="http://schemas.microsoft.com/office/drawing/2014/main" id="{36D87CE8-E57B-8A8B-C799-293ACFBEA816}"/>
              </a:ext>
            </a:extLst>
          </p:cNvPr>
          <p:cNvCxnSpPr>
            <a:cxnSpLocks/>
          </p:cNvCxnSpPr>
          <p:nvPr/>
        </p:nvCxnSpPr>
        <p:spPr>
          <a:xfrm>
            <a:off x="8909149" y="3589156"/>
            <a:ext cx="879447"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Łącznik prosty ze strzałką 34">
            <a:extLst>
              <a:ext uri="{FF2B5EF4-FFF2-40B4-BE49-F238E27FC236}">
                <a16:creationId xmlns:a16="http://schemas.microsoft.com/office/drawing/2014/main" id="{608A3ED5-C702-7283-A2F4-5B395DA9F3BD}"/>
              </a:ext>
            </a:extLst>
          </p:cNvPr>
          <p:cNvCxnSpPr>
            <a:cxnSpLocks/>
          </p:cNvCxnSpPr>
          <p:nvPr/>
        </p:nvCxnSpPr>
        <p:spPr>
          <a:xfrm>
            <a:off x="8598377" y="4021556"/>
            <a:ext cx="1079460" cy="360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Łącznik prosty ze strzałką 36">
            <a:extLst>
              <a:ext uri="{FF2B5EF4-FFF2-40B4-BE49-F238E27FC236}">
                <a16:creationId xmlns:a16="http://schemas.microsoft.com/office/drawing/2014/main" id="{726883A9-FB53-E0E5-AC75-6D1FA5BDE208}"/>
              </a:ext>
            </a:extLst>
          </p:cNvPr>
          <p:cNvCxnSpPr>
            <a:cxnSpLocks/>
          </p:cNvCxnSpPr>
          <p:nvPr/>
        </p:nvCxnSpPr>
        <p:spPr>
          <a:xfrm>
            <a:off x="7813995" y="4377768"/>
            <a:ext cx="1048363" cy="5336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Łącznik prosty ze strzałką 40">
            <a:extLst>
              <a:ext uri="{FF2B5EF4-FFF2-40B4-BE49-F238E27FC236}">
                <a16:creationId xmlns:a16="http://schemas.microsoft.com/office/drawing/2014/main" id="{486BD63A-7699-9FEC-20F8-835D95B54136}"/>
              </a:ext>
            </a:extLst>
          </p:cNvPr>
          <p:cNvCxnSpPr>
            <a:cxnSpLocks/>
          </p:cNvCxnSpPr>
          <p:nvPr/>
        </p:nvCxnSpPr>
        <p:spPr>
          <a:xfrm>
            <a:off x="5293535" y="4383783"/>
            <a:ext cx="0" cy="11747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Łącznik prosty ze strzałką 42">
            <a:extLst>
              <a:ext uri="{FF2B5EF4-FFF2-40B4-BE49-F238E27FC236}">
                <a16:creationId xmlns:a16="http://schemas.microsoft.com/office/drawing/2014/main" id="{BA2C04AA-6712-BB98-1918-598890DEABCF}"/>
              </a:ext>
            </a:extLst>
          </p:cNvPr>
          <p:cNvCxnSpPr>
            <a:cxnSpLocks/>
          </p:cNvCxnSpPr>
          <p:nvPr/>
        </p:nvCxnSpPr>
        <p:spPr>
          <a:xfrm>
            <a:off x="6146023" y="4347141"/>
            <a:ext cx="991227" cy="4393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Łącznik prosty ze strzałką 44">
            <a:extLst>
              <a:ext uri="{FF2B5EF4-FFF2-40B4-BE49-F238E27FC236}">
                <a16:creationId xmlns:a16="http://schemas.microsoft.com/office/drawing/2014/main" id="{CABF6C01-BB80-DBCE-6755-23BECECAAEAC}"/>
              </a:ext>
            </a:extLst>
          </p:cNvPr>
          <p:cNvCxnSpPr>
            <a:cxnSpLocks/>
          </p:cNvCxnSpPr>
          <p:nvPr/>
        </p:nvCxnSpPr>
        <p:spPr>
          <a:xfrm flipH="1">
            <a:off x="3692498" y="4326792"/>
            <a:ext cx="485219" cy="5873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pole tekstowe 46">
            <a:extLst>
              <a:ext uri="{FF2B5EF4-FFF2-40B4-BE49-F238E27FC236}">
                <a16:creationId xmlns:a16="http://schemas.microsoft.com/office/drawing/2014/main" id="{1985FE2B-2ECB-A75A-A691-A72754524BDC}"/>
              </a:ext>
            </a:extLst>
          </p:cNvPr>
          <p:cNvSpPr txBox="1"/>
          <p:nvPr/>
        </p:nvSpPr>
        <p:spPr>
          <a:xfrm>
            <a:off x="5797550" y="252278"/>
            <a:ext cx="4899025" cy="461665"/>
          </a:xfrm>
          <a:prstGeom prst="rect">
            <a:avLst/>
          </a:prstGeom>
          <a:noFill/>
        </p:spPr>
        <p:txBody>
          <a:bodyPr wrap="square" rtlCol="0">
            <a:spAutoFit/>
          </a:bodyPr>
          <a:lstStyle/>
          <a:p>
            <a:r>
              <a:rPr lang="en-US" sz="2400" b="1" dirty="0">
                <a:solidFill>
                  <a:schemeClr val="bg1"/>
                </a:solidFill>
                <a:latin typeface="Arial" panose="020B0604020202020204" pitchFamily="34" charset="0"/>
                <a:cs typeface="Arial" panose="020B0604020202020204" pitchFamily="34" charset="0"/>
              </a:rPr>
              <a:t>QUALITY – fundamental </a:t>
            </a:r>
            <a:r>
              <a:rPr lang="en-US" sz="2400" b="1" i="0" dirty="0">
                <a:solidFill>
                  <a:schemeClr val="bg1"/>
                </a:solidFill>
                <a:latin typeface="Arial" panose="020B0604020202020204" pitchFamily="34" charset="0"/>
                <a:cs typeface="Arial" panose="020B0604020202020204" pitchFamily="34" charset="0"/>
              </a:rPr>
              <a:t>Sensei</a:t>
            </a:r>
          </a:p>
        </p:txBody>
      </p:sp>
      <p:sp>
        <p:nvSpPr>
          <p:cNvPr id="6" name="Symbol zastępczy numeru slajdu 5"/>
          <p:cNvSpPr>
            <a:spLocks noGrp="1"/>
          </p:cNvSpPr>
          <p:nvPr>
            <p:ph type="sldNum" sz="quarter" idx="12"/>
          </p:nvPr>
        </p:nvSpPr>
        <p:spPr/>
        <p:txBody>
          <a:bodyPr/>
          <a:lstStyle/>
          <a:p>
            <a:fld id="{DA1F6755-6A26-47F4-BE25-8C335550B41D}" type="slidenum">
              <a:rPr lang="pl-PL" smtClean="0"/>
              <a:t>31</a:t>
            </a:fld>
            <a:endParaRPr lang="pl-PL"/>
          </a:p>
        </p:txBody>
      </p:sp>
      <p:sp>
        <p:nvSpPr>
          <p:cNvPr id="36" name="Symbol zastępczy stopki 2">
            <a:extLst>
              <a:ext uri="{FF2B5EF4-FFF2-40B4-BE49-F238E27FC236}">
                <a16:creationId xmlns:a16="http://schemas.microsoft.com/office/drawing/2014/main" id="{85615B85-017C-4BFE-BDCA-CBBE2CABD6A1}"/>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39" name="Symbol zastępczy daty 3">
            <a:extLst>
              <a:ext uri="{FF2B5EF4-FFF2-40B4-BE49-F238E27FC236}">
                <a16:creationId xmlns:a16="http://schemas.microsoft.com/office/drawing/2014/main" id="{2EE89A1F-2567-40D8-BCF4-92C0C2016514}"/>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4301747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le tekstowe 4">
            <a:extLst>
              <a:ext uri="{FF2B5EF4-FFF2-40B4-BE49-F238E27FC236}">
                <a16:creationId xmlns:a16="http://schemas.microsoft.com/office/drawing/2014/main" id="{163EB4C8-4582-A76C-9EA5-65D3807F925C}"/>
              </a:ext>
            </a:extLst>
          </p:cNvPr>
          <p:cNvSpPr txBox="1"/>
          <p:nvPr/>
        </p:nvSpPr>
        <p:spPr>
          <a:xfrm>
            <a:off x="6077119" y="169612"/>
            <a:ext cx="4610100" cy="523220"/>
          </a:xfrm>
          <a:prstGeom prst="rect">
            <a:avLst/>
          </a:prstGeom>
          <a:noFill/>
        </p:spPr>
        <p:txBody>
          <a:bodyPr wrap="square">
            <a:spAutoFit/>
          </a:bodyPr>
          <a:lstStyle/>
          <a:p>
            <a:r>
              <a:rPr lang="en-US" sz="2800" b="1" dirty="0">
                <a:solidFill>
                  <a:schemeClr val="bg1"/>
                </a:solidFill>
                <a:latin typeface="Arial" panose="020B0604020202020204" pitchFamily="34" charset="0"/>
                <a:cs typeface="Arial" panose="020B0604020202020204" pitchFamily="34" charset="0"/>
              </a:rPr>
              <a:t>PDSA – Deming’s cycle</a:t>
            </a:r>
          </a:p>
        </p:txBody>
      </p:sp>
      <p:grpSp>
        <p:nvGrpSpPr>
          <p:cNvPr id="3" name="Grupa 2">
            <a:extLst>
              <a:ext uri="{FF2B5EF4-FFF2-40B4-BE49-F238E27FC236}">
                <a16:creationId xmlns:a16="http://schemas.microsoft.com/office/drawing/2014/main" id="{4B1A6AE3-63C1-461D-A8ED-8FC8B9039FFA}"/>
              </a:ext>
            </a:extLst>
          </p:cNvPr>
          <p:cNvGrpSpPr/>
          <p:nvPr/>
        </p:nvGrpSpPr>
        <p:grpSpPr>
          <a:xfrm>
            <a:off x="3155952" y="1125707"/>
            <a:ext cx="4610100" cy="4439166"/>
            <a:chOff x="3155952" y="1125707"/>
            <a:chExt cx="4610100" cy="4439166"/>
          </a:xfrm>
        </p:grpSpPr>
        <p:sp>
          <p:nvSpPr>
            <p:cNvPr id="6" name="Schemat blokowy: lub 5">
              <a:extLst>
                <a:ext uri="{FF2B5EF4-FFF2-40B4-BE49-F238E27FC236}">
                  <a16:creationId xmlns:a16="http://schemas.microsoft.com/office/drawing/2014/main" id="{562B354E-7878-69AE-7050-1656EEBD54EE}"/>
                </a:ext>
              </a:extLst>
            </p:cNvPr>
            <p:cNvSpPr/>
            <p:nvPr/>
          </p:nvSpPr>
          <p:spPr>
            <a:xfrm>
              <a:off x="3155952" y="1125707"/>
              <a:ext cx="4610100" cy="4439166"/>
            </a:xfrm>
            <a:prstGeom prst="flowChartOr">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7" name="pole tekstowe 6">
              <a:extLst>
                <a:ext uri="{FF2B5EF4-FFF2-40B4-BE49-F238E27FC236}">
                  <a16:creationId xmlns:a16="http://schemas.microsoft.com/office/drawing/2014/main" id="{F67F60A1-8828-CA6A-A4C5-0A284C4C2C79}"/>
                </a:ext>
              </a:extLst>
            </p:cNvPr>
            <p:cNvSpPr txBox="1"/>
            <p:nvPr/>
          </p:nvSpPr>
          <p:spPr>
            <a:xfrm>
              <a:off x="5619752" y="1925001"/>
              <a:ext cx="1701800" cy="769441"/>
            </a:xfrm>
            <a:prstGeom prst="rect">
              <a:avLst/>
            </a:prstGeom>
            <a:noFill/>
          </p:spPr>
          <p:txBody>
            <a:bodyPr wrap="square" rtlCol="0">
              <a:spAutoFit/>
            </a:bodyPr>
            <a:lstStyle/>
            <a:p>
              <a:r>
                <a:rPr lang="pl-PL" sz="4400" dirty="0">
                  <a:latin typeface="Arial Black" panose="020B0A04020102020204" pitchFamily="34" charset="0"/>
                </a:rPr>
                <a:t>Plan</a:t>
              </a:r>
            </a:p>
          </p:txBody>
        </p:sp>
        <p:sp>
          <p:nvSpPr>
            <p:cNvPr id="8" name="pole tekstowe 7">
              <a:extLst>
                <a:ext uri="{FF2B5EF4-FFF2-40B4-BE49-F238E27FC236}">
                  <a16:creationId xmlns:a16="http://schemas.microsoft.com/office/drawing/2014/main" id="{5B2DF6CC-7615-8CC9-DF2C-DCA15C4CF143}"/>
                </a:ext>
              </a:extLst>
            </p:cNvPr>
            <p:cNvSpPr txBox="1"/>
            <p:nvPr/>
          </p:nvSpPr>
          <p:spPr>
            <a:xfrm>
              <a:off x="3863975" y="1924997"/>
              <a:ext cx="1577975" cy="769441"/>
            </a:xfrm>
            <a:prstGeom prst="rect">
              <a:avLst/>
            </a:prstGeom>
            <a:noFill/>
          </p:spPr>
          <p:txBody>
            <a:bodyPr wrap="square" rtlCol="0">
              <a:spAutoFit/>
            </a:bodyPr>
            <a:lstStyle/>
            <a:p>
              <a:r>
                <a:rPr lang="pl-PL" sz="4400" dirty="0" err="1">
                  <a:latin typeface="Arial Black" panose="020B0A04020102020204" pitchFamily="34" charset="0"/>
                </a:rPr>
                <a:t>Act</a:t>
              </a:r>
              <a:endParaRPr lang="pl-PL" sz="4400" dirty="0">
                <a:latin typeface="Arial Black" panose="020B0A04020102020204" pitchFamily="34" charset="0"/>
              </a:endParaRPr>
            </a:p>
          </p:txBody>
        </p:sp>
        <p:sp>
          <p:nvSpPr>
            <p:cNvPr id="9" name="pole tekstowe 8">
              <a:extLst>
                <a:ext uri="{FF2B5EF4-FFF2-40B4-BE49-F238E27FC236}">
                  <a16:creationId xmlns:a16="http://schemas.microsoft.com/office/drawing/2014/main" id="{9E223B22-68FD-BFE8-25F0-8E54CC980D2D}"/>
                </a:ext>
              </a:extLst>
            </p:cNvPr>
            <p:cNvSpPr txBox="1"/>
            <p:nvPr/>
          </p:nvSpPr>
          <p:spPr>
            <a:xfrm>
              <a:off x="3489325" y="3725484"/>
              <a:ext cx="2184400" cy="769441"/>
            </a:xfrm>
            <a:prstGeom prst="rect">
              <a:avLst/>
            </a:prstGeom>
            <a:noFill/>
          </p:spPr>
          <p:txBody>
            <a:bodyPr wrap="square" rtlCol="0">
              <a:spAutoFit/>
            </a:bodyPr>
            <a:lstStyle/>
            <a:p>
              <a:r>
                <a:rPr lang="en-US" sz="4400" dirty="0">
                  <a:latin typeface="Arial Black" panose="020B0A04020102020204" pitchFamily="34" charset="0"/>
                </a:rPr>
                <a:t>Study</a:t>
              </a:r>
            </a:p>
          </p:txBody>
        </p:sp>
        <p:sp>
          <p:nvSpPr>
            <p:cNvPr id="10" name="pole tekstowe 9">
              <a:extLst>
                <a:ext uri="{FF2B5EF4-FFF2-40B4-BE49-F238E27FC236}">
                  <a16:creationId xmlns:a16="http://schemas.microsoft.com/office/drawing/2014/main" id="{A3B1858D-D6FE-E891-8781-4DAAB99BBFAA}"/>
                </a:ext>
              </a:extLst>
            </p:cNvPr>
            <p:cNvSpPr txBox="1"/>
            <p:nvPr/>
          </p:nvSpPr>
          <p:spPr>
            <a:xfrm>
              <a:off x="5813427" y="3712955"/>
              <a:ext cx="1314450" cy="769441"/>
            </a:xfrm>
            <a:prstGeom prst="rect">
              <a:avLst/>
            </a:prstGeom>
            <a:noFill/>
          </p:spPr>
          <p:txBody>
            <a:bodyPr wrap="square" rtlCol="0">
              <a:spAutoFit/>
            </a:bodyPr>
            <a:lstStyle/>
            <a:p>
              <a:r>
                <a:rPr lang="pl-PL" sz="4400" dirty="0">
                  <a:latin typeface="Arial Black" panose="020B0A04020102020204" pitchFamily="34" charset="0"/>
                </a:rPr>
                <a:t>Do</a:t>
              </a:r>
            </a:p>
          </p:txBody>
        </p:sp>
      </p:grpSp>
      <p:sp>
        <p:nvSpPr>
          <p:cNvPr id="12" name="pole tekstowe 11">
            <a:extLst>
              <a:ext uri="{FF2B5EF4-FFF2-40B4-BE49-F238E27FC236}">
                <a16:creationId xmlns:a16="http://schemas.microsoft.com/office/drawing/2014/main" id="{C4F0E83C-69D6-4A1F-72B0-8F76B3C95EDC}"/>
              </a:ext>
            </a:extLst>
          </p:cNvPr>
          <p:cNvSpPr txBox="1"/>
          <p:nvPr/>
        </p:nvSpPr>
        <p:spPr>
          <a:xfrm>
            <a:off x="815975" y="1011530"/>
            <a:ext cx="6096000" cy="923330"/>
          </a:xfrm>
          <a:prstGeom prst="rect">
            <a:avLst/>
          </a:prstGeom>
          <a:noFill/>
        </p:spPr>
        <p:txBody>
          <a:bodyPr wrap="square">
            <a:spAutoFit/>
          </a:bodyPr>
          <a:lstStyle/>
          <a:p>
            <a:r>
              <a:rPr lang="en-US" dirty="0"/>
              <a:t>Adopt the change,</a:t>
            </a:r>
          </a:p>
          <a:p>
            <a:r>
              <a:rPr lang="en-US" dirty="0"/>
              <a:t>abandon it or run through</a:t>
            </a:r>
          </a:p>
          <a:p>
            <a:r>
              <a:rPr lang="en-US" dirty="0"/>
              <a:t>the cycle again.</a:t>
            </a:r>
            <a:endParaRPr lang="pl-PL" dirty="0"/>
          </a:p>
        </p:txBody>
      </p:sp>
      <p:sp>
        <p:nvSpPr>
          <p:cNvPr id="14" name="pole tekstowe 13">
            <a:extLst>
              <a:ext uri="{FF2B5EF4-FFF2-40B4-BE49-F238E27FC236}">
                <a16:creationId xmlns:a16="http://schemas.microsoft.com/office/drawing/2014/main" id="{007456BA-4377-9C7C-E413-A9EF0158FAD5}"/>
              </a:ext>
            </a:extLst>
          </p:cNvPr>
          <p:cNvSpPr txBox="1"/>
          <p:nvPr/>
        </p:nvSpPr>
        <p:spPr>
          <a:xfrm>
            <a:off x="8175629" y="1054100"/>
            <a:ext cx="1892296" cy="923330"/>
          </a:xfrm>
          <a:prstGeom prst="rect">
            <a:avLst/>
          </a:prstGeom>
          <a:noFill/>
        </p:spPr>
        <p:txBody>
          <a:bodyPr wrap="square">
            <a:spAutoFit/>
          </a:bodyPr>
          <a:lstStyle/>
          <a:p>
            <a:pPr algn="l"/>
            <a:r>
              <a:rPr lang="en-US" sz="1800" b="0" i="0" u="none" strike="noStrike" baseline="0">
                <a:latin typeface="VectoraLTStd-Roman"/>
              </a:rPr>
              <a:t>Plan a change</a:t>
            </a:r>
          </a:p>
          <a:p>
            <a:pPr algn="l"/>
            <a:r>
              <a:rPr lang="en-US" sz="1800" b="0" i="0" u="none" strike="noStrike" baseline="0">
                <a:latin typeface="VectoraLTStd-Roman"/>
              </a:rPr>
              <a:t>or test aimed at</a:t>
            </a:r>
          </a:p>
          <a:p>
            <a:pPr algn="l"/>
            <a:r>
              <a:rPr lang="en-US" sz="1800" b="0" i="0" u="none" strike="noStrike" baseline="0">
                <a:latin typeface="VectoraLTStd-Roman"/>
              </a:rPr>
              <a:t>improvement.</a:t>
            </a:r>
            <a:endParaRPr lang="en-US"/>
          </a:p>
        </p:txBody>
      </p:sp>
      <p:sp>
        <p:nvSpPr>
          <p:cNvPr id="16" name="pole tekstowe 15">
            <a:extLst>
              <a:ext uri="{FF2B5EF4-FFF2-40B4-BE49-F238E27FC236}">
                <a16:creationId xmlns:a16="http://schemas.microsoft.com/office/drawing/2014/main" id="{EC573125-72C2-CA18-D47A-3B3CA3799943}"/>
              </a:ext>
            </a:extLst>
          </p:cNvPr>
          <p:cNvSpPr txBox="1"/>
          <p:nvPr/>
        </p:nvSpPr>
        <p:spPr>
          <a:xfrm>
            <a:off x="7924802" y="3862057"/>
            <a:ext cx="2393950" cy="1200329"/>
          </a:xfrm>
          <a:prstGeom prst="rect">
            <a:avLst/>
          </a:prstGeom>
          <a:noFill/>
        </p:spPr>
        <p:txBody>
          <a:bodyPr wrap="square">
            <a:spAutoFit/>
          </a:bodyPr>
          <a:lstStyle/>
          <a:p>
            <a:r>
              <a:rPr lang="en-US" dirty="0"/>
              <a:t>Carry out</a:t>
            </a:r>
          </a:p>
          <a:p>
            <a:r>
              <a:rPr lang="en-US" dirty="0"/>
              <a:t>the change or test</a:t>
            </a:r>
          </a:p>
          <a:p>
            <a:r>
              <a:rPr lang="en-US" dirty="0"/>
              <a:t>(preferably on a small scale).</a:t>
            </a:r>
            <a:endParaRPr lang="pl-PL" dirty="0"/>
          </a:p>
        </p:txBody>
      </p:sp>
      <p:sp>
        <p:nvSpPr>
          <p:cNvPr id="18" name="pole tekstowe 17">
            <a:extLst>
              <a:ext uri="{FF2B5EF4-FFF2-40B4-BE49-F238E27FC236}">
                <a16:creationId xmlns:a16="http://schemas.microsoft.com/office/drawing/2014/main" id="{3E7E373F-E68C-DA84-6A42-EFFC9AB2E170}"/>
              </a:ext>
            </a:extLst>
          </p:cNvPr>
          <p:cNvSpPr txBox="1"/>
          <p:nvPr/>
        </p:nvSpPr>
        <p:spPr>
          <a:xfrm>
            <a:off x="571500" y="4265492"/>
            <a:ext cx="2673350" cy="923330"/>
          </a:xfrm>
          <a:prstGeom prst="rect">
            <a:avLst/>
          </a:prstGeom>
          <a:noFill/>
        </p:spPr>
        <p:txBody>
          <a:bodyPr wrap="square">
            <a:spAutoFit/>
          </a:bodyPr>
          <a:lstStyle/>
          <a:p>
            <a:r>
              <a:rPr lang="en-US" dirty="0"/>
              <a:t>Examine the</a:t>
            </a:r>
          </a:p>
          <a:p>
            <a:r>
              <a:rPr lang="en-US" dirty="0"/>
              <a:t>results. What did we</a:t>
            </a:r>
          </a:p>
          <a:p>
            <a:r>
              <a:rPr lang="en-US" dirty="0"/>
              <a:t>learn? What went wrong?</a:t>
            </a:r>
            <a:endParaRPr lang="pl-PL" dirty="0"/>
          </a:p>
        </p:txBody>
      </p:sp>
      <p:sp>
        <p:nvSpPr>
          <p:cNvPr id="20" name="pole tekstowe 19">
            <a:extLst>
              <a:ext uri="{FF2B5EF4-FFF2-40B4-BE49-F238E27FC236}">
                <a16:creationId xmlns:a16="http://schemas.microsoft.com/office/drawing/2014/main" id="{09B444D3-1E96-4507-532C-98DF73BB424A}"/>
              </a:ext>
            </a:extLst>
          </p:cNvPr>
          <p:cNvSpPr txBox="1"/>
          <p:nvPr/>
        </p:nvSpPr>
        <p:spPr>
          <a:xfrm>
            <a:off x="1252539" y="6035477"/>
            <a:ext cx="10112375"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Deming described it as a flow diagram for learning and</a:t>
            </a:r>
            <a:r>
              <a:rPr lang="pl-PL"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improvement of a </a:t>
            </a:r>
            <a:r>
              <a:rPr lang="en-US" b="1" u="sng" dirty="0">
                <a:latin typeface="Times New Roman" panose="02020603050405020304" pitchFamily="18" charset="0"/>
                <a:cs typeface="Times New Roman" panose="02020603050405020304" pitchFamily="18" charset="0"/>
              </a:rPr>
              <a:t>product</a:t>
            </a:r>
            <a:r>
              <a:rPr lang="en-US" dirty="0">
                <a:latin typeface="Times New Roman" panose="02020603050405020304" pitchFamily="18" charset="0"/>
                <a:cs typeface="Times New Roman" panose="02020603050405020304" pitchFamily="18" charset="0"/>
              </a:rPr>
              <a:t> or a </a:t>
            </a:r>
            <a:r>
              <a:rPr lang="en-US" b="1" u="sng" dirty="0">
                <a:latin typeface="Times New Roman" panose="02020603050405020304" pitchFamily="18" charset="0"/>
                <a:cs typeface="Times New Roman" panose="02020603050405020304" pitchFamily="18" charset="0"/>
              </a:rPr>
              <a:t>process</a:t>
            </a:r>
            <a:r>
              <a:rPr lang="en-US" dirty="0">
                <a:latin typeface="Times New Roman" panose="02020603050405020304" pitchFamily="18" charset="0"/>
                <a:cs typeface="Times New Roman" panose="02020603050405020304" pitchFamily="18" charset="0"/>
              </a:rPr>
              <a:t>.</a:t>
            </a:r>
            <a:endParaRPr lang="pl-PL" dirty="0">
              <a:latin typeface="Times New Roman" panose="02020603050405020304" pitchFamily="18" charset="0"/>
              <a:cs typeface="Times New Roman" panose="02020603050405020304" pitchFamily="18" charset="0"/>
            </a:endParaRPr>
          </a:p>
        </p:txBody>
      </p:sp>
      <p:sp>
        <p:nvSpPr>
          <p:cNvPr id="22" name="pole tekstowe 21">
            <a:extLst>
              <a:ext uri="{FF2B5EF4-FFF2-40B4-BE49-F238E27FC236}">
                <a16:creationId xmlns:a16="http://schemas.microsoft.com/office/drawing/2014/main" id="{1CA72F4C-D255-9922-8171-5AB3C10ECC58}"/>
              </a:ext>
            </a:extLst>
          </p:cNvPr>
          <p:cNvSpPr txBox="1"/>
          <p:nvPr/>
        </p:nvSpPr>
        <p:spPr>
          <a:xfrm>
            <a:off x="793750" y="5607903"/>
            <a:ext cx="10286999" cy="369332"/>
          </a:xfrm>
          <a:prstGeom prst="rect">
            <a:avLst/>
          </a:prstGeom>
          <a:noFill/>
        </p:spPr>
        <p:txBody>
          <a:bodyPr wrap="square">
            <a:spAutoFit/>
          </a:bodyPr>
          <a:lstStyle/>
          <a:p>
            <a:r>
              <a:rPr lang="pl-PL" dirty="0" err="1">
                <a:latin typeface="Times New Roman" panose="02020603050405020304" pitchFamily="18" charset="0"/>
                <a:cs typeface="Times New Roman" panose="02020603050405020304" pitchFamily="18" charset="0"/>
              </a:rPr>
              <a:t>Deming</a:t>
            </a:r>
            <a:r>
              <a:rPr lang="pl-PL" dirty="0">
                <a:latin typeface="Times New Roman" panose="02020603050405020304" pitchFamily="18" charset="0"/>
                <a:cs typeface="Times New Roman" panose="02020603050405020304" pitchFamily="18" charset="0"/>
              </a:rPr>
              <a:t> </a:t>
            </a:r>
            <a:r>
              <a:rPr lang="pl-PL" dirty="0" err="1">
                <a:latin typeface="Times New Roman" panose="02020603050405020304" pitchFamily="18" charset="0"/>
                <a:cs typeface="Times New Roman" panose="02020603050405020304" pitchFamily="18" charset="0"/>
              </a:rPr>
              <a:t>modified</a:t>
            </a:r>
            <a:r>
              <a:rPr lang="pl-PL" dirty="0">
                <a:latin typeface="Times New Roman" panose="02020603050405020304" pitchFamily="18" charset="0"/>
                <a:cs typeface="Times New Roman" panose="02020603050405020304" pitchFamily="18" charset="0"/>
              </a:rPr>
              <a:t> </a:t>
            </a:r>
            <a:r>
              <a:rPr lang="pl-PL" dirty="0" err="1">
                <a:latin typeface="Times New Roman" panose="02020603050405020304" pitchFamily="18" charset="0"/>
                <a:cs typeface="Times New Roman" panose="02020603050405020304" pitchFamily="18" charset="0"/>
              </a:rPr>
              <a:t>Shewhart</a:t>
            </a:r>
            <a:r>
              <a:rPr lang="pl-PL" dirty="0">
                <a:latin typeface="Times New Roman" panose="02020603050405020304" pitchFamily="18" charset="0"/>
                <a:cs typeface="Times New Roman" panose="02020603050405020304" pitchFamily="18" charset="0"/>
              </a:rPr>
              <a:t> </a:t>
            </a:r>
            <a:r>
              <a:rPr lang="pl-PL" dirty="0" err="1">
                <a:latin typeface="Times New Roman" panose="02020603050405020304" pitchFamily="18" charset="0"/>
                <a:cs typeface="Times New Roman" panose="02020603050405020304" pitchFamily="18" charset="0"/>
              </a:rPr>
              <a:t>cycle</a:t>
            </a:r>
            <a:r>
              <a:rPr lang="pl-PL" dirty="0">
                <a:latin typeface="Times New Roman" panose="02020603050405020304" pitchFamily="18" charset="0"/>
                <a:cs typeface="Times New Roman" panose="02020603050405020304" pitchFamily="18" charset="0"/>
              </a:rPr>
              <a:t> and </a:t>
            </a:r>
            <a:r>
              <a:rPr lang="pl-PL" dirty="0" err="1">
                <a:latin typeface="Times New Roman" panose="02020603050405020304" pitchFamily="18" charset="0"/>
                <a:cs typeface="Times New Roman" panose="02020603050405020304" pitchFamily="18" charset="0"/>
              </a:rPr>
              <a:t>called</a:t>
            </a:r>
            <a:r>
              <a:rPr lang="pl-PL" dirty="0">
                <a:latin typeface="Times New Roman" panose="02020603050405020304" pitchFamily="18" charset="0"/>
                <a:cs typeface="Times New Roman" panose="02020603050405020304" pitchFamily="18" charset="0"/>
              </a:rPr>
              <a:t> </a:t>
            </a:r>
            <a:r>
              <a:rPr lang="pl-PL" dirty="0" err="1">
                <a:latin typeface="Times New Roman" panose="02020603050405020304" pitchFamily="18" charset="0"/>
                <a:cs typeface="Times New Roman" panose="02020603050405020304" pitchFamily="18" charset="0"/>
              </a:rPr>
              <a:t>new</a:t>
            </a:r>
            <a:r>
              <a:rPr lang="pl-PL" dirty="0">
                <a:latin typeface="Times New Roman" panose="02020603050405020304" pitchFamily="18" charset="0"/>
                <a:cs typeface="Times New Roman" panose="02020603050405020304" pitchFamily="18" charset="0"/>
              </a:rPr>
              <a:t> one </a:t>
            </a:r>
            <a:r>
              <a:rPr lang="pl-PL" dirty="0">
                <a:latin typeface="Times New Roman" panose="02020603050405020304" pitchFamily="18" charset="0"/>
                <a:cs typeface="Times New Roman" panose="02020603050405020304" pitchFamily="18" charset="0"/>
                <a:sym typeface="Wingdings" panose="05000000000000000000" pitchFamily="2" charset="2"/>
              </a:rPr>
              <a:t></a:t>
            </a:r>
            <a:r>
              <a:rPr lang="pl-PL"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Shewhart Cycle for Learning and</a:t>
            </a:r>
            <a:r>
              <a:rPr lang="pl-PL"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Improvement</a:t>
            </a:r>
            <a:endParaRPr lang="pl-PL" dirty="0">
              <a:latin typeface="Times New Roman" panose="02020603050405020304" pitchFamily="18" charset="0"/>
              <a:cs typeface="Times New Roman" panose="02020603050405020304" pitchFamily="18" charset="0"/>
            </a:endParaRPr>
          </a:p>
        </p:txBody>
      </p:sp>
      <p:sp>
        <p:nvSpPr>
          <p:cNvPr id="11" name="Symbol zastępczy numeru slajdu 10"/>
          <p:cNvSpPr>
            <a:spLocks noGrp="1"/>
          </p:cNvSpPr>
          <p:nvPr>
            <p:ph type="sldNum" sz="quarter" idx="12"/>
          </p:nvPr>
        </p:nvSpPr>
        <p:spPr/>
        <p:txBody>
          <a:bodyPr/>
          <a:lstStyle/>
          <a:p>
            <a:fld id="{DA1F6755-6A26-47F4-BE25-8C335550B41D}" type="slidenum">
              <a:rPr lang="pl-PL" smtClean="0"/>
              <a:t>32</a:t>
            </a:fld>
            <a:endParaRPr lang="pl-PL"/>
          </a:p>
        </p:txBody>
      </p:sp>
      <p:sp>
        <p:nvSpPr>
          <p:cNvPr id="19" name="Symbol zastępczy stopki 2">
            <a:extLst>
              <a:ext uri="{FF2B5EF4-FFF2-40B4-BE49-F238E27FC236}">
                <a16:creationId xmlns:a16="http://schemas.microsoft.com/office/drawing/2014/main" id="{B9A027CB-3F59-4FDA-A073-6161F22D813A}"/>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1" name="Symbol zastępczy daty 3">
            <a:extLst>
              <a:ext uri="{FF2B5EF4-FFF2-40B4-BE49-F238E27FC236}">
                <a16:creationId xmlns:a16="http://schemas.microsoft.com/office/drawing/2014/main" id="{C4CC5625-28E9-4AAB-A729-A73409F06A36}"/>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8393024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le tekstowe 4">
            <a:extLst>
              <a:ext uri="{FF2B5EF4-FFF2-40B4-BE49-F238E27FC236}">
                <a16:creationId xmlns:a16="http://schemas.microsoft.com/office/drawing/2014/main" id="{26C6C91C-85BB-0C90-581D-443CA01180A5}"/>
              </a:ext>
            </a:extLst>
          </p:cNvPr>
          <p:cNvSpPr txBox="1"/>
          <p:nvPr/>
        </p:nvSpPr>
        <p:spPr>
          <a:xfrm>
            <a:off x="8711059" y="811467"/>
            <a:ext cx="3353937" cy="2585323"/>
          </a:xfrm>
          <a:prstGeom prst="rect">
            <a:avLst/>
          </a:prstGeom>
          <a:solidFill>
            <a:schemeClr val="accent2">
              <a:lumMod val="20000"/>
              <a:lumOff val="80000"/>
            </a:schemeClr>
          </a:solidFill>
        </p:spPr>
        <p:txBody>
          <a:bodyPr wrap="square">
            <a:spAutoFit/>
          </a:bodyPr>
          <a:lstStyle/>
          <a:p>
            <a:r>
              <a:rPr lang="pl-PL" dirty="0"/>
              <a:t>- Control </a:t>
            </a:r>
            <a:r>
              <a:rPr lang="pl-PL" dirty="0" err="1"/>
              <a:t>card</a:t>
            </a:r>
            <a:endParaRPr lang="pl-PL" dirty="0"/>
          </a:p>
          <a:p>
            <a:r>
              <a:rPr lang="pl-PL" dirty="0"/>
              <a:t>- </a:t>
            </a:r>
            <a:r>
              <a:rPr lang="pl-PL" dirty="0" err="1"/>
              <a:t>Pareto</a:t>
            </a:r>
            <a:r>
              <a:rPr lang="pl-PL" dirty="0"/>
              <a:t> diagram</a:t>
            </a:r>
          </a:p>
          <a:p>
            <a:r>
              <a:rPr lang="pl-PL" dirty="0"/>
              <a:t>- </a:t>
            </a:r>
            <a:r>
              <a:rPr lang="pl-PL" dirty="0" err="1"/>
              <a:t>Scatter</a:t>
            </a:r>
            <a:r>
              <a:rPr lang="pl-PL" dirty="0"/>
              <a:t> </a:t>
            </a:r>
            <a:r>
              <a:rPr lang="pl-PL" dirty="0" err="1"/>
              <a:t>correlation</a:t>
            </a:r>
            <a:r>
              <a:rPr lang="pl-PL" dirty="0"/>
              <a:t> diagram</a:t>
            </a:r>
          </a:p>
          <a:p>
            <a:r>
              <a:rPr lang="pl-PL" dirty="0"/>
              <a:t>- Histogram</a:t>
            </a:r>
          </a:p>
          <a:p>
            <a:r>
              <a:rPr lang="pl-PL" dirty="0"/>
              <a:t>- Data </a:t>
            </a:r>
            <a:r>
              <a:rPr lang="pl-PL" dirty="0" err="1"/>
              <a:t>analysis</a:t>
            </a:r>
            <a:r>
              <a:rPr lang="pl-PL" dirty="0"/>
              <a:t> matrix</a:t>
            </a:r>
          </a:p>
          <a:p>
            <a:r>
              <a:rPr lang="pl-PL" dirty="0"/>
              <a:t>- </a:t>
            </a:r>
            <a:r>
              <a:rPr lang="pl-PL" dirty="0" err="1"/>
              <a:t>Analytical</a:t>
            </a:r>
            <a:r>
              <a:rPr lang="pl-PL" dirty="0"/>
              <a:t> </a:t>
            </a:r>
            <a:r>
              <a:rPr lang="pl-PL" dirty="0" err="1"/>
              <a:t>sheet</a:t>
            </a:r>
            <a:endParaRPr lang="pl-PL" dirty="0"/>
          </a:p>
          <a:p>
            <a:r>
              <a:rPr lang="pl-PL" dirty="0"/>
              <a:t>- Statistical </a:t>
            </a:r>
            <a:r>
              <a:rPr lang="pl-PL" dirty="0" err="1"/>
              <a:t>quality</a:t>
            </a:r>
            <a:r>
              <a:rPr lang="pl-PL" dirty="0"/>
              <a:t> </a:t>
            </a:r>
            <a:r>
              <a:rPr lang="pl-PL" dirty="0" err="1"/>
              <a:t>control</a:t>
            </a:r>
            <a:endParaRPr lang="pl-PL" dirty="0"/>
          </a:p>
          <a:p>
            <a:r>
              <a:rPr lang="pl-PL" dirty="0"/>
              <a:t>- Statistical controls </a:t>
            </a:r>
            <a:r>
              <a:rPr lang="pl-PL" dirty="0" err="1"/>
              <a:t>process</a:t>
            </a:r>
            <a:endParaRPr lang="pl-PL" dirty="0"/>
          </a:p>
          <a:p>
            <a:r>
              <a:rPr lang="pl-PL" dirty="0"/>
              <a:t>- </a:t>
            </a:r>
            <a:r>
              <a:rPr lang="pl-PL" dirty="0" err="1"/>
              <a:t>Process</a:t>
            </a:r>
            <a:r>
              <a:rPr lang="pl-PL" dirty="0"/>
              <a:t> </a:t>
            </a:r>
            <a:r>
              <a:rPr lang="pl-PL" dirty="0" err="1"/>
              <a:t>capability</a:t>
            </a:r>
            <a:r>
              <a:rPr lang="pl-PL" dirty="0"/>
              <a:t> </a:t>
            </a:r>
            <a:r>
              <a:rPr lang="pl-PL" dirty="0" err="1"/>
              <a:t>analysis</a:t>
            </a:r>
            <a:endParaRPr lang="pl-PL" dirty="0"/>
          </a:p>
        </p:txBody>
      </p:sp>
      <p:sp>
        <p:nvSpPr>
          <p:cNvPr id="7" name="pole tekstowe 6">
            <a:extLst>
              <a:ext uri="{FF2B5EF4-FFF2-40B4-BE49-F238E27FC236}">
                <a16:creationId xmlns:a16="http://schemas.microsoft.com/office/drawing/2014/main" id="{62046E64-030E-E66B-8A3F-27E4D20A2E7E}"/>
              </a:ext>
            </a:extLst>
          </p:cNvPr>
          <p:cNvSpPr txBox="1"/>
          <p:nvPr/>
        </p:nvSpPr>
        <p:spPr>
          <a:xfrm>
            <a:off x="305938" y="3403620"/>
            <a:ext cx="5638800" cy="3416320"/>
          </a:xfrm>
          <a:prstGeom prst="rect">
            <a:avLst/>
          </a:prstGeom>
          <a:solidFill>
            <a:schemeClr val="accent1">
              <a:lumMod val="60000"/>
              <a:lumOff val="40000"/>
            </a:schemeClr>
          </a:solidFill>
        </p:spPr>
        <p:txBody>
          <a:bodyPr wrap="square">
            <a:spAutoFit/>
          </a:bodyPr>
          <a:lstStyle/>
          <a:p>
            <a:r>
              <a:rPr lang="pl-PL" dirty="0"/>
              <a:t>- </a:t>
            </a:r>
            <a:r>
              <a:rPr lang="pl-PL" dirty="0" err="1"/>
              <a:t>Kaizen</a:t>
            </a:r>
            <a:endParaRPr lang="pl-PL" dirty="0"/>
          </a:p>
          <a:p>
            <a:r>
              <a:rPr lang="pl-PL" dirty="0"/>
              <a:t>- </a:t>
            </a:r>
            <a:r>
              <a:rPr lang="pl-PL" dirty="0" err="1"/>
              <a:t>Continuous</a:t>
            </a:r>
            <a:r>
              <a:rPr lang="pl-PL" dirty="0"/>
              <a:t> </a:t>
            </a:r>
            <a:r>
              <a:rPr lang="pl-PL" dirty="0" err="1"/>
              <a:t>improvement</a:t>
            </a:r>
            <a:r>
              <a:rPr lang="pl-PL" dirty="0"/>
              <a:t> </a:t>
            </a:r>
            <a:r>
              <a:rPr lang="pl-PL" dirty="0" err="1"/>
              <a:t>cycle</a:t>
            </a:r>
            <a:r>
              <a:rPr lang="pl-PL" dirty="0"/>
              <a:t>(PDCA)</a:t>
            </a:r>
          </a:p>
          <a:p>
            <a:r>
              <a:rPr lang="pl-PL" dirty="0"/>
              <a:t>- </a:t>
            </a:r>
            <a:r>
              <a:rPr lang="pl-PL" dirty="0" err="1"/>
              <a:t>Quality</a:t>
            </a:r>
            <a:r>
              <a:rPr lang="pl-PL" dirty="0"/>
              <a:t> </a:t>
            </a:r>
            <a:r>
              <a:rPr lang="pl-PL" dirty="0" err="1"/>
              <a:t>cost</a:t>
            </a:r>
            <a:r>
              <a:rPr lang="pl-PL" dirty="0"/>
              <a:t> </a:t>
            </a:r>
            <a:r>
              <a:rPr lang="pl-PL" dirty="0" err="1"/>
              <a:t>analysis</a:t>
            </a:r>
            <a:endParaRPr lang="pl-PL" dirty="0"/>
          </a:p>
          <a:p>
            <a:r>
              <a:rPr lang="pl-PL" dirty="0"/>
              <a:t>- </a:t>
            </a:r>
            <a:r>
              <a:rPr lang="pl-PL" dirty="0" err="1"/>
              <a:t>Ishikawa</a:t>
            </a:r>
            <a:r>
              <a:rPr lang="pl-PL" dirty="0"/>
              <a:t> diagram</a:t>
            </a:r>
          </a:p>
          <a:p>
            <a:r>
              <a:rPr lang="pl-PL" dirty="0"/>
              <a:t>- </a:t>
            </a:r>
            <a:r>
              <a:rPr lang="pl-PL" dirty="0" err="1"/>
              <a:t>Relationship</a:t>
            </a:r>
            <a:r>
              <a:rPr lang="pl-PL" dirty="0"/>
              <a:t> diagram</a:t>
            </a:r>
          </a:p>
          <a:p>
            <a:r>
              <a:rPr lang="pl-PL" dirty="0"/>
              <a:t>- Matrix diagram</a:t>
            </a:r>
          </a:p>
          <a:p>
            <a:r>
              <a:rPr lang="pl-PL" dirty="0"/>
              <a:t>- </a:t>
            </a:r>
            <a:r>
              <a:rPr lang="pl-PL" dirty="0" err="1"/>
              <a:t>Decision</a:t>
            </a:r>
            <a:r>
              <a:rPr lang="pl-PL" dirty="0"/>
              <a:t> </a:t>
            </a:r>
            <a:r>
              <a:rPr lang="pl-PL" dirty="0" err="1"/>
              <a:t>tree</a:t>
            </a:r>
            <a:endParaRPr lang="pl-PL" dirty="0"/>
          </a:p>
          <a:p>
            <a:r>
              <a:rPr lang="pl-PL" dirty="0"/>
              <a:t>- Programming chart the </a:t>
            </a:r>
            <a:r>
              <a:rPr lang="pl-PL" dirty="0" err="1"/>
              <a:t>decision</a:t>
            </a:r>
            <a:r>
              <a:rPr lang="pl-PL" dirty="0"/>
              <a:t> </a:t>
            </a:r>
            <a:r>
              <a:rPr lang="pl-PL" dirty="0" err="1"/>
              <a:t>process</a:t>
            </a:r>
            <a:endParaRPr lang="pl-PL" dirty="0"/>
          </a:p>
          <a:p>
            <a:r>
              <a:rPr lang="pl-PL" dirty="0"/>
              <a:t>- </a:t>
            </a:r>
            <a:r>
              <a:rPr lang="pl-PL" dirty="0" err="1"/>
              <a:t>Benchmarking</a:t>
            </a:r>
            <a:endParaRPr lang="pl-PL" dirty="0"/>
          </a:p>
          <a:p>
            <a:r>
              <a:rPr lang="pl-PL" dirty="0"/>
              <a:t>- </a:t>
            </a:r>
            <a:r>
              <a:rPr lang="pl-PL" dirty="0" err="1"/>
              <a:t>Quality</a:t>
            </a:r>
            <a:r>
              <a:rPr lang="pl-PL" dirty="0"/>
              <a:t> </a:t>
            </a:r>
            <a:r>
              <a:rPr lang="pl-PL" dirty="0" err="1"/>
              <a:t>planning</a:t>
            </a:r>
            <a:endParaRPr lang="pl-PL" dirty="0"/>
          </a:p>
          <a:p>
            <a:r>
              <a:rPr lang="pl-PL" dirty="0"/>
              <a:t>- </a:t>
            </a:r>
            <a:r>
              <a:rPr lang="pl-PL" dirty="0" err="1"/>
              <a:t>Graphical</a:t>
            </a:r>
            <a:r>
              <a:rPr lang="pl-PL" dirty="0"/>
              <a:t> </a:t>
            </a:r>
            <a:r>
              <a:rPr lang="pl-PL" dirty="0" err="1"/>
              <a:t>presentation</a:t>
            </a:r>
            <a:r>
              <a:rPr lang="pl-PL" dirty="0"/>
              <a:t> </a:t>
            </a:r>
            <a:r>
              <a:rPr lang="pl-PL" dirty="0" err="1"/>
              <a:t>processes</a:t>
            </a:r>
            <a:endParaRPr lang="pl-PL" dirty="0"/>
          </a:p>
          <a:p>
            <a:r>
              <a:rPr lang="pl-PL" dirty="0"/>
              <a:t>- Flag </a:t>
            </a:r>
            <a:r>
              <a:rPr lang="pl-PL" dirty="0" err="1"/>
              <a:t>method</a:t>
            </a:r>
            <a:endParaRPr lang="pl-PL" dirty="0"/>
          </a:p>
        </p:txBody>
      </p:sp>
      <p:sp>
        <p:nvSpPr>
          <p:cNvPr id="9" name="pole tekstowe 8">
            <a:extLst>
              <a:ext uri="{FF2B5EF4-FFF2-40B4-BE49-F238E27FC236}">
                <a16:creationId xmlns:a16="http://schemas.microsoft.com/office/drawing/2014/main" id="{414CF002-6E73-7AD4-534C-8EE86D3585B4}"/>
              </a:ext>
            </a:extLst>
          </p:cNvPr>
          <p:cNvSpPr txBox="1"/>
          <p:nvPr/>
        </p:nvSpPr>
        <p:spPr>
          <a:xfrm>
            <a:off x="5944738" y="3403620"/>
            <a:ext cx="6120258" cy="3416320"/>
          </a:xfrm>
          <a:prstGeom prst="rect">
            <a:avLst/>
          </a:prstGeom>
          <a:solidFill>
            <a:schemeClr val="accent1">
              <a:lumMod val="60000"/>
              <a:lumOff val="40000"/>
            </a:schemeClr>
          </a:solidFill>
        </p:spPr>
        <p:txBody>
          <a:bodyPr wrap="square">
            <a:spAutoFit/>
          </a:bodyPr>
          <a:lstStyle/>
          <a:p>
            <a:r>
              <a:rPr lang="pl-PL" dirty="0"/>
              <a:t>- </a:t>
            </a:r>
            <a:r>
              <a:rPr lang="pl-PL" dirty="0" err="1"/>
              <a:t>Process</a:t>
            </a:r>
            <a:r>
              <a:rPr lang="pl-PL" dirty="0"/>
              <a:t> </a:t>
            </a:r>
            <a:r>
              <a:rPr lang="pl-PL" dirty="0" err="1"/>
              <a:t>improvement</a:t>
            </a:r>
            <a:r>
              <a:rPr lang="pl-PL" dirty="0"/>
              <a:t> </a:t>
            </a:r>
            <a:r>
              <a:rPr lang="pl-PL" dirty="0" err="1"/>
              <a:t>cycle</a:t>
            </a:r>
            <a:r>
              <a:rPr lang="pl-PL" dirty="0"/>
              <a:t> (DMAIC)</a:t>
            </a:r>
          </a:p>
          <a:p>
            <a:r>
              <a:rPr lang="pl-PL" dirty="0"/>
              <a:t>- SERVQUAL</a:t>
            </a:r>
          </a:p>
          <a:p>
            <a:r>
              <a:rPr lang="pl-PL" dirty="0"/>
              <a:t>- </a:t>
            </a:r>
            <a:r>
              <a:rPr lang="pl-PL" dirty="0" err="1"/>
              <a:t>Quality</a:t>
            </a:r>
            <a:r>
              <a:rPr lang="pl-PL" dirty="0"/>
              <a:t> </a:t>
            </a:r>
            <a:r>
              <a:rPr lang="pl-PL" dirty="0" err="1"/>
              <a:t>wheels</a:t>
            </a:r>
            <a:endParaRPr lang="pl-PL" dirty="0"/>
          </a:p>
          <a:p>
            <a:r>
              <a:rPr lang="pl-PL" dirty="0"/>
              <a:t>- </a:t>
            </a:r>
            <a:r>
              <a:rPr lang="pl-PL" dirty="0" err="1"/>
              <a:t>Quality</a:t>
            </a:r>
            <a:r>
              <a:rPr lang="pl-PL" dirty="0"/>
              <a:t> </a:t>
            </a:r>
            <a:r>
              <a:rPr lang="pl-PL" dirty="0" err="1"/>
              <a:t>audit</a:t>
            </a:r>
            <a:r>
              <a:rPr lang="pl-PL" dirty="0"/>
              <a:t> </a:t>
            </a:r>
            <a:r>
              <a:rPr lang="pl-PL" dirty="0" err="1"/>
              <a:t>meeting</a:t>
            </a:r>
            <a:endParaRPr lang="pl-PL" dirty="0"/>
          </a:p>
          <a:p>
            <a:r>
              <a:rPr lang="pl-PL" dirty="0"/>
              <a:t>- Empowerment</a:t>
            </a:r>
          </a:p>
          <a:p>
            <a:r>
              <a:rPr lang="pl-PL" dirty="0"/>
              <a:t>- </a:t>
            </a:r>
            <a:r>
              <a:rPr lang="pl-PL" dirty="0" err="1"/>
              <a:t>Hoshin</a:t>
            </a:r>
            <a:r>
              <a:rPr lang="pl-PL" dirty="0"/>
              <a:t> </a:t>
            </a:r>
            <a:r>
              <a:rPr lang="pl-PL" dirty="0" err="1"/>
              <a:t>kanri</a:t>
            </a:r>
            <a:endParaRPr lang="pl-PL" dirty="0"/>
          </a:p>
          <a:p>
            <a:r>
              <a:rPr lang="pl-PL" dirty="0"/>
              <a:t>- </a:t>
            </a:r>
            <a:r>
              <a:rPr lang="pl-PL" dirty="0" err="1"/>
              <a:t>Catchball</a:t>
            </a:r>
            <a:endParaRPr lang="pl-PL" dirty="0"/>
          </a:p>
          <a:p>
            <a:r>
              <a:rPr lang="pl-PL" dirty="0"/>
              <a:t>- </a:t>
            </a:r>
            <a:r>
              <a:rPr lang="pl-PL" dirty="0" err="1"/>
              <a:t>Criteria</a:t>
            </a:r>
            <a:r>
              <a:rPr lang="pl-PL" dirty="0"/>
              <a:t> </a:t>
            </a:r>
            <a:r>
              <a:rPr lang="pl-PL" dirty="0" err="1"/>
              <a:t>quality</a:t>
            </a:r>
            <a:r>
              <a:rPr lang="pl-PL" dirty="0"/>
              <a:t> </a:t>
            </a:r>
            <a:r>
              <a:rPr lang="pl-PL" dirty="0" err="1"/>
              <a:t>awards</a:t>
            </a:r>
            <a:r>
              <a:rPr lang="pl-PL" dirty="0"/>
              <a:t> (</a:t>
            </a:r>
            <a:r>
              <a:rPr lang="pl-PL" dirty="0" err="1"/>
              <a:t>incl</a:t>
            </a:r>
            <a:r>
              <a:rPr lang="pl-PL" dirty="0"/>
              <a:t>. W. E. </a:t>
            </a:r>
            <a:r>
              <a:rPr lang="pl-PL" dirty="0" err="1"/>
              <a:t>Deming</a:t>
            </a:r>
            <a:r>
              <a:rPr lang="pl-PL" dirty="0"/>
              <a:t>, M. </a:t>
            </a:r>
            <a:r>
              <a:rPr lang="pl-PL" dirty="0" err="1"/>
              <a:t>Baldridge</a:t>
            </a:r>
            <a:r>
              <a:rPr lang="pl-PL" dirty="0"/>
              <a:t>)</a:t>
            </a:r>
          </a:p>
          <a:p>
            <a:r>
              <a:rPr lang="pl-PL" dirty="0"/>
              <a:t>- EFQM excellence</a:t>
            </a:r>
          </a:p>
          <a:p>
            <a:r>
              <a:rPr lang="pl-PL" dirty="0"/>
              <a:t>- ISO 9004</a:t>
            </a:r>
          </a:p>
          <a:p>
            <a:r>
              <a:rPr lang="pl-PL" dirty="0"/>
              <a:t>- Management </a:t>
            </a:r>
            <a:r>
              <a:rPr lang="pl-PL" dirty="0" err="1"/>
              <a:t>review</a:t>
            </a:r>
            <a:endParaRPr lang="pl-PL" dirty="0"/>
          </a:p>
          <a:p>
            <a:r>
              <a:rPr lang="pl-PL" dirty="0"/>
              <a:t>- </a:t>
            </a:r>
            <a:r>
              <a:rPr lang="pl-PL" dirty="0" err="1"/>
              <a:t>Internal</a:t>
            </a:r>
            <a:r>
              <a:rPr lang="pl-PL" dirty="0"/>
              <a:t> </a:t>
            </a:r>
            <a:r>
              <a:rPr lang="pl-PL" dirty="0" err="1"/>
              <a:t>audit</a:t>
            </a:r>
            <a:endParaRPr lang="pl-PL" dirty="0"/>
          </a:p>
        </p:txBody>
      </p:sp>
      <p:sp>
        <p:nvSpPr>
          <p:cNvPr id="11" name="pole tekstowe 10">
            <a:extLst>
              <a:ext uri="{FF2B5EF4-FFF2-40B4-BE49-F238E27FC236}">
                <a16:creationId xmlns:a16="http://schemas.microsoft.com/office/drawing/2014/main" id="{47A2F783-14FD-E8C6-1AE9-FD59BF3B659A}"/>
              </a:ext>
            </a:extLst>
          </p:cNvPr>
          <p:cNvSpPr txBox="1"/>
          <p:nvPr/>
        </p:nvSpPr>
        <p:spPr>
          <a:xfrm>
            <a:off x="305938" y="889672"/>
            <a:ext cx="4236021" cy="2585323"/>
          </a:xfrm>
          <a:prstGeom prst="rect">
            <a:avLst/>
          </a:prstGeom>
          <a:solidFill>
            <a:schemeClr val="accent6">
              <a:lumMod val="20000"/>
              <a:lumOff val="80000"/>
            </a:schemeClr>
          </a:solidFill>
        </p:spPr>
        <p:txBody>
          <a:bodyPr wrap="square">
            <a:spAutoFit/>
          </a:bodyPr>
          <a:lstStyle/>
          <a:p>
            <a:r>
              <a:rPr lang="pl-PL" dirty="0"/>
              <a:t>- </a:t>
            </a:r>
            <a:r>
              <a:rPr lang="pl-PL" sz="1600" dirty="0" err="1"/>
              <a:t>Failure</a:t>
            </a:r>
            <a:r>
              <a:rPr lang="pl-PL" sz="1600" dirty="0"/>
              <a:t> </a:t>
            </a:r>
            <a:r>
              <a:rPr lang="pl-PL" sz="1600" dirty="0" err="1"/>
              <a:t>mode</a:t>
            </a:r>
            <a:r>
              <a:rPr lang="pl-PL" sz="1600" dirty="0"/>
              <a:t> and </a:t>
            </a:r>
            <a:r>
              <a:rPr lang="pl-PL" sz="1600" dirty="0" err="1"/>
              <a:t>effects</a:t>
            </a:r>
            <a:r>
              <a:rPr lang="pl-PL" sz="1600" dirty="0"/>
              <a:t> Analysis (FMEA)</a:t>
            </a:r>
          </a:p>
          <a:p>
            <a:r>
              <a:rPr lang="pl-PL" sz="1600" dirty="0"/>
              <a:t>– </a:t>
            </a:r>
            <a:r>
              <a:rPr lang="pl-PL" sz="1600" dirty="0" err="1"/>
              <a:t>Quality</a:t>
            </a:r>
            <a:r>
              <a:rPr lang="pl-PL" sz="1600" dirty="0"/>
              <a:t> </a:t>
            </a:r>
            <a:r>
              <a:rPr lang="pl-PL" sz="1600" dirty="0" err="1"/>
              <a:t>function</a:t>
            </a:r>
            <a:r>
              <a:rPr lang="pl-PL" sz="1600" dirty="0"/>
              <a:t> </a:t>
            </a:r>
            <a:r>
              <a:rPr lang="pl-PL" sz="1600" dirty="0" err="1"/>
              <a:t>deployment</a:t>
            </a:r>
            <a:r>
              <a:rPr lang="pl-PL" sz="1600" dirty="0"/>
              <a:t> (QFD)</a:t>
            </a:r>
          </a:p>
          <a:p>
            <a:r>
              <a:rPr lang="pl-PL" sz="1600" dirty="0"/>
              <a:t>– Projektowanie eksperymentów</a:t>
            </a:r>
          </a:p>
          <a:p>
            <a:r>
              <a:rPr lang="pl-PL" sz="1600" dirty="0"/>
              <a:t>– Metoda </a:t>
            </a:r>
            <a:r>
              <a:rPr lang="pl-PL" sz="1600" dirty="0" err="1"/>
              <a:t>Taguchiego</a:t>
            </a:r>
            <a:endParaRPr lang="pl-PL" sz="1600" dirty="0"/>
          </a:p>
          <a:p>
            <a:r>
              <a:rPr lang="pl-PL" sz="1600" dirty="0"/>
              <a:t>– Single </a:t>
            </a:r>
            <a:r>
              <a:rPr lang="pl-PL" sz="1600" dirty="0" err="1"/>
              <a:t>minute</a:t>
            </a:r>
            <a:r>
              <a:rPr lang="pl-PL" sz="1600" dirty="0"/>
              <a:t> exchange of </a:t>
            </a:r>
            <a:r>
              <a:rPr lang="pl-PL" sz="1600" dirty="0" err="1"/>
              <a:t>die</a:t>
            </a:r>
            <a:endParaRPr lang="pl-PL" sz="1600" dirty="0"/>
          </a:p>
          <a:p>
            <a:r>
              <a:rPr lang="pl-PL" sz="1600" dirty="0"/>
              <a:t>– </a:t>
            </a:r>
            <a:r>
              <a:rPr lang="pl-PL" sz="1600" dirty="0" err="1"/>
              <a:t>Poka</a:t>
            </a:r>
            <a:r>
              <a:rPr lang="pl-PL" sz="1600" dirty="0"/>
              <a:t> </a:t>
            </a:r>
            <a:r>
              <a:rPr lang="pl-PL" sz="1600" dirty="0" err="1"/>
              <a:t>yoke</a:t>
            </a:r>
            <a:endParaRPr lang="pl-PL" sz="1600" dirty="0"/>
          </a:p>
          <a:p>
            <a:r>
              <a:rPr lang="pl-PL" sz="1600" dirty="0"/>
              <a:t>– Total </a:t>
            </a:r>
            <a:r>
              <a:rPr lang="pl-PL" sz="1600" dirty="0" err="1"/>
              <a:t>productive</a:t>
            </a:r>
            <a:r>
              <a:rPr lang="pl-PL" sz="1600" dirty="0"/>
              <a:t> </a:t>
            </a:r>
            <a:r>
              <a:rPr lang="pl-PL" sz="1600" dirty="0" err="1"/>
              <a:t>maintenance</a:t>
            </a:r>
            <a:endParaRPr lang="pl-PL" sz="1600" dirty="0"/>
          </a:p>
          <a:p>
            <a:r>
              <a:rPr lang="pl-PL" sz="1600" dirty="0"/>
              <a:t>– Just in </a:t>
            </a:r>
            <a:r>
              <a:rPr lang="pl-PL" sz="1600" dirty="0" err="1"/>
              <a:t>time</a:t>
            </a:r>
            <a:endParaRPr lang="pl-PL" sz="1600" dirty="0"/>
          </a:p>
          <a:p>
            <a:r>
              <a:rPr lang="pl-PL" sz="1600" dirty="0"/>
              <a:t>– </a:t>
            </a:r>
            <a:r>
              <a:rPr lang="pl-PL" sz="1600" dirty="0" err="1"/>
              <a:t>Kanban</a:t>
            </a:r>
            <a:endParaRPr lang="pl-PL" sz="1600" dirty="0"/>
          </a:p>
          <a:p>
            <a:r>
              <a:rPr lang="pl-PL" sz="1600" dirty="0"/>
              <a:t>– 5xS</a:t>
            </a:r>
          </a:p>
        </p:txBody>
      </p:sp>
      <p:sp>
        <p:nvSpPr>
          <p:cNvPr id="12" name="pole tekstowe 11">
            <a:extLst>
              <a:ext uri="{FF2B5EF4-FFF2-40B4-BE49-F238E27FC236}">
                <a16:creationId xmlns:a16="http://schemas.microsoft.com/office/drawing/2014/main" id="{24FE8B5C-BEEB-F2C4-F407-B2717361DC78}"/>
              </a:ext>
            </a:extLst>
          </p:cNvPr>
          <p:cNvSpPr txBox="1"/>
          <p:nvPr/>
        </p:nvSpPr>
        <p:spPr>
          <a:xfrm>
            <a:off x="5729021" y="3034288"/>
            <a:ext cx="1689100" cy="369332"/>
          </a:xfrm>
          <a:prstGeom prst="rect">
            <a:avLst/>
          </a:prstGeom>
          <a:solidFill>
            <a:schemeClr val="accent1">
              <a:lumMod val="60000"/>
              <a:lumOff val="40000"/>
            </a:schemeClr>
          </a:solidFill>
        </p:spPr>
        <p:txBody>
          <a:bodyPr wrap="square" rtlCol="0">
            <a:spAutoFit/>
          </a:bodyPr>
          <a:lstStyle/>
          <a:p>
            <a:r>
              <a:rPr lang="pl-PL" b="1" dirty="0"/>
              <a:t>MANAGEMENT</a:t>
            </a:r>
          </a:p>
        </p:txBody>
      </p:sp>
      <p:sp>
        <p:nvSpPr>
          <p:cNvPr id="13" name="pole tekstowe 12">
            <a:extLst>
              <a:ext uri="{FF2B5EF4-FFF2-40B4-BE49-F238E27FC236}">
                <a16:creationId xmlns:a16="http://schemas.microsoft.com/office/drawing/2014/main" id="{2603223F-71AE-C427-4384-CBAF0DB2E3C4}"/>
              </a:ext>
            </a:extLst>
          </p:cNvPr>
          <p:cNvSpPr txBox="1"/>
          <p:nvPr/>
        </p:nvSpPr>
        <p:spPr>
          <a:xfrm>
            <a:off x="4513522" y="1897728"/>
            <a:ext cx="1689100" cy="369332"/>
          </a:xfrm>
          <a:prstGeom prst="rect">
            <a:avLst/>
          </a:prstGeom>
          <a:solidFill>
            <a:schemeClr val="accent6">
              <a:lumMod val="20000"/>
              <a:lumOff val="80000"/>
            </a:schemeClr>
          </a:solidFill>
        </p:spPr>
        <p:txBody>
          <a:bodyPr wrap="square" rtlCol="0">
            <a:spAutoFit/>
          </a:bodyPr>
          <a:lstStyle/>
          <a:p>
            <a:r>
              <a:rPr lang="pl-PL" b="1" dirty="0"/>
              <a:t>ENGINEERING</a:t>
            </a:r>
          </a:p>
        </p:txBody>
      </p:sp>
      <p:sp>
        <p:nvSpPr>
          <p:cNvPr id="14" name="pole tekstowe 13">
            <a:extLst>
              <a:ext uri="{FF2B5EF4-FFF2-40B4-BE49-F238E27FC236}">
                <a16:creationId xmlns:a16="http://schemas.microsoft.com/office/drawing/2014/main" id="{4D07988A-069D-B80B-F50A-6A36EC727FD7}"/>
              </a:ext>
            </a:extLst>
          </p:cNvPr>
          <p:cNvSpPr txBox="1"/>
          <p:nvPr/>
        </p:nvSpPr>
        <p:spPr>
          <a:xfrm>
            <a:off x="7039581" y="1919463"/>
            <a:ext cx="1689100" cy="369332"/>
          </a:xfrm>
          <a:prstGeom prst="rect">
            <a:avLst/>
          </a:prstGeom>
          <a:solidFill>
            <a:schemeClr val="accent2">
              <a:lumMod val="20000"/>
              <a:lumOff val="80000"/>
            </a:schemeClr>
          </a:solidFill>
        </p:spPr>
        <p:txBody>
          <a:bodyPr wrap="square" rtlCol="0">
            <a:spAutoFit/>
          </a:bodyPr>
          <a:lstStyle/>
          <a:p>
            <a:r>
              <a:rPr lang="pl-PL" b="1" dirty="0">
                <a:solidFill>
                  <a:srgbClr val="000000"/>
                </a:solidFill>
              </a:rPr>
              <a:t>STATISTICAL</a:t>
            </a:r>
            <a:endParaRPr lang="pl-PL" b="1" dirty="0"/>
          </a:p>
        </p:txBody>
      </p:sp>
      <p:sp>
        <p:nvSpPr>
          <p:cNvPr id="16" name="pole tekstowe 15">
            <a:extLst>
              <a:ext uri="{FF2B5EF4-FFF2-40B4-BE49-F238E27FC236}">
                <a16:creationId xmlns:a16="http://schemas.microsoft.com/office/drawing/2014/main" id="{657BE5D8-F98A-08DF-A0D1-9B7319569DE2}"/>
              </a:ext>
            </a:extLst>
          </p:cNvPr>
          <p:cNvSpPr txBox="1"/>
          <p:nvPr/>
        </p:nvSpPr>
        <p:spPr>
          <a:xfrm>
            <a:off x="5447428" y="164324"/>
            <a:ext cx="6731302" cy="461665"/>
          </a:xfrm>
          <a:prstGeom prst="rect">
            <a:avLst/>
          </a:prstGeom>
          <a:noFill/>
        </p:spPr>
        <p:txBody>
          <a:bodyPr wrap="square">
            <a:spAutoFit/>
          </a:bodyPr>
          <a:lstStyle/>
          <a:p>
            <a:r>
              <a:rPr lang="en-US" sz="2400" b="1" dirty="0">
                <a:solidFill>
                  <a:schemeClr val="bg1"/>
                </a:solidFill>
              </a:rPr>
              <a:t>Classification of quality management methods</a:t>
            </a:r>
            <a:endParaRPr lang="pl-PL" sz="2400" b="1" dirty="0">
              <a:solidFill>
                <a:schemeClr val="bg1"/>
              </a:solidFill>
            </a:endParaRPr>
          </a:p>
        </p:txBody>
      </p:sp>
      <p:sp>
        <p:nvSpPr>
          <p:cNvPr id="18" name="pole tekstowe 17">
            <a:extLst>
              <a:ext uri="{FF2B5EF4-FFF2-40B4-BE49-F238E27FC236}">
                <a16:creationId xmlns:a16="http://schemas.microsoft.com/office/drawing/2014/main" id="{4A8EA9B8-26D6-0D97-499F-20242D4F401C}"/>
              </a:ext>
            </a:extLst>
          </p:cNvPr>
          <p:cNvSpPr txBox="1"/>
          <p:nvPr/>
        </p:nvSpPr>
        <p:spPr>
          <a:xfrm>
            <a:off x="8711059" y="6542941"/>
            <a:ext cx="3467671" cy="276999"/>
          </a:xfrm>
          <a:prstGeom prst="rect">
            <a:avLst/>
          </a:prstGeom>
          <a:noFill/>
        </p:spPr>
        <p:txBody>
          <a:bodyPr wrap="square">
            <a:spAutoFit/>
          </a:bodyPr>
          <a:lstStyle/>
          <a:p>
            <a:r>
              <a:rPr lang="pl-PL" sz="1200" b="1" dirty="0"/>
              <a:t>ISSN 1898-6447, </a:t>
            </a:r>
            <a:r>
              <a:rPr lang="pl-PL" sz="1200" b="0" i="0" u="none" strike="noStrike" baseline="0" dirty="0"/>
              <a:t>Zesz. Nauk. UEK, 2013; 910: 37–49</a:t>
            </a:r>
            <a:endParaRPr lang="pl-PL" sz="1200" dirty="0"/>
          </a:p>
        </p:txBody>
      </p:sp>
      <p:sp>
        <p:nvSpPr>
          <p:cNvPr id="2" name="Strzałka: w prawo 1">
            <a:extLst>
              <a:ext uri="{FF2B5EF4-FFF2-40B4-BE49-F238E27FC236}">
                <a16:creationId xmlns:a16="http://schemas.microsoft.com/office/drawing/2014/main" id="{E19D3319-4AD3-D014-D858-1CF32F07A569}"/>
              </a:ext>
            </a:extLst>
          </p:cNvPr>
          <p:cNvSpPr/>
          <p:nvPr/>
        </p:nvSpPr>
        <p:spPr>
          <a:xfrm rot="5400000">
            <a:off x="5973161" y="2148874"/>
            <a:ext cx="1295879" cy="366548"/>
          </a:xfrm>
          <a:prstGeom prst="rightArrow">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5" name="Strzałka: w prawo 14">
            <a:extLst>
              <a:ext uri="{FF2B5EF4-FFF2-40B4-BE49-F238E27FC236}">
                <a16:creationId xmlns:a16="http://schemas.microsoft.com/office/drawing/2014/main" id="{D53DB0DB-19B3-803B-F85B-FE0F245E229F}"/>
              </a:ext>
            </a:extLst>
          </p:cNvPr>
          <p:cNvSpPr/>
          <p:nvPr/>
        </p:nvSpPr>
        <p:spPr>
          <a:xfrm rot="2873925">
            <a:off x="7210720" y="1289276"/>
            <a:ext cx="1012824" cy="366548"/>
          </a:xfrm>
          <a:prstGeom prst="rightArrow">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7" name="Strzałka: w prawo 16">
            <a:extLst>
              <a:ext uri="{FF2B5EF4-FFF2-40B4-BE49-F238E27FC236}">
                <a16:creationId xmlns:a16="http://schemas.microsoft.com/office/drawing/2014/main" id="{CFE420F5-F76F-195A-BFEA-161C4324D1DE}"/>
              </a:ext>
            </a:extLst>
          </p:cNvPr>
          <p:cNvSpPr/>
          <p:nvPr/>
        </p:nvSpPr>
        <p:spPr>
          <a:xfrm rot="7250033">
            <a:off x="4766403" y="1235169"/>
            <a:ext cx="1012824" cy="366548"/>
          </a:xfrm>
          <a:prstGeom prst="rightArrow">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Symbol zastępczy numeru slajdu 5"/>
          <p:cNvSpPr>
            <a:spLocks noGrp="1"/>
          </p:cNvSpPr>
          <p:nvPr>
            <p:ph type="sldNum" sz="quarter" idx="12"/>
          </p:nvPr>
        </p:nvSpPr>
        <p:spPr/>
        <p:txBody>
          <a:bodyPr/>
          <a:lstStyle/>
          <a:p>
            <a:fld id="{DA1F6755-6A26-47F4-BE25-8C335550B41D}" type="slidenum">
              <a:rPr lang="pl-PL" smtClean="0"/>
              <a:t>33</a:t>
            </a:fld>
            <a:endParaRPr lang="pl-PL"/>
          </a:p>
        </p:txBody>
      </p:sp>
    </p:spTree>
    <p:extLst>
      <p:ext uri="{BB962C8B-B14F-4D97-AF65-F5344CB8AC3E}">
        <p14:creationId xmlns:p14="http://schemas.microsoft.com/office/powerpoint/2010/main" val="42508213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F650499A-F5B9-947F-B05B-27AB86E1815C}"/>
              </a:ext>
            </a:extLst>
          </p:cNvPr>
          <p:cNvSpPr txBox="1"/>
          <p:nvPr/>
        </p:nvSpPr>
        <p:spPr>
          <a:xfrm>
            <a:off x="863600" y="3845004"/>
            <a:ext cx="10464800" cy="646331"/>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The heart of the TQM philosophy is the prevention</a:t>
            </a:r>
            <a:r>
              <a:rPr lang="pl-PL"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of problems and an emphasis on quality in the design and development of products and</a:t>
            </a:r>
            <a:r>
              <a:rPr lang="pl-PL"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processes. A formal quality planning process is integral to the TQM philosophy.</a:t>
            </a:r>
            <a:endParaRPr lang="pl-PL" dirty="0">
              <a:latin typeface="Times New Roman" panose="02020603050405020304" pitchFamily="18" charset="0"/>
              <a:cs typeface="Times New Roman" panose="02020603050405020304" pitchFamily="18" charset="0"/>
            </a:endParaRPr>
          </a:p>
        </p:txBody>
      </p:sp>
      <p:sp>
        <p:nvSpPr>
          <p:cNvPr id="5" name="pole tekstowe 4">
            <a:extLst>
              <a:ext uri="{FF2B5EF4-FFF2-40B4-BE49-F238E27FC236}">
                <a16:creationId xmlns:a16="http://schemas.microsoft.com/office/drawing/2014/main" id="{78F82490-47D2-D19C-A328-96F730B4127F}"/>
              </a:ext>
            </a:extLst>
          </p:cNvPr>
          <p:cNvSpPr txBox="1"/>
          <p:nvPr/>
        </p:nvSpPr>
        <p:spPr>
          <a:xfrm>
            <a:off x="2743200" y="3192214"/>
            <a:ext cx="6096000" cy="584775"/>
          </a:xfrm>
          <a:prstGeom prst="rect">
            <a:avLst/>
          </a:prstGeom>
          <a:noFill/>
        </p:spPr>
        <p:txBody>
          <a:bodyPr wrap="square">
            <a:spAutoFit/>
          </a:bodyPr>
          <a:lstStyle/>
          <a:p>
            <a:r>
              <a:rPr lang="pl-PL" sz="3200" dirty="0"/>
              <a:t>Total </a:t>
            </a:r>
            <a:r>
              <a:rPr lang="pl-PL" sz="3200" dirty="0" err="1"/>
              <a:t>Quality</a:t>
            </a:r>
            <a:r>
              <a:rPr lang="pl-PL" sz="3200" dirty="0"/>
              <a:t> Management — TQM</a:t>
            </a:r>
          </a:p>
        </p:txBody>
      </p:sp>
      <p:sp>
        <p:nvSpPr>
          <p:cNvPr id="6" name="pole tekstowe 5">
            <a:extLst>
              <a:ext uri="{FF2B5EF4-FFF2-40B4-BE49-F238E27FC236}">
                <a16:creationId xmlns:a16="http://schemas.microsoft.com/office/drawing/2014/main" id="{55047AA3-F2B4-A0A8-13BE-D7DBBFD3FB82}"/>
              </a:ext>
            </a:extLst>
          </p:cNvPr>
          <p:cNvSpPr txBox="1"/>
          <p:nvPr/>
        </p:nvSpPr>
        <p:spPr>
          <a:xfrm>
            <a:off x="0" y="6203670"/>
            <a:ext cx="3365500" cy="246221"/>
          </a:xfrm>
          <a:prstGeom prst="rect">
            <a:avLst/>
          </a:prstGeom>
          <a:noFill/>
        </p:spPr>
        <p:txBody>
          <a:bodyPr wrap="square">
            <a:spAutoFit/>
          </a:bodyPr>
          <a:lstStyle/>
          <a:p>
            <a:r>
              <a:rPr lang="pl-PL" sz="1000" dirty="0"/>
              <a:t>Project Management </a:t>
            </a:r>
            <a:r>
              <a:rPr lang="pl-PL" sz="1000" dirty="0" err="1"/>
              <a:t>Theory</a:t>
            </a:r>
            <a:r>
              <a:rPr lang="pl-PL" sz="1000" dirty="0"/>
              <a:t> and </a:t>
            </a:r>
            <a:r>
              <a:rPr lang="pl-PL" sz="1000" dirty="0" err="1"/>
              <a:t>Practice</a:t>
            </a:r>
            <a:r>
              <a:rPr lang="pl-PL" sz="1000" dirty="0"/>
              <a:t>, Third Edition,2019</a:t>
            </a:r>
          </a:p>
        </p:txBody>
      </p:sp>
      <p:cxnSp>
        <p:nvCxnSpPr>
          <p:cNvPr id="8" name="Łącznik prosty ze strzałką 7">
            <a:extLst>
              <a:ext uri="{FF2B5EF4-FFF2-40B4-BE49-F238E27FC236}">
                <a16:creationId xmlns:a16="http://schemas.microsoft.com/office/drawing/2014/main" id="{40A3EC21-239A-1E4B-4546-16862F32C076}"/>
              </a:ext>
            </a:extLst>
          </p:cNvPr>
          <p:cNvCxnSpPr>
            <a:cxnSpLocks/>
          </p:cNvCxnSpPr>
          <p:nvPr/>
        </p:nvCxnSpPr>
        <p:spPr>
          <a:xfrm flipH="1">
            <a:off x="3951287" y="5264378"/>
            <a:ext cx="1243013" cy="5133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Łącznik prosty ze strzałką 9">
            <a:extLst>
              <a:ext uri="{FF2B5EF4-FFF2-40B4-BE49-F238E27FC236}">
                <a16:creationId xmlns:a16="http://schemas.microsoft.com/office/drawing/2014/main" id="{F9AB4CF4-DD60-8D66-C69B-7B9ADF5BBC6F}"/>
              </a:ext>
            </a:extLst>
          </p:cNvPr>
          <p:cNvCxnSpPr>
            <a:cxnSpLocks/>
          </p:cNvCxnSpPr>
          <p:nvPr/>
        </p:nvCxnSpPr>
        <p:spPr>
          <a:xfrm>
            <a:off x="5702300" y="5264378"/>
            <a:ext cx="945147" cy="5133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pole tekstowe 11">
            <a:extLst>
              <a:ext uri="{FF2B5EF4-FFF2-40B4-BE49-F238E27FC236}">
                <a16:creationId xmlns:a16="http://schemas.microsoft.com/office/drawing/2014/main" id="{55FF79B9-6D46-62BD-7616-C5CD18E2E5F3}"/>
              </a:ext>
            </a:extLst>
          </p:cNvPr>
          <p:cNvSpPr txBox="1"/>
          <p:nvPr/>
        </p:nvSpPr>
        <p:spPr>
          <a:xfrm>
            <a:off x="2890965" y="5777700"/>
            <a:ext cx="1143000" cy="369332"/>
          </a:xfrm>
          <a:prstGeom prst="rect">
            <a:avLst/>
          </a:prstGeom>
          <a:noFill/>
        </p:spPr>
        <p:txBody>
          <a:bodyPr wrap="square">
            <a:spAutoFit/>
          </a:bodyPr>
          <a:lstStyle/>
          <a:p>
            <a:r>
              <a:rPr lang="pl-PL" dirty="0" err="1"/>
              <a:t>Six</a:t>
            </a:r>
            <a:r>
              <a:rPr lang="pl-PL" dirty="0"/>
              <a:t> Sigma</a:t>
            </a:r>
          </a:p>
        </p:txBody>
      </p:sp>
      <p:sp>
        <p:nvSpPr>
          <p:cNvPr id="14" name="pole tekstowe 13">
            <a:extLst>
              <a:ext uri="{FF2B5EF4-FFF2-40B4-BE49-F238E27FC236}">
                <a16:creationId xmlns:a16="http://schemas.microsoft.com/office/drawing/2014/main" id="{0F027FB5-7A6C-F454-126C-911DA77DD59D}"/>
              </a:ext>
            </a:extLst>
          </p:cNvPr>
          <p:cNvSpPr txBox="1"/>
          <p:nvPr/>
        </p:nvSpPr>
        <p:spPr>
          <a:xfrm>
            <a:off x="6744907" y="5777700"/>
            <a:ext cx="1930400" cy="369332"/>
          </a:xfrm>
          <a:prstGeom prst="rect">
            <a:avLst/>
          </a:prstGeom>
          <a:noFill/>
        </p:spPr>
        <p:txBody>
          <a:bodyPr wrap="square">
            <a:spAutoFit/>
          </a:bodyPr>
          <a:lstStyle/>
          <a:p>
            <a:r>
              <a:rPr lang="pl-PL" dirty="0"/>
              <a:t>Lean management</a:t>
            </a:r>
          </a:p>
        </p:txBody>
      </p:sp>
      <p:pic>
        <p:nvPicPr>
          <p:cNvPr id="15" name="Obraz 14">
            <a:extLst>
              <a:ext uri="{FF2B5EF4-FFF2-40B4-BE49-F238E27FC236}">
                <a16:creationId xmlns:a16="http://schemas.microsoft.com/office/drawing/2014/main" id="{8C3B75BB-0C04-DE8B-82C9-DD5B6CCD388E}"/>
              </a:ext>
            </a:extLst>
          </p:cNvPr>
          <p:cNvPicPr>
            <a:picLocks noChangeAspect="1"/>
          </p:cNvPicPr>
          <p:nvPr/>
        </p:nvPicPr>
        <p:blipFill rotWithShape="1">
          <a:blip r:embed="rId2"/>
          <a:srcRect l="21509" r="22641" b="31682"/>
          <a:stretch/>
        </p:blipFill>
        <p:spPr>
          <a:xfrm>
            <a:off x="9067292" y="4815613"/>
            <a:ext cx="1879600" cy="1292055"/>
          </a:xfrm>
          <a:prstGeom prst="rect">
            <a:avLst/>
          </a:prstGeom>
        </p:spPr>
      </p:pic>
      <p:cxnSp>
        <p:nvCxnSpPr>
          <p:cNvPr id="19" name="Łącznik prosty ze strzałką 18">
            <a:extLst>
              <a:ext uri="{FF2B5EF4-FFF2-40B4-BE49-F238E27FC236}">
                <a16:creationId xmlns:a16="http://schemas.microsoft.com/office/drawing/2014/main" id="{4ACF2D8B-F7EB-40C8-FF03-3831955351F9}"/>
              </a:ext>
            </a:extLst>
          </p:cNvPr>
          <p:cNvCxnSpPr/>
          <p:nvPr/>
        </p:nvCxnSpPr>
        <p:spPr>
          <a:xfrm flipH="1">
            <a:off x="2171192" y="1482680"/>
            <a:ext cx="1714500" cy="736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Łącznik prosty ze strzałką 19">
            <a:extLst>
              <a:ext uri="{FF2B5EF4-FFF2-40B4-BE49-F238E27FC236}">
                <a16:creationId xmlns:a16="http://schemas.microsoft.com/office/drawing/2014/main" id="{27EBF78E-DB6C-29E5-0798-460A609910EB}"/>
              </a:ext>
            </a:extLst>
          </p:cNvPr>
          <p:cNvCxnSpPr>
            <a:cxnSpLocks/>
          </p:cNvCxnSpPr>
          <p:nvPr/>
        </p:nvCxnSpPr>
        <p:spPr>
          <a:xfrm>
            <a:off x="4654043" y="1556731"/>
            <a:ext cx="0" cy="9760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Łącznik prosty ze strzałką 20">
            <a:extLst>
              <a:ext uri="{FF2B5EF4-FFF2-40B4-BE49-F238E27FC236}">
                <a16:creationId xmlns:a16="http://schemas.microsoft.com/office/drawing/2014/main" id="{DED1DC7F-73BD-8BC0-0B41-20D60CAF411D}"/>
              </a:ext>
            </a:extLst>
          </p:cNvPr>
          <p:cNvCxnSpPr>
            <a:cxnSpLocks/>
          </p:cNvCxnSpPr>
          <p:nvPr/>
        </p:nvCxnSpPr>
        <p:spPr>
          <a:xfrm>
            <a:off x="6438392" y="1556731"/>
            <a:ext cx="0" cy="9760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Łącznik prosty ze strzałką 21">
            <a:extLst>
              <a:ext uri="{FF2B5EF4-FFF2-40B4-BE49-F238E27FC236}">
                <a16:creationId xmlns:a16="http://schemas.microsoft.com/office/drawing/2014/main" id="{A3468949-0753-93EA-8E03-8EF694A3708E}"/>
              </a:ext>
            </a:extLst>
          </p:cNvPr>
          <p:cNvCxnSpPr>
            <a:cxnSpLocks/>
          </p:cNvCxnSpPr>
          <p:nvPr/>
        </p:nvCxnSpPr>
        <p:spPr>
          <a:xfrm>
            <a:off x="8229092" y="1382112"/>
            <a:ext cx="1308100" cy="8911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pole tekstowe 29">
            <a:extLst>
              <a:ext uri="{FF2B5EF4-FFF2-40B4-BE49-F238E27FC236}">
                <a16:creationId xmlns:a16="http://schemas.microsoft.com/office/drawing/2014/main" id="{00DFC5D8-D681-9D4A-747F-77646AA06DB3}"/>
              </a:ext>
            </a:extLst>
          </p:cNvPr>
          <p:cNvSpPr txBox="1"/>
          <p:nvPr/>
        </p:nvSpPr>
        <p:spPr>
          <a:xfrm>
            <a:off x="1606042" y="2335453"/>
            <a:ext cx="831849" cy="461665"/>
          </a:xfrm>
          <a:prstGeom prst="rect">
            <a:avLst/>
          </a:prstGeom>
          <a:noFill/>
        </p:spPr>
        <p:txBody>
          <a:bodyPr wrap="square">
            <a:spAutoFit/>
          </a:bodyPr>
          <a:lstStyle/>
          <a:p>
            <a:r>
              <a:rPr lang="pl-PL" sz="2400" dirty="0"/>
              <a:t>TQM</a:t>
            </a:r>
          </a:p>
        </p:txBody>
      </p:sp>
      <p:sp>
        <p:nvSpPr>
          <p:cNvPr id="31" name="pole tekstowe 30">
            <a:extLst>
              <a:ext uri="{FF2B5EF4-FFF2-40B4-BE49-F238E27FC236}">
                <a16:creationId xmlns:a16="http://schemas.microsoft.com/office/drawing/2014/main" id="{F92B7F78-A9F3-EDDA-9849-B6521394A2F9}"/>
              </a:ext>
            </a:extLst>
          </p:cNvPr>
          <p:cNvSpPr txBox="1"/>
          <p:nvPr/>
        </p:nvSpPr>
        <p:spPr>
          <a:xfrm>
            <a:off x="9121267" y="2459584"/>
            <a:ext cx="1920875" cy="369332"/>
          </a:xfrm>
          <a:prstGeom prst="rect">
            <a:avLst/>
          </a:prstGeom>
          <a:noFill/>
        </p:spPr>
        <p:txBody>
          <a:bodyPr wrap="square">
            <a:spAutoFit/>
          </a:bodyPr>
          <a:lstStyle/>
          <a:p>
            <a:r>
              <a:rPr lang="pl-PL" sz="1800" b="0" i="0" u="none" strike="noStrike" baseline="0" dirty="0">
                <a:latin typeface="AGaramondPro-Regular"/>
              </a:rPr>
              <a:t>Lean </a:t>
            </a:r>
            <a:r>
              <a:rPr lang="pl-PL" sz="1800" b="0" i="0" u="none" strike="noStrike" baseline="0" dirty="0" err="1">
                <a:latin typeface="AGaramondPro-Regular"/>
              </a:rPr>
              <a:t>methodology</a:t>
            </a:r>
            <a:endParaRPr lang="pl-PL" sz="2400" dirty="0"/>
          </a:p>
        </p:txBody>
      </p:sp>
      <p:sp>
        <p:nvSpPr>
          <p:cNvPr id="32" name="pole tekstowe 31">
            <a:extLst>
              <a:ext uri="{FF2B5EF4-FFF2-40B4-BE49-F238E27FC236}">
                <a16:creationId xmlns:a16="http://schemas.microsoft.com/office/drawing/2014/main" id="{17AE9E08-0AF3-9D85-F41A-16EE1D9AEED9}"/>
              </a:ext>
            </a:extLst>
          </p:cNvPr>
          <p:cNvSpPr txBox="1"/>
          <p:nvPr/>
        </p:nvSpPr>
        <p:spPr>
          <a:xfrm>
            <a:off x="5825620" y="2566285"/>
            <a:ext cx="1393825" cy="461665"/>
          </a:xfrm>
          <a:prstGeom prst="rect">
            <a:avLst/>
          </a:prstGeom>
          <a:noFill/>
        </p:spPr>
        <p:txBody>
          <a:bodyPr wrap="square">
            <a:spAutoFit/>
          </a:bodyPr>
          <a:lstStyle/>
          <a:p>
            <a:r>
              <a:rPr lang="pl-PL" sz="2400" dirty="0" err="1"/>
              <a:t>Six</a:t>
            </a:r>
            <a:r>
              <a:rPr lang="pl-PL" sz="2400" dirty="0"/>
              <a:t> Sigma</a:t>
            </a:r>
          </a:p>
        </p:txBody>
      </p:sp>
      <p:sp>
        <p:nvSpPr>
          <p:cNvPr id="33" name="pole tekstowe 32">
            <a:extLst>
              <a:ext uri="{FF2B5EF4-FFF2-40B4-BE49-F238E27FC236}">
                <a16:creationId xmlns:a16="http://schemas.microsoft.com/office/drawing/2014/main" id="{2E3FA2ED-A2D2-68F0-3A1B-2312A18F195B}"/>
              </a:ext>
            </a:extLst>
          </p:cNvPr>
          <p:cNvSpPr txBox="1"/>
          <p:nvPr/>
        </p:nvSpPr>
        <p:spPr>
          <a:xfrm>
            <a:off x="3636458" y="2566285"/>
            <a:ext cx="1695450" cy="461665"/>
          </a:xfrm>
          <a:prstGeom prst="rect">
            <a:avLst/>
          </a:prstGeom>
          <a:noFill/>
        </p:spPr>
        <p:txBody>
          <a:bodyPr wrap="square">
            <a:spAutoFit/>
          </a:bodyPr>
          <a:lstStyle/>
          <a:p>
            <a:r>
              <a:rPr lang="pl-PL" sz="2400" dirty="0"/>
              <a:t>Zero </a:t>
            </a:r>
            <a:r>
              <a:rPr lang="pl-PL" sz="2400" dirty="0" err="1"/>
              <a:t>Defect</a:t>
            </a:r>
            <a:endParaRPr lang="pl-PL" sz="2400" dirty="0"/>
          </a:p>
        </p:txBody>
      </p:sp>
      <p:sp>
        <p:nvSpPr>
          <p:cNvPr id="35" name="pole tekstowe 34">
            <a:extLst>
              <a:ext uri="{FF2B5EF4-FFF2-40B4-BE49-F238E27FC236}">
                <a16:creationId xmlns:a16="http://schemas.microsoft.com/office/drawing/2014/main" id="{E5E9334A-96FF-12B8-13A0-739B43322DCA}"/>
              </a:ext>
            </a:extLst>
          </p:cNvPr>
          <p:cNvSpPr txBox="1"/>
          <p:nvPr/>
        </p:nvSpPr>
        <p:spPr>
          <a:xfrm>
            <a:off x="7505193" y="2600971"/>
            <a:ext cx="1562099" cy="461665"/>
          </a:xfrm>
          <a:prstGeom prst="rect">
            <a:avLst/>
          </a:prstGeom>
          <a:noFill/>
        </p:spPr>
        <p:txBody>
          <a:bodyPr wrap="square">
            <a:spAutoFit/>
          </a:bodyPr>
          <a:lstStyle/>
          <a:p>
            <a:r>
              <a:rPr lang="pl-PL" sz="2400" dirty="0"/>
              <a:t>ISO 9000</a:t>
            </a:r>
          </a:p>
        </p:txBody>
      </p:sp>
      <p:cxnSp>
        <p:nvCxnSpPr>
          <p:cNvPr id="37" name="Łącznik prosty ze strzałką 36">
            <a:extLst>
              <a:ext uri="{FF2B5EF4-FFF2-40B4-BE49-F238E27FC236}">
                <a16:creationId xmlns:a16="http://schemas.microsoft.com/office/drawing/2014/main" id="{6894C365-F92F-50C4-FD0D-7BE996B492A0}"/>
              </a:ext>
            </a:extLst>
          </p:cNvPr>
          <p:cNvCxnSpPr>
            <a:cxnSpLocks/>
          </p:cNvCxnSpPr>
          <p:nvPr/>
        </p:nvCxnSpPr>
        <p:spPr>
          <a:xfrm>
            <a:off x="7860792" y="1442431"/>
            <a:ext cx="0" cy="9760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pole tekstowe 37">
            <a:extLst>
              <a:ext uri="{FF2B5EF4-FFF2-40B4-BE49-F238E27FC236}">
                <a16:creationId xmlns:a16="http://schemas.microsoft.com/office/drawing/2014/main" id="{04E204C2-CE12-0E94-0341-4E0BA0AA956E}"/>
              </a:ext>
            </a:extLst>
          </p:cNvPr>
          <p:cNvSpPr txBox="1"/>
          <p:nvPr/>
        </p:nvSpPr>
        <p:spPr>
          <a:xfrm>
            <a:off x="4605337" y="4837211"/>
            <a:ext cx="1751013" cy="461665"/>
          </a:xfrm>
          <a:prstGeom prst="rect">
            <a:avLst/>
          </a:prstGeom>
          <a:noFill/>
        </p:spPr>
        <p:txBody>
          <a:bodyPr wrap="square">
            <a:spAutoFit/>
          </a:bodyPr>
          <a:lstStyle/>
          <a:p>
            <a:r>
              <a:rPr lang="pl-PL" sz="2400" dirty="0" err="1"/>
              <a:t>Way</a:t>
            </a:r>
            <a:r>
              <a:rPr lang="pl-PL" sz="2400" dirty="0"/>
              <a:t> to TQM</a:t>
            </a:r>
          </a:p>
        </p:txBody>
      </p:sp>
      <p:sp>
        <p:nvSpPr>
          <p:cNvPr id="2" name="pole tekstowe 1">
            <a:extLst>
              <a:ext uri="{FF2B5EF4-FFF2-40B4-BE49-F238E27FC236}">
                <a16:creationId xmlns:a16="http://schemas.microsoft.com/office/drawing/2014/main" id="{0F7F174A-BFDA-1776-1C0F-68CDD279FE91}"/>
              </a:ext>
            </a:extLst>
          </p:cNvPr>
          <p:cNvSpPr txBox="1"/>
          <p:nvPr/>
        </p:nvSpPr>
        <p:spPr>
          <a:xfrm>
            <a:off x="3550732" y="981306"/>
            <a:ext cx="5943600" cy="523220"/>
          </a:xfrm>
          <a:prstGeom prst="rect">
            <a:avLst/>
          </a:prstGeom>
          <a:noFill/>
        </p:spPr>
        <p:txBody>
          <a:bodyPr wrap="square">
            <a:spAutoFit/>
          </a:bodyPr>
          <a:lstStyle/>
          <a:p>
            <a:r>
              <a:rPr lang="pl-PL" sz="2800" b="1" dirty="0" err="1"/>
              <a:t>Quality</a:t>
            </a:r>
            <a:r>
              <a:rPr lang="pl-PL" sz="2800" b="1" dirty="0"/>
              <a:t> Management Programs</a:t>
            </a:r>
          </a:p>
        </p:txBody>
      </p:sp>
      <p:sp>
        <p:nvSpPr>
          <p:cNvPr id="9" name="Symbol zastępczy numeru slajdu 8"/>
          <p:cNvSpPr>
            <a:spLocks noGrp="1"/>
          </p:cNvSpPr>
          <p:nvPr>
            <p:ph type="sldNum" sz="quarter" idx="12"/>
          </p:nvPr>
        </p:nvSpPr>
        <p:spPr/>
        <p:txBody>
          <a:bodyPr/>
          <a:lstStyle/>
          <a:p>
            <a:fld id="{DA1F6755-6A26-47F4-BE25-8C335550B41D}" type="slidenum">
              <a:rPr lang="pl-PL" smtClean="0"/>
              <a:t>34</a:t>
            </a:fld>
            <a:endParaRPr lang="pl-PL"/>
          </a:p>
        </p:txBody>
      </p:sp>
      <p:sp>
        <p:nvSpPr>
          <p:cNvPr id="25" name="Symbol zastępczy stopki 2">
            <a:extLst>
              <a:ext uri="{FF2B5EF4-FFF2-40B4-BE49-F238E27FC236}">
                <a16:creationId xmlns:a16="http://schemas.microsoft.com/office/drawing/2014/main" id="{7F34B2BC-54B5-440B-9CF0-0B1BF174BF25}"/>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6" name="Symbol zastępczy daty 3">
            <a:extLst>
              <a:ext uri="{FF2B5EF4-FFF2-40B4-BE49-F238E27FC236}">
                <a16:creationId xmlns:a16="http://schemas.microsoft.com/office/drawing/2014/main" id="{D4AB1D29-2B1D-4572-85F9-74319B063946}"/>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5100659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DBB5BD99-6DF2-25DA-FE85-4F01A340ACBB}"/>
              </a:ext>
            </a:extLst>
          </p:cNvPr>
          <p:cNvSpPr txBox="1"/>
          <p:nvPr/>
        </p:nvSpPr>
        <p:spPr>
          <a:xfrm>
            <a:off x="0" y="2264689"/>
            <a:ext cx="12192000" cy="4247317"/>
          </a:xfrm>
          <a:prstGeom prst="rect">
            <a:avLst/>
          </a:prstGeom>
          <a:noFill/>
        </p:spPr>
        <p:txBody>
          <a:bodyPr wrap="square">
            <a:spAutoFit/>
          </a:bodyPr>
          <a:lstStyle/>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Create constancy of purpose for improving products and services</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Adopt the new philosophy</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Cease dependence on inspection to achieve quality</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End the practice of awarding business on price alone; instead, minimize total cost by working with a single supplier</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Improve constantly and forever every process for planning, production, and service</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Institute training on the job</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Adopt and institute leadership</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Drive out fear</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Break down barriers between staff areas</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Eliminate slogans, exhortations, and targets for the workforce</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Eliminate numerical quotas for the workforce and numerical goals for management</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Remove barriers that rob people of pride of workmanship, and eliminate the annual rating or merit system</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Institute a vigorous program of education and self-improvement for everyone</a:t>
            </a:r>
          </a:p>
          <a:p>
            <a:pPr marL="285750" indent="-285750" algn="l">
              <a:buFont typeface="Wingdings" panose="05000000000000000000" pitchFamily="2" charset="2"/>
              <a:buChar char="ü"/>
            </a:pPr>
            <a:r>
              <a:rPr lang="en-US" sz="1800" b="0" i="1" u="none" strike="noStrike" baseline="0" dirty="0">
                <a:solidFill>
                  <a:srgbClr val="002060"/>
                </a:solidFill>
                <a:latin typeface="Futura-MediumItalic"/>
              </a:rPr>
              <a:t>Put everybody in the company to work accomplishing the</a:t>
            </a:r>
            <a:r>
              <a:rPr lang="pl-PL" sz="1800" b="0" i="1" u="none" strike="noStrike" baseline="0" dirty="0">
                <a:solidFill>
                  <a:srgbClr val="002060"/>
                </a:solidFill>
                <a:latin typeface="Futura-MediumItalic"/>
              </a:rPr>
              <a:t> </a:t>
            </a:r>
            <a:r>
              <a:rPr lang="en-US" sz="1800" b="0" i="1" u="none" strike="noStrike" baseline="0" dirty="0">
                <a:solidFill>
                  <a:srgbClr val="002060"/>
                </a:solidFill>
                <a:latin typeface="Futura-MediumItalic"/>
              </a:rPr>
              <a:t>transformation</a:t>
            </a:r>
            <a:endParaRPr lang="en-US" dirty="0">
              <a:solidFill>
                <a:srgbClr val="002060"/>
              </a:solidFill>
            </a:endParaRPr>
          </a:p>
        </p:txBody>
      </p:sp>
      <p:sp>
        <p:nvSpPr>
          <p:cNvPr id="5" name="pole tekstowe 4">
            <a:extLst>
              <a:ext uri="{FF2B5EF4-FFF2-40B4-BE49-F238E27FC236}">
                <a16:creationId xmlns:a16="http://schemas.microsoft.com/office/drawing/2014/main" id="{69FA19D1-62AB-7B27-87ED-5D8843E4ADB2}"/>
              </a:ext>
            </a:extLst>
          </p:cNvPr>
          <p:cNvSpPr txBox="1"/>
          <p:nvPr/>
        </p:nvSpPr>
        <p:spPr>
          <a:xfrm>
            <a:off x="149892" y="953442"/>
            <a:ext cx="11585576" cy="646331"/>
          </a:xfrm>
          <a:prstGeom prst="rect">
            <a:avLst/>
          </a:prstGeom>
          <a:noFill/>
        </p:spPr>
        <p:txBody>
          <a:bodyPr wrap="square">
            <a:spAutoFit/>
          </a:bodyPr>
          <a:lstStyle/>
          <a:p>
            <a:r>
              <a:rPr lang="en-US" b="1" dirty="0"/>
              <a:t>Deming’s 14 Points for</a:t>
            </a:r>
            <a:r>
              <a:rPr lang="pl-PL" b="1" dirty="0"/>
              <a:t> </a:t>
            </a:r>
            <a:r>
              <a:rPr lang="en-US" b="1" dirty="0"/>
              <a:t>the Transformation of</a:t>
            </a:r>
            <a:r>
              <a:rPr lang="pl-PL" b="1" dirty="0"/>
              <a:t> </a:t>
            </a:r>
            <a:r>
              <a:rPr lang="en-US" b="1" dirty="0"/>
              <a:t>Management</a:t>
            </a:r>
            <a:r>
              <a:rPr lang="pl-PL" b="1" dirty="0"/>
              <a:t> </a:t>
            </a:r>
            <a:r>
              <a:rPr lang="en-US" b="1" dirty="0"/>
              <a:t>First presented in Dr. Deming’s seminal book, </a:t>
            </a:r>
            <a:r>
              <a:rPr lang="en-US" b="1" i="1" dirty="0"/>
              <a:t>Out of the Crisis</a:t>
            </a:r>
            <a:endParaRPr lang="pl-PL" b="1" i="1" dirty="0"/>
          </a:p>
        </p:txBody>
      </p:sp>
      <p:sp>
        <p:nvSpPr>
          <p:cNvPr id="7" name="pole tekstowe 6">
            <a:extLst>
              <a:ext uri="{FF2B5EF4-FFF2-40B4-BE49-F238E27FC236}">
                <a16:creationId xmlns:a16="http://schemas.microsoft.com/office/drawing/2014/main" id="{63A60D42-54D7-B4E3-B2FA-32E501CEF8EA}"/>
              </a:ext>
            </a:extLst>
          </p:cNvPr>
          <p:cNvSpPr txBox="1"/>
          <p:nvPr/>
        </p:nvSpPr>
        <p:spPr>
          <a:xfrm>
            <a:off x="9629608" y="6199185"/>
            <a:ext cx="2622550" cy="249402"/>
          </a:xfrm>
          <a:prstGeom prst="rect">
            <a:avLst/>
          </a:prstGeom>
          <a:noFill/>
        </p:spPr>
        <p:txBody>
          <a:bodyPr wrap="square">
            <a:spAutoFit/>
          </a:bodyPr>
          <a:lstStyle/>
          <a:p>
            <a:r>
              <a:rPr lang="pl-PL" sz="1000" dirty="0"/>
              <a:t>https://deming.org/explore/fourteen-points/</a:t>
            </a:r>
          </a:p>
        </p:txBody>
      </p:sp>
      <p:sp>
        <p:nvSpPr>
          <p:cNvPr id="9" name="pole tekstowe 8">
            <a:extLst>
              <a:ext uri="{FF2B5EF4-FFF2-40B4-BE49-F238E27FC236}">
                <a16:creationId xmlns:a16="http://schemas.microsoft.com/office/drawing/2014/main" id="{3499242E-A1B2-F1E8-DD17-06A3D79D598C}"/>
              </a:ext>
            </a:extLst>
          </p:cNvPr>
          <p:cNvSpPr txBox="1"/>
          <p:nvPr/>
        </p:nvSpPr>
        <p:spPr>
          <a:xfrm>
            <a:off x="2752223" y="1447483"/>
            <a:ext cx="6540500" cy="646331"/>
          </a:xfrm>
          <a:prstGeom prst="rect">
            <a:avLst/>
          </a:prstGeom>
          <a:noFill/>
        </p:spPr>
        <p:txBody>
          <a:bodyPr wrap="square">
            <a:spAutoFit/>
          </a:bodyPr>
          <a:lstStyle/>
          <a:p>
            <a:r>
              <a:rPr lang="en-US" i="1" dirty="0"/>
              <a:t>85% of quality problems are due to system errors and only 15% can be attributed to employees.</a:t>
            </a:r>
            <a:endParaRPr lang="pl-PL" i="1" dirty="0"/>
          </a:p>
        </p:txBody>
      </p:sp>
      <p:sp>
        <p:nvSpPr>
          <p:cNvPr id="6" name="Symbol zastępczy numeru slajdu 5"/>
          <p:cNvSpPr>
            <a:spLocks noGrp="1"/>
          </p:cNvSpPr>
          <p:nvPr>
            <p:ph type="sldNum" sz="quarter" idx="12"/>
          </p:nvPr>
        </p:nvSpPr>
        <p:spPr/>
        <p:txBody>
          <a:bodyPr/>
          <a:lstStyle/>
          <a:p>
            <a:fld id="{DA1F6755-6A26-47F4-BE25-8C335550B41D}" type="slidenum">
              <a:rPr lang="pl-PL" smtClean="0"/>
              <a:t>35</a:t>
            </a:fld>
            <a:endParaRPr lang="pl-PL"/>
          </a:p>
        </p:txBody>
      </p:sp>
      <p:sp>
        <p:nvSpPr>
          <p:cNvPr id="10" name="Symbol zastępczy stopki 2">
            <a:extLst>
              <a:ext uri="{FF2B5EF4-FFF2-40B4-BE49-F238E27FC236}">
                <a16:creationId xmlns:a16="http://schemas.microsoft.com/office/drawing/2014/main" id="{7A43FD86-017F-4FF7-8D81-B76270BF14E4}"/>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1" name="Symbol zastępczy daty 3">
            <a:extLst>
              <a:ext uri="{FF2B5EF4-FFF2-40B4-BE49-F238E27FC236}">
                <a16:creationId xmlns:a16="http://schemas.microsoft.com/office/drawing/2014/main" id="{40A47BEB-21BD-4297-9AC0-7936B13FCF8E}"/>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3284369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id="{BBBD3300-3AE9-B7A5-3518-EB1B02379AC8}"/>
              </a:ext>
            </a:extLst>
          </p:cNvPr>
          <p:cNvSpPr txBox="1"/>
          <p:nvPr/>
        </p:nvSpPr>
        <p:spPr>
          <a:xfrm>
            <a:off x="5309937" y="1074581"/>
            <a:ext cx="1276350" cy="369332"/>
          </a:xfrm>
          <a:prstGeom prst="rect">
            <a:avLst/>
          </a:prstGeom>
          <a:noFill/>
        </p:spPr>
        <p:txBody>
          <a:bodyPr wrap="square" rtlCol="0">
            <a:spAutoFit/>
          </a:bodyPr>
          <a:lstStyle/>
          <a:p>
            <a:r>
              <a:rPr lang="pl-PL" b="1" dirty="0">
                <a:latin typeface="Arial" panose="020B0604020202020204" pitchFamily="34" charset="0"/>
                <a:cs typeface="Arial" panose="020B0604020202020204" pitchFamily="34" charset="0"/>
              </a:rPr>
              <a:t>QUALITY</a:t>
            </a:r>
          </a:p>
        </p:txBody>
      </p:sp>
      <p:sp>
        <p:nvSpPr>
          <p:cNvPr id="3" name="pole tekstowe 2">
            <a:extLst>
              <a:ext uri="{FF2B5EF4-FFF2-40B4-BE49-F238E27FC236}">
                <a16:creationId xmlns:a16="http://schemas.microsoft.com/office/drawing/2014/main" id="{58693DAA-FC0E-16F0-0733-E1858FF89A2B}"/>
              </a:ext>
            </a:extLst>
          </p:cNvPr>
          <p:cNvSpPr txBox="1"/>
          <p:nvPr/>
        </p:nvSpPr>
        <p:spPr>
          <a:xfrm>
            <a:off x="6745036" y="2128681"/>
            <a:ext cx="867263" cy="369332"/>
          </a:xfrm>
          <a:prstGeom prst="rect">
            <a:avLst/>
          </a:prstGeom>
          <a:noFill/>
        </p:spPr>
        <p:txBody>
          <a:bodyPr wrap="square" rtlCol="0">
            <a:spAutoFit/>
          </a:bodyPr>
          <a:lstStyle/>
          <a:p>
            <a:r>
              <a:rPr lang="pl-PL" b="1" dirty="0">
                <a:latin typeface="Arial" panose="020B0604020202020204" pitchFamily="34" charset="0"/>
                <a:cs typeface="Arial" panose="020B0604020202020204" pitchFamily="34" charset="0"/>
              </a:rPr>
              <a:t>TIME</a:t>
            </a:r>
          </a:p>
        </p:txBody>
      </p:sp>
      <p:sp>
        <p:nvSpPr>
          <p:cNvPr id="4" name="pole tekstowe 3">
            <a:extLst>
              <a:ext uri="{FF2B5EF4-FFF2-40B4-BE49-F238E27FC236}">
                <a16:creationId xmlns:a16="http://schemas.microsoft.com/office/drawing/2014/main" id="{929899EF-FBB4-970E-A478-7C080BEF97B5}"/>
              </a:ext>
            </a:extLst>
          </p:cNvPr>
          <p:cNvSpPr txBox="1"/>
          <p:nvPr/>
        </p:nvSpPr>
        <p:spPr>
          <a:xfrm>
            <a:off x="4116137" y="2128681"/>
            <a:ext cx="1276350" cy="369332"/>
          </a:xfrm>
          <a:prstGeom prst="rect">
            <a:avLst/>
          </a:prstGeom>
          <a:noFill/>
        </p:spPr>
        <p:txBody>
          <a:bodyPr wrap="square" rtlCol="0">
            <a:spAutoFit/>
          </a:bodyPr>
          <a:lstStyle/>
          <a:p>
            <a:r>
              <a:rPr lang="pl-PL" b="1" dirty="0">
                <a:latin typeface="Arial" panose="020B0604020202020204" pitchFamily="34" charset="0"/>
                <a:cs typeface="Arial" panose="020B0604020202020204" pitchFamily="34" charset="0"/>
              </a:rPr>
              <a:t>COSTS</a:t>
            </a:r>
          </a:p>
        </p:txBody>
      </p:sp>
      <p:sp>
        <p:nvSpPr>
          <p:cNvPr id="5" name="Prostokąt 4">
            <a:extLst>
              <a:ext uri="{FF2B5EF4-FFF2-40B4-BE49-F238E27FC236}">
                <a16:creationId xmlns:a16="http://schemas.microsoft.com/office/drawing/2014/main" id="{6FE824E8-A587-4D87-EBBB-5E1CF9862A50}"/>
              </a:ext>
            </a:extLst>
          </p:cNvPr>
          <p:cNvSpPr/>
          <p:nvPr/>
        </p:nvSpPr>
        <p:spPr>
          <a:xfrm>
            <a:off x="3708400" y="4587147"/>
            <a:ext cx="14859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COMPANY</a:t>
            </a:r>
          </a:p>
        </p:txBody>
      </p:sp>
      <p:sp>
        <p:nvSpPr>
          <p:cNvPr id="6" name="Prostokąt 5">
            <a:extLst>
              <a:ext uri="{FF2B5EF4-FFF2-40B4-BE49-F238E27FC236}">
                <a16:creationId xmlns:a16="http://schemas.microsoft.com/office/drawing/2014/main" id="{7EB7D4BB-A339-FF3A-B35E-ACD50B4653AC}"/>
              </a:ext>
            </a:extLst>
          </p:cNvPr>
          <p:cNvSpPr/>
          <p:nvPr/>
        </p:nvSpPr>
        <p:spPr>
          <a:xfrm>
            <a:off x="6096000" y="4587147"/>
            <a:ext cx="14859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PRODUCT</a:t>
            </a:r>
          </a:p>
        </p:txBody>
      </p:sp>
      <p:cxnSp>
        <p:nvCxnSpPr>
          <p:cNvPr id="8" name="Łącznik prosty ze strzałką 7">
            <a:extLst>
              <a:ext uri="{FF2B5EF4-FFF2-40B4-BE49-F238E27FC236}">
                <a16:creationId xmlns:a16="http://schemas.microsoft.com/office/drawing/2014/main" id="{2E0C1E99-28F2-E917-26EE-55DE62375A94}"/>
              </a:ext>
            </a:extLst>
          </p:cNvPr>
          <p:cNvCxnSpPr/>
          <p:nvPr/>
        </p:nvCxnSpPr>
        <p:spPr>
          <a:xfrm flipH="1">
            <a:off x="4763837" y="1607982"/>
            <a:ext cx="635000" cy="520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Łącznik prosty ze strzałką 9">
            <a:extLst>
              <a:ext uri="{FF2B5EF4-FFF2-40B4-BE49-F238E27FC236}">
                <a16:creationId xmlns:a16="http://schemas.microsoft.com/office/drawing/2014/main" id="{C482FA0B-900E-C641-507E-A9D125E482BB}"/>
              </a:ext>
            </a:extLst>
          </p:cNvPr>
          <p:cNvCxnSpPr/>
          <p:nvPr/>
        </p:nvCxnSpPr>
        <p:spPr>
          <a:xfrm>
            <a:off x="6300537" y="1607982"/>
            <a:ext cx="444500" cy="520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a:extLst>
              <a:ext uri="{FF2B5EF4-FFF2-40B4-BE49-F238E27FC236}">
                <a16:creationId xmlns:a16="http://schemas.microsoft.com/office/drawing/2014/main" id="{679F7936-9CDE-EE32-5ED0-3C90E7921708}"/>
              </a:ext>
            </a:extLst>
          </p:cNvPr>
          <p:cNvCxnSpPr>
            <a:stCxn id="5" idx="3"/>
            <a:endCxn id="6" idx="1"/>
          </p:cNvCxnSpPr>
          <p:nvPr/>
        </p:nvCxnSpPr>
        <p:spPr>
          <a:xfrm>
            <a:off x="5194300" y="4930047"/>
            <a:ext cx="9017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Łącznik prosty ze strzałką 12">
            <a:extLst>
              <a:ext uri="{FF2B5EF4-FFF2-40B4-BE49-F238E27FC236}">
                <a16:creationId xmlns:a16="http://schemas.microsoft.com/office/drawing/2014/main" id="{BFBE1A2F-28BE-06D1-6F90-B77ED88F3311}"/>
              </a:ext>
            </a:extLst>
          </p:cNvPr>
          <p:cNvCxnSpPr>
            <a:cxnSpLocks/>
            <a:endCxn id="6" idx="0"/>
          </p:cNvCxnSpPr>
          <p:nvPr/>
        </p:nvCxnSpPr>
        <p:spPr>
          <a:xfrm>
            <a:off x="6838950" y="3939447"/>
            <a:ext cx="0" cy="6477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Łącznik prosty ze strzałką 13">
            <a:extLst>
              <a:ext uri="{FF2B5EF4-FFF2-40B4-BE49-F238E27FC236}">
                <a16:creationId xmlns:a16="http://schemas.microsoft.com/office/drawing/2014/main" id="{EDD46333-1A75-3F3B-FF40-6CC842AFA9EA}"/>
              </a:ext>
            </a:extLst>
          </p:cNvPr>
          <p:cNvCxnSpPr/>
          <p:nvPr/>
        </p:nvCxnSpPr>
        <p:spPr>
          <a:xfrm>
            <a:off x="7581900" y="4930047"/>
            <a:ext cx="9017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Łącznik prosty ze strzałką 14">
            <a:extLst>
              <a:ext uri="{FF2B5EF4-FFF2-40B4-BE49-F238E27FC236}">
                <a16:creationId xmlns:a16="http://schemas.microsoft.com/office/drawing/2014/main" id="{A24D044F-51AC-373A-00DF-34EACF1D35B2}"/>
              </a:ext>
            </a:extLst>
          </p:cNvPr>
          <p:cNvCxnSpPr/>
          <p:nvPr/>
        </p:nvCxnSpPr>
        <p:spPr>
          <a:xfrm>
            <a:off x="2806700" y="4930047"/>
            <a:ext cx="9017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Prostokąt: zaokrąglone rogi 15">
            <a:extLst>
              <a:ext uri="{FF2B5EF4-FFF2-40B4-BE49-F238E27FC236}">
                <a16:creationId xmlns:a16="http://schemas.microsoft.com/office/drawing/2014/main" id="{3F5D45B1-4815-0A37-6F32-467542ED3833}"/>
              </a:ext>
            </a:extLst>
          </p:cNvPr>
          <p:cNvSpPr/>
          <p:nvPr/>
        </p:nvSpPr>
        <p:spPr>
          <a:xfrm>
            <a:off x="1041400" y="4644813"/>
            <a:ext cx="1765300" cy="570468"/>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ln w="0"/>
                <a:solidFill>
                  <a:schemeClr val="tx1"/>
                </a:solidFill>
                <a:effectLst>
                  <a:outerShdw blurRad="38100" dist="19050" dir="2700000" algn="tl" rotWithShape="0">
                    <a:schemeClr val="dk1">
                      <a:alpha val="40000"/>
                    </a:schemeClr>
                  </a:outerShdw>
                </a:effectLst>
              </a:rPr>
              <a:t>PROVIDER</a:t>
            </a:r>
          </a:p>
        </p:txBody>
      </p:sp>
      <p:sp>
        <p:nvSpPr>
          <p:cNvPr id="17" name="Owal 16">
            <a:extLst>
              <a:ext uri="{FF2B5EF4-FFF2-40B4-BE49-F238E27FC236}">
                <a16:creationId xmlns:a16="http://schemas.microsoft.com/office/drawing/2014/main" id="{B40B1761-0999-9817-A20E-01C7FA2D0EB1}"/>
              </a:ext>
            </a:extLst>
          </p:cNvPr>
          <p:cNvSpPr/>
          <p:nvPr/>
        </p:nvSpPr>
        <p:spPr>
          <a:xfrm>
            <a:off x="8483600" y="4587147"/>
            <a:ext cx="1892300" cy="685785"/>
          </a:xfrm>
          <a:prstGeom prst="ellipse">
            <a:avLst/>
          </a:prstGeom>
          <a:solidFill>
            <a:srgbClr val="00B05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CUSTOMER</a:t>
            </a:r>
          </a:p>
        </p:txBody>
      </p:sp>
      <p:sp>
        <p:nvSpPr>
          <p:cNvPr id="18" name="Sześciokąt 17">
            <a:extLst>
              <a:ext uri="{FF2B5EF4-FFF2-40B4-BE49-F238E27FC236}">
                <a16:creationId xmlns:a16="http://schemas.microsoft.com/office/drawing/2014/main" id="{9675A2A7-A544-0AD6-C287-646A602214C4}"/>
              </a:ext>
            </a:extLst>
          </p:cNvPr>
          <p:cNvSpPr/>
          <p:nvPr/>
        </p:nvSpPr>
        <p:spPr>
          <a:xfrm>
            <a:off x="6096000" y="2986947"/>
            <a:ext cx="1485900" cy="952500"/>
          </a:xfrm>
          <a:prstGeom prst="hexagon">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ln w="0"/>
                <a:solidFill>
                  <a:schemeClr val="tx1"/>
                </a:solidFill>
                <a:effectLst>
                  <a:outerShdw blurRad="38100" dist="19050" dir="2700000" algn="tl" rotWithShape="0">
                    <a:schemeClr val="dk1">
                      <a:alpha val="40000"/>
                    </a:schemeClr>
                  </a:outerShdw>
                </a:effectLst>
              </a:rPr>
              <a:t>QUALITY</a:t>
            </a:r>
          </a:p>
        </p:txBody>
      </p:sp>
      <p:sp>
        <p:nvSpPr>
          <p:cNvPr id="22" name="pole tekstowe 21">
            <a:extLst>
              <a:ext uri="{FF2B5EF4-FFF2-40B4-BE49-F238E27FC236}">
                <a16:creationId xmlns:a16="http://schemas.microsoft.com/office/drawing/2014/main" id="{5E84ABF9-A878-25B6-1634-84458D7AE24B}"/>
              </a:ext>
            </a:extLst>
          </p:cNvPr>
          <p:cNvSpPr txBox="1"/>
          <p:nvPr/>
        </p:nvSpPr>
        <p:spPr>
          <a:xfrm>
            <a:off x="5477711" y="167256"/>
            <a:ext cx="6452161" cy="523220"/>
          </a:xfrm>
          <a:prstGeom prst="rect">
            <a:avLst/>
          </a:prstGeom>
          <a:noFill/>
        </p:spPr>
        <p:txBody>
          <a:bodyPr wrap="square">
            <a:spAutoFit/>
          </a:bodyPr>
          <a:lstStyle/>
          <a:p>
            <a:r>
              <a:rPr lang="en-US" sz="2800" b="1" i="0" dirty="0">
                <a:solidFill>
                  <a:schemeClr val="bg1"/>
                </a:solidFill>
                <a:effectLst/>
                <a:latin typeface="Roboto" panose="02000000000000000000" pitchFamily="2" charset="0"/>
              </a:rPr>
              <a:t>Traditional quality assurance model</a:t>
            </a:r>
            <a:endParaRPr lang="en-US" sz="2800" b="1" dirty="0">
              <a:solidFill>
                <a:schemeClr val="bg1"/>
              </a:solidFill>
            </a:endParaRPr>
          </a:p>
        </p:txBody>
      </p:sp>
      <p:sp>
        <p:nvSpPr>
          <p:cNvPr id="24" name="pole tekstowe 23">
            <a:extLst>
              <a:ext uri="{FF2B5EF4-FFF2-40B4-BE49-F238E27FC236}">
                <a16:creationId xmlns:a16="http://schemas.microsoft.com/office/drawing/2014/main" id="{5D9D18D2-6278-8FAC-7A1F-BDB40BE92112}"/>
              </a:ext>
            </a:extLst>
          </p:cNvPr>
          <p:cNvSpPr txBox="1"/>
          <p:nvPr/>
        </p:nvSpPr>
        <p:spPr>
          <a:xfrm>
            <a:off x="857250" y="2436812"/>
            <a:ext cx="10820400" cy="461665"/>
          </a:xfrm>
          <a:prstGeom prst="rect">
            <a:avLst/>
          </a:prstGeom>
          <a:noFill/>
        </p:spPr>
        <p:txBody>
          <a:bodyPr wrap="square">
            <a:spAutoFit/>
          </a:bodyPr>
          <a:lstStyle/>
          <a:p>
            <a:r>
              <a:rPr lang="en-US" sz="2400" b="1" i="0" dirty="0">
                <a:solidFill>
                  <a:srgbClr val="000000"/>
                </a:solidFill>
                <a:effectLst/>
                <a:latin typeface="Roboto" panose="02000000000000000000" pitchFamily="2" charset="0"/>
              </a:rPr>
              <a:t>The traditional relationship between quality and production time and cost</a:t>
            </a:r>
            <a:endParaRPr lang="pl-PL" sz="2400" b="1" dirty="0"/>
          </a:p>
        </p:txBody>
      </p:sp>
      <p:sp>
        <p:nvSpPr>
          <p:cNvPr id="29" name="Strzałka: w dół 28">
            <a:extLst>
              <a:ext uri="{FF2B5EF4-FFF2-40B4-BE49-F238E27FC236}">
                <a16:creationId xmlns:a16="http://schemas.microsoft.com/office/drawing/2014/main" id="{1536417D-0260-AE5D-1D8F-89A888AE1E27}"/>
              </a:ext>
            </a:extLst>
          </p:cNvPr>
          <p:cNvSpPr/>
          <p:nvPr/>
        </p:nvSpPr>
        <p:spPr>
          <a:xfrm rot="10800000">
            <a:off x="3976437" y="1892706"/>
            <a:ext cx="190500" cy="520699"/>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 name="Strzałka: w dół 29">
            <a:extLst>
              <a:ext uri="{FF2B5EF4-FFF2-40B4-BE49-F238E27FC236}">
                <a16:creationId xmlns:a16="http://schemas.microsoft.com/office/drawing/2014/main" id="{F02F5A98-E318-9F2E-DF43-3CD225B2970F}"/>
              </a:ext>
            </a:extLst>
          </p:cNvPr>
          <p:cNvSpPr/>
          <p:nvPr/>
        </p:nvSpPr>
        <p:spPr>
          <a:xfrm rot="10800000">
            <a:off x="7494337" y="1892706"/>
            <a:ext cx="190500" cy="520699"/>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 name="Strzałka: w dół 30">
            <a:extLst>
              <a:ext uri="{FF2B5EF4-FFF2-40B4-BE49-F238E27FC236}">
                <a16:creationId xmlns:a16="http://schemas.microsoft.com/office/drawing/2014/main" id="{F3653E0D-7BC1-3E0D-561C-001462EDB8AF}"/>
              </a:ext>
            </a:extLst>
          </p:cNvPr>
          <p:cNvSpPr/>
          <p:nvPr/>
        </p:nvSpPr>
        <p:spPr>
          <a:xfrm rot="10800000">
            <a:off x="6471987" y="923214"/>
            <a:ext cx="190500" cy="520699"/>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 name="pole tekstowe 31">
            <a:extLst>
              <a:ext uri="{FF2B5EF4-FFF2-40B4-BE49-F238E27FC236}">
                <a16:creationId xmlns:a16="http://schemas.microsoft.com/office/drawing/2014/main" id="{5DD0FBE7-3C4F-E774-E316-C1DA1B057AA3}"/>
              </a:ext>
            </a:extLst>
          </p:cNvPr>
          <p:cNvSpPr txBox="1"/>
          <p:nvPr/>
        </p:nvSpPr>
        <p:spPr>
          <a:xfrm>
            <a:off x="5029186" y="6202007"/>
            <a:ext cx="7210940" cy="276999"/>
          </a:xfrm>
          <a:prstGeom prst="rect">
            <a:avLst/>
          </a:prstGeom>
          <a:noFill/>
        </p:spPr>
        <p:txBody>
          <a:bodyPr wrap="square">
            <a:spAutoFit/>
          </a:bodyPr>
          <a:lstStyle/>
          <a:p>
            <a:r>
              <a:rPr lang="pl-PL" sz="1200" dirty="0"/>
              <a:t>Andrzej Blikle, Doktryna jakości (wydanie II turkusowe) ― rzecz o turkusowej samoorganizacji (16 września 2016)</a:t>
            </a:r>
          </a:p>
        </p:txBody>
      </p:sp>
      <p:sp>
        <p:nvSpPr>
          <p:cNvPr id="11" name="Symbol zastępczy numeru slajdu 10"/>
          <p:cNvSpPr>
            <a:spLocks noGrp="1"/>
          </p:cNvSpPr>
          <p:nvPr>
            <p:ph type="sldNum" sz="quarter" idx="12"/>
          </p:nvPr>
        </p:nvSpPr>
        <p:spPr/>
        <p:txBody>
          <a:bodyPr/>
          <a:lstStyle/>
          <a:p>
            <a:fld id="{DA1F6755-6A26-47F4-BE25-8C335550B41D}" type="slidenum">
              <a:rPr lang="pl-PL" smtClean="0"/>
              <a:t>36</a:t>
            </a:fld>
            <a:endParaRPr lang="pl-PL"/>
          </a:p>
        </p:txBody>
      </p:sp>
      <p:sp>
        <p:nvSpPr>
          <p:cNvPr id="25" name="Symbol zastępczy stopki 2">
            <a:extLst>
              <a:ext uri="{FF2B5EF4-FFF2-40B4-BE49-F238E27FC236}">
                <a16:creationId xmlns:a16="http://schemas.microsoft.com/office/drawing/2014/main" id="{59D41E11-C9B4-4165-9668-7A96E244EF88}"/>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6" name="Symbol zastępczy daty 3">
            <a:extLst>
              <a:ext uri="{FF2B5EF4-FFF2-40B4-BE49-F238E27FC236}">
                <a16:creationId xmlns:a16="http://schemas.microsoft.com/office/drawing/2014/main" id="{0DC84ED1-BDAD-449B-9D95-950C951D68E3}"/>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42302667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id="{BBBD3300-3AE9-B7A5-3518-EB1B02379AC8}"/>
              </a:ext>
            </a:extLst>
          </p:cNvPr>
          <p:cNvSpPr txBox="1"/>
          <p:nvPr/>
        </p:nvSpPr>
        <p:spPr>
          <a:xfrm>
            <a:off x="5562600" y="1176788"/>
            <a:ext cx="1276350" cy="369332"/>
          </a:xfrm>
          <a:prstGeom prst="rect">
            <a:avLst/>
          </a:prstGeom>
          <a:noFill/>
        </p:spPr>
        <p:txBody>
          <a:bodyPr wrap="square" rtlCol="0">
            <a:spAutoFit/>
          </a:bodyPr>
          <a:lstStyle/>
          <a:p>
            <a:r>
              <a:rPr lang="pl-PL" b="1" dirty="0">
                <a:latin typeface="Arial" panose="020B0604020202020204" pitchFamily="34" charset="0"/>
                <a:cs typeface="Arial" panose="020B0604020202020204" pitchFamily="34" charset="0"/>
              </a:rPr>
              <a:t>QUALITY</a:t>
            </a:r>
          </a:p>
        </p:txBody>
      </p:sp>
      <p:sp>
        <p:nvSpPr>
          <p:cNvPr id="3" name="pole tekstowe 2">
            <a:extLst>
              <a:ext uri="{FF2B5EF4-FFF2-40B4-BE49-F238E27FC236}">
                <a16:creationId xmlns:a16="http://schemas.microsoft.com/office/drawing/2014/main" id="{58693DAA-FC0E-16F0-0733-E1858FF89A2B}"/>
              </a:ext>
            </a:extLst>
          </p:cNvPr>
          <p:cNvSpPr txBox="1"/>
          <p:nvPr/>
        </p:nvSpPr>
        <p:spPr>
          <a:xfrm>
            <a:off x="6997699" y="2230888"/>
            <a:ext cx="867263" cy="369332"/>
          </a:xfrm>
          <a:prstGeom prst="rect">
            <a:avLst/>
          </a:prstGeom>
          <a:noFill/>
        </p:spPr>
        <p:txBody>
          <a:bodyPr wrap="square" rtlCol="0">
            <a:spAutoFit/>
          </a:bodyPr>
          <a:lstStyle/>
          <a:p>
            <a:r>
              <a:rPr lang="pl-PL" b="1" dirty="0">
                <a:latin typeface="Arial" panose="020B0604020202020204" pitchFamily="34" charset="0"/>
                <a:cs typeface="Arial" panose="020B0604020202020204" pitchFamily="34" charset="0"/>
              </a:rPr>
              <a:t>TIME</a:t>
            </a:r>
          </a:p>
        </p:txBody>
      </p:sp>
      <p:sp>
        <p:nvSpPr>
          <p:cNvPr id="4" name="pole tekstowe 3">
            <a:extLst>
              <a:ext uri="{FF2B5EF4-FFF2-40B4-BE49-F238E27FC236}">
                <a16:creationId xmlns:a16="http://schemas.microsoft.com/office/drawing/2014/main" id="{929899EF-FBB4-970E-A478-7C080BEF97B5}"/>
              </a:ext>
            </a:extLst>
          </p:cNvPr>
          <p:cNvSpPr txBox="1"/>
          <p:nvPr/>
        </p:nvSpPr>
        <p:spPr>
          <a:xfrm>
            <a:off x="4368800" y="2230888"/>
            <a:ext cx="1276350" cy="369332"/>
          </a:xfrm>
          <a:prstGeom prst="rect">
            <a:avLst/>
          </a:prstGeom>
          <a:noFill/>
        </p:spPr>
        <p:txBody>
          <a:bodyPr wrap="square" rtlCol="0">
            <a:spAutoFit/>
          </a:bodyPr>
          <a:lstStyle/>
          <a:p>
            <a:r>
              <a:rPr lang="pl-PL" b="1" dirty="0">
                <a:latin typeface="Arial" panose="020B0604020202020204" pitchFamily="34" charset="0"/>
                <a:cs typeface="Arial" panose="020B0604020202020204" pitchFamily="34" charset="0"/>
              </a:rPr>
              <a:t>COSTS</a:t>
            </a:r>
          </a:p>
        </p:txBody>
      </p:sp>
      <p:sp>
        <p:nvSpPr>
          <p:cNvPr id="5" name="Prostokąt 4">
            <a:extLst>
              <a:ext uri="{FF2B5EF4-FFF2-40B4-BE49-F238E27FC236}">
                <a16:creationId xmlns:a16="http://schemas.microsoft.com/office/drawing/2014/main" id="{6FE824E8-A587-4D87-EBBB-5E1CF9862A50}"/>
              </a:ext>
            </a:extLst>
          </p:cNvPr>
          <p:cNvSpPr/>
          <p:nvPr/>
        </p:nvSpPr>
        <p:spPr>
          <a:xfrm>
            <a:off x="3708400" y="4587147"/>
            <a:ext cx="14859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COMPANY</a:t>
            </a:r>
          </a:p>
        </p:txBody>
      </p:sp>
      <p:sp>
        <p:nvSpPr>
          <p:cNvPr id="6" name="Prostokąt 5">
            <a:extLst>
              <a:ext uri="{FF2B5EF4-FFF2-40B4-BE49-F238E27FC236}">
                <a16:creationId xmlns:a16="http://schemas.microsoft.com/office/drawing/2014/main" id="{7EB7D4BB-A339-FF3A-B35E-ACD50B4653AC}"/>
              </a:ext>
            </a:extLst>
          </p:cNvPr>
          <p:cNvSpPr/>
          <p:nvPr/>
        </p:nvSpPr>
        <p:spPr>
          <a:xfrm>
            <a:off x="6096000" y="4587147"/>
            <a:ext cx="14859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PRODUCT</a:t>
            </a:r>
          </a:p>
        </p:txBody>
      </p:sp>
      <p:cxnSp>
        <p:nvCxnSpPr>
          <p:cNvPr id="8" name="Łącznik prosty ze strzałką 7">
            <a:extLst>
              <a:ext uri="{FF2B5EF4-FFF2-40B4-BE49-F238E27FC236}">
                <a16:creationId xmlns:a16="http://schemas.microsoft.com/office/drawing/2014/main" id="{2E0C1E99-28F2-E917-26EE-55DE62375A94}"/>
              </a:ext>
            </a:extLst>
          </p:cNvPr>
          <p:cNvCxnSpPr/>
          <p:nvPr/>
        </p:nvCxnSpPr>
        <p:spPr>
          <a:xfrm flipH="1">
            <a:off x="5016500" y="1710189"/>
            <a:ext cx="635000" cy="520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Łącznik prosty ze strzałką 9">
            <a:extLst>
              <a:ext uri="{FF2B5EF4-FFF2-40B4-BE49-F238E27FC236}">
                <a16:creationId xmlns:a16="http://schemas.microsoft.com/office/drawing/2014/main" id="{C482FA0B-900E-C641-507E-A9D125E482BB}"/>
              </a:ext>
            </a:extLst>
          </p:cNvPr>
          <p:cNvCxnSpPr/>
          <p:nvPr/>
        </p:nvCxnSpPr>
        <p:spPr>
          <a:xfrm>
            <a:off x="6553200" y="1710189"/>
            <a:ext cx="444500" cy="520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a:extLst>
              <a:ext uri="{FF2B5EF4-FFF2-40B4-BE49-F238E27FC236}">
                <a16:creationId xmlns:a16="http://schemas.microsoft.com/office/drawing/2014/main" id="{679F7936-9CDE-EE32-5ED0-3C90E7921708}"/>
              </a:ext>
            </a:extLst>
          </p:cNvPr>
          <p:cNvCxnSpPr>
            <a:stCxn id="5" idx="3"/>
            <a:endCxn id="6" idx="1"/>
          </p:cNvCxnSpPr>
          <p:nvPr/>
        </p:nvCxnSpPr>
        <p:spPr>
          <a:xfrm>
            <a:off x="5194300" y="4930047"/>
            <a:ext cx="9017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Łącznik prosty ze strzałką 12">
            <a:extLst>
              <a:ext uri="{FF2B5EF4-FFF2-40B4-BE49-F238E27FC236}">
                <a16:creationId xmlns:a16="http://schemas.microsoft.com/office/drawing/2014/main" id="{BFBE1A2F-28BE-06D1-6F90-B77ED88F3311}"/>
              </a:ext>
            </a:extLst>
          </p:cNvPr>
          <p:cNvCxnSpPr>
            <a:cxnSpLocks/>
          </p:cNvCxnSpPr>
          <p:nvPr/>
        </p:nvCxnSpPr>
        <p:spPr>
          <a:xfrm>
            <a:off x="4451350" y="3939447"/>
            <a:ext cx="0" cy="64770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Łącznik prosty ze strzałką 13">
            <a:extLst>
              <a:ext uri="{FF2B5EF4-FFF2-40B4-BE49-F238E27FC236}">
                <a16:creationId xmlns:a16="http://schemas.microsoft.com/office/drawing/2014/main" id="{EDD46333-1A75-3F3B-FF40-6CC842AFA9EA}"/>
              </a:ext>
            </a:extLst>
          </p:cNvPr>
          <p:cNvCxnSpPr/>
          <p:nvPr/>
        </p:nvCxnSpPr>
        <p:spPr>
          <a:xfrm>
            <a:off x="7581900" y="4930047"/>
            <a:ext cx="9017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Łącznik prosty ze strzałką 14">
            <a:extLst>
              <a:ext uri="{FF2B5EF4-FFF2-40B4-BE49-F238E27FC236}">
                <a16:creationId xmlns:a16="http://schemas.microsoft.com/office/drawing/2014/main" id="{A24D044F-51AC-373A-00DF-34EACF1D35B2}"/>
              </a:ext>
            </a:extLst>
          </p:cNvPr>
          <p:cNvCxnSpPr/>
          <p:nvPr/>
        </p:nvCxnSpPr>
        <p:spPr>
          <a:xfrm>
            <a:off x="2806700" y="4930047"/>
            <a:ext cx="9017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Prostokąt: zaokrąglone rogi 15">
            <a:extLst>
              <a:ext uri="{FF2B5EF4-FFF2-40B4-BE49-F238E27FC236}">
                <a16:creationId xmlns:a16="http://schemas.microsoft.com/office/drawing/2014/main" id="{3F5D45B1-4815-0A37-6F32-467542ED3833}"/>
              </a:ext>
            </a:extLst>
          </p:cNvPr>
          <p:cNvSpPr/>
          <p:nvPr/>
        </p:nvSpPr>
        <p:spPr>
          <a:xfrm>
            <a:off x="1041400" y="4644813"/>
            <a:ext cx="1765300" cy="570468"/>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ln w="0"/>
                <a:solidFill>
                  <a:schemeClr val="tx1"/>
                </a:solidFill>
                <a:effectLst>
                  <a:outerShdw blurRad="38100" dist="19050" dir="2700000" algn="tl" rotWithShape="0">
                    <a:schemeClr val="dk1">
                      <a:alpha val="40000"/>
                    </a:schemeClr>
                  </a:outerShdw>
                </a:effectLst>
              </a:rPr>
              <a:t>PROVIDER</a:t>
            </a:r>
          </a:p>
        </p:txBody>
      </p:sp>
      <p:sp>
        <p:nvSpPr>
          <p:cNvPr id="17" name="Owal 16">
            <a:extLst>
              <a:ext uri="{FF2B5EF4-FFF2-40B4-BE49-F238E27FC236}">
                <a16:creationId xmlns:a16="http://schemas.microsoft.com/office/drawing/2014/main" id="{B40B1761-0999-9817-A20E-01C7FA2D0EB1}"/>
              </a:ext>
            </a:extLst>
          </p:cNvPr>
          <p:cNvSpPr/>
          <p:nvPr/>
        </p:nvSpPr>
        <p:spPr>
          <a:xfrm>
            <a:off x="8483600" y="4587147"/>
            <a:ext cx="1892300" cy="685785"/>
          </a:xfrm>
          <a:prstGeom prst="ellipse">
            <a:avLst/>
          </a:prstGeom>
          <a:solidFill>
            <a:srgbClr val="00B05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CUSTOMER</a:t>
            </a:r>
          </a:p>
        </p:txBody>
      </p:sp>
      <p:sp>
        <p:nvSpPr>
          <p:cNvPr id="18" name="Sześciokąt 17">
            <a:extLst>
              <a:ext uri="{FF2B5EF4-FFF2-40B4-BE49-F238E27FC236}">
                <a16:creationId xmlns:a16="http://schemas.microsoft.com/office/drawing/2014/main" id="{9675A2A7-A544-0AD6-C287-646A602214C4}"/>
              </a:ext>
            </a:extLst>
          </p:cNvPr>
          <p:cNvSpPr/>
          <p:nvPr/>
        </p:nvSpPr>
        <p:spPr>
          <a:xfrm>
            <a:off x="3708400" y="3069801"/>
            <a:ext cx="1485900" cy="952500"/>
          </a:xfrm>
          <a:prstGeom prst="hexagon">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ln w="0"/>
                <a:solidFill>
                  <a:schemeClr val="tx1"/>
                </a:solidFill>
                <a:effectLst>
                  <a:outerShdw blurRad="38100" dist="19050" dir="2700000" algn="tl" rotWithShape="0">
                    <a:schemeClr val="dk1">
                      <a:alpha val="40000"/>
                    </a:schemeClr>
                  </a:outerShdw>
                </a:effectLst>
              </a:rPr>
              <a:t>QUALITY</a:t>
            </a:r>
          </a:p>
        </p:txBody>
      </p:sp>
      <p:sp>
        <p:nvSpPr>
          <p:cNvPr id="22" name="pole tekstowe 21">
            <a:extLst>
              <a:ext uri="{FF2B5EF4-FFF2-40B4-BE49-F238E27FC236}">
                <a16:creationId xmlns:a16="http://schemas.microsoft.com/office/drawing/2014/main" id="{5E84ABF9-A878-25B6-1634-84458D7AE24B}"/>
              </a:ext>
            </a:extLst>
          </p:cNvPr>
          <p:cNvSpPr txBox="1"/>
          <p:nvPr/>
        </p:nvSpPr>
        <p:spPr>
          <a:xfrm>
            <a:off x="5969668" y="150219"/>
            <a:ext cx="5681472" cy="523220"/>
          </a:xfrm>
          <a:prstGeom prst="rect">
            <a:avLst/>
          </a:prstGeom>
          <a:noFill/>
        </p:spPr>
        <p:txBody>
          <a:bodyPr wrap="square">
            <a:spAutoFit/>
          </a:bodyPr>
          <a:lstStyle/>
          <a:p>
            <a:r>
              <a:rPr lang="en-US" sz="2800" b="1" i="0" dirty="0">
                <a:solidFill>
                  <a:schemeClr val="bg1"/>
                </a:solidFill>
                <a:effectLst/>
                <a:latin typeface="Roboto" panose="02000000000000000000" pitchFamily="2" charset="0"/>
              </a:rPr>
              <a:t>TQM quality assurance model</a:t>
            </a:r>
            <a:endParaRPr lang="en-US" sz="2800" b="1" dirty="0">
              <a:solidFill>
                <a:schemeClr val="bg1"/>
              </a:solidFill>
            </a:endParaRPr>
          </a:p>
        </p:txBody>
      </p:sp>
      <p:sp>
        <p:nvSpPr>
          <p:cNvPr id="24" name="pole tekstowe 23">
            <a:extLst>
              <a:ext uri="{FF2B5EF4-FFF2-40B4-BE49-F238E27FC236}">
                <a16:creationId xmlns:a16="http://schemas.microsoft.com/office/drawing/2014/main" id="{5D9D18D2-6278-8FAC-7A1F-BDB40BE92112}"/>
              </a:ext>
            </a:extLst>
          </p:cNvPr>
          <p:cNvSpPr txBox="1"/>
          <p:nvPr/>
        </p:nvSpPr>
        <p:spPr>
          <a:xfrm>
            <a:off x="685800" y="2643532"/>
            <a:ext cx="10820400" cy="461665"/>
          </a:xfrm>
          <a:prstGeom prst="rect">
            <a:avLst/>
          </a:prstGeom>
          <a:noFill/>
        </p:spPr>
        <p:txBody>
          <a:bodyPr wrap="square">
            <a:spAutoFit/>
          </a:bodyPr>
          <a:lstStyle/>
          <a:p>
            <a:r>
              <a:rPr lang="en-US" sz="2400" b="1" i="0" dirty="0">
                <a:solidFill>
                  <a:srgbClr val="000000"/>
                </a:solidFill>
                <a:effectLst/>
                <a:latin typeface="Roboto" panose="02000000000000000000" pitchFamily="2" charset="0"/>
              </a:rPr>
              <a:t>The </a:t>
            </a:r>
            <a:r>
              <a:rPr lang="pl-PL" sz="2400" b="1" dirty="0" err="1">
                <a:solidFill>
                  <a:srgbClr val="000000"/>
                </a:solidFill>
                <a:latin typeface="Roboto" panose="02000000000000000000" pitchFamily="2" charset="0"/>
              </a:rPr>
              <a:t>TQM’s</a:t>
            </a:r>
            <a:r>
              <a:rPr lang="en-US" sz="2400" b="1" i="0" dirty="0">
                <a:solidFill>
                  <a:srgbClr val="000000"/>
                </a:solidFill>
                <a:effectLst/>
                <a:latin typeface="Roboto" panose="02000000000000000000" pitchFamily="2" charset="0"/>
              </a:rPr>
              <a:t> relationship between quality and production time and cost</a:t>
            </a:r>
            <a:endParaRPr lang="pl-PL" sz="2400" b="1" dirty="0"/>
          </a:p>
        </p:txBody>
      </p:sp>
      <p:sp>
        <p:nvSpPr>
          <p:cNvPr id="29" name="Strzałka: w dół 28">
            <a:extLst>
              <a:ext uri="{FF2B5EF4-FFF2-40B4-BE49-F238E27FC236}">
                <a16:creationId xmlns:a16="http://schemas.microsoft.com/office/drawing/2014/main" id="{1536417D-0260-AE5D-1D8F-89A888AE1E27}"/>
              </a:ext>
            </a:extLst>
          </p:cNvPr>
          <p:cNvSpPr/>
          <p:nvPr/>
        </p:nvSpPr>
        <p:spPr>
          <a:xfrm>
            <a:off x="4054476" y="1994913"/>
            <a:ext cx="190500" cy="520699"/>
          </a:xfrm>
          <a:prstGeom prst="downArrow">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 name="Strzałka: w dół 30">
            <a:extLst>
              <a:ext uri="{FF2B5EF4-FFF2-40B4-BE49-F238E27FC236}">
                <a16:creationId xmlns:a16="http://schemas.microsoft.com/office/drawing/2014/main" id="{F3653E0D-7BC1-3E0D-561C-001462EDB8AF}"/>
              </a:ext>
            </a:extLst>
          </p:cNvPr>
          <p:cNvSpPr/>
          <p:nvPr/>
        </p:nvSpPr>
        <p:spPr>
          <a:xfrm rot="10800000">
            <a:off x="6724650" y="1025421"/>
            <a:ext cx="190500" cy="520699"/>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3" name="Strzałka: w dół 22">
            <a:extLst>
              <a:ext uri="{FF2B5EF4-FFF2-40B4-BE49-F238E27FC236}">
                <a16:creationId xmlns:a16="http://schemas.microsoft.com/office/drawing/2014/main" id="{ACB14288-8563-A0B2-D12A-B252FC5D5539}"/>
              </a:ext>
            </a:extLst>
          </p:cNvPr>
          <p:cNvSpPr/>
          <p:nvPr/>
        </p:nvSpPr>
        <p:spPr>
          <a:xfrm>
            <a:off x="7769713" y="1970538"/>
            <a:ext cx="190500" cy="520699"/>
          </a:xfrm>
          <a:prstGeom prst="downArrow">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9" name="Łącznik: łamany 8">
            <a:extLst>
              <a:ext uri="{FF2B5EF4-FFF2-40B4-BE49-F238E27FC236}">
                <a16:creationId xmlns:a16="http://schemas.microsoft.com/office/drawing/2014/main" id="{ECA1C4F7-E82C-CD77-36D5-1A354B9E3D8B}"/>
              </a:ext>
            </a:extLst>
          </p:cNvPr>
          <p:cNvCxnSpPr>
            <a:stCxn id="18" idx="0"/>
            <a:endCxn id="6" idx="0"/>
          </p:cNvCxnSpPr>
          <p:nvPr/>
        </p:nvCxnSpPr>
        <p:spPr>
          <a:xfrm>
            <a:off x="5194300" y="3546051"/>
            <a:ext cx="1644650" cy="1041096"/>
          </a:xfrm>
          <a:prstGeom prst="bentConnector2">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Łącznik: łamany 18">
            <a:extLst>
              <a:ext uri="{FF2B5EF4-FFF2-40B4-BE49-F238E27FC236}">
                <a16:creationId xmlns:a16="http://schemas.microsoft.com/office/drawing/2014/main" id="{AECAED41-2AC6-DF4B-BF83-FE37EA6C8F55}"/>
              </a:ext>
            </a:extLst>
          </p:cNvPr>
          <p:cNvCxnSpPr>
            <a:stCxn id="18" idx="0"/>
            <a:endCxn id="17" idx="0"/>
          </p:cNvCxnSpPr>
          <p:nvPr/>
        </p:nvCxnSpPr>
        <p:spPr>
          <a:xfrm>
            <a:off x="5194300" y="3546051"/>
            <a:ext cx="4235450" cy="1041096"/>
          </a:xfrm>
          <a:prstGeom prst="bentConnector2">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Łącznik: łamany 20">
            <a:extLst>
              <a:ext uri="{FF2B5EF4-FFF2-40B4-BE49-F238E27FC236}">
                <a16:creationId xmlns:a16="http://schemas.microsoft.com/office/drawing/2014/main" id="{9C236327-61A3-091C-A75D-D355309DAD52}"/>
              </a:ext>
            </a:extLst>
          </p:cNvPr>
          <p:cNvCxnSpPr>
            <a:stCxn id="18" idx="3"/>
            <a:endCxn id="16" idx="0"/>
          </p:cNvCxnSpPr>
          <p:nvPr/>
        </p:nvCxnSpPr>
        <p:spPr>
          <a:xfrm rot="10800000" flipV="1">
            <a:off x="1924050" y="3546051"/>
            <a:ext cx="1784350" cy="1098762"/>
          </a:xfrm>
          <a:prstGeom prst="bentConnector2">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2" name="pole tekstowe 31">
            <a:extLst>
              <a:ext uri="{FF2B5EF4-FFF2-40B4-BE49-F238E27FC236}">
                <a16:creationId xmlns:a16="http://schemas.microsoft.com/office/drawing/2014/main" id="{78E509D7-8CE9-A7FA-90FE-D634CB59683A}"/>
              </a:ext>
            </a:extLst>
          </p:cNvPr>
          <p:cNvSpPr txBox="1"/>
          <p:nvPr/>
        </p:nvSpPr>
        <p:spPr>
          <a:xfrm>
            <a:off x="4981060" y="6175528"/>
            <a:ext cx="7210940" cy="276999"/>
          </a:xfrm>
          <a:prstGeom prst="rect">
            <a:avLst/>
          </a:prstGeom>
          <a:noFill/>
        </p:spPr>
        <p:txBody>
          <a:bodyPr wrap="square">
            <a:spAutoFit/>
          </a:bodyPr>
          <a:lstStyle/>
          <a:p>
            <a:r>
              <a:rPr lang="pl-PL" sz="1200" dirty="0"/>
              <a:t>Andrzej Blikle, Doktryna jakości (wydanie II turkusowe) ― rzecz o turkusowej samoorganizacji (16 września 2016)</a:t>
            </a:r>
          </a:p>
        </p:txBody>
      </p:sp>
      <p:sp>
        <p:nvSpPr>
          <p:cNvPr id="20" name="Symbol zastępczy numeru slajdu 19"/>
          <p:cNvSpPr>
            <a:spLocks noGrp="1"/>
          </p:cNvSpPr>
          <p:nvPr>
            <p:ph type="sldNum" sz="quarter" idx="12"/>
          </p:nvPr>
        </p:nvSpPr>
        <p:spPr/>
        <p:txBody>
          <a:bodyPr/>
          <a:lstStyle/>
          <a:p>
            <a:fld id="{DA1F6755-6A26-47F4-BE25-8C335550B41D}" type="slidenum">
              <a:rPr lang="pl-PL" smtClean="0"/>
              <a:t>37</a:t>
            </a:fld>
            <a:endParaRPr lang="pl-PL"/>
          </a:p>
        </p:txBody>
      </p:sp>
      <p:sp>
        <p:nvSpPr>
          <p:cNvPr id="28" name="Symbol zastępczy stopki 2">
            <a:extLst>
              <a:ext uri="{FF2B5EF4-FFF2-40B4-BE49-F238E27FC236}">
                <a16:creationId xmlns:a16="http://schemas.microsoft.com/office/drawing/2014/main" id="{F53F86CA-EACD-46B0-A47A-FABFDDC50E26}"/>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30" name="Symbol zastępczy daty 3">
            <a:extLst>
              <a:ext uri="{FF2B5EF4-FFF2-40B4-BE49-F238E27FC236}">
                <a16:creationId xmlns:a16="http://schemas.microsoft.com/office/drawing/2014/main" id="{34E88A22-8A43-402C-83D1-E9B705588851}"/>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655095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44792DE9-66EC-406F-4FB4-D84D4F435BC1}"/>
              </a:ext>
            </a:extLst>
          </p:cNvPr>
          <p:cNvSpPr txBox="1"/>
          <p:nvPr/>
        </p:nvSpPr>
        <p:spPr>
          <a:xfrm>
            <a:off x="5918200" y="212467"/>
            <a:ext cx="6096000" cy="369332"/>
          </a:xfrm>
          <a:prstGeom prst="rect">
            <a:avLst/>
          </a:prstGeom>
          <a:noFill/>
        </p:spPr>
        <p:txBody>
          <a:bodyPr wrap="square">
            <a:spAutoFit/>
          </a:bodyPr>
          <a:lstStyle/>
          <a:p>
            <a:pPr algn="l" fontAlgn="base"/>
            <a:r>
              <a:rPr lang="en-US" b="1" i="0" cap="all" dirty="0">
                <a:solidFill>
                  <a:schemeClr val="bg1"/>
                </a:solidFill>
                <a:effectLst/>
                <a:latin typeface="Source Sans Pro" panose="020B0503030403020204" pitchFamily="34" charset="0"/>
              </a:rPr>
              <a:t>SEVEN DEADLY DISEASES OF MANAGEMENT</a:t>
            </a:r>
          </a:p>
        </p:txBody>
      </p:sp>
      <p:sp>
        <p:nvSpPr>
          <p:cNvPr id="5" name="pole tekstowe 4">
            <a:extLst>
              <a:ext uri="{FF2B5EF4-FFF2-40B4-BE49-F238E27FC236}">
                <a16:creationId xmlns:a16="http://schemas.microsoft.com/office/drawing/2014/main" id="{601C224E-61ED-6110-82C8-6170B1886E5C}"/>
              </a:ext>
            </a:extLst>
          </p:cNvPr>
          <p:cNvSpPr txBox="1"/>
          <p:nvPr/>
        </p:nvSpPr>
        <p:spPr>
          <a:xfrm>
            <a:off x="571500" y="1105555"/>
            <a:ext cx="11328400" cy="5355312"/>
          </a:xfrm>
          <a:prstGeom prst="rect">
            <a:avLst/>
          </a:prstGeom>
          <a:noFill/>
        </p:spPr>
        <p:txBody>
          <a:bodyPr wrap="square">
            <a:spAutoFit/>
          </a:bodyPr>
          <a:lstStyle/>
          <a:p>
            <a:r>
              <a:rPr lang="pl-PL" dirty="0"/>
              <a:t>1. </a:t>
            </a:r>
            <a:r>
              <a:rPr lang="en-US" b="1" i="1" dirty="0"/>
              <a:t>Lack of constancy of purpose </a:t>
            </a:r>
            <a:r>
              <a:rPr lang="en-US" dirty="0"/>
              <a:t>to plan product and service that will have a market and keep the company in business and provide jobs.</a:t>
            </a:r>
            <a:r>
              <a:rPr lang="pl-PL" dirty="0"/>
              <a:t> </a:t>
            </a:r>
            <a:r>
              <a:rPr lang="pl-PL" i="1" dirty="0">
                <a:effectLst>
                  <a:outerShdw blurRad="38100" dist="38100" dir="2700000" algn="tl">
                    <a:srgbClr val="000000">
                      <a:alpha val="43137"/>
                    </a:srgbClr>
                  </a:outerShdw>
                </a:effectLst>
              </a:rPr>
              <a:t>L</a:t>
            </a:r>
            <a:r>
              <a:rPr lang="en-US" i="1" dirty="0">
                <a:effectLst>
                  <a:outerShdw blurRad="38100" dist="38100" dir="2700000" algn="tl">
                    <a:srgbClr val="000000">
                      <a:alpha val="43137"/>
                    </a:srgbClr>
                  </a:outerShdw>
                </a:effectLst>
              </a:rPr>
              <a:t>ack of a set course of action is not like a runny nose or the flu. It is not a mild disease. It is a fatal disease and leads to the collapse of the company</a:t>
            </a:r>
          </a:p>
          <a:p>
            <a:endParaRPr lang="en-US" dirty="0"/>
          </a:p>
          <a:p>
            <a:r>
              <a:rPr lang="en-US" dirty="0"/>
              <a:t>2. </a:t>
            </a:r>
            <a:r>
              <a:rPr lang="en-US" b="1" i="1" dirty="0"/>
              <a:t>Emphasis on short-term profits</a:t>
            </a:r>
            <a:r>
              <a:rPr lang="en-US" dirty="0"/>
              <a:t>: short-term thinking (just the opposite from constancy of purpose to stay in business), fed by fear of unfriendly takeover, and by push from bankers and owners for dividends.</a:t>
            </a:r>
          </a:p>
          <a:p>
            <a:endParaRPr lang="en-US" dirty="0"/>
          </a:p>
          <a:p>
            <a:r>
              <a:rPr lang="en-US" dirty="0"/>
              <a:t>3. </a:t>
            </a:r>
            <a:r>
              <a:rPr lang="en-US" b="1" i="1" dirty="0"/>
              <a:t>Evaluation of performance, merit rating, or annual review</a:t>
            </a:r>
            <a:r>
              <a:rPr lang="en-US" dirty="0"/>
              <a:t>.</a:t>
            </a:r>
          </a:p>
          <a:p>
            <a:endParaRPr lang="en-US" dirty="0"/>
          </a:p>
          <a:p>
            <a:r>
              <a:rPr lang="en-US" dirty="0"/>
              <a:t>4. </a:t>
            </a:r>
            <a:r>
              <a:rPr lang="en-US" b="1" i="1" dirty="0"/>
              <a:t>Mobility of management</a:t>
            </a:r>
            <a:r>
              <a:rPr lang="en-US" dirty="0"/>
              <a:t>; job hopping.</a:t>
            </a:r>
          </a:p>
          <a:p>
            <a:endParaRPr lang="en-US" dirty="0"/>
          </a:p>
          <a:p>
            <a:r>
              <a:rPr lang="en-US" dirty="0"/>
              <a:t>5. </a:t>
            </a:r>
            <a:r>
              <a:rPr lang="en-US" b="1" i="1" dirty="0"/>
              <a:t>Management by use only of visible figures</a:t>
            </a:r>
            <a:r>
              <a:rPr lang="en-US" dirty="0"/>
              <a:t>, with little or no consideration of figures that are unknown or unknowable.</a:t>
            </a:r>
          </a:p>
          <a:p>
            <a:endParaRPr lang="en-US" dirty="0"/>
          </a:p>
          <a:p>
            <a:r>
              <a:rPr lang="en-US" dirty="0"/>
              <a:t>6. </a:t>
            </a:r>
            <a:r>
              <a:rPr lang="en-US" b="1" i="1" dirty="0"/>
              <a:t>Excessive medical costs</a:t>
            </a:r>
            <a:r>
              <a:rPr lang="en-US" dirty="0"/>
              <a:t>. As reported by Dr. Deming in Out of the Crisis (pages 97-98), executives shared with him that the cost of medical care for their employees was amongst their largest overall expenses, not to mention the cost of medical care embedded in the purchase price of what they purchased from their suppliers.</a:t>
            </a:r>
          </a:p>
          <a:p>
            <a:endParaRPr lang="en-US" dirty="0"/>
          </a:p>
          <a:p>
            <a:r>
              <a:rPr lang="en-US" dirty="0"/>
              <a:t>7. </a:t>
            </a:r>
            <a:r>
              <a:rPr lang="en-US" b="1" i="1" dirty="0"/>
              <a:t>Excessive costs of liability</a:t>
            </a:r>
            <a:r>
              <a:rPr lang="en-US" dirty="0"/>
              <a:t>, swelled by lawyers that work on contingency fees.</a:t>
            </a:r>
            <a:endParaRPr lang="pl-PL" dirty="0"/>
          </a:p>
        </p:txBody>
      </p:sp>
      <p:sp>
        <p:nvSpPr>
          <p:cNvPr id="7" name="pole tekstowe 6">
            <a:extLst>
              <a:ext uri="{FF2B5EF4-FFF2-40B4-BE49-F238E27FC236}">
                <a16:creationId xmlns:a16="http://schemas.microsoft.com/office/drawing/2014/main" id="{9AC05A91-4EB0-DC58-984A-A154AB7D9752}"/>
              </a:ext>
            </a:extLst>
          </p:cNvPr>
          <p:cNvSpPr txBox="1"/>
          <p:nvPr/>
        </p:nvSpPr>
        <p:spPr>
          <a:xfrm>
            <a:off x="9055100" y="6199257"/>
            <a:ext cx="3136900" cy="261610"/>
          </a:xfrm>
          <a:prstGeom prst="rect">
            <a:avLst/>
          </a:prstGeom>
          <a:noFill/>
        </p:spPr>
        <p:txBody>
          <a:bodyPr wrap="square">
            <a:spAutoFit/>
          </a:bodyPr>
          <a:lstStyle/>
          <a:p>
            <a:r>
              <a:rPr lang="pl-PL" sz="1100" dirty="0"/>
              <a:t>https://deming.org/explore/seven-deadly-diseases/</a:t>
            </a:r>
          </a:p>
        </p:txBody>
      </p:sp>
      <p:sp>
        <p:nvSpPr>
          <p:cNvPr id="6" name="Symbol zastępczy numeru slajdu 5"/>
          <p:cNvSpPr>
            <a:spLocks noGrp="1"/>
          </p:cNvSpPr>
          <p:nvPr>
            <p:ph type="sldNum" sz="quarter" idx="12"/>
          </p:nvPr>
        </p:nvSpPr>
        <p:spPr/>
        <p:txBody>
          <a:bodyPr/>
          <a:lstStyle/>
          <a:p>
            <a:fld id="{DA1F6755-6A26-47F4-BE25-8C335550B41D}" type="slidenum">
              <a:rPr lang="pl-PL" smtClean="0"/>
              <a:t>38</a:t>
            </a:fld>
            <a:endParaRPr lang="pl-PL"/>
          </a:p>
        </p:txBody>
      </p:sp>
      <p:sp>
        <p:nvSpPr>
          <p:cNvPr id="8" name="Symbol zastępczy stopki 2">
            <a:extLst>
              <a:ext uri="{FF2B5EF4-FFF2-40B4-BE49-F238E27FC236}">
                <a16:creationId xmlns:a16="http://schemas.microsoft.com/office/drawing/2014/main" id="{31298E57-DE20-478E-AF60-52424F23C35A}"/>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9" name="Symbol zastępczy daty 3">
            <a:extLst>
              <a:ext uri="{FF2B5EF4-FFF2-40B4-BE49-F238E27FC236}">
                <a16:creationId xmlns:a16="http://schemas.microsoft.com/office/drawing/2014/main" id="{28E67DD4-283E-4FB5-99AD-859905FC97B4}"/>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42015676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id="{4C84C964-A326-8653-5443-37B59B19C687}"/>
              </a:ext>
            </a:extLst>
          </p:cNvPr>
          <p:cNvPicPr>
            <a:picLocks noChangeAspect="1"/>
          </p:cNvPicPr>
          <p:nvPr/>
        </p:nvPicPr>
        <p:blipFill rotWithShape="1">
          <a:blip r:embed="rId2"/>
          <a:srcRect l="55970" t="11776" r="15597" b="4117"/>
          <a:stretch/>
        </p:blipFill>
        <p:spPr>
          <a:xfrm>
            <a:off x="3653762" y="1017702"/>
            <a:ext cx="4884476" cy="4644233"/>
          </a:xfrm>
          <a:prstGeom prst="rect">
            <a:avLst/>
          </a:prstGeom>
        </p:spPr>
      </p:pic>
      <p:sp>
        <p:nvSpPr>
          <p:cNvPr id="7" name="pole tekstowe 6">
            <a:extLst>
              <a:ext uri="{FF2B5EF4-FFF2-40B4-BE49-F238E27FC236}">
                <a16:creationId xmlns:a16="http://schemas.microsoft.com/office/drawing/2014/main" id="{B32D2BEB-52A8-3A4E-A0E7-39EB7222EE5D}"/>
              </a:ext>
            </a:extLst>
          </p:cNvPr>
          <p:cNvSpPr txBox="1"/>
          <p:nvPr/>
        </p:nvSpPr>
        <p:spPr>
          <a:xfrm>
            <a:off x="5093957" y="135501"/>
            <a:ext cx="8529929" cy="523220"/>
          </a:xfrm>
          <a:prstGeom prst="rect">
            <a:avLst/>
          </a:prstGeom>
          <a:noFill/>
        </p:spPr>
        <p:txBody>
          <a:bodyPr wrap="square">
            <a:spAutoFit/>
          </a:bodyPr>
          <a:lstStyle/>
          <a:p>
            <a:r>
              <a:rPr lang="en-US" sz="2800" dirty="0">
                <a:solidFill>
                  <a:schemeClr val="bg1"/>
                </a:solidFill>
              </a:rPr>
              <a:t>EFQM Model - </a:t>
            </a:r>
            <a:r>
              <a:rPr lang="en-US" sz="1800" b="0" i="0" u="none" strike="noStrike" baseline="0" dirty="0">
                <a:solidFill>
                  <a:schemeClr val="bg1"/>
                </a:solidFill>
                <a:latin typeface="Arial" panose="020B0604020202020204" pitchFamily="34" charset="0"/>
              </a:rPr>
              <a:t>European Foundation</a:t>
            </a:r>
            <a:r>
              <a:rPr lang="en-US" dirty="0">
                <a:solidFill>
                  <a:schemeClr val="bg1"/>
                </a:solidFill>
                <a:latin typeface="Arial" panose="020B0604020202020204" pitchFamily="34" charset="0"/>
              </a:rPr>
              <a:t> </a:t>
            </a:r>
            <a:r>
              <a:rPr lang="en-US" sz="1800" b="0" i="0" u="none" strike="noStrike" baseline="0" dirty="0">
                <a:solidFill>
                  <a:schemeClr val="bg1"/>
                </a:solidFill>
                <a:latin typeface="Arial" panose="020B0604020202020204" pitchFamily="34" charset="0"/>
              </a:rPr>
              <a:t>for Quality Management</a:t>
            </a:r>
            <a:endParaRPr lang="en-US" sz="2800" dirty="0">
              <a:solidFill>
                <a:schemeClr val="bg1"/>
              </a:solidFill>
            </a:endParaRPr>
          </a:p>
        </p:txBody>
      </p:sp>
      <p:sp>
        <p:nvSpPr>
          <p:cNvPr id="9" name="pole tekstowe 8">
            <a:extLst>
              <a:ext uri="{FF2B5EF4-FFF2-40B4-BE49-F238E27FC236}">
                <a16:creationId xmlns:a16="http://schemas.microsoft.com/office/drawing/2014/main" id="{5547EE0A-9CF5-354A-7740-ABF101DC0B5D}"/>
              </a:ext>
            </a:extLst>
          </p:cNvPr>
          <p:cNvSpPr txBox="1"/>
          <p:nvPr/>
        </p:nvSpPr>
        <p:spPr>
          <a:xfrm>
            <a:off x="681293" y="5697750"/>
            <a:ext cx="10829414" cy="646331"/>
          </a:xfrm>
          <a:prstGeom prst="rect">
            <a:avLst/>
          </a:prstGeom>
          <a:noFill/>
        </p:spPr>
        <p:txBody>
          <a:bodyPr wrap="square">
            <a:spAutoFit/>
          </a:bodyPr>
          <a:lstStyle/>
          <a:p>
            <a:r>
              <a:rPr lang="en-US" i="1" dirty="0"/>
              <a:t>„The EFQM Model not only remains relevant but continues to set the management agenda for any </a:t>
            </a:r>
            <a:r>
              <a:rPr lang="en-US" i="1" dirty="0" err="1"/>
              <a:t>organisation</a:t>
            </a:r>
            <a:endParaRPr lang="en-US" i="1" dirty="0"/>
          </a:p>
          <a:p>
            <a:r>
              <a:rPr lang="en-US" i="1" dirty="0"/>
              <a:t>wanting a long term, sustainable future.”</a:t>
            </a:r>
            <a:r>
              <a:rPr lang="pl-PL" i="1" dirty="0"/>
              <a:t> - </a:t>
            </a:r>
            <a:r>
              <a:rPr lang="en-US" dirty="0">
                <a:hlinkClick r:id="rId3"/>
              </a:rPr>
              <a:t>EFQM Model Change Management Framework | EFQM</a:t>
            </a:r>
            <a:endParaRPr lang="en-US" i="1" dirty="0"/>
          </a:p>
        </p:txBody>
      </p:sp>
      <p:sp>
        <p:nvSpPr>
          <p:cNvPr id="11" name="pole tekstowe 10">
            <a:extLst>
              <a:ext uri="{FF2B5EF4-FFF2-40B4-BE49-F238E27FC236}">
                <a16:creationId xmlns:a16="http://schemas.microsoft.com/office/drawing/2014/main" id="{8CFC6AB6-5B81-C5E9-FAA8-6AFD3E7F025E}"/>
              </a:ext>
            </a:extLst>
          </p:cNvPr>
          <p:cNvSpPr txBox="1"/>
          <p:nvPr/>
        </p:nvSpPr>
        <p:spPr>
          <a:xfrm>
            <a:off x="10092655" y="6220970"/>
            <a:ext cx="2099345" cy="246221"/>
          </a:xfrm>
          <a:prstGeom prst="rect">
            <a:avLst/>
          </a:prstGeom>
          <a:noFill/>
        </p:spPr>
        <p:txBody>
          <a:bodyPr wrap="square">
            <a:spAutoFit/>
          </a:bodyPr>
          <a:lstStyle/>
          <a:p>
            <a:r>
              <a:rPr lang="pl-PL" sz="1000" dirty="0"/>
              <a:t>https://www.efqm.org/efqm-model</a:t>
            </a:r>
          </a:p>
        </p:txBody>
      </p:sp>
      <p:sp>
        <p:nvSpPr>
          <p:cNvPr id="4" name="Symbol zastępczy numeru slajdu 3"/>
          <p:cNvSpPr>
            <a:spLocks noGrp="1"/>
          </p:cNvSpPr>
          <p:nvPr>
            <p:ph type="sldNum" sz="quarter" idx="12"/>
          </p:nvPr>
        </p:nvSpPr>
        <p:spPr/>
        <p:txBody>
          <a:bodyPr/>
          <a:lstStyle/>
          <a:p>
            <a:fld id="{DA1F6755-6A26-47F4-BE25-8C335550B41D}" type="slidenum">
              <a:rPr lang="pl-PL" smtClean="0"/>
              <a:t>39</a:t>
            </a:fld>
            <a:endParaRPr lang="pl-PL"/>
          </a:p>
        </p:txBody>
      </p:sp>
      <p:sp>
        <p:nvSpPr>
          <p:cNvPr id="10" name="Symbol zastępczy stopki 2">
            <a:extLst>
              <a:ext uri="{FF2B5EF4-FFF2-40B4-BE49-F238E27FC236}">
                <a16:creationId xmlns:a16="http://schemas.microsoft.com/office/drawing/2014/main" id="{E9FB57B2-A3F4-492C-ADE4-0DF5ECBFB6AA}"/>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2" name="Symbol zastępczy daty 3">
            <a:extLst>
              <a:ext uri="{FF2B5EF4-FFF2-40B4-BE49-F238E27FC236}">
                <a16:creationId xmlns:a16="http://schemas.microsoft.com/office/drawing/2014/main" id="{7E400E23-6EA6-4FE3-A105-090E3DE35C32}"/>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729968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stopki 2">
            <a:extLst>
              <a:ext uri="{FF2B5EF4-FFF2-40B4-BE49-F238E27FC236}">
                <a16:creationId xmlns:a16="http://schemas.microsoft.com/office/drawing/2014/main" id="{53958386-CC2D-4BF2-9F25-8568B888694A}"/>
              </a:ext>
            </a:extLst>
          </p:cNvPr>
          <p:cNvSpPr>
            <a:spLocks noGrp="1"/>
          </p:cNvSpPr>
          <p:nvPr>
            <p:ph type="ftr" sz="quarter" idx="11"/>
          </p:nvPr>
        </p:nvSpPr>
        <p:spPr/>
        <p:txBody>
          <a:bodyPr/>
          <a:lstStyle/>
          <a:p>
            <a:r>
              <a:rPr lang="en-US" dirty="0"/>
              <a:t>5th ALICE Upgrade Week in </a:t>
            </a:r>
            <a:r>
              <a:rPr lang="en-US" dirty="0" err="1"/>
              <a:t>Krak</a:t>
            </a:r>
            <a:r>
              <a:rPr lang="pl-PL" dirty="0"/>
              <a:t>o</a:t>
            </a:r>
            <a:r>
              <a:rPr lang="en-US" dirty="0"/>
              <a:t>w</a:t>
            </a:r>
            <a:endParaRPr lang="pl-PL" dirty="0"/>
          </a:p>
        </p:txBody>
      </p:sp>
      <p:sp>
        <p:nvSpPr>
          <p:cNvPr id="4" name="Symbol zastępczy numeru slajdu 3">
            <a:extLst>
              <a:ext uri="{FF2B5EF4-FFF2-40B4-BE49-F238E27FC236}">
                <a16:creationId xmlns:a16="http://schemas.microsoft.com/office/drawing/2014/main" id="{576EB050-6415-4955-A177-B8BFAB35E333}"/>
              </a:ext>
            </a:extLst>
          </p:cNvPr>
          <p:cNvSpPr>
            <a:spLocks noGrp="1"/>
          </p:cNvSpPr>
          <p:nvPr>
            <p:ph type="sldNum" sz="quarter" idx="12"/>
          </p:nvPr>
        </p:nvSpPr>
        <p:spPr/>
        <p:txBody>
          <a:bodyPr/>
          <a:lstStyle/>
          <a:p>
            <a:fld id="{DA1F6755-6A26-47F4-BE25-8C335550B41D}" type="slidenum">
              <a:rPr lang="pl-PL" smtClean="0"/>
              <a:t>4</a:t>
            </a:fld>
            <a:endParaRPr lang="pl-PL"/>
          </a:p>
        </p:txBody>
      </p:sp>
      <p:pic>
        <p:nvPicPr>
          <p:cNvPr id="5" name="Obraz 4">
            <a:extLst>
              <a:ext uri="{FF2B5EF4-FFF2-40B4-BE49-F238E27FC236}">
                <a16:creationId xmlns:a16="http://schemas.microsoft.com/office/drawing/2014/main" id="{68809B9A-3F25-4FF1-A1E1-E32F2B0FB1DE}"/>
              </a:ext>
            </a:extLst>
          </p:cNvPr>
          <p:cNvPicPr>
            <a:picLocks noChangeAspect="1"/>
          </p:cNvPicPr>
          <p:nvPr/>
        </p:nvPicPr>
        <p:blipFill>
          <a:blip r:embed="rId2"/>
          <a:stretch>
            <a:fillRect/>
          </a:stretch>
        </p:blipFill>
        <p:spPr>
          <a:xfrm>
            <a:off x="1771478" y="1018094"/>
            <a:ext cx="9302922" cy="5319343"/>
          </a:xfrm>
          <a:prstGeom prst="rect">
            <a:avLst/>
          </a:prstGeom>
        </p:spPr>
      </p:pic>
      <p:sp>
        <p:nvSpPr>
          <p:cNvPr id="7" name="Prostokąt 6">
            <a:extLst>
              <a:ext uri="{FF2B5EF4-FFF2-40B4-BE49-F238E27FC236}">
                <a16:creationId xmlns:a16="http://schemas.microsoft.com/office/drawing/2014/main" id="{AF203CD9-F600-4F4B-9205-A3ECB301A832}"/>
              </a:ext>
            </a:extLst>
          </p:cNvPr>
          <p:cNvSpPr/>
          <p:nvPr/>
        </p:nvSpPr>
        <p:spPr>
          <a:xfrm>
            <a:off x="5228492" y="177104"/>
            <a:ext cx="6811108" cy="467244"/>
          </a:xfrm>
          <a:prstGeom prst="rect">
            <a:avLst/>
          </a:prstGeom>
        </p:spPr>
        <p:txBody>
          <a:bodyPr wrap="square">
            <a:spAutoFit/>
          </a:bodyPr>
          <a:lstStyle/>
          <a:p>
            <a:pPr lvl="1">
              <a:lnSpc>
                <a:spcPct val="106000"/>
              </a:lnSpc>
              <a:spcBef>
                <a:spcPts val="200"/>
              </a:spcBef>
            </a:pPr>
            <a:r>
              <a:rPr lang="pl-PL" sz="24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PRELIMINARY P&amp;ID DIAGRAM FOR FOCAL</a:t>
            </a:r>
            <a:endParaRPr lang="en-US" sz="24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8" name="Symbol zastępczy daty 3">
            <a:extLst>
              <a:ext uri="{FF2B5EF4-FFF2-40B4-BE49-F238E27FC236}">
                <a16:creationId xmlns:a16="http://schemas.microsoft.com/office/drawing/2014/main" id="{67AC22DC-B54B-4ECD-BA84-A6C183F6F25A}"/>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7762845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a 1">
            <a:extLst>
              <a:ext uri="{FF2B5EF4-FFF2-40B4-BE49-F238E27FC236}">
                <a16:creationId xmlns:a16="http://schemas.microsoft.com/office/drawing/2014/main" id="{D1D3B756-6853-4399-A7F3-D430F9E34164}"/>
              </a:ext>
            </a:extLst>
          </p:cNvPr>
          <p:cNvGrpSpPr/>
          <p:nvPr/>
        </p:nvGrpSpPr>
        <p:grpSpPr>
          <a:xfrm>
            <a:off x="3463458" y="1422598"/>
            <a:ext cx="4807473" cy="4060107"/>
            <a:chOff x="3463458" y="1422598"/>
            <a:chExt cx="4807473" cy="4060107"/>
          </a:xfrm>
        </p:grpSpPr>
        <p:sp>
          <p:nvSpPr>
            <p:cNvPr id="35" name="Schemat blokowy: lub 34">
              <a:extLst>
                <a:ext uri="{FF2B5EF4-FFF2-40B4-BE49-F238E27FC236}">
                  <a16:creationId xmlns:a16="http://schemas.microsoft.com/office/drawing/2014/main" id="{542EE2AE-7967-3841-09AD-38158510D2A6}"/>
                </a:ext>
              </a:extLst>
            </p:cNvPr>
            <p:cNvSpPr/>
            <p:nvPr/>
          </p:nvSpPr>
          <p:spPr>
            <a:xfrm>
              <a:off x="3463458" y="1422598"/>
              <a:ext cx="4807473" cy="4060107"/>
            </a:xfrm>
            <a:prstGeom prst="flowChartOr">
              <a:avLst/>
            </a:prstGeom>
            <a:solidFill>
              <a:schemeClr val="accent2">
                <a:lumMod val="20000"/>
                <a:lumOff val="80000"/>
                <a:alpha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alpha val="15000"/>
                  </a:schemeClr>
                </a:solidFill>
              </a:endParaRPr>
            </a:p>
          </p:txBody>
        </p:sp>
        <p:sp>
          <p:nvSpPr>
            <p:cNvPr id="36" name="pole tekstowe 35">
              <a:extLst>
                <a:ext uri="{FF2B5EF4-FFF2-40B4-BE49-F238E27FC236}">
                  <a16:creationId xmlns:a16="http://schemas.microsoft.com/office/drawing/2014/main" id="{639FC87B-49EF-F877-70FD-9889DFA6291B}"/>
                </a:ext>
              </a:extLst>
            </p:cNvPr>
            <p:cNvSpPr txBox="1"/>
            <p:nvPr/>
          </p:nvSpPr>
          <p:spPr>
            <a:xfrm>
              <a:off x="6052609" y="2189223"/>
              <a:ext cx="1774659" cy="769441"/>
            </a:xfrm>
            <a:prstGeom prst="rect">
              <a:avLst/>
            </a:prstGeom>
            <a:noFill/>
          </p:spPr>
          <p:txBody>
            <a:bodyPr wrap="square" rtlCol="0">
              <a:spAutoFit/>
            </a:bodyPr>
            <a:lstStyle/>
            <a:p>
              <a:r>
                <a:rPr lang="en-US" sz="4400" dirty="0">
                  <a:solidFill>
                    <a:schemeClr val="tx1">
                      <a:alpha val="15000"/>
                    </a:schemeClr>
                  </a:solidFill>
                  <a:latin typeface="Arial Black" panose="020B0A04020102020204" pitchFamily="34" charset="0"/>
                </a:rPr>
                <a:t>Plan</a:t>
              </a:r>
            </a:p>
          </p:txBody>
        </p:sp>
        <p:sp>
          <p:nvSpPr>
            <p:cNvPr id="37" name="pole tekstowe 36">
              <a:extLst>
                <a:ext uri="{FF2B5EF4-FFF2-40B4-BE49-F238E27FC236}">
                  <a16:creationId xmlns:a16="http://schemas.microsoft.com/office/drawing/2014/main" id="{510EECB1-4A44-5CAE-ADF1-64BE62C89203}"/>
                </a:ext>
              </a:extLst>
            </p:cNvPr>
            <p:cNvSpPr txBox="1"/>
            <p:nvPr/>
          </p:nvSpPr>
          <p:spPr>
            <a:xfrm>
              <a:off x="4221661" y="2189219"/>
              <a:ext cx="1645533" cy="769441"/>
            </a:xfrm>
            <a:prstGeom prst="rect">
              <a:avLst/>
            </a:prstGeom>
            <a:noFill/>
          </p:spPr>
          <p:txBody>
            <a:bodyPr wrap="square" rtlCol="0">
              <a:spAutoFit/>
            </a:bodyPr>
            <a:lstStyle/>
            <a:p>
              <a:r>
                <a:rPr lang="en-US" sz="4400" dirty="0">
                  <a:solidFill>
                    <a:schemeClr val="tx1">
                      <a:alpha val="15000"/>
                    </a:schemeClr>
                  </a:solidFill>
                  <a:latin typeface="Arial Black" panose="020B0A04020102020204" pitchFamily="34" charset="0"/>
                </a:rPr>
                <a:t>Act</a:t>
              </a:r>
            </a:p>
          </p:txBody>
        </p:sp>
        <p:sp>
          <p:nvSpPr>
            <p:cNvPr id="38" name="pole tekstowe 37">
              <a:extLst>
                <a:ext uri="{FF2B5EF4-FFF2-40B4-BE49-F238E27FC236}">
                  <a16:creationId xmlns:a16="http://schemas.microsoft.com/office/drawing/2014/main" id="{FBF78C1A-1E0B-E418-AEE8-8EE755C869B2}"/>
                </a:ext>
              </a:extLst>
            </p:cNvPr>
            <p:cNvSpPr txBox="1"/>
            <p:nvPr/>
          </p:nvSpPr>
          <p:spPr>
            <a:xfrm>
              <a:off x="3830971" y="3835963"/>
              <a:ext cx="2277921" cy="769441"/>
            </a:xfrm>
            <a:prstGeom prst="rect">
              <a:avLst/>
            </a:prstGeom>
            <a:noFill/>
          </p:spPr>
          <p:txBody>
            <a:bodyPr wrap="square" rtlCol="0">
              <a:spAutoFit/>
            </a:bodyPr>
            <a:lstStyle/>
            <a:p>
              <a:r>
                <a:rPr lang="en-US" sz="4400" dirty="0">
                  <a:solidFill>
                    <a:schemeClr val="tx1">
                      <a:alpha val="15000"/>
                    </a:schemeClr>
                  </a:solidFill>
                  <a:latin typeface="Arial Black" panose="020B0A04020102020204" pitchFamily="34" charset="0"/>
                </a:rPr>
                <a:t>Study</a:t>
              </a:r>
            </a:p>
          </p:txBody>
        </p:sp>
        <p:sp>
          <p:nvSpPr>
            <p:cNvPr id="39" name="pole tekstowe 38">
              <a:extLst>
                <a:ext uri="{FF2B5EF4-FFF2-40B4-BE49-F238E27FC236}">
                  <a16:creationId xmlns:a16="http://schemas.microsoft.com/office/drawing/2014/main" id="{B6F4259C-0312-C86C-CEC4-0418A6E1EB91}"/>
                </a:ext>
              </a:extLst>
            </p:cNvPr>
            <p:cNvSpPr txBox="1"/>
            <p:nvPr/>
          </p:nvSpPr>
          <p:spPr>
            <a:xfrm>
              <a:off x="6162484" y="3864131"/>
              <a:ext cx="1370726" cy="769441"/>
            </a:xfrm>
            <a:prstGeom prst="rect">
              <a:avLst/>
            </a:prstGeom>
            <a:noFill/>
          </p:spPr>
          <p:txBody>
            <a:bodyPr wrap="square" rtlCol="0">
              <a:spAutoFit/>
            </a:bodyPr>
            <a:lstStyle/>
            <a:p>
              <a:r>
                <a:rPr lang="en-US" sz="4400" dirty="0">
                  <a:solidFill>
                    <a:schemeClr val="tx1">
                      <a:alpha val="15000"/>
                    </a:schemeClr>
                  </a:solidFill>
                  <a:latin typeface="Arial Black" panose="020B0A04020102020204" pitchFamily="34" charset="0"/>
                </a:rPr>
                <a:t>Do</a:t>
              </a:r>
            </a:p>
          </p:txBody>
        </p:sp>
      </p:grpSp>
      <p:sp>
        <p:nvSpPr>
          <p:cNvPr id="5" name="pole tekstowe 4">
            <a:extLst>
              <a:ext uri="{FF2B5EF4-FFF2-40B4-BE49-F238E27FC236}">
                <a16:creationId xmlns:a16="http://schemas.microsoft.com/office/drawing/2014/main" id="{185AC5BF-C046-0D33-A4C7-9F4C0C92ECBE}"/>
              </a:ext>
            </a:extLst>
          </p:cNvPr>
          <p:cNvSpPr txBox="1"/>
          <p:nvPr/>
        </p:nvSpPr>
        <p:spPr>
          <a:xfrm>
            <a:off x="2012123" y="1496656"/>
            <a:ext cx="2346791" cy="368300"/>
          </a:xfrm>
          <a:prstGeom prst="rect">
            <a:avLst/>
          </a:prstGeom>
          <a:solidFill>
            <a:srgbClr val="ED7D31">
              <a:lumMod val="40000"/>
              <a:lumOff val="60000"/>
            </a:srgbClr>
          </a:solidFill>
          <a:ln>
            <a:solidFill>
              <a:schemeClr val="tx1"/>
            </a:solidFill>
          </a:ln>
          <a:effectLst>
            <a:outerShdw blurRad="50800" dist="38100" dir="8100000" algn="tr" rotWithShape="0">
              <a:prstClr val="black">
                <a:alpha val="40000"/>
              </a:prstClr>
            </a:outerShdw>
          </a:effectLst>
        </p:spPr>
        <p:txBody>
          <a:bodyPr wrap="square">
            <a:spAutoFit/>
          </a:bodyPr>
          <a:lstStyle/>
          <a:p>
            <a:pPr eaLnBrk="1" fontAlgn="auto" hangingPunct="1">
              <a:spcBef>
                <a:spcPts val="0"/>
              </a:spcBef>
              <a:spcAft>
                <a:spcPts val="0"/>
              </a:spcAft>
              <a:defRPr/>
            </a:pPr>
            <a:r>
              <a:rPr lang="pl-PL" sz="1800" kern="0" dirty="0">
                <a:solidFill>
                  <a:prstClr val="black"/>
                </a:solidFill>
                <a:latin typeface="Calibri" panose="020F0502020204030204"/>
                <a:ea typeface="+mn-ea"/>
              </a:rPr>
              <a:t>d</a:t>
            </a:r>
            <a:r>
              <a:rPr lang="en-US" sz="1800" kern="0" dirty="0" err="1">
                <a:solidFill>
                  <a:prstClr val="black"/>
                </a:solidFill>
                <a:latin typeface="Calibri" panose="020F0502020204030204"/>
                <a:ea typeface="+mn-ea"/>
              </a:rPr>
              <a:t>aily</a:t>
            </a:r>
            <a:r>
              <a:rPr lang="en-US" sz="1800" kern="0" dirty="0">
                <a:solidFill>
                  <a:prstClr val="black"/>
                </a:solidFill>
                <a:latin typeface="Calibri" panose="020F0502020204030204"/>
                <a:ea typeface="+mn-ea"/>
              </a:rPr>
              <a:t> / shifts report</a:t>
            </a:r>
          </a:p>
        </p:txBody>
      </p:sp>
      <p:sp>
        <p:nvSpPr>
          <p:cNvPr id="6" name="pole tekstowe 5">
            <a:extLst>
              <a:ext uri="{FF2B5EF4-FFF2-40B4-BE49-F238E27FC236}">
                <a16:creationId xmlns:a16="http://schemas.microsoft.com/office/drawing/2014/main" id="{E620398D-E572-3D47-0BBF-C30B41C120F8}"/>
              </a:ext>
            </a:extLst>
          </p:cNvPr>
          <p:cNvSpPr txBox="1"/>
          <p:nvPr/>
        </p:nvSpPr>
        <p:spPr>
          <a:xfrm>
            <a:off x="4801393" y="5490356"/>
            <a:ext cx="2589213" cy="368300"/>
          </a:xfrm>
          <a:prstGeom prst="rect">
            <a:avLst/>
          </a:prstGeom>
          <a:solidFill>
            <a:schemeClr val="accent1">
              <a:lumMod val="60000"/>
              <a:lumOff val="40000"/>
            </a:schemeClr>
          </a:solidFill>
          <a:ln>
            <a:solidFill>
              <a:schemeClr val="tx1"/>
            </a:solidFill>
          </a:ln>
          <a:effectLst>
            <a:outerShdw blurRad="50800" dist="38100" dir="8100000" algn="tr" rotWithShape="0">
              <a:prstClr val="black">
                <a:alpha val="40000"/>
              </a:prstClr>
            </a:outerShdw>
          </a:effectLst>
        </p:spPr>
        <p:txBody>
          <a:bodyPr wrap="square">
            <a:spAutoFit/>
          </a:bodyPr>
          <a:lstStyle/>
          <a:p>
            <a:pPr eaLnBrk="1" fontAlgn="auto" hangingPunct="1">
              <a:spcBef>
                <a:spcPts val="0"/>
              </a:spcBef>
              <a:spcAft>
                <a:spcPts val="0"/>
              </a:spcAft>
              <a:defRPr/>
            </a:pPr>
            <a:r>
              <a:rPr lang="en-US" b="0" i="0" dirty="0">
                <a:solidFill>
                  <a:srgbClr val="000000"/>
                </a:solidFill>
                <a:effectLst/>
                <a:latin typeface="Roboto" panose="02000000000000000000" pitchFamily="2" charset="0"/>
              </a:rPr>
              <a:t>daily meeting – briefing</a:t>
            </a:r>
            <a:endParaRPr lang="en-US" sz="1800" kern="0" dirty="0">
              <a:solidFill>
                <a:prstClr val="black"/>
              </a:solidFill>
              <a:latin typeface="Calibri" panose="020F0502020204030204"/>
            </a:endParaRPr>
          </a:p>
        </p:txBody>
      </p:sp>
      <p:sp>
        <p:nvSpPr>
          <p:cNvPr id="7" name="pole tekstowe 6">
            <a:extLst>
              <a:ext uri="{FF2B5EF4-FFF2-40B4-BE49-F238E27FC236}">
                <a16:creationId xmlns:a16="http://schemas.microsoft.com/office/drawing/2014/main" id="{97668C2A-B587-6C54-BE75-748B4C8C37D4}"/>
              </a:ext>
            </a:extLst>
          </p:cNvPr>
          <p:cNvSpPr txBox="1"/>
          <p:nvPr/>
        </p:nvSpPr>
        <p:spPr>
          <a:xfrm>
            <a:off x="32694" y="5106814"/>
            <a:ext cx="4419600" cy="369332"/>
          </a:xfrm>
          <a:prstGeom prst="rect">
            <a:avLst/>
          </a:prstGeom>
          <a:solidFill>
            <a:srgbClr val="70AD47">
              <a:lumMod val="40000"/>
              <a:lumOff val="60000"/>
            </a:srgbClr>
          </a:solidFill>
          <a:ln>
            <a:solidFill>
              <a:schemeClr val="tx1"/>
            </a:solidFill>
          </a:ln>
          <a:effectLst>
            <a:outerShdw blurRad="50800" dist="38100" dir="8100000" algn="tr" rotWithShape="0">
              <a:prstClr val="black">
                <a:alpha val="40000"/>
              </a:prstClr>
            </a:outerShdw>
          </a:effectLst>
        </p:spPr>
        <p:txBody>
          <a:bodyPr>
            <a:spAutoFit/>
          </a:bodyPr>
          <a:lstStyle/>
          <a:p>
            <a:pPr eaLnBrk="1" fontAlgn="auto" hangingPunct="1">
              <a:spcBef>
                <a:spcPts val="0"/>
              </a:spcBef>
              <a:spcAft>
                <a:spcPts val="0"/>
              </a:spcAft>
              <a:defRPr/>
            </a:pPr>
            <a:r>
              <a:rPr lang="en-US" sz="1800" b="1" kern="0" dirty="0">
                <a:solidFill>
                  <a:prstClr val="black"/>
                </a:solidFill>
                <a:latin typeface="Calibri" panose="020F0502020204030204"/>
                <a:ea typeface="+mn-ea"/>
              </a:rPr>
              <a:t>dedicated system for QC and QA support</a:t>
            </a:r>
            <a:endParaRPr lang="en-US" sz="1800" kern="0" dirty="0">
              <a:solidFill>
                <a:prstClr val="black"/>
              </a:solidFill>
              <a:latin typeface="Calibri" panose="020F0502020204030204"/>
              <a:ea typeface="+mn-ea"/>
            </a:endParaRPr>
          </a:p>
        </p:txBody>
      </p:sp>
      <p:sp>
        <p:nvSpPr>
          <p:cNvPr id="8" name="pole tekstowe 7">
            <a:extLst>
              <a:ext uri="{FF2B5EF4-FFF2-40B4-BE49-F238E27FC236}">
                <a16:creationId xmlns:a16="http://schemas.microsoft.com/office/drawing/2014/main" id="{ADF33308-10F0-60C3-FB48-097FBDFD889C}"/>
              </a:ext>
            </a:extLst>
          </p:cNvPr>
          <p:cNvSpPr txBox="1"/>
          <p:nvPr/>
        </p:nvSpPr>
        <p:spPr>
          <a:xfrm>
            <a:off x="7787663" y="4687506"/>
            <a:ext cx="3914032" cy="584775"/>
          </a:xfrm>
          <a:prstGeom prst="rect">
            <a:avLst/>
          </a:prstGeom>
          <a:solidFill>
            <a:srgbClr val="FFC000">
              <a:lumMod val="40000"/>
              <a:lumOff val="60000"/>
            </a:srgbClr>
          </a:solidFill>
          <a:ln>
            <a:solidFill>
              <a:schemeClr val="tx1"/>
            </a:solidFill>
          </a:ln>
          <a:effectLst>
            <a:outerShdw blurRad="50800" dist="38100" dir="2700000" algn="tl" rotWithShape="0">
              <a:prstClr val="black">
                <a:alpha val="40000"/>
              </a:prstClr>
            </a:outerShdw>
          </a:effectLst>
        </p:spPr>
        <p:txBody>
          <a:bodyPr wrap="square">
            <a:spAutoFit/>
          </a:bodyPr>
          <a:lstStyle/>
          <a:p>
            <a:pPr eaLnBrk="1" fontAlgn="auto" hangingPunct="1">
              <a:spcBef>
                <a:spcPts val="0"/>
              </a:spcBef>
              <a:spcAft>
                <a:spcPts val="0"/>
              </a:spcAft>
              <a:defRPr/>
            </a:pPr>
            <a:r>
              <a:rPr lang="en-US" sz="1600" b="0" i="0" dirty="0">
                <a:solidFill>
                  <a:srgbClr val="000000"/>
                </a:solidFill>
                <a:effectLst/>
                <a:latin typeface="Roboto" panose="02000000000000000000" pitchFamily="2" charset="0"/>
              </a:rPr>
              <a:t>providing access to control data and relevant information</a:t>
            </a:r>
            <a:endParaRPr lang="en-US" sz="1600" kern="0" dirty="0">
              <a:solidFill>
                <a:prstClr val="black"/>
              </a:solidFill>
              <a:latin typeface="Calibri" panose="020F0502020204030204"/>
            </a:endParaRPr>
          </a:p>
        </p:txBody>
      </p:sp>
      <p:sp>
        <p:nvSpPr>
          <p:cNvPr id="14" name="pole tekstowe 13">
            <a:extLst>
              <a:ext uri="{FF2B5EF4-FFF2-40B4-BE49-F238E27FC236}">
                <a16:creationId xmlns:a16="http://schemas.microsoft.com/office/drawing/2014/main" id="{B51708FB-63BB-D78D-B22A-C158B3CBFC77}"/>
              </a:ext>
            </a:extLst>
          </p:cNvPr>
          <p:cNvSpPr txBox="1"/>
          <p:nvPr/>
        </p:nvSpPr>
        <p:spPr>
          <a:xfrm>
            <a:off x="4221661" y="3119010"/>
            <a:ext cx="3493607" cy="584775"/>
          </a:xfrm>
          <a:prstGeom prst="rect">
            <a:avLst/>
          </a:prstGeom>
          <a:solidFill>
            <a:srgbClr val="00B050"/>
          </a:solidFill>
        </p:spPr>
        <p:txBody>
          <a:bodyPr wrap="square">
            <a:spAutoFit/>
          </a:bodyPr>
          <a:lstStyle/>
          <a:p>
            <a:pPr eaLnBrk="1" fontAlgn="auto" hangingPunct="1">
              <a:spcBef>
                <a:spcPts val="0"/>
              </a:spcBef>
              <a:spcAft>
                <a:spcPts val="0"/>
              </a:spcAft>
              <a:defRPr/>
            </a:pPr>
            <a:r>
              <a:rPr lang="en-US" sz="3200" b="1" i="1" u="sng" dirty="0">
                <a:solidFill>
                  <a:prstClr val="black"/>
                </a:solidFill>
                <a:latin typeface="Calibri" panose="020F0502020204030204"/>
              </a:rPr>
              <a:t>DAI Quality system</a:t>
            </a:r>
          </a:p>
        </p:txBody>
      </p:sp>
      <p:sp>
        <p:nvSpPr>
          <p:cNvPr id="15" name="pole tekstowe 6">
            <a:extLst>
              <a:ext uri="{FF2B5EF4-FFF2-40B4-BE49-F238E27FC236}">
                <a16:creationId xmlns:a16="http://schemas.microsoft.com/office/drawing/2014/main" id="{FD18B615-972D-86F2-1C42-DA12EAB1305A}"/>
              </a:ext>
            </a:extLst>
          </p:cNvPr>
          <p:cNvSpPr txBox="1">
            <a:spLocks noChangeArrowheads="1"/>
          </p:cNvSpPr>
          <p:nvPr/>
        </p:nvSpPr>
        <p:spPr bwMode="auto">
          <a:xfrm>
            <a:off x="7533209" y="1645170"/>
            <a:ext cx="3914031" cy="338554"/>
          </a:xfrm>
          <a:prstGeom prst="rect">
            <a:avLst/>
          </a:prstGeom>
          <a:solidFill>
            <a:srgbClr val="92D050"/>
          </a:solidFill>
          <a:ln w="9525">
            <a:solidFill>
              <a:srgbClr val="231455"/>
            </a:solidFill>
            <a:miter lim="800000"/>
            <a:headEnd/>
            <a:tailEnd/>
          </a:ln>
          <a:effectLst>
            <a:outerShdw blurRad="50800" dist="38100" dir="2700000" algn="tl" rotWithShape="0">
              <a:prstClr val="black">
                <a:alpha val="40000"/>
              </a:prstClr>
            </a:outerShdw>
          </a:effectLst>
        </p:spPr>
        <p:txBody>
          <a:bodyPr wrap="square">
            <a:spAutoFit/>
          </a:bodyPr>
          <a:lstStyle>
            <a:lvl1pPr>
              <a:defRPr sz="900">
                <a:solidFill>
                  <a:schemeClr val="tx1"/>
                </a:solidFill>
                <a:latin typeface="Arial" panose="020B0604020202020204" pitchFamily="34" charset="0"/>
                <a:ea typeface="ＭＳ Ｐゴシック" panose="020B0600070205080204" pitchFamily="34" charset="-128"/>
              </a:defRPr>
            </a:lvl1pPr>
            <a:lvl2pPr marL="742950" indent="-285750">
              <a:defRPr sz="900">
                <a:solidFill>
                  <a:schemeClr val="tx1"/>
                </a:solidFill>
                <a:latin typeface="Arial" panose="020B0604020202020204" pitchFamily="34" charset="0"/>
                <a:ea typeface="ＭＳ Ｐゴシック" panose="020B0600070205080204" pitchFamily="34" charset="-128"/>
              </a:defRPr>
            </a:lvl2pPr>
            <a:lvl3pPr marL="1143000" indent="-228600">
              <a:defRPr sz="900">
                <a:solidFill>
                  <a:schemeClr val="tx1"/>
                </a:solidFill>
                <a:latin typeface="Arial" panose="020B0604020202020204" pitchFamily="34" charset="0"/>
                <a:ea typeface="ＭＳ Ｐゴシック" panose="020B0600070205080204" pitchFamily="34" charset="-128"/>
              </a:defRPr>
            </a:lvl3pPr>
            <a:lvl4pPr marL="1600200" indent="-228600">
              <a:defRPr sz="900">
                <a:solidFill>
                  <a:schemeClr val="tx1"/>
                </a:solidFill>
                <a:latin typeface="Arial" panose="020B0604020202020204" pitchFamily="34" charset="0"/>
                <a:ea typeface="ＭＳ Ｐゴシック" panose="020B0600070205080204" pitchFamily="34" charset="-128"/>
              </a:defRPr>
            </a:lvl4pPr>
            <a:lvl5pPr marL="2057400" indent="-228600">
              <a:defRPr sz="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900">
                <a:solidFill>
                  <a:schemeClr val="tx1"/>
                </a:solidFill>
                <a:latin typeface="Arial" panose="020B0604020202020204" pitchFamily="34" charset="0"/>
                <a:ea typeface="ＭＳ Ｐゴシック" panose="020B0600070205080204" pitchFamily="34" charset="-128"/>
              </a:defRPr>
            </a:lvl9pPr>
          </a:lstStyle>
          <a:p>
            <a:r>
              <a:rPr lang="en-US" sz="1600" b="1" u="sng" dirty="0">
                <a:solidFill>
                  <a:srgbClr val="000000"/>
                </a:solidFill>
                <a:effectLst>
                  <a:outerShdw blurRad="38100" dist="38100" dir="2700000" algn="tl">
                    <a:srgbClr val="000000">
                      <a:alpha val="43137"/>
                    </a:srgbClr>
                  </a:outerShdw>
                </a:effectLst>
                <a:latin typeface="Roboto" panose="02000000000000000000" pitchFamily="2" charset="0"/>
              </a:rPr>
              <a:t>A</a:t>
            </a:r>
            <a:r>
              <a:rPr lang="en-US" sz="1600" b="1" i="0" u="sng" dirty="0">
                <a:solidFill>
                  <a:srgbClr val="000000"/>
                </a:solidFill>
                <a:effectLst>
                  <a:outerShdw blurRad="38100" dist="38100" dir="2700000" algn="tl">
                    <a:srgbClr val="000000">
                      <a:alpha val="43137"/>
                    </a:srgbClr>
                  </a:outerShdw>
                </a:effectLst>
                <a:latin typeface="Roboto" panose="02000000000000000000" pitchFamily="2" charset="0"/>
              </a:rPr>
              <a:t>ction plan</a:t>
            </a:r>
            <a:r>
              <a:rPr lang="pl-PL" sz="1600" b="1" i="0" u="sng" dirty="0">
                <a:solidFill>
                  <a:srgbClr val="000000"/>
                </a:solidFill>
                <a:effectLst>
                  <a:outerShdw blurRad="38100" dist="38100" dir="2700000" algn="tl">
                    <a:srgbClr val="000000">
                      <a:alpha val="43137"/>
                    </a:srgbClr>
                  </a:outerShdw>
                </a:effectLst>
                <a:latin typeface="Roboto" panose="02000000000000000000" pitchFamily="2" charset="0"/>
              </a:rPr>
              <a:t> -</a:t>
            </a:r>
            <a:r>
              <a:rPr lang="en-US" sz="1600" b="1" i="0" u="sng" dirty="0">
                <a:solidFill>
                  <a:srgbClr val="000000"/>
                </a:solidFill>
                <a:effectLst>
                  <a:outerShdw blurRad="38100" dist="38100" dir="2700000" algn="tl">
                    <a:srgbClr val="000000">
                      <a:alpha val="43137"/>
                    </a:srgbClr>
                  </a:outerShdw>
                </a:effectLst>
                <a:latin typeface="Roboto" panose="02000000000000000000" pitchFamily="2" charset="0"/>
              </a:rPr>
              <a:t> </a:t>
            </a:r>
            <a:r>
              <a:rPr lang="pl-PL" sz="1600" b="1" u="sng" dirty="0">
                <a:solidFill>
                  <a:srgbClr val="000000"/>
                </a:solidFill>
                <a:effectLst>
                  <a:outerShdw blurRad="38100" dist="38100" dir="2700000" algn="tl">
                    <a:srgbClr val="000000">
                      <a:alpha val="43137"/>
                    </a:srgbClr>
                  </a:outerShdw>
                </a:effectLst>
                <a:latin typeface="Roboto" panose="02000000000000000000" pitchFamily="2" charset="0"/>
              </a:rPr>
              <a:t>design</a:t>
            </a:r>
            <a:r>
              <a:rPr lang="en-US" sz="1600" b="1" i="0" u="sng" dirty="0">
                <a:solidFill>
                  <a:srgbClr val="000000"/>
                </a:solidFill>
                <a:effectLst>
                  <a:outerShdw blurRad="38100" dist="38100" dir="2700000" algn="tl">
                    <a:srgbClr val="000000">
                      <a:alpha val="43137"/>
                    </a:srgbClr>
                  </a:outerShdw>
                </a:effectLst>
                <a:latin typeface="Roboto" panose="02000000000000000000" pitchFamily="2" charset="0"/>
              </a:rPr>
              <a:t> and optimization</a:t>
            </a:r>
            <a:endParaRPr lang="en-US" altLang="pl-PL" sz="1600" b="1" u="sng" dirty="0">
              <a:effectLst>
                <a:outerShdw blurRad="38100" dist="38100" dir="2700000" algn="tl">
                  <a:srgbClr val="000000">
                    <a:alpha val="43137"/>
                  </a:srgbClr>
                </a:outerShdw>
              </a:effectLst>
            </a:endParaRPr>
          </a:p>
        </p:txBody>
      </p:sp>
      <p:sp>
        <p:nvSpPr>
          <p:cNvPr id="21" name="pole tekstowe 20">
            <a:extLst>
              <a:ext uri="{FF2B5EF4-FFF2-40B4-BE49-F238E27FC236}">
                <a16:creationId xmlns:a16="http://schemas.microsoft.com/office/drawing/2014/main" id="{1966DB90-AB1A-0A01-03C3-435E41386062}"/>
              </a:ext>
            </a:extLst>
          </p:cNvPr>
          <p:cNvSpPr txBox="1"/>
          <p:nvPr/>
        </p:nvSpPr>
        <p:spPr>
          <a:xfrm>
            <a:off x="1116667" y="3267985"/>
            <a:ext cx="2346791" cy="369332"/>
          </a:xfrm>
          <a:prstGeom prst="rect">
            <a:avLst/>
          </a:prstGeom>
          <a:solidFill>
            <a:schemeClr val="accent2">
              <a:lumMod val="60000"/>
              <a:lumOff val="40000"/>
            </a:schemeClr>
          </a:solidFill>
          <a:ln>
            <a:solidFill>
              <a:schemeClr val="tx1"/>
            </a:solidFill>
          </a:ln>
          <a:effectLst>
            <a:outerShdw blurRad="50800" dist="38100" dir="8100000" algn="tr" rotWithShape="0">
              <a:prstClr val="black">
                <a:alpha val="40000"/>
              </a:prstClr>
            </a:outerShdw>
          </a:effectLst>
        </p:spPr>
        <p:txBody>
          <a:bodyPr wrap="square">
            <a:spAutoFit/>
          </a:bodyPr>
          <a:lstStyle/>
          <a:p>
            <a:r>
              <a:rPr lang="en-US" dirty="0"/>
              <a:t> team management</a:t>
            </a:r>
          </a:p>
        </p:txBody>
      </p:sp>
      <p:sp>
        <p:nvSpPr>
          <p:cNvPr id="28" name="pole tekstowe 27">
            <a:extLst>
              <a:ext uri="{FF2B5EF4-FFF2-40B4-BE49-F238E27FC236}">
                <a16:creationId xmlns:a16="http://schemas.microsoft.com/office/drawing/2014/main" id="{CCDEAD34-D876-97D7-D6E4-500C4B304436}"/>
              </a:ext>
            </a:extLst>
          </p:cNvPr>
          <p:cNvSpPr txBox="1"/>
          <p:nvPr/>
        </p:nvSpPr>
        <p:spPr>
          <a:xfrm>
            <a:off x="8270931" y="3267985"/>
            <a:ext cx="2151914" cy="369332"/>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dirty="0"/>
              <a:t>real communications</a:t>
            </a:r>
          </a:p>
        </p:txBody>
      </p:sp>
      <p:sp>
        <p:nvSpPr>
          <p:cNvPr id="33" name="pole tekstowe 1">
            <a:extLst>
              <a:ext uri="{FF2B5EF4-FFF2-40B4-BE49-F238E27FC236}">
                <a16:creationId xmlns:a16="http://schemas.microsoft.com/office/drawing/2014/main" id="{224E44DD-4C1C-17CD-CEA4-97973CF82E39}"/>
              </a:ext>
            </a:extLst>
          </p:cNvPr>
          <p:cNvSpPr txBox="1">
            <a:spLocks noChangeArrowheads="1"/>
          </p:cNvSpPr>
          <p:nvPr/>
        </p:nvSpPr>
        <p:spPr bwMode="auto">
          <a:xfrm>
            <a:off x="5782472" y="229244"/>
            <a:ext cx="4807473" cy="415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2100" b="1" dirty="0">
                <a:solidFill>
                  <a:schemeClr val="bg1"/>
                </a:solidFill>
              </a:rPr>
              <a:t>IFJ PAN </a:t>
            </a:r>
            <a:r>
              <a:rPr lang="en-US" altLang="pl-PL" sz="2100" b="1" i="1" dirty="0">
                <a:solidFill>
                  <a:schemeClr val="bg1"/>
                </a:solidFill>
                <a:effectLst>
                  <a:outerShdw blurRad="38100" dist="38100" dir="2700000" algn="tl">
                    <a:srgbClr val="000000">
                      <a:alpha val="43137"/>
                    </a:srgbClr>
                  </a:outerShdw>
                </a:effectLst>
              </a:rPr>
              <a:t>in-kind contribution</a:t>
            </a:r>
            <a:r>
              <a:rPr lang="en-US" altLang="pl-PL" sz="2100" b="1" dirty="0">
                <a:solidFill>
                  <a:schemeClr val="bg1"/>
                </a:solidFill>
              </a:rPr>
              <a:t> to……</a:t>
            </a:r>
          </a:p>
        </p:txBody>
      </p:sp>
      <p:sp>
        <p:nvSpPr>
          <p:cNvPr id="9" name="Symbol zastępczy numeru slajdu 8"/>
          <p:cNvSpPr>
            <a:spLocks noGrp="1"/>
          </p:cNvSpPr>
          <p:nvPr>
            <p:ph type="sldNum" sz="quarter" idx="12"/>
          </p:nvPr>
        </p:nvSpPr>
        <p:spPr/>
        <p:txBody>
          <a:bodyPr/>
          <a:lstStyle/>
          <a:p>
            <a:fld id="{DA1F6755-6A26-47F4-BE25-8C335550B41D}" type="slidenum">
              <a:rPr lang="pl-PL" smtClean="0"/>
              <a:t>40</a:t>
            </a:fld>
            <a:endParaRPr lang="pl-PL"/>
          </a:p>
        </p:txBody>
      </p:sp>
      <p:sp>
        <p:nvSpPr>
          <p:cNvPr id="20" name="Symbol zastępczy stopki 2">
            <a:extLst>
              <a:ext uri="{FF2B5EF4-FFF2-40B4-BE49-F238E27FC236}">
                <a16:creationId xmlns:a16="http://schemas.microsoft.com/office/drawing/2014/main" id="{40A7DCE9-AE37-4ED0-B876-1DD9188D2FD3}"/>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2" name="Symbol zastępczy daty 3">
            <a:extLst>
              <a:ext uri="{FF2B5EF4-FFF2-40B4-BE49-F238E27FC236}">
                <a16:creationId xmlns:a16="http://schemas.microsoft.com/office/drawing/2014/main" id="{B2FB7351-5C9E-4A14-9E9E-A2B6FFB8A7CC}"/>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800991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ole tekstowe 8">
            <a:extLst>
              <a:ext uri="{FF2B5EF4-FFF2-40B4-BE49-F238E27FC236}">
                <a16:creationId xmlns:a16="http://schemas.microsoft.com/office/drawing/2014/main" id="{EB6FCDDD-BB0C-4E8C-9ED2-EE3B587240DE}"/>
              </a:ext>
            </a:extLst>
          </p:cNvPr>
          <p:cNvSpPr txBox="1"/>
          <p:nvPr/>
        </p:nvSpPr>
        <p:spPr>
          <a:xfrm>
            <a:off x="3141005" y="2326436"/>
            <a:ext cx="6972299" cy="1723549"/>
          </a:xfrm>
          <a:prstGeom prst="rect">
            <a:avLst/>
          </a:prstGeom>
          <a:noFill/>
        </p:spPr>
        <p:txBody>
          <a:bodyPr wrap="square" rtlCol="0">
            <a:spAutoFit/>
          </a:bodyPr>
          <a:lstStyle/>
          <a:p>
            <a:r>
              <a:rPr lang="en-US" b="1" dirty="0">
                <a:effectLst>
                  <a:outerShdw blurRad="38100" dist="38100" dir="2700000" algn="tl">
                    <a:srgbClr val="000000">
                      <a:alpha val="43137"/>
                    </a:srgbClr>
                  </a:outerShdw>
                </a:effectLst>
              </a:rPr>
              <a:t>Division of Scientific Equipment and Infrastructure Construction (DAI)</a:t>
            </a:r>
            <a:endParaRPr lang="pl-PL" b="1" dirty="0">
              <a:effectLst>
                <a:outerShdw blurRad="38100" dist="38100" dir="2700000" algn="tl">
                  <a:srgbClr val="000000">
                    <a:alpha val="43137"/>
                  </a:srgbClr>
                </a:outerShdw>
              </a:effectLst>
            </a:endParaRPr>
          </a:p>
          <a:p>
            <a:endParaRPr lang="pl-PL" dirty="0"/>
          </a:p>
          <a:p>
            <a:r>
              <a:rPr lang="pl-PL" sz="1400" i="1" dirty="0">
                <a:effectLst>
                  <a:outerShdw blurRad="38100" dist="38100" dir="2700000" algn="tl">
                    <a:srgbClr val="000000">
                      <a:alpha val="43137"/>
                    </a:srgbClr>
                  </a:outerShdw>
                </a:effectLst>
              </a:rPr>
              <a:t>ON BEHALF of the TEAM:</a:t>
            </a:r>
          </a:p>
          <a:p>
            <a:r>
              <a:rPr lang="pl-PL" sz="1400" dirty="0"/>
              <a:t>		Jacek Świerblewski</a:t>
            </a:r>
          </a:p>
          <a:p>
            <a:pPr algn="ctr"/>
            <a:endParaRPr lang="pl-PL" sz="1400" dirty="0">
              <a:hlinkClick r:id="rId2"/>
            </a:endParaRPr>
          </a:p>
          <a:p>
            <a:pPr algn="ctr"/>
            <a:r>
              <a:rPr lang="pl-PL" sz="1400" dirty="0">
                <a:hlinkClick r:id="rId2"/>
              </a:rPr>
              <a:t>Jacek.Swierblewski@ifj.edu.pl</a:t>
            </a:r>
            <a:r>
              <a:rPr lang="pl-PL" sz="1400" dirty="0"/>
              <a:t> </a:t>
            </a:r>
          </a:p>
          <a:p>
            <a:endParaRPr lang="pl-PL" sz="1400" dirty="0"/>
          </a:p>
        </p:txBody>
      </p:sp>
      <p:pic>
        <p:nvPicPr>
          <p:cNvPr id="8" name="Obraz 7">
            <a:extLst>
              <a:ext uri="{FF2B5EF4-FFF2-40B4-BE49-F238E27FC236}">
                <a16:creationId xmlns:a16="http://schemas.microsoft.com/office/drawing/2014/main" id="{08BF5364-BC0D-49B1-9971-16DB4F225F6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074" b="30741"/>
          <a:stretch/>
        </p:blipFill>
        <p:spPr>
          <a:xfrm>
            <a:off x="321361" y="4005428"/>
            <a:ext cx="9103202" cy="1295400"/>
          </a:xfrm>
          <a:prstGeom prst="rect">
            <a:avLst/>
          </a:prstGeom>
          <a:effectLst>
            <a:glow>
              <a:schemeClr val="accent1"/>
            </a:glow>
            <a:reflection endPos="27000" dir="5400000" sy="-100000" algn="bl" rotWithShape="0"/>
          </a:effectLst>
        </p:spPr>
      </p:pic>
      <p:sp>
        <p:nvSpPr>
          <p:cNvPr id="6" name="pole tekstowe 5">
            <a:extLst>
              <a:ext uri="{FF2B5EF4-FFF2-40B4-BE49-F238E27FC236}">
                <a16:creationId xmlns:a16="http://schemas.microsoft.com/office/drawing/2014/main" id="{B8AD20DB-AA47-CB65-B3D0-6BE016BCE113}"/>
              </a:ext>
            </a:extLst>
          </p:cNvPr>
          <p:cNvSpPr txBox="1"/>
          <p:nvPr/>
        </p:nvSpPr>
        <p:spPr>
          <a:xfrm>
            <a:off x="6377262" y="5517002"/>
            <a:ext cx="6094602" cy="971997"/>
          </a:xfrm>
          <a:prstGeom prst="rect">
            <a:avLst/>
          </a:prstGeom>
          <a:noFill/>
        </p:spPr>
        <p:txBody>
          <a:bodyPr wrap="square">
            <a:spAutoFit/>
          </a:bodyPr>
          <a:lstStyle/>
          <a:p>
            <a:pPr>
              <a:lnSpc>
                <a:spcPct val="107000"/>
              </a:lnSpc>
              <a:spcAft>
                <a:spcPts val="800"/>
              </a:spcAft>
            </a:pPr>
            <a:r>
              <a:rPr lang="en-US" sz="1600" i="1" dirty="0">
                <a:solidFill>
                  <a:srgbClr val="2C2C2C"/>
                </a:solidFill>
                <a:effectLst/>
                <a:latin typeface="Arial" panose="020B0604020202020204" pitchFamily="34" charset="0"/>
                <a:ea typeface="Times New Roman" panose="02020603050405020304" pitchFamily="18" charset="0"/>
                <a:cs typeface="Times New Roman" panose="02020603050405020304" pitchFamily="18" charset="0"/>
              </a:rPr>
              <a:t>So that customers come back to you, not products! Quality is something that satisfies and even delights customers.</a:t>
            </a:r>
            <a:endParaRPr lang="pl-PL" sz="1600" i="1" dirty="0">
              <a:solidFill>
                <a:srgbClr val="2C2C2C"/>
              </a:solidFill>
              <a:effectLst/>
              <a:latin typeface="Arial" panose="020B060402020202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pl-PL" sz="1600" i="1" dirty="0">
                <a:solidFill>
                  <a:srgbClr val="2C2C2C"/>
                </a:solidFill>
                <a:latin typeface="Arial" panose="020B0604020202020204" pitchFamily="34" charset="0"/>
                <a:ea typeface="Times New Roman" panose="02020603050405020304" pitchFamily="18" charset="0"/>
                <a:cs typeface="Times New Roman" panose="02020603050405020304" pitchFamily="18" charset="0"/>
              </a:rPr>
              <a:t> 			</a:t>
            </a:r>
            <a:r>
              <a:rPr lang="pl-PL" sz="1600" i="1" dirty="0">
                <a:solidFill>
                  <a:srgbClr val="2C2C2C"/>
                </a:solidFill>
                <a:effectLst/>
                <a:latin typeface="Arial" panose="020B0604020202020204" pitchFamily="34" charset="0"/>
                <a:ea typeface="Times New Roman" panose="02020603050405020304" pitchFamily="18" charset="0"/>
                <a:cs typeface="Times New Roman" panose="02020603050405020304" pitchFamily="18" charset="0"/>
              </a:rPr>
              <a:t>William Edwards </a:t>
            </a:r>
            <a:r>
              <a:rPr lang="pl-PL" sz="1600" i="1" dirty="0" err="1">
                <a:solidFill>
                  <a:srgbClr val="2C2C2C"/>
                </a:solidFill>
                <a:effectLst/>
                <a:latin typeface="Arial" panose="020B0604020202020204" pitchFamily="34" charset="0"/>
                <a:ea typeface="Times New Roman" panose="02020603050405020304" pitchFamily="18" charset="0"/>
                <a:cs typeface="Times New Roman" panose="02020603050405020304" pitchFamily="18" charset="0"/>
              </a:rPr>
              <a:t>Deming</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Obraz 4">
            <a:extLst>
              <a:ext uri="{FF2B5EF4-FFF2-40B4-BE49-F238E27FC236}">
                <a16:creationId xmlns:a16="http://schemas.microsoft.com/office/drawing/2014/main" id="{D7653D71-E1F8-4951-96F1-CC4F8EAA9249}"/>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t="24814" r="5000" b="39630"/>
          <a:stretch/>
        </p:blipFill>
        <p:spPr>
          <a:xfrm>
            <a:off x="0" y="0"/>
            <a:ext cx="12191999" cy="2326436"/>
          </a:xfrm>
          <a:prstGeom prst="rect">
            <a:avLst/>
          </a:prstGeom>
        </p:spPr>
      </p:pic>
      <p:sp>
        <p:nvSpPr>
          <p:cNvPr id="4" name="Symbol zastępczy numeru slajdu 3"/>
          <p:cNvSpPr>
            <a:spLocks noGrp="1"/>
          </p:cNvSpPr>
          <p:nvPr>
            <p:ph type="sldNum" sz="quarter" idx="12"/>
          </p:nvPr>
        </p:nvSpPr>
        <p:spPr/>
        <p:txBody>
          <a:bodyPr/>
          <a:lstStyle/>
          <a:p>
            <a:fld id="{DA1F6755-6A26-47F4-BE25-8C335550B41D}" type="slidenum">
              <a:rPr lang="pl-PL" smtClean="0"/>
              <a:t>41</a:t>
            </a:fld>
            <a:endParaRPr lang="pl-PL"/>
          </a:p>
        </p:txBody>
      </p:sp>
      <p:sp>
        <p:nvSpPr>
          <p:cNvPr id="10" name="Symbol zastępczy stopki 2">
            <a:extLst>
              <a:ext uri="{FF2B5EF4-FFF2-40B4-BE49-F238E27FC236}">
                <a16:creationId xmlns:a16="http://schemas.microsoft.com/office/drawing/2014/main" id="{2A51DFE4-021C-49DB-8DD3-5FDDC2086DF0}"/>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11" name="Symbol zastępczy daty 3">
            <a:extLst>
              <a:ext uri="{FF2B5EF4-FFF2-40B4-BE49-F238E27FC236}">
                <a16:creationId xmlns:a16="http://schemas.microsoft.com/office/drawing/2014/main" id="{2A43D623-FC4C-4721-B477-CD89F7CE0F68}"/>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4279407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stopki 2">
            <a:extLst>
              <a:ext uri="{FF2B5EF4-FFF2-40B4-BE49-F238E27FC236}">
                <a16:creationId xmlns:a16="http://schemas.microsoft.com/office/drawing/2014/main" id="{FF256226-4A73-4D67-BA42-63BEE8ED7CCC}"/>
              </a:ext>
            </a:extLst>
          </p:cNvPr>
          <p:cNvSpPr>
            <a:spLocks noGrp="1"/>
          </p:cNvSpPr>
          <p:nvPr>
            <p:ph type="ftr" sz="quarter" idx="11"/>
          </p:nvPr>
        </p:nvSpPr>
        <p:spPr/>
        <p:txBody>
          <a:bodyPr/>
          <a:lstStyle/>
          <a:p>
            <a:r>
              <a:rPr lang="en-US"/>
              <a:t>5th ALICE Upgrade Week in Krak</a:t>
            </a:r>
            <a:r>
              <a:rPr lang="pl-PL"/>
              <a:t>o</a:t>
            </a:r>
            <a:r>
              <a:rPr lang="en-US"/>
              <a:t>w</a:t>
            </a:r>
            <a:endParaRPr lang="pl-PL" dirty="0"/>
          </a:p>
        </p:txBody>
      </p:sp>
      <p:sp>
        <p:nvSpPr>
          <p:cNvPr id="4" name="Symbol zastępczy numeru slajdu 3">
            <a:extLst>
              <a:ext uri="{FF2B5EF4-FFF2-40B4-BE49-F238E27FC236}">
                <a16:creationId xmlns:a16="http://schemas.microsoft.com/office/drawing/2014/main" id="{88C44BAC-3F19-470F-BE6A-2A9C9D2E4F7F}"/>
              </a:ext>
            </a:extLst>
          </p:cNvPr>
          <p:cNvSpPr>
            <a:spLocks noGrp="1"/>
          </p:cNvSpPr>
          <p:nvPr>
            <p:ph type="sldNum" sz="quarter" idx="12"/>
          </p:nvPr>
        </p:nvSpPr>
        <p:spPr/>
        <p:txBody>
          <a:bodyPr/>
          <a:lstStyle/>
          <a:p>
            <a:fld id="{DA1F6755-6A26-47F4-BE25-8C335550B41D}" type="slidenum">
              <a:rPr lang="pl-PL" smtClean="0"/>
              <a:t>5</a:t>
            </a:fld>
            <a:endParaRPr lang="pl-PL"/>
          </a:p>
        </p:txBody>
      </p:sp>
      <p:pic>
        <p:nvPicPr>
          <p:cNvPr id="6" name="Obraz 5">
            <a:extLst>
              <a:ext uri="{FF2B5EF4-FFF2-40B4-BE49-F238E27FC236}">
                <a16:creationId xmlns:a16="http://schemas.microsoft.com/office/drawing/2014/main" id="{678ED35B-DF62-4561-80A5-A63E5AB0F5D5}"/>
              </a:ext>
            </a:extLst>
          </p:cNvPr>
          <p:cNvPicPr>
            <a:picLocks noChangeAspect="1"/>
          </p:cNvPicPr>
          <p:nvPr/>
        </p:nvPicPr>
        <p:blipFill>
          <a:blip r:embed="rId2"/>
          <a:stretch>
            <a:fillRect/>
          </a:stretch>
        </p:blipFill>
        <p:spPr>
          <a:xfrm>
            <a:off x="1820935" y="1039446"/>
            <a:ext cx="8143681" cy="5060917"/>
          </a:xfrm>
          <a:prstGeom prst="rect">
            <a:avLst/>
          </a:prstGeom>
        </p:spPr>
      </p:pic>
      <p:sp>
        <p:nvSpPr>
          <p:cNvPr id="7" name="Prostokąt 6">
            <a:extLst>
              <a:ext uri="{FF2B5EF4-FFF2-40B4-BE49-F238E27FC236}">
                <a16:creationId xmlns:a16="http://schemas.microsoft.com/office/drawing/2014/main" id="{8FC6A6F0-105D-400B-BD7F-5636FB905361}"/>
              </a:ext>
            </a:extLst>
          </p:cNvPr>
          <p:cNvSpPr/>
          <p:nvPr/>
        </p:nvSpPr>
        <p:spPr>
          <a:xfrm>
            <a:off x="5228492" y="177104"/>
            <a:ext cx="6811108" cy="467244"/>
          </a:xfrm>
          <a:prstGeom prst="rect">
            <a:avLst/>
          </a:prstGeom>
        </p:spPr>
        <p:txBody>
          <a:bodyPr wrap="square">
            <a:spAutoFit/>
          </a:bodyPr>
          <a:lstStyle/>
          <a:p>
            <a:pPr lvl="1">
              <a:lnSpc>
                <a:spcPct val="106000"/>
              </a:lnSpc>
              <a:spcBef>
                <a:spcPts val="200"/>
              </a:spcBef>
            </a:pPr>
            <a:r>
              <a:rPr lang="pl-PL" sz="24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PRELIMINARY RISK Analysis DIAGRAM FOR FOCAL</a:t>
            </a:r>
            <a:endParaRPr lang="en-US" sz="24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8" name="Symbol zastępczy daty 3">
            <a:extLst>
              <a:ext uri="{FF2B5EF4-FFF2-40B4-BE49-F238E27FC236}">
                <a16:creationId xmlns:a16="http://schemas.microsoft.com/office/drawing/2014/main" id="{8386992D-4DCD-4B57-AB1F-D3BDB25442DB}"/>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682457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a 8">
            <a:extLst>
              <a:ext uri="{FF2B5EF4-FFF2-40B4-BE49-F238E27FC236}">
                <a16:creationId xmlns:a16="http://schemas.microsoft.com/office/drawing/2014/main" id="{7071589F-4B8B-B93C-13AF-7D8CF4238BE2}"/>
              </a:ext>
            </a:extLst>
          </p:cNvPr>
          <p:cNvGrpSpPr>
            <a:grpSpLocks/>
          </p:cNvGrpSpPr>
          <p:nvPr/>
        </p:nvGrpSpPr>
        <p:grpSpPr bwMode="auto">
          <a:xfrm>
            <a:off x="978824" y="268703"/>
            <a:ext cx="11893740" cy="2810570"/>
            <a:chOff x="-1252886" y="1865955"/>
            <a:chExt cx="14301203" cy="3745588"/>
          </a:xfrm>
        </p:grpSpPr>
        <p:sp>
          <p:nvSpPr>
            <p:cNvPr id="5" name="pole tekstowe 1">
              <a:extLst>
                <a:ext uri="{FF2B5EF4-FFF2-40B4-BE49-F238E27FC236}">
                  <a16:creationId xmlns:a16="http://schemas.microsoft.com/office/drawing/2014/main" id="{BA027E77-7163-451C-DA5A-974C277D9468}"/>
                </a:ext>
              </a:extLst>
            </p:cNvPr>
            <p:cNvSpPr txBox="1">
              <a:spLocks noChangeArrowheads="1"/>
            </p:cNvSpPr>
            <p:nvPr/>
          </p:nvSpPr>
          <p:spPr bwMode="auto">
            <a:xfrm>
              <a:off x="3724573" y="1865955"/>
              <a:ext cx="9323744"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pl-PL" sz="2000" b="1" dirty="0">
                  <a:solidFill>
                    <a:schemeClr val="bg1"/>
                  </a:solidFill>
                </a:rPr>
                <a:t>IFJ PAN </a:t>
              </a:r>
              <a:r>
                <a:rPr lang="pl-PL" altLang="pl-PL" sz="2000" b="1" dirty="0">
                  <a:solidFill>
                    <a:schemeClr val="bg1"/>
                  </a:solidFill>
                </a:rPr>
                <a:t>in-</a:t>
              </a:r>
              <a:r>
                <a:rPr lang="pl-PL" altLang="pl-PL" sz="2000" b="1" dirty="0" err="1">
                  <a:solidFill>
                    <a:schemeClr val="bg1"/>
                  </a:solidFill>
                </a:rPr>
                <a:t>kind</a:t>
              </a:r>
              <a:r>
                <a:rPr lang="en-US" altLang="pl-PL" sz="2000" b="1" dirty="0">
                  <a:solidFill>
                    <a:schemeClr val="bg1"/>
                  </a:solidFill>
                </a:rPr>
                <a:t> contribution to ESS – Technical Annexes</a:t>
              </a:r>
            </a:p>
          </p:txBody>
        </p:sp>
        <p:sp>
          <p:nvSpPr>
            <p:cNvPr id="6" name="pole tekstowe 5">
              <a:extLst>
                <a:ext uri="{FF2B5EF4-FFF2-40B4-BE49-F238E27FC236}">
                  <a16:creationId xmlns:a16="http://schemas.microsoft.com/office/drawing/2014/main" id="{0964DB8B-770A-DA09-D051-D0BE0536F7F1}"/>
                </a:ext>
              </a:extLst>
            </p:cNvPr>
            <p:cNvSpPr txBox="1">
              <a:spLocks noChangeArrowheads="1"/>
            </p:cNvSpPr>
            <p:nvPr/>
          </p:nvSpPr>
          <p:spPr bwMode="auto">
            <a:xfrm>
              <a:off x="2190362" y="5211690"/>
              <a:ext cx="3887006" cy="39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r>
                <a:rPr lang="en-US" altLang="pl-PL" sz="1350" b="1" dirty="0"/>
                <a:t>SCHEDULE AIK 8.6 -RF Installation</a:t>
              </a:r>
              <a:endParaRPr lang="pl-PL" altLang="pl-PL" sz="1350" b="1" dirty="0"/>
            </a:p>
          </p:txBody>
        </p:sp>
        <p:sp>
          <p:nvSpPr>
            <p:cNvPr id="7" name="pole tekstowe 6">
              <a:extLst>
                <a:ext uri="{FF2B5EF4-FFF2-40B4-BE49-F238E27FC236}">
                  <a16:creationId xmlns:a16="http://schemas.microsoft.com/office/drawing/2014/main" id="{03CBF596-297E-6DDD-2FAF-27AF9E3E5A9A}"/>
                </a:ext>
              </a:extLst>
            </p:cNvPr>
            <p:cNvSpPr txBox="1">
              <a:spLocks noChangeArrowheads="1"/>
            </p:cNvSpPr>
            <p:nvPr/>
          </p:nvSpPr>
          <p:spPr bwMode="auto">
            <a:xfrm>
              <a:off x="5850468" y="3100609"/>
              <a:ext cx="4037882" cy="39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r>
                <a:rPr lang="en-US" altLang="pl-PL" sz="1350" b="1" dirty="0"/>
                <a:t>SCHEDULE AIK 17.3 -PC Installation </a:t>
              </a:r>
              <a:endParaRPr lang="pl-PL" altLang="pl-PL" sz="1350" b="1" dirty="0"/>
            </a:p>
          </p:txBody>
        </p:sp>
        <p:sp>
          <p:nvSpPr>
            <p:cNvPr id="8" name="pole tekstowe 7">
              <a:extLst>
                <a:ext uri="{FF2B5EF4-FFF2-40B4-BE49-F238E27FC236}">
                  <a16:creationId xmlns:a16="http://schemas.microsoft.com/office/drawing/2014/main" id="{765160FF-D5DB-565B-4730-17060E5A35EB}"/>
                </a:ext>
              </a:extLst>
            </p:cNvPr>
            <p:cNvSpPr txBox="1">
              <a:spLocks noChangeArrowheads="1"/>
            </p:cNvSpPr>
            <p:nvPr/>
          </p:nvSpPr>
          <p:spPr bwMode="auto">
            <a:xfrm>
              <a:off x="-1252886" y="2948199"/>
              <a:ext cx="4190741" cy="399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r>
                <a:rPr lang="pl-PL" altLang="pl-PL" sz="1350" b="1" dirty="0"/>
                <a:t>SCHEDULE AIK 10.1-Cryomodule test</a:t>
              </a:r>
            </a:p>
          </p:txBody>
        </p:sp>
      </p:grpSp>
      <p:pic>
        <p:nvPicPr>
          <p:cNvPr id="12" name="Picture 4">
            <a:extLst>
              <a:ext uri="{FF2B5EF4-FFF2-40B4-BE49-F238E27FC236}">
                <a16:creationId xmlns:a16="http://schemas.microsoft.com/office/drawing/2014/main" id="{A68E67FA-37C8-7F46-06A5-5DCD88CA4119}"/>
              </a:ext>
            </a:extLst>
          </p:cNvPr>
          <p:cNvPicPr>
            <a:picLocks noChangeAspect="1"/>
          </p:cNvPicPr>
          <p:nvPr/>
        </p:nvPicPr>
        <p:blipFill>
          <a:blip r:embed="rId2">
            <a:extLst>
              <a:ext uri="{28A0092B-C50C-407E-A947-70E740481C1C}">
                <a14:useLocalDpi xmlns:a14="http://schemas.microsoft.com/office/drawing/2010/main" val="0"/>
              </a:ext>
            </a:extLst>
          </a:blip>
          <a:srcRect t="4230"/>
          <a:stretch>
            <a:fillRect/>
          </a:stretch>
        </p:blipFill>
        <p:spPr bwMode="auto">
          <a:xfrm>
            <a:off x="4464096" y="4371101"/>
            <a:ext cx="1912937"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4">
            <a:extLst>
              <a:ext uri="{FF2B5EF4-FFF2-40B4-BE49-F238E27FC236}">
                <a16:creationId xmlns:a16="http://schemas.microsoft.com/office/drawing/2014/main" id="{415AA721-A91C-5677-BFE8-66B284C3BE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64622" y="2364501"/>
            <a:ext cx="1809750" cy="157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pole tekstowe 14">
            <a:extLst>
              <a:ext uri="{FF2B5EF4-FFF2-40B4-BE49-F238E27FC236}">
                <a16:creationId xmlns:a16="http://schemas.microsoft.com/office/drawing/2014/main" id="{C8D49B84-2D5D-4F19-8AB8-19DDB6AE9590}"/>
              </a:ext>
            </a:extLst>
          </p:cNvPr>
          <p:cNvSpPr txBox="1"/>
          <p:nvPr/>
        </p:nvSpPr>
        <p:spPr>
          <a:xfrm>
            <a:off x="4507298" y="2925683"/>
            <a:ext cx="4097337" cy="2033587"/>
          </a:xfrm>
          <a:prstGeom prst="rect">
            <a:avLst/>
          </a:prstGeom>
          <a:noFill/>
        </p:spPr>
        <p:txBody>
          <a:bodyPr>
            <a:spAutoFit/>
          </a:bodyPr>
          <a:lstStyle/>
          <a:p>
            <a:pPr>
              <a:defRPr/>
            </a:pPr>
            <a:endParaRPr lang="pl-PL" sz="1350" dirty="0"/>
          </a:p>
          <a:p>
            <a:pPr marL="214313" indent="-214313">
              <a:buFont typeface="Arial" panose="020B0604020202020204" pitchFamily="34" charset="0"/>
              <a:buChar char="•"/>
              <a:defRPr/>
            </a:pPr>
            <a:r>
              <a:rPr lang="en-US" sz="1350" dirty="0"/>
              <a:t>Stub installation</a:t>
            </a:r>
          </a:p>
          <a:p>
            <a:pPr marL="214313" indent="-214313">
              <a:buFont typeface="Arial" panose="020B0604020202020204" pitchFamily="34" charset="0"/>
              <a:buChar char="•"/>
              <a:defRPr/>
            </a:pPr>
            <a:r>
              <a:rPr lang="en-US" sz="1350" dirty="0"/>
              <a:t>LLRF installation </a:t>
            </a:r>
          </a:p>
          <a:p>
            <a:pPr marL="214313" indent="-214313">
              <a:buFont typeface="Arial" panose="020B0604020202020204" pitchFamily="34" charset="0"/>
              <a:buChar char="•"/>
              <a:defRPr/>
            </a:pPr>
            <a:r>
              <a:rPr lang="en-US" sz="1350" dirty="0"/>
              <a:t>LPS installation </a:t>
            </a:r>
          </a:p>
          <a:p>
            <a:pPr marL="214313" indent="-214313">
              <a:buFont typeface="Arial" panose="020B0604020202020204" pitchFamily="34" charset="0"/>
              <a:buChar char="•"/>
              <a:defRPr/>
            </a:pPr>
            <a:r>
              <a:rPr lang="en-US" sz="1350" dirty="0"/>
              <a:t>Distribution system installation </a:t>
            </a:r>
          </a:p>
          <a:p>
            <a:pPr marL="214313" indent="-214313">
              <a:buFont typeface="Arial" panose="020B0604020202020204" pitchFamily="34" charset="0"/>
              <a:buChar char="•"/>
              <a:defRPr/>
            </a:pPr>
            <a:r>
              <a:rPr lang="en-US" sz="1350" dirty="0"/>
              <a:t>High Power Amplifier installation </a:t>
            </a:r>
          </a:p>
          <a:p>
            <a:pPr>
              <a:defRPr/>
            </a:pPr>
            <a:endParaRPr lang="pl-PL" sz="1350" dirty="0"/>
          </a:p>
        </p:txBody>
      </p:sp>
      <p:sp>
        <p:nvSpPr>
          <p:cNvPr id="16" name="pole tekstowe 15">
            <a:extLst>
              <a:ext uri="{FF2B5EF4-FFF2-40B4-BE49-F238E27FC236}">
                <a16:creationId xmlns:a16="http://schemas.microsoft.com/office/drawing/2014/main" id="{59863C60-0436-E385-84E0-1F5B15D24CEA}"/>
              </a:ext>
            </a:extLst>
          </p:cNvPr>
          <p:cNvSpPr txBox="1"/>
          <p:nvPr/>
        </p:nvSpPr>
        <p:spPr>
          <a:xfrm>
            <a:off x="6878146" y="1471930"/>
            <a:ext cx="3886200" cy="923925"/>
          </a:xfrm>
          <a:prstGeom prst="rect">
            <a:avLst/>
          </a:prstGeom>
          <a:noFill/>
        </p:spPr>
        <p:txBody>
          <a:bodyPr>
            <a:spAutoFit/>
          </a:bodyPr>
          <a:lstStyle/>
          <a:p>
            <a:pPr>
              <a:defRPr/>
            </a:pPr>
            <a:endParaRPr lang="pl-PL" sz="1350" dirty="0"/>
          </a:p>
          <a:p>
            <a:pPr marL="214313" indent="-214313">
              <a:buFont typeface="Arial" panose="020B0604020202020204" pitchFamily="34" charset="0"/>
              <a:buChar char="•"/>
              <a:defRPr/>
            </a:pPr>
            <a:r>
              <a:rPr lang="en-US" sz="1350" dirty="0"/>
              <a:t>Klystrons Modulators for RFQ and DTL </a:t>
            </a:r>
          </a:p>
          <a:p>
            <a:pPr marL="214313" indent="-214313">
              <a:buFont typeface="Arial" panose="020B0604020202020204" pitchFamily="34" charset="0"/>
              <a:buChar char="•"/>
              <a:defRPr/>
            </a:pPr>
            <a:r>
              <a:rPr lang="en-US" sz="1350" dirty="0"/>
              <a:t>Klystron Modulators</a:t>
            </a:r>
            <a:r>
              <a:rPr lang="pl-PL" sz="1350" dirty="0"/>
              <a:t> </a:t>
            </a:r>
            <a:r>
              <a:rPr lang="en-US" sz="1350" dirty="0"/>
              <a:t>for Medium / High Beta </a:t>
            </a:r>
          </a:p>
          <a:p>
            <a:pPr marL="214313" indent="-214313">
              <a:buFont typeface="Arial" panose="020B0604020202020204" pitchFamily="34" charset="0"/>
              <a:buChar char="•"/>
              <a:defRPr/>
            </a:pPr>
            <a:r>
              <a:rPr lang="en-US" sz="1350" dirty="0"/>
              <a:t>Magnet Power Converters </a:t>
            </a:r>
            <a:endParaRPr lang="pl-PL" sz="1350" dirty="0"/>
          </a:p>
        </p:txBody>
      </p:sp>
      <p:sp>
        <p:nvSpPr>
          <p:cNvPr id="17" name="pole tekstowe 16">
            <a:extLst>
              <a:ext uri="{FF2B5EF4-FFF2-40B4-BE49-F238E27FC236}">
                <a16:creationId xmlns:a16="http://schemas.microsoft.com/office/drawing/2014/main" id="{9809DAB6-1D70-21AC-7AF1-12F101DD43FA}"/>
              </a:ext>
            </a:extLst>
          </p:cNvPr>
          <p:cNvSpPr txBox="1"/>
          <p:nvPr/>
        </p:nvSpPr>
        <p:spPr>
          <a:xfrm>
            <a:off x="517803" y="1138336"/>
            <a:ext cx="4600575" cy="2794000"/>
          </a:xfrm>
          <a:prstGeom prst="rect">
            <a:avLst/>
          </a:prstGeom>
          <a:noFill/>
        </p:spPr>
        <p:txBody>
          <a:bodyPr>
            <a:spAutoFit/>
          </a:bodyPr>
          <a:lstStyle/>
          <a:p>
            <a:pPr>
              <a:defRPr/>
            </a:pPr>
            <a:endParaRPr lang="pl-PL" sz="1350" dirty="0"/>
          </a:p>
          <a:p>
            <a:pPr marL="214313" indent="-214313">
              <a:buFont typeface="Arial" panose="020B0604020202020204" pitchFamily="34" charset="0"/>
              <a:buChar char="•"/>
              <a:defRPr/>
            </a:pPr>
            <a:r>
              <a:rPr lang="en-US" sz="1350" dirty="0"/>
              <a:t>Reception of </a:t>
            </a:r>
            <a:r>
              <a:rPr lang="en-US" sz="1350" dirty="0" err="1"/>
              <a:t>Cryomodule</a:t>
            </a:r>
            <a:r>
              <a:rPr lang="en-US" sz="1350" dirty="0"/>
              <a:t> units</a:t>
            </a:r>
          </a:p>
          <a:p>
            <a:pPr marL="214313" indent="-214313">
              <a:buFont typeface="Arial" panose="020B0604020202020204" pitchFamily="34" charset="0"/>
              <a:buChar char="•"/>
              <a:defRPr/>
            </a:pPr>
            <a:r>
              <a:rPr lang="en-US" sz="1350" dirty="0"/>
              <a:t>Preparation of </a:t>
            </a:r>
            <a:r>
              <a:rPr lang="en-US" sz="1350" dirty="0" err="1"/>
              <a:t>Cryomodule</a:t>
            </a:r>
            <a:r>
              <a:rPr lang="en-US" sz="1350" dirty="0"/>
              <a:t> units for the test bench</a:t>
            </a:r>
          </a:p>
          <a:p>
            <a:pPr marL="214313" indent="-214313">
              <a:buFont typeface="Arial" panose="020B0604020202020204" pitchFamily="34" charset="0"/>
              <a:buChar char="•"/>
              <a:defRPr/>
            </a:pPr>
            <a:r>
              <a:rPr lang="en-US" sz="1350" dirty="0"/>
              <a:t>Installation on the test bench</a:t>
            </a:r>
          </a:p>
          <a:p>
            <a:pPr marL="214313" indent="-214313">
              <a:buFont typeface="Arial" panose="020B0604020202020204" pitchFamily="34" charset="0"/>
              <a:buChar char="•"/>
              <a:defRPr/>
            </a:pPr>
            <a:r>
              <a:rPr lang="en-US" sz="1350" dirty="0"/>
              <a:t>Initial testing</a:t>
            </a:r>
          </a:p>
          <a:p>
            <a:pPr marL="214313" indent="-214313">
              <a:buFont typeface="Arial" panose="020B0604020202020204" pitchFamily="34" charset="0"/>
              <a:buChar char="•"/>
              <a:defRPr/>
            </a:pPr>
            <a:r>
              <a:rPr lang="en-US" sz="1350" dirty="0"/>
              <a:t>Cool down</a:t>
            </a:r>
          </a:p>
          <a:p>
            <a:pPr marL="214313" indent="-214313">
              <a:buFont typeface="Arial" panose="020B0604020202020204" pitchFamily="34" charset="0"/>
              <a:buChar char="•"/>
              <a:defRPr/>
            </a:pPr>
            <a:r>
              <a:rPr lang="en-US" sz="1350" dirty="0"/>
              <a:t>Heat load measurements</a:t>
            </a:r>
            <a:endParaRPr lang="pl-PL" sz="1350" dirty="0"/>
          </a:p>
          <a:p>
            <a:pPr marL="214313" indent="-214313">
              <a:buFont typeface="Arial" panose="020B0604020202020204" pitchFamily="34" charset="0"/>
              <a:buChar char="•"/>
              <a:defRPr/>
            </a:pPr>
            <a:r>
              <a:rPr lang="en-US" sz="1350" dirty="0"/>
              <a:t>Warm up</a:t>
            </a:r>
          </a:p>
          <a:p>
            <a:pPr marL="214313" indent="-214313">
              <a:buFont typeface="Arial" panose="020B0604020202020204" pitchFamily="34" charset="0"/>
              <a:buChar char="•"/>
              <a:defRPr/>
            </a:pPr>
            <a:r>
              <a:rPr lang="en-US" sz="1350" dirty="0"/>
              <a:t>Disconnection</a:t>
            </a:r>
          </a:p>
          <a:p>
            <a:pPr marL="214313" indent="-214313">
              <a:buFont typeface="Arial" panose="020B0604020202020204" pitchFamily="34" charset="0"/>
              <a:buChar char="•"/>
              <a:defRPr/>
            </a:pPr>
            <a:r>
              <a:rPr lang="en-US" sz="1350" dirty="0"/>
              <a:t>Preparation for the tunnel</a:t>
            </a:r>
          </a:p>
          <a:p>
            <a:pPr marL="214313" indent="-214313">
              <a:buFont typeface="Arial" panose="020B0604020202020204" pitchFamily="34" charset="0"/>
              <a:buChar char="•"/>
              <a:defRPr/>
            </a:pPr>
            <a:r>
              <a:rPr lang="en-US" sz="1350" dirty="0"/>
              <a:t>Participation in site activity coordination</a:t>
            </a:r>
          </a:p>
          <a:p>
            <a:pPr marL="214313" indent="-214313">
              <a:buFont typeface="Arial" panose="020B0604020202020204" pitchFamily="34" charset="0"/>
              <a:buChar char="•"/>
              <a:defRPr/>
            </a:pPr>
            <a:r>
              <a:rPr lang="en-US" sz="1350" dirty="0"/>
              <a:t>Final review</a:t>
            </a:r>
          </a:p>
          <a:p>
            <a:pPr>
              <a:defRPr/>
            </a:pPr>
            <a:endParaRPr lang="pl-PL" sz="1350" dirty="0"/>
          </a:p>
        </p:txBody>
      </p:sp>
      <p:cxnSp>
        <p:nvCxnSpPr>
          <p:cNvPr id="18" name="Łącznik prosty ze strzałką 17">
            <a:extLst>
              <a:ext uri="{FF2B5EF4-FFF2-40B4-BE49-F238E27FC236}">
                <a16:creationId xmlns:a16="http://schemas.microsoft.com/office/drawing/2014/main" id="{60472FF2-5887-FF0D-DDA1-190AE6DC9196}"/>
              </a:ext>
            </a:extLst>
          </p:cNvPr>
          <p:cNvCxnSpPr>
            <a:cxnSpLocks/>
          </p:cNvCxnSpPr>
          <p:nvPr/>
        </p:nvCxnSpPr>
        <p:spPr bwMode="auto">
          <a:xfrm>
            <a:off x="6886400" y="4488402"/>
            <a:ext cx="923750" cy="606600"/>
          </a:xfrm>
          <a:prstGeom prst="straightConnector1">
            <a:avLst/>
          </a:prstGeom>
          <a:ln w="28575">
            <a:solidFill>
              <a:srgbClr val="7030A0"/>
            </a:solidFill>
            <a:tailEnd type="triangle"/>
          </a:ln>
        </p:spPr>
        <p:style>
          <a:lnRef idx="1">
            <a:schemeClr val="accent4"/>
          </a:lnRef>
          <a:fillRef idx="0">
            <a:schemeClr val="accent4"/>
          </a:fillRef>
          <a:effectRef idx="0">
            <a:schemeClr val="accent4"/>
          </a:effectRef>
          <a:fontRef idx="minor">
            <a:schemeClr val="tx1"/>
          </a:fontRef>
        </p:style>
      </p:cxnSp>
      <p:cxnSp>
        <p:nvCxnSpPr>
          <p:cNvPr id="20" name="Łącznik prosty ze strzałką 19">
            <a:extLst>
              <a:ext uri="{FF2B5EF4-FFF2-40B4-BE49-F238E27FC236}">
                <a16:creationId xmlns:a16="http://schemas.microsoft.com/office/drawing/2014/main" id="{680378A0-5CE7-7D6A-FDEF-88213E32624E}"/>
              </a:ext>
            </a:extLst>
          </p:cNvPr>
          <p:cNvCxnSpPr>
            <a:cxnSpLocks/>
          </p:cNvCxnSpPr>
          <p:nvPr/>
        </p:nvCxnSpPr>
        <p:spPr>
          <a:xfrm>
            <a:off x="8821246" y="4318714"/>
            <a:ext cx="0" cy="776288"/>
          </a:xfrm>
          <a:prstGeom prst="straightConnector1">
            <a:avLst/>
          </a:prstGeom>
          <a:ln w="28575">
            <a:solidFill>
              <a:srgbClr val="7030A0"/>
            </a:solidFill>
            <a:tailEnd type="triangle"/>
          </a:ln>
        </p:spPr>
        <p:style>
          <a:lnRef idx="1">
            <a:schemeClr val="accent4"/>
          </a:lnRef>
          <a:fillRef idx="0">
            <a:schemeClr val="accent4"/>
          </a:fillRef>
          <a:effectRef idx="0">
            <a:schemeClr val="accent4"/>
          </a:effectRef>
          <a:fontRef idx="minor">
            <a:schemeClr val="tx1"/>
          </a:fontRef>
        </p:style>
      </p:cxnSp>
      <p:sp>
        <p:nvSpPr>
          <p:cNvPr id="22" name="pole tekstowe 21">
            <a:extLst>
              <a:ext uri="{FF2B5EF4-FFF2-40B4-BE49-F238E27FC236}">
                <a16:creationId xmlns:a16="http://schemas.microsoft.com/office/drawing/2014/main" id="{F409DA3A-0B11-6003-AFA5-D3A991231A27}"/>
              </a:ext>
            </a:extLst>
          </p:cNvPr>
          <p:cNvSpPr txBox="1">
            <a:spLocks noChangeArrowheads="1"/>
          </p:cNvSpPr>
          <p:nvPr/>
        </p:nvSpPr>
        <p:spPr bwMode="auto">
          <a:xfrm>
            <a:off x="7495735" y="5086033"/>
            <a:ext cx="3358145"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r>
              <a:rPr lang="en-US" altLang="pl-PL" sz="1350" b="1" dirty="0"/>
              <a:t>SCHEDULE AIK </a:t>
            </a:r>
            <a:r>
              <a:rPr lang="pl-PL" altLang="pl-PL" sz="1350" b="1" dirty="0"/>
              <a:t>8</a:t>
            </a:r>
            <a:r>
              <a:rPr lang="en-US" altLang="pl-PL" sz="1350" b="1" dirty="0"/>
              <a:t>.</a:t>
            </a:r>
            <a:r>
              <a:rPr lang="pl-PL" altLang="pl-PL" sz="1350" b="1" dirty="0"/>
              <a:t>8</a:t>
            </a:r>
            <a:r>
              <a:rPr lang="en-US" altLang="pl-PL" sz="1350" b="1" dirty="0"/>
              <a:t> </a:t>
            </a:r>
            <a:endParaRPr lang="pl-PL" altLang="pl-PL" sz="1350" b="1" dirty="0"/>
          </a:p>
        </p:txBody>
      </p:sp>
      <p:sp>
        <p:nvSpPr>
          <p:cNvPr id="23" name="pole tekstowe 22">
            <a:extLst>
              <a:ext uri="{FF2B5EF4-FFF2-40B4-BE49-F238E27FC236}">
                <a16:creationId xmlns:a16="http://schemas.microsoft.com/office/drawing/2014/main" id="{87346364-A9AE-0B67-22FC-69BE0BAA7C32}"/>
              </a:ext>
            </a:extLst>
          </p:cNvPr>
          <p:cNvSpPr txBox="1"/>
          <p:nvPr/>
        </p:nvSpPr>
        <p:spPr>
          <a:xfrm>
            <a:off x="7142216" y="5414725"/>
            <a:ext cx="4375042" cy="738664"/>
          </a:xfrm>
          <a:prstGeom prst="rect">
            <a:avLst/>
          </a:prstGeom>
          <a:noFill/>
        </p:spPr>
        <p:txBody>
          <a:bodyPr wrap="square" rtlCol="0">
            <a:spAutoFit/>
          </a:bodyPr>
          <a:lstStyle/>
          <a:p>
            <a:r>
              <a:rPr lang="en-US" sz="1400" b="1" dirty="0"/>
              <a:t>CONTRIBUTION TO THE LOW AND HIGH-POWER</a:t>
            </a:r>
            <a:r>
              <a:rPr lang="pl-PL" sz="1400" b="1" dirty="0"/>
              <a:t> </a:t>
            </a:r>
            <a:r>
              <a:rPr lang="en-US" sz="1400" b="1" dirty="0"/>
              <a:t>TESTS OF RF EQUIPMENT AND TESTING AND INSTALLATION</a:t>
            </a:r>
            <a:r>
              <a:rPr lang="pl-PL" sz="1400" b="1" dirty="0"/>
              <a:t> </a:t>
            </a:r>
            <a:r>
              <a:rPr lang="en-US" sz="1400" b="1" dirty="0"/>
              <a:t>OF RFPS’S IN TS3 AND IN G02.</a:t>
            </a:r>
            <a:endParaRPr lang="en-GB" sz="1400" b="1" dirty="0"/>
          </a:p>
        </p:txBody>
      </p:sp>
      <p:sp>
        <p:nvSpPr>
          <p:cNvPr id="24" name="pole tekstowe 23">
            <a:extLst>
              <a:ext uri="{FF2B5EF4-FFF2-40B4-BE49-F238E27FC236}">
                <a16:creationId xmlns:a16="http://schemas.microsoft.com/office/drawing/2014/main" id="{15D01814-ACCA-86FF-88D0-95578EBBCA78}"/>
              </a:ext>
            </a:extLst>
          </p:cNvPr>
          <p:cNvSpPr txBox="1"/>
          <p:nvPr/>
        </p:nvSpPr>
        <p:spPr>
          <a:xfrm>
            <a:off x="9383602" y="5933549"/>
            <a:ext cx="1380744" cy="338554"/>
          </a:xfrm>
          <a:prstGeom prst="rect">
            <a:avLst/>
          </a:prstGeom>
          <a:noFill/>
        </p:spPr>
        <p:txBody>
          <a:bodyPr wrap="square" rtlCol="0">
            <a:spAutoFit/>
          </a:bodyPr>
          <a:lstStyle/>
          <a:p>
            <a:r>
              <a:rPr lang="pl-PL" sz="1600" b="1" dirty="0"/>
              <a:t>2022 - 2023</a:t>
            </a:r>
          </a:p>
        </p:txBody>
      </p:sp>
      <p:sp>
        <p:nvSpPr>
          <p:cNvPr id="25" name="pole tekstowe 24">
            <a:extLst>
              <a:ext uri="{FF2B5EF4-FFF2-40B4-BE49-F238E27FC236}">
                <a16:creationId xmlns:a16="http://schemas.microsoft.com/office/drawing/2014/main" id="{46FA709A-B13F-B6F7-86B4-9CAFF9BA4307}"/>
              </a:ext>
            </a:extLst>
          </p:cNvPr>
          <p:cNvSpPr txBox="1"/>
          <p:nvPr/>
        </p:nvSpPr>
        <p:spPr>
          <a:xfrm>
            <a:off x="1078226" y="5899498"/>
            <a:ext cx="1380744" cy="338554"/>
          </a:xfrm>
          <a:prstGeom prst="rect">
            <a:avLst/>
          </a:prstGeom>
          <a:noFill/>
        </p:spPr>
        <p:txBody>
          <a:bodyPr wrap="square" rtlCol="0">
            <a:spAutoFit/>
          </a:bodyPr>
          <a:lstStyle/>
          <a:p>
            <a:r>
              <a:rPr lang="pl-PL" sz="1600" b="1" dirty="0"/>
              <a:t>2017 - 2026</a:t>
            </a:r>
          </a:p>
        </p:txBody>
      </p:sp>
      <p:pic>
        <p:nvPicPr>
          <p:cNvPr id="26" name="Obraz 5" descr="ESS_Logo_Frugal_Blue_cmyk">
            <a:extLst>
              <a:ext uri="{FF2B5EF4-FFF2-40B4-BE49-F238E27FC236}">
                <a16:creationId xmlns:a16="http://schemas.microsoft.com/office/drawing/2014/main" id="{42A094B9-580D-4DAB-BAE2-0C710C5C5070}"/>
              </a:ext>
            </a:extLst>
          </p:cNvPr>
          <p:cNvPicPr>
            <a:picLocks noGrp="1" noChangeAspect="1"/>
          </p:cNvPicPr>
          <p:nvPr isPhoto="1"/>
        </p:nvPicPr>
        <p:blipFill>
          <a:blip r:embed="rId4">
            <a:extLst>
              <a:ext uri="{28A0092B-C50C-407E-A947-70E740481C1C}">
                <a14:useLocalDpi xmlns:a14="http://schemas.microsoft.com/office/drawing/2010/main" val="0"/>
              </a:ext>
            </a:extLst>
          </a:blip>
          <a:srcRect r="42686"/>
          <a:stretch>
            <a:fillRect/>
          </a:stretch>
        </p:blipFill>
        <p:spPr bwMode="auto">
          <a:xfrm>
            <a:off x="10764346" y="1747758"/>
            <a:ext cx="1255713"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braz 1">
            <a:extLst>
              <a:ext uri="{FF2B5EF4-FFF2-40B4-BE49-F238E27FC236}">
                <a16:creationId xmlns:a16="http://schemas.microsoft.com/office/drawing/2014/main" id="{B902B160-70FE-B2C6-713F-949C2F699A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0957" y="4078515"/>
            <a:ext cx="3908456" cy="1761510"/>
          </a:xfrm>
          <a:prstGeom prst="rect">
            <a:avLst/>
          </a:prstGeom>
          <a:ln>
            <a:noFill/>
          </a:ln>
          <a:effectLst>
            <a:softEdge rad="112500"/>
          </a:effectLst>
        </p:spPr>
      </p:pic>
      <p:sp>
        <p:nvSpPr>
          <p:cNvPr id="10" name="Symbol zastępczy numeru slajdu 9"/>
          <p:cNvSpPr>
            <a:spLocks noGrp="1"/>
          </p:cNvSpPr>
          <p:nvPr>
            <p:ph type="sldNum" sz="quarter" idx="12"/>
          </p:nvPr>
        </p:nvSpPr>
        <p:spPr/>
        <p:txBody>
          <a:bodyPr/>
          <a:lstStyle/>
          <a:p>
            <a:fld id="{DA1F6755-6A26-47F4-BE25-8C335550B41D}" type="slidenum">
              <a:rPr lang="pl-PL" smtClean="0"/>
              <a:t>6</a:t>
            </a:fld>
            <a:endParaRPr lang="pl-PL"/>
          </a:p>
        </p:txBody>
      </p:sp>
      <p:sp>
        <p:nvSpPr>
          <p:cNvPr id="27" name="Symbol zastępczy stopki 2">
            <a:extLst>
              <a:ext uri="{FF2B5EF4-FFF2-40B4-BE49-F238E27FC236}">
                <a16:creationId xmlns:a16="http://schemas.microsoft.com/office/drawing/2014/main" id="{92B50266-8F98-4C25-B8C8-3D3478B2605D}"/>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8" name="Symbol zastępczy daty 3">
            <a:extLst>
              <a:ext uri="{FF2B5EF4-FFF2-40B4-BE49-F238E27FC236}">
                <a16:creationId xmlns:a16="http://schemas.microsoft.com/office/drawing/2014/main" id="{9A690297-F06C-4E2A-80B8-B92EFC4BC00A}"/>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891124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a 4">
            <a:extLst>
              <a:ext uri="{FF2B5EF4-FFF2-40B4-BE49-F238E27FC236}">
                <a16:creationId xmlns:a16="http://schemas.microsoft.com/office/drawing/2014/main" id="{FF4B2B51-4C09-EDAC-3E41-5571689DA369}"/>
              </a:ext>
            </a:extLst>
          </p:cNvPr>
          <p:cNvGrpSpPr/>
          <p:nvPr/>
        </p:nvGrpSpPr>
        <p:grpSpPr>
          <a:xfrm>
            <a:off x="5332274" y="1075077"/>
            <a:ext cx="1749802" cy="1402325"/>
            <a:chOff x="7219560" y="1618175"/>
            <a:chExt cx="1749802" cy="1402325"/>
          </a:xfrm>
        </p:grpSpPr>
        <p:pic>
          <p:nvPicPr>
            <p:cNvPr id="6" name="Obraz 9">
              <a:extLst>
                <a:ext uri="{FF2B5EF4-FFF2-40B4-BE49-F238E27FC236}">
                  <a16:creationId xmlns:a16="http://schemas.microsoft.com/office/drawing/2014/main" id="{379A3E89-E78A-5D1E-930A-709153EC363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6416"/>
            <a:stretch/>
          </p:blipFill>
          <p:spPr>
            <a:xfrm>
              <a:off x="7219560" y="1618175"/>
              <a:ext cx="1749802" cy="1402325"/>
            </a:xfrm>
            <a:prstGeom prst="rect">
              <a:avLst/>
            </a:prstGeom>
            <a:solidFill>
              <a:schemeClr val="bg1"/>
            </a:solidFill>
            <a:ln w="19050">
              <a:solidFill>
                <a:schemeClr val="bg1"/>
              </a:solidFill>
            </a:ln>
          </p:spPr>
        </p:pic>
        <p:sp>
          <p:nvSpPr>
            <p:cNvPr id="7" name="pole tekstowe 6">
              <a:extLst>
                <a:ext uri="{FF2B5EF4-FFF2-40B4-BE49-F238E27FC236}">
                  <a16:creationId xmlns:a16="http://schemas.microsoft.com/office/drawing/2014/main" id="{0AAA18D3-5F97-522C-4C51-187C472C05A3}"/>
                </a:ext>
              </a:extLst>
            </p:cNvPr>
            <p:cNvSpPr txBox="1"/>
            <p:nvPr/>
          </p:nvSpPr>
          <p:spPr>
            <a:xfrm>
              <a:off x="7649770" y="2743501"/>
              <a:ext cx="1319592" cy="276999"/>
            </a:xfrm>
            <a:prstGeom prst="rect">
              <a:avLst/>
            </a:prstGeom>
            <a:solidFill>
              <a:schemeClr val="accent6">
                <a:lumMod val="60000"/>
                <a:lumOff val="40000"/>
              </a:schemeClr>
            </a:solidFill>
            <a:ln w="19050">
              <a:noFill/>
            </a:ln>
          </p:spPr>
          <p:txBody>
            <a:bodyPr wrap="none" rtlCol="0">
              <a:spAutoFit/>
            </a:bodyPr>
            <a:lstStyle/>
            <a:p>
              <a:pPr algn="ctr"/>
              <a:r>
                <a:rPr lang="pl-PL" sz="1200" dirty="0">
                  <a:solidFill>
                    <a:schemeClr val="tx1">
                      <a:lumMod val="75000"/>
                      <a:lumOff val="25000"/>
                    </a:schemeClr>
                  </a:solidFill>
                </a:rPr>
                <a:t>MECH </a:t>
              </a:r>
              <a:r>
                <a:rPr lang="pl-PL" sz="1200" dirty="0" err="1">
                  <a:solidFill>
                    <a:schemeClr val="tx1">
                      <a:lumMod val="75000"/>
                      <a:lumOff val="25000"/>
                    </a:schemeClr>
                  </a:solidFill>
                </a:rPr>
                <a:t>inspection</a:t>
              </a:r>
              <a:endParaRPr lang="pl-PL" sz="1200" dirty="0">
                <a:solidFill>
                  <a:schemeClr val="tx1">
                    <a:lumMod val="75000"/>
                    <a:lumOff val="25000"/>
                  </a:schemeClr>
                </a:solidFill>
              </a:endParaRPr>
            </a:p>
          </p:txBody>
        </p:sp>
      </p:grpSp>
      <p:pic>
        <p:nvPicPr>
          <p:cNvPr id="8" name="Obraz 7">
            <a:extLst>
              <a:ext uri="{FF2B5EF4-FFF2-40B4-BE49-F238E27FC236}">
                <a16:creationId xmlns:a16="http://schemas.microsoft.com/office/drawing/2014/main" id="{0FF9F4DB-A5AF-B3D7-D4F6-36EBF7E81D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405589" y="4789562"/>
            <a:ext cx="1800339" cy="1350254"/>
          </a:xfrm>
          <a:prstGeom prst="rect">
            <a:avLst/>
          </a:prstGeom>
          <a:ln w="19050">
            <a:solidFill>
              <a:schemeClr val="bg1"/>
            </a:solidFill>
          </a:ln>
        </p:spPr>
      </p:pic>
      <p:sp>
        <p:nvSpPr>
          <p:cNvPr id="9" name="Symbol zastępczy zawartości 2">
            <a:extLst>
              <a:ext uri="{FF2B5EF4-FFF2-40B4-BE49-F238E27FC236}">
                <a16:creationId xmlns:a16="http://schemas.microsoft.com/office/drawing/2014/main" id="{C758A6AF-19AE-DB2A-08BE-ED54FC9F13A0}"/>
              </a:ext>
            </a:extLst>
          </p:cNvPr>
          <p:cNvSpPr txBox="1">
            <a:spLocks/>
          </p:cNvSpPr>
          <p:nvPr/>
        </p:nvSpPr>
        <p:spPr>
          <a:xfrm>
            <a:off x="1242916" y="1888580"/>
            <a:ext cx="7886700" cy="392083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r>
              <a:rPr lang="en-US" sz="1400" dirty="0"/>
              <a:t>Cryogenic experts, </a:t>
            </a:r>
          </a:p>
          <a:p>
            <a:pPr>
              <a:buFont typeface="Wingdings" panose="05000000000000000000" pitchFamily="2" charset="2"/>
              <a:buChar char="Ø"/>
            </a:pPr>
            <a:r>
              <a:rPr lang="en-US" sz="1400" dirty="0"/>
              <a:t>Mechanical and electrical specialists,</a:t>
            </a:r>
          </a:p>
          <a:p>
            <a:pPr>
              <a:buFont typeface="Wingdings" panose="05000000000000000000" pitchFamily="2" charset="2"/>
              <a:buChar char="Ø"/>
            </a:pPr>
            <a:r>
              <a:rPr lang="en-US" sz="1400" dirty="0"/>
              <a:t>RF engineers,</a:t>
            </a:r>
          </a:p>
          <a:p>
            <a:pPr>
              <a:buFont typeface="Wingdings" panose="05000000000000000000" pitchFamily="2" charset="2"/>
              <a:buChar char="Ø"/>
            </a:pPr>
            <a:r>
              <a:rPr lang="en-US" sz="1400" dirty="0"/>
              <a:t>Vacuum specialists,</a:t>
            </a:r>
          </a:p>
          <a:p>
            <a:pPr>
              <a:buFont typeface="Wingdings" panose="05000000000000000000" pitchFamily="2" charset="2"/>
              <a:buChar char="Ø"/>
            </a:pPr>
            <a:r>
              <a:rPr lang="en-US" sz="1400" dirty="0"/>
              <a:t>Skilled technicians,</a:t>
            </a:r>
          </a:p>
        </p:txBody>
      </p:sp>
      <p:grpSp>
        <p:nvGrpSpPr>
          <p:cNvPr id="10" name="Grupa 9">
            <a:extLst>
              <a:ext uri="{FF2B5EF4-FFF2-40B4-BE49-F238E27FC236}">
                <a16:creationId xmlns:a16="http://schemas.microsoft.com/office/drawing/2014/main" id="{EE91C93A-CF0F-A0F5-5334-04DBFF9900D5}"/>
              </a:ext>
            </a:extLst>
          </p:cNvPr>
          <p:cNvGrpSpPr/>
          <p:nvPr/>
        </p:nvGrpSpPr>
        <p:grpSpPr>
          <a:xfrm>
            <a:off x="7780466" y="1154439"/>
            <a:ext cx="1745001" cy="2748403"/>
            <a:chOff x="6021305" y="1268123"/>
            <a:chExt cx="1678455" cy="2748403"/>
          </a:xfrm>
        </p:grpSpPr>
        <p:pic>
          <p:nvPicPr>
            <p:cNvPr id="11" name="Obraz 10">
              <a:extLst>
                <a:ext uri="{FF2B5EF4-FFF2-40B4-BE49-F238E27FC236}">
                  <a16:creationId xmlns:a16="http://schemas.microsoft.com/office/drawing/2014/main" id="{64C0880F-3742-7E41-A7F9-35D030D6C82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8573"/>
            <a:stretch/>
          </p:blipFill>
          <p:spPr>
            <a:xfrm rot="5400000">
              <a:off x="5486332" y="1803097"/>
              <a:ext cx="2748402" cy="1678455"/>
            </a:xfrm>
            <a:prstGeom prst="rect">
              <a:avLst/>
            </a:prstGeom>
            <a:ln w="19050">
              <a:solidFill>
                <a:schemeClr val="bg1"/>
              </a:solidFill>
            </a:ln>
          </p:spPr>
        </p:pic>
        <p:sp>
          <p:nvSpPr>
            <p:cNvPr id="12" name="pole tekstowe 11">
              <a:extLst>
                <a:ext uri="{FF2B5EF4-FFF2-40B4-BE49-F238E27FC236}">
                  <a16:creationId xmlns:a16="http://schemas.microsoft.com/office/drawing/2014/main" id="{96945CEC-34F5-32AB-96A3-1649508C16C1}"/>
                </a:ext>
              </a:extLst>
            </p:cNvPr>
            <p:cNvSpPr txBox="1"/>
            <p:nvPr/>
          </p:nvSpPr>
          <p:spPr>
            <a:xfrm rot="16200000">
              <a:off x="5600837" y="1688591"/>
              <a:ext cx="1117935" cy="276999"/>
            </a:xfrm>
            <a:prstGeom prst="rect">
              <a:avLst/>
            </a:prstGeom>
            <a:solidFill>
              <a:schemeClr val="accent6">
                <a:lumMod val="60000"/>
                <a:lumOff val="40000"/>
              </a:schemeClr>
            </a:solidFill>
            <a:ln w="19050">
              <a:noFill/>
            </a:ln>
          </p:spPr>
          <p:txBody>
            <a:bodyPr wrap="none" rtlCol="0">
              <a:spAutoFit/>
            </a:bodyPr>
            <a:lstStyle/>
            <a:p>
              <a:pPr algn="ctr"/>
              <a:r>
                <a:rPr lang="pl-PL" sz="1200" dirty="0">
                  <a:solidFill>
                    <a:schemeClr val="tx1">
                      <a:lumMod val="75000"/>
                      <a:lumOff val="25000"/>
                    </a:schemeClr>
                  </a:solidFill>
                </a:rPr>
                <a:t>VAC </a:t>
              </a:r>
              <a:r>
                <a:rPr lang="pl-PL" sz="1200" dirty="0" err="1">
                  <a:solidFill>
                    <a:schemeClr val="tx1">
                      <a:lumMod val="75000"/>
                      <a:lumOff val="25000"/>
                    </a:schemeClr>
                  </a:solidFill>
                </a:rPr>
                <a:t>activities</a:t>
              </a:r>
              <a:endParaRPr lang="pl-PL" sz="1200" dirty="0">
                <a:solidFill>
                  <a:schemeClr val="tx1">
                    <a:lumMod val="75000"/>
                    <a:lumOff val="25000"/>
                  </a:schemeClr>
                </a:solidFill>
              </a:endParaRPr>
            </a:p>
          </p:txBody>
        </p:sp>
      </p:grpSp>
      <p:grpSp>
        <p:nvGrpSpPr>
          <p:cNvPr id="13" name="Grupa 12">
            <a:extLst>
              <a:ext uri="{FF2B5EF4-FFF2-40B4-BE49-F238E27FC236}">
                <a16:creationId xmlns:a16="http://schemas.microsoft.com/office/drawing/2014/main" id="{E5332700-C577-9C71-8396-6C51BB6E9D46}"/>
              </a:ext>
            </a:extLst>
          </p:cNvPr>
          <p:cNvGrpSpPr/>
          <p:nvPr/>
        </p:nvGrpSpPr>
        <p:grpSpPr>
          <a:xfrm>
            <a:off x="4945002" y="2601286"/>
            <a:ext cx="2526735" cy="1895051"/>
            <a:chOff x="3335032" y="2239630"/>
            <a:chExt cx="2526735" cy="1895051"/>
          </a:xfrm>
        </p:grpSpPr>
        <p:pic>
          <p:nvPicPr>
            <p:cNvPr id="14" name="Obraz 13">
              <a:extLst>
                <a:ext uri="{FF2B5EF4-FFF2-40B4-BE49-F238E27FC236}">
                  <a16:creationId xmlns:a16="http://schemas.microsoft.com/office/drawing/2014/main" id="{A28BBAA3-56EB-E392-EE5A-EFD5E021686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35032" y="2239630"/>
              <a:ext cx="2526735" cy="1895051"/>
            </a:xfrm>
            <a:prstGeom prst="rect">
              <a:avLst/>
            </a:prstGeom>
            <a:ln w="19050">
              <a:solidFill>
                <a:schemeClr val="bg1"/>
              </a:solidFill>
            </a:ln>
          </p:spPr>
        </p:pic>
        <p:sp>
          <p:nvSpPr>
            <p:cNvPr id="15" name="pole tekstowe 14">
              <a:extLst>
                <a:ext uri="{FF2B5EF4-FFF2-40B4-BE49-F238E27FC236}">
                  <a16:creationId xmlns:a16="http://schemas.microsoft.com/office/drawing/2014/main" id="{27D4B3E2-33A8-5EE3-62B5-625343A2FABA}"/>
                </a:ext>
              </a:extLst>
            </p:cNvPr>
            <p:cNvSpPr txBox="1"/>
            <p:nvPr/>
          </p:nvSpPr>
          <p:spPr>
            <a:xfrm>
              <a:off x="4589046" y="2239630"/>
              <a:ext cx="1226105" cy="276999"/>
            </a:xfrm>
            <a:prstGeom prst="rect">
              <a:avLst/>
            </a:prstGeom>
            <a:solidFill>
              <a:schemeClr val="accent6">
                <a:lumMod val="60000"/>
                <a:lumOff val="40000"/>
              </a:schemeClr>
            </a:solidFill>
            <a:ln w="19050">
              <a:noFill/>
            </a:ln>
          </p:spPr>
          <p:txBody>
            <a:bodyPr wrap="none" rtlCol="0">
              <a:spAutoFit/>
            </a:bodyPr>
            <a:lstStyle/>
            <a:p>
              <a:pPr algn="ctr"/>
              <a:r>
                <a:rPr lang="en-US" sz="1200">
                  <a:solidFill>
                    <a:schemeClr val="tx1">
                      <a:lumMod val="75000"/>
                      <a:lumOff val="25000"/>
                    </a:schemeClr>
                  </a:solidFill>
                </a:rPr>
                <a:t>CRYO operations</a:t>
              </a:r>
            </a:p>
          </p:txBody>
        </p:sp>
      </p:grpSp>
      <p:pic>
        <p:nvPicPr>
          <p:cNvPr id="16" name="Obraz 15">
            <a:extLst>
              <a:ext uri="{FF2B5EF4-FFF2-40B4-BE49-F238E27FC236}">
                <a16:creationId xmlns:a16="http://schemas.microsoft.com/office/drawing/2014/main" id="{76BBB271-3597-BD4D-F9F2-D709E708AD5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2504783" y="3913668"/>
            <a:ext cx="2617835" cy="1963376"/>
          </a:xfrm>
          <a:prstGeom prst="rect">
            <a:avLst/>
          </a:prstGeom>
          <a:ln w="19050">
            <a:solidFill>
              <a:schemeClr val="bg1"/>
            </a:solidFill>
          </a:ln>
        </p:spPr>
      </p:pic>
      <p:pic>
        <p:nvPicPr>
          <p:cNvPr id="17" name="Obraz 16">
            <a:extLst>
              <a:ext uri="{FF2B5EF4-FFF2-40B4-BE49-F238E27FC236}">
                <a16:creationId xmlns:a16="http://schemas.microsoft.com/office/drawing/2014/main" id="{E3FC30CA-CDC6-A8FC-D653-66B07C07065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2481" y="4162050"/>
            <a:ext cx="2278879" cy="1709159"/>
          </a:xfrm>
          <a:prstGeom prst="rect">
            <a:avLst/>
          </a:prstGeom>
          <a:ln w="19050">
            <a:solidFill>
              <a:schemeClr val="bg1"/>
            </a:solidFill>
          </a:ln>
        </p:spPr>
      </p:pic>
      <p:grpSp>
        <p:nvGrpSpPr>
          <p:cNvPr id="18" name="Grupa 17">
            <a:extLst>
              <a:ext uri="{FF2B5EF4-FFF2-40B4-BE49-F238E27FC236}">
                <a16:creationId xmlns:a16="http://schemas.microsoft.com/office/drawing/2014/main" id="{D571C45A-3F73-1BB8-338E-8096614A195E}"/>
              </a:ext>
            </a:extLst>
          </p:cNvPr>
          <p:cNvGrpSpPr/>
          <p:nvPr/>
        </p:nvGrpSpPr>
        <p:grpSpPr>
          <a:xfrm>
            <a:off x="9673887" y="3410901"/>
            <a:ext cx="2273182" cy="2189259"/>
            <a:chOff x="4524780" y="3328530"/>
            <a:chExt cx="2273182" cy="2189259"/>
          </a:xfrm>
        </p:grpSpPr>
        <p:pic>
          <p:nvPicPr>
            <p:cNvPr id="19" name="Obraz 18">
              <a:extLst>
                <a:ext uri="{FF2B5EF4-FFF2-40B4-BE49-F238E27FC236}">
                  <a16:creationId xmlns:a16="http://schemas.microsoft.com/office/drawing/2014/main" id="{681309B4-1939-2DF6-436B-9A77D4C3E8F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726" t="11030" r="22988"/>
            <a:stretch/>
          </p:blipFill>
          <p:spPr>
            <a:xfrm>
              <a:off x="4524780" y="3328530"/>
              <a:ext cx="2273182" cy="2189259"/>
            </a:xfrm>
            <a:prstGeom prst="rect">
              <a:avLst/>
            </a:prstGeom>
            <a:ln w="19050">
              <a:solidFill>
                <a:schemeClr val="bg1"/>
              </a:solidFill>
            </a:ln>
          </p:spPr>
        </p:pic>
        <p:sp>
          <p:nvSpPr>
            <p:cNvPr id="20" name="pole tekstowe 19">
              <a:extLst>
                <a:ext uri="{FF2B5EF4-FFF2-40B4-BE49-F238E27FC236}">
                  <a16:creationId xmlns:a16="http://schemas.microsoft.com/office/drawing/2014/main" id="{D8B2019C-FF55-871E-0AC7-9D7936A772E3}"/>
                </a:ext>
              </a:extLst>
            </p:cNvPr>
            <p:cNvSpPr txBox="1"/>
            <p:nvPr/>
          </p:nvSpPr>
          <p:spPr>
            <a:xfrm>
              <a:off x="4524780" y="3328530"/>
              <a:ext cx="1471878" cy="276999"/>
            </a:xfrm>
            <a:prstGeom prst="rect">
              <a:avLst/>
            </a:prstGeom>
            <a:solidFill>
              <a:schemeClr val="accent6">
                <a:lumMod val="60000"/>
                <a:lumOff val="40000"/>
              </a:schemeClr>
            </a:solidFill>
            <a:ln w="19050">
              <a:noFill/>
            </a:ln>
          </p:spPr>
          <p:txBody>
            <a:bodyPr wrap="none" rtlCol="0">
              <a:spAutoFit/>
            </a:bodyPr>
            <a:lstStyle/>
            <a:p>
              <a:pPr algn="ctr"/>
              <a:r>
                <a:rPr lang="pl-PL" sz="1200" dirty="0">
                  <a:solidFill>
                    <a:schemeClr val="tx1">
                      <a:lumMod val="75000"/>
                      <a:lumOff val="25000"/>
                    </a:schemeClr>
                  </a:solidFill>
                </a:rPr>
                <a:t>ELE </a:t>
              </a:r>
              <a:r>
                <a:rPr lang="pl-PL" sz="1200" dirty="0" err="1">
                  <a:solidFill>
                    <a:schemeClr val="tx1">
                      <a:lumMod val="75000"/>
                      <a:lumOff val="25000"/>
                    </a:schemeClr>
                  </a:solidFill>
                </a:rPr>
                <a:t>measurements</a:t>
              </a:r>
              <a:endParaRPr lang="pl-PL" sz="1200" dirty="0">
                <a:solidFill>
                  <a:schemeClr val="tx1">
                    <a:lumMod val="75000"/>
                    <a:lumOff val="25000"/>
                  </a:schemeClr>
                </a:solidFill>
              </a:endParaRPr>
            </a:p>
          </p:txBody>
        </p:sp>
      </p:grpSp>
      <p:grpSp>
        <p:nvGrpSpPr>
          <p:cNvPr id="21" name="Grupa 20">
            <a:extLst>
              <a:ext uri="{FF2B5EF4-FFF2-40B4-BE49-F238E27FC236}">
                <a16:creationId xmlns:a16="http://schemas.microsoft.com/office/drawing/2014/main" id="{C4A78C5B-A6D3-D830-C3F1-162A56FBB186}"/>
              </a:ext>
            </a:extLst>
          </p:cNvPr>
          <p:cNvGrpSpPr/>
          <p:nvPr/>
        </p:nvGrpSpPr>
        <p:grpSpPr>
          <a:xfrm>
            <a:off x="7780466" y="3970636"/>
            <a:ext cx="1749802" cy="2333068"/>
            <a:chOff x="6933807" y="3640511"/>
            <a:chExt cx="1749802" cy="2333068"/>
          </a:xfrm>
        </p:grpSpPr>
        <p:pic>
          <p:nvPicPr>
            <p:cNvPr id="22" name="Obraz 21">
              <a:extLst>
                <a:ext uri="{FF2B5EF4-FFF2-40B4-BE49-F238E27FC236}">
                  <a16:creationId xmlns:a16="http://schemas.microsoft.com/office/drawing/2014/main" id="{BFA8B66D-62F1-B089-8744-D54555DFE94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6642174" y="3932144"/>
              <a:ext cx="2333068" cy="1749801"/>
            </a:xfrm>
            <a:prstGeom prst="rect">
              <a:avLst/>
            </a:prstGeom>
            <a:ln w="19050">
              <a:solidFill>
                <a:schemeClr val="bg1"/>
              </a:solidFill>
            </a:ln>
          </p:spPr>
        </p:pic>
        <p:sp>
          <p:nvSpPr>
            <p:cNvPr id="23" name="pole tekstowe 22">
              <a:extLst>
                <a:ext uri="{FF2B5EF4-FFF2-40B4-BE49-F238E27FC236}">
                  <a16:creationId xmlns:a16="http://schemas.microsoft.com/office/drawing/2014/main" id="{BC9A11C5-E9E5-D333-B388-3BF940CF2BAE}"/>
                </a:ext>
              </a:extLst>
            </p:cNvPr>
            <p:cNvSpPr txBox="1"/>
            <p:nvPr/>
          </p:nvSpPr>
          <p:spPr>
            <a:xfrm>
              <a:off x="7755149" y="5696580"/>
              <a:ext cx="928460" cy="276999"/>
            </a:xfrm>
            <a:prstGeom prst="rect">
              <a:avLst/>
            </a:prstGeom>
            <a:solidFill>
              <a:schemeClr val="accent6">
                <a:lumMod val="60000"/>
                <a:lumOff val="40000"/>
              </a:schemeClr>
            </a:solidFill>
            <a:ln w="19050">
              <a:noFill/>
            </a:ln>
          </p:spPr>
          <p:txBody>
            <a:bodyPr wrap="none" rtlCol="0">
              <a:spAutoFit/>
            </a:bodyPr>
            <a:lstStyle/>
            <a:p>
              <a:pPr algn="ctr"/>
              <a:r>
                <a:rPr lang="pl-PL" sz="1200" dirty="0">
                  <a:solidFill>
                    <a:schemeClr val="tx1">
                      <a:lumMod val="75000"/>
                      <a:lumOff val="25000"/>
                    </a:schemeClr>
                  </a:solidFill>
                </a:rPr>
                <a:t>TECH </a:t>
              </a:r>
              <a:r>
                <a:rPr lang="pl-PL" sz="1200" dirty="0" err="1">
                  <a:solidFill>
                    <a:schemeClr val="tx1">
                      <a:lumMod val="75000"/>
                      <a:lumOff val="25000"/>
                    </a:schemeClr>
                  </a:solidFill>
                </a:rPr>
                <a:t>work</a:t>
              </a:r>
              <a:endParaRPr lang="pl-PL" sz="1200" dirty="0">
                <a:solidFill>
                  <a:schemeClr val="tx1">
                    <a:lumMod val="75000"/>
                    <a:lumOff val="25000"/>
                  </a:schemeClr>
                </a:solidFill>
              </a:endParaRPr>
            </a:p>
          </p:txBody>
        </p:sp>
      </p:grpSp>
      <p:sp>
        <p:nvSpPr>
          <p:cNvPr id="44" name="Tytuł 1">
            <a:extLst>
              <a:ext uri="{FF2B5EF4-FFF2-40B4-BE49-F238E27FC236}">
                <a16:creationId xmlns:a16="http://schemas.microsoft.com/office/drawing/2014/main" id="{9560B905-088D-239B-2F6B-4E523922C1E9}"/>
              </a:ext>
            </a:extLst>
          </p:cNvPr>
          <p:cNvSpPr txBox="1">
            <a:spLocks/>
          </p:cNvSpPr>
          <p:nvPr/>
        </p:nvSpPr>
        <p:spPr>
          <a:xfrm>
            <a:off x="8772267" y="805482"/>
            <a:ext cx="3431869" cy="668995"/>
          </a:xfrm>
          <a:prstGeom prst="rect">
            <a:avLst/>
          </a:prstGeom>
          <a:noFill/>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600" b="1" dirty="0">
                <a:latin typeface="+mn-lt"/>
              </a:rPr>
              <a:t>permanently at ESS site 14 persons in total</a:t>
            </a:r>
          </a:p>
        </p:txBody>
      </p:sp>
      <p:pic>
        <p:nvPicPr>
          <p:cNvPr id="45" name="Obraz 44">
            <a:extLst>
              <a:ext uri="{FF2B5EF4-FFF2-40B4-BE49-F238E27FC236}">
                <a16:creationId xmlns:a16="http://schemas.microsoft.com/office/drawing/2014/main" id="{0BD080B2-F716-5622-4D76-73602C5D15C4}"/>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108130" y="1075077"/>
            <a:ext cx="4131068" cy="813503"/>
          </a:xfrm>
          <a:prstGeom prst="rect">
            <a:avLst/>
          </a:prstGeom>
        </p:spPr>
      </p:pic>
      <p:sp>
        <p:nvSpPr>
          <p:cNvPr id="2" name="Text Box 3">
            <a:extLst>
              <a:ext uri="{FF2B5EF4-FFF2-40B4-BE49-F238E27FC236}">
                <a16:creationId xmlns:a16="http://schemas.microsoft.com/office/drawing/2014/main" id="{F7592919-9B86-F7FC-AD12-88FDBB6DAFBE}"/>
              </a:ext>
            </a:extLst>
          </p:cNvPr>
          <p:cNvSpPr txBox="1">
            <a:spLocks noChangeArrowheads="1"/>
          </p:cNvSpPr>
          <p:nvPr/>
        </p:nvSpPr>
        <p:spPr bwMode="auto">
          <a:xfrm>
            <a:off x="5192582" y="113858"/>
            <a:ext cx="6696075" cy="5932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9pPr>
          </a:lstStyle>
          <a:p>
            <a:pPr algn="ctr">
              <a:buClrTx/>
              <a:buFontTx/>
              <a:buNone/>
            </a:pPr>
            <a:r>
              <a:rPr lang="pl-PL" altLang="pl-PL" sz="3200" dirty="0">
                <a:solidFill>
                  <a:schemeClr val="bg1"/>
                </a:solidFill>
              </a:rPr>
              <a:t>IFJ PAN (DAI) </a:t>
            </a:r>
            <a:r>
              <a:rPr lang="pl-PL" altLang="pl-PL" sz="3200" dirty="0" err="1">
                <a:solidFill>
                  <a:schemeClr val="bg1"/>
                </a:solidFill>
              </a:rPr>
              <a:t>at</a:t>
            </a:r>
            <a:r>
              <a:rPr lang="pl-PL" altLang="pl-PL" sz="3200" dirty="0">
                <a:solidFill>
                  <a:schemeClr val="bg1"/>
                </a:solidFill>
              </a:rPr>
              <a:t> ESS</a:t>
            </a:r>
          </a:p>
        </p:txBody>
      </p:sp>
      <p:sp>
        <p:nvSpPr>
          <p:cNvPr id="4" name="Symbol zastępczy stopki 3"/>
          <p:cNvSpPr>
            <a:spLocks noGrp="1"/>
          </p:cNvSpPr>
          <p:nvPr>
            <p:ph type="ftr" sz="quarter" idx="11"/>
          </p:nvPr>
        </p:nvSpPr>
        <p:spPr/>
        <p:txBody>
          <a:bodyPr/>
          <a:lstStyle/>
          <a:p>
            <a:r>
              <a:rPr lang="pl-PL"/>
              <a:t>FAIR seminar</a:t>
            </a:r>
            <a:endParaRPr lang="pl-PL" dirty="0"/>
          </a:p>
        </p:txBody>
      </p:sp>
      <p:sp>
        <p:nvSpPr>
          <p:cNvPr id="24" name="Symbol zastępczy numeru slajdu 23"/>
          <p:cNvSpPr>
            <a:spLocks noGrp="1"/>
          </p:cNvSpPr>
          <p:nvPr>
            <p:ph type="sldNum" sz="quarter" idx="12"/>
          </p:nvPr>
        </p:nvSpPr>
        <p:spPr/>
        <p:txBody>
          <a:bodyPr/>
          <a:lstStyle/>
          <a:p>
            <a:fld id="{DA1F6755-6A26-47F4-BE25-8C335550B41D}" type="slidenum">
              <a:rPr lang="pl-PL" smtClean="0"/>
              <a:t>7</a:t>
            </a:fld>
            <a:endParaRPr lang="pl-PL"/>
          </a:p>
        </p:txBody>
      </p:sp>
      <p:sp>
        <p:nvSpPr>
          <p:cNvPr id="27" name="Symbol zastępczy daty 3">
            <a:extLst>
              <a:ext uri="{FF2B5EF4-FFF2-40B4-BE49-F238E27FC236}">
                <a16:creationId xmlns:a16="http://schemas.microsoft.com/office/drawing/2014/main" id="{1A25BB90-C914-4906-8162-7AC074FD7C98}"/>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1766067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a 1">
            <a:extLst>
              <a:ext uri="{FF2B5EF4-FFF2-40B4-BE49-F238E27FC236}">
                <a16:creationId xmlns:a16="http://schemas.microsoft.com/office/drawing/2014/main" id="{6CF97CF5-799B-0659-2277-156566DD4D99}"/>
              </a:ext>
            </a:extLst>
          </p:cNvPr>
          <p:cNvGrpSpPr/>
          <p:nvPr/>
        </p:nvGrpSpPr>
        <p:grpSpPr>
          <a:xfrm>
            <a:off x="907345" y="3674677"/>
            <a:ext cx="3665914" cy="2767293"/>
            <a:chOff x="462181" y="3061705"/>
            <a:chExt cx="3918518" cy="2957976"/>
          </a:xfrm>
        </p:grpSpPr>
        <p:pic>
          <p:nvPicPr>
            <p:cNvPr id="3" name="Obraz 2">
              <a:extLst>
                <a:ext uri="{FF2B5EF4-FFF2-40B4-BE49-F238E27FC236}">
                  <a16:creationId xmlns:a16="http://schemas.microsoft.com/office/drawing/2014/main" id="{EE8AE42B-9E54-4A82-2848-E2C3BDEF21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182" y="3061705"/>
              <a:ext cx="3918517" cy="2938888"/>
            </a:xfrm>
            <a:prstGeom prst="rect">
              <a:avLst/>
            </a:prstGeom>
          </p:spPr>
        </p:pic>
        <p:sp>
          <p:nvSpPr>
            <p:cNvPr id="4" name="pole tekstowe 3">
              <a:extLst>
                <a:ext uri="{FF2B5EF4-FFF2-40B4-BE49-F238E27FC236}">
                  <a16:creationId xmlns:a16="http://schemas.microsoft.com/office/drawing/2014/main" id="{E186B91E-585E-4AA5-50BB-ABEA3FD8E6E7}"/>
                </a:ext>
              </a:extLst>
            </p:cNvPr>
            <p:cNvSpPr txBox="1"/>
            <p:nvPr/>
          </p:nvSpPr>
          <p:spPr>
            <a:xfrm>
              <a:off x="462181" y="5723595"/>
              <a:ext cx="2711489" cy="296086"/>
            </a:xfrm>
            <a:prstGeom prst="rect">
              <a:avLst/>
            </a:prstGeom>
            <a:solidFill>
              <a:schemeClr val="accent6">
                <a:lumMod val="60000"/>
                <a:lumOff val="40000"/>
              </a:schemeClr>
            </a:solidFill>
          </p:spPr>
          <p:txBody>
            <a:bodyPr wrap="square" rtlCol="0">
              <a:spAutoFit/>
            </a:bodyPr>
            <a:lstStyle/>
            <a:p>
              <a:r>
                <a:rPr lang="en-US" sz="1200">
                  <a:solidFill>
                    <a:schemeClr val="tx1">
                      <a:lumMod val="75000"/>
                      <a:lumOff val="25000"/>
                    </a:schemeClr>
                  </a:solidFill>
                </a:rPr>
                <a:t>level gauge replacing at SPOKE CM</a:t>
              </a:r>
            </a:p>
          </p:txBody>
        </p:sp>
      </p:grpSp>
      <p:sp>
        <p:nvSpPr>
          <p:cNvPr id="5" name="Tytuł 1">
            <a:extLst>
              <a:ext uri="{FF2B5EF4-FFF2-40B4-BE49-F238E27FC236}">
                <a16:creationId xmlns:a16="http://schemas.microsoft.com/office/drawing/2014/main" id="{1EA968EB-8166-BC8A-8FBE-9DC76F28F25D}"/>
              </a:ext>
            </a:extLst>
          </p:cNvPr>
          <p:cNvSpPr>
            <a:spLocks noGrp="1"/>
          </p:cNvSpPr>
          <p:nvPr>
            <p:ph type="title" idx="4294967295"/>
          </p:nvPr>
        </p:nvSpPr>
        <p:spPr>
          <a:xfrm>
            <a:off x="0" y="1249363"/>
            <a:ext cx="3665538" cy="484187"/>
          </a:xfrm>
        </p:spPr>
        <p:txBody>
          <a:bodyPr>
            <a:noAutofit/>
          </a:bodyPr>
          <a:lstStyle/>
          <a:p>
            <a:r>
              <a:rPr lang="en-US" sz="2000" b="1">
                <a:latin typeface="+mn-lt"/>
              </a:rPr>
              <a:t>Supported activities at ESS side</a:t>
            </a:r>
          </a:p>
        </p:txBody>
      </p:sp>
      <p:sp>
        <p:nvSpPr>
          <p:cNvPr id="7" name="Symbol zastępczy zawartości 2">
            <a:extLst>
              <a:ext uri="{FF2B5EF4-FFF2-40B4-BE49-F238E27FC236}">
                <a16:creationId xmlns:a16="http://schemas.microsoft.com/office/drawing/2014/main" id="{312CEEDA-854A-1F92-CEDF-A3EBC02717B5}"/>
              </a:ext>
            </a:extLst>
          </p:cNvPr>
          <p:cNvSpPr txBox="1">
            <a:spLocks/>
          </p:cNvSpPr>
          <p:nvPr/>
        </p:nvSpPr>
        <p:spPr>
          <a:xfrm>
            <a:off x="739512" y="1714261"/>
            <a:ext cx="7886700" cy="392083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1400" dirty="0"/>
              <a:t>Support with installation trial of elliptical CM05 </a:t>
            </a:r>
            <a:r>
              <a:rPr lang="en-US" sz="1400" dirty="0">
                <a:latin typeface="Arial" panose="020B0604020202020204" pitchFamily="34" charset="0"/>
                <a:cs typeface="Arial" panose="020B0604020202020204" pitchFamily="34" charset="0"/>
              </a:rPr>
              <a:t>&amp;</a:t>
            </a:r>
            <a:r>
              <a:rPr lang="en-US" sz="1400" dirty="0"/>
              <a:t> spoke CM02 in the </a:t>
            </a:r>
            <a:r>
              <a:rPr lang="en-US" sz="1400" dirty="0" err="1"/>
              <a:t>tunel</a:t>
            </a:r>
            <a:r>
              <a:rPr lang="en-US" sz="1400" dirty="0"/>
              <a:t>,</a:t>
            </a:r>
          </a:p>
          <a:p>
            <a:r>
              <a:rPr lang="en-US" sz="1400" dirty="0"/>
              <a:t>Support with SPOKE CM10 CTS motor replacing,</a:t>
            </a:r>
          </a:p>
          <a:p>
            <a:r>
              <a:rPr lang="en-US" sz="1400" dirty="0"/>
              <a:t>Replacing of the LG at all SPOKE CM’s,</a:t>
            </a:r>
          </a:p>
          <a:p>
            <a:r>
              <a:rPr lang="en-US" sz="1400" dirty="0"/>
              <a:t>Various leak tests for </a:t>
            </a:r>
            <a:r>
              <a:rPr lang="en-US" sz="1400" dirty="0" err="1"/>
              <a:t>choosen</a:t>
            </a:r>
            <a:r>
              <a:rPr lang="en-US" sz="1400" dirty="0"/>
              <a:t> SPOKE CM’s,</a:t>
            </a:r>
          </a:p>
          <a:p>
            <a:r>
              <a:rPr lang="en-US" sz="1400" dirty="0"/>
              <a:t>Support with MLI installation for ACCP-CTL interconnections,</a:t>
            </a:r>
          </a:p>
          <a:p>
            <a:r>
              <a:rPr lang="en-US" sz="1400" dirty="0"/>
              <a:t>And …</a:t>
            </a:r>
          </a:p>
          <a:p>
            <a:pPr marL="0" indent="0">
              <a:buNone/>
            </a:pPr>
            <a:endParaRPr lang="en-US" sz="2200" dirty="0"/>
          </a:p>
        </p:txBody>
      </p:sp>
      <p:grpSp>
        <p:nvGrpSpPr>
          <p:cNvPr id="8" name="Grupa 7">
            <a:extLst>
              <a:ext uri="{FF2B5EF4-FFF2-40B4-BE49-F238E27FC236}">
                <a16:creationId xmlns:a16="http://schemas.microsoft.com/office/drawing/2014/main" id="{17EF3E70-4FA9-FA61-9D40-9D1E4212C635}"/>
              </a:ext>
            </a:extLst>
          </p:cNvPr>
          <p:cNvGrpSpPr/>
          <p:nvPr/>
        </p:nvGrpSpPr>
        <p:grpSpPr>
          <a:xfrm>
            <a:off x="6683053" y="873396"/>
            <a:ext cx="3352800" cy="2514600"/>
            <a:chOff x="5544538" y="921660"/>
            <a:chExt cx="3352800" cy="2514600"/>
          </a:xfrm>
        </p:grpSpPr>
        <p:pic>
          <p:nvPicPr>
            <p:cNvPr id="9" name="Obraz 8">
              <a:extLst>
                <a:ext uri="{FF2B5EF4-FFF2-40B4-BE49-F238E27FC236}">
                  <a16:creationId xmlns:a16="http://schemas.microsoft.com/office/drawing/2014/main" id="{94B40EC7-1145-D417-5E2E-EFA22E2139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44538" y="921660"/>
              <a:ext cx="3352800" cy="2514600"/>
            </a:xfrm>
            <a:prstGeom prst="rect">
              <a:avLst/>
            </a:prstGeom>
            <a:ln w="19050">
              <a:solidFill>
                <a:schemeClr val="bg1"/>
              </a:solidFill>
            </a:ln>
          </p:spPr>
        </p:pic>
        <p:sp>
          <p:nvSpPr>
            <p:cNvPr id="10" name="pole tekstowe 9">
              <a:extLst>
                <a:ext uri="{FF2B5EF4-FFF2-40B4-BE49-F238E27FC236}">
                  <a16:creationId xmlns:a16="http://schemas.microsoft.com/office/drawing/2014/main" id="{74C1DE08-69C4-EDA5-DA02-8291A627A4E9}"/>
                </a:ext>
              </a:extLst>
            </p:cNvPr>
            <p:cNvSpPr txBox="1"/>
            <p:nvPr/>
          </p:nvSpPr>
          <p:spPr>
            <a:xfrm>
              <a:off x="5718263" y="921660"/>
              <a:ext cx="2886688"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CM05 waveguides connection in the tunnel</a:t>
              </a:r>
            </a:p>
          </p:txBody>
        </p:sp>
      </p:grpSp>
      <p:grpSp>
        <p:nvGrpSpPr>
          <p:cNvPr id="11" name="Grupa 10">
            <a:extLst>
              <a:ext uri="{FF2B5EF4-FFF2-40B4-BE49-F238E27FC236}">
                <a16:creationId xmlns:a16="http://schemas.microsoft.com/office/drawing/2014/main" id="{F3FE57AF-4559-A542-03C1-913F042345B4}"/>
              </a:ext>
            </a:extLst>
          </p:cNvPr>
          <p:cNvGrpSpPr/>
          <p:nvPr/>
        </p:nvGrpSpPr>
        <p:grpSpPr>
          <a:xfrm>
            <a:off x="5025195" y="3470004"/>
            <a:ext cx="3505200" cy="2628900"/>
            <a:chOff x="3412901" y="2468315"/>
            <a:chExt cx="3505200" cy="2628900"/>
          </a:xfrm>
        </p:grpSpPr>
        <p:pic>
          <p:nvPicPr>
            <p:cNvPr id="12" name="Obraz 11">
              <a:extLst>
                <a:ext uri="{FF2B5EF4-FFF2-40B4-BE49-F238E27FC236}">
                  <a16:creationId xmlns:a16="http://schemas.microsoft.com/office/drawing/2014/main" id="{61BCDD63-2BBE-6B83-6577-593F2E24A0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12901" y="2468315"/>
              <a:ext cx="3505200" cy="2628900"/>
            </a:xfrm>
            <a:prstGeom prst="rect">
              <a:avLst/>
            </a:prstGeom>
            <a:noFill/>
            <a:ln w="19050">
              <a:solidFill>
                <a:schemeClr val="bg1"/>
              </a:solidFill>
            </a:ln>
          </p:spPr>
        </p:pic>
        <p:sp>
          <p:nvSpPr>
            <p:cNvPr id="13" name="pole tekstowe 12">
              <a:extLst>
                <a:ext uri="{FF2B5EF4-FFF2-40B4-BE49-F238E27FC236}">
                  <a16:creationId xmlns:a16="http://schemas.microsoft.com/office/drawing/2014/main" id="{B559276F-1E3C-5E33-E9FA-56A1BECD00FD}"/>
                </a:ext>
              </a:extLst>
            </p:cNvPr>
            <p:cNvSpPr txBox="1"/>
            <p:nvPr/>
          </p:nvSpPr>
          <p:spPr>
            <a:xfrm>
              <a:off x="3412901" y="2468315"/>
              <a:ext cx="2281266"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CTS motor repairing at SPOKE CM</a:t>
              </a:r>
            </a:p>
          </p:txBody>
        </p:sp>
      </p:grpSp>
      <p:grpSp>
        <p:nvGrpSpPr>
          <p:cNvPr id="14" name="Grupa 13">
            <a:extLst>
              <a:ext uri="{FF2B5EF4-FFF2-40B4-BE49-F238E27FC236}">
                <a16:creationId xmlns:a16="http://schemas.microsoft.com/office/drawing/2014/main" id="{9862C1E7-F9A3-3EDC-10FD-DFDC968A2F02}"/>
              </a:ext>
            </a:extLst>
          </p:cNvPr>
          <p:cNvGrpSpPr/>
          <p:nvPr/>
        </p:nvGrpSpPr>
        <p:grpSpPr>
          <a:xfrm>
            <a:off x="9530084" y="2978127"/>
            <a:ext cx="2443163" cy="3257550"/>
            <a:chOff x="6392539" y="3275336"/>
            <a:chExt cx="2443163" cy="3257550"/>
          </a:xfrm>
        </p:grpSpPr>
        <p:pic>
          <p:nvPicPr>
            <p:cNvPr id="15" name="Obraz 14">
              <a:extLst>
                <a:ext uri="{FF2B5EF4-FFF2-40B4-BE49-F238E27FC236}">
                  <a16:creationId xmlns:a16="http://schemas.microsoft.com/office/drawing/2014/main" id="{15D32CFF-859A-6987-CFBA-3E537CE17B2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5985346" y="3682529"/>
              <a:ext cx="3257550" cy="2443163"/>
            </a:xfrm>
            <a:prstGeom prst="rect">
              <a:avLst/>
            </a:prstGeom>
            <a:ln w="19050">
              <a:solidFill>
                <a:schemeClr val="bg1"/>
              </a:solidFill>
            </a:ln>
          </p:spPr>
        </p:pic>
        <p:sp>
          <p:nvSpPr>
            <p:cNvPr id="16" name="pole tekstowe 15">
              <a:extLst>
                <a:ext uri="{FF2B5EF4-FFF2-40B4-BE49-F238E27FC236}">
                  <a16:creationId xmlns:a16="http://schemas.microsoft.com/office/drawing/2014/main" id="{3155D5E4-2F40-843B-08C7-FD6B7012921D}"/>
                </a:ext>
              </a:extLst>
            </p:cNvPr>
            <p:cNvSpPr txBox="1"/>
            <p:nvPr/>
          </p:nvSpPr>
          <p:spPr>
            <a:xfrm rot="5400000">
              <a:off x="7331605" y="4502435"/>
              <a:ext cx="2731195" cy="276999"/>
            </a:xfrm>
            <a:prstGeom prst="rect">
              <a:avLst/>
            </a:prstGeom>
            <a:solidFill>
              <a:schemeClr val="accent6">
                <a:lumMod val="60000"/>
                <a:lumOff val="40000"/>
              </a:schemeClr>
            </a:solidFill>
          </p:spPr>
          <p:txBody>
            <a:bodyPr wrap="square" rtlCol="0">
              <a:spAutoFit/>
            </a:bodyPr>
            <a:lstStyle/>
            <a:p>
              <a:r>
                <a:rPr lang="pl-PL" sz="1200" dirty="0">
                  <a:solidFill>
                    <a:schemeClr val="tx1">
                      <a:lumMod val="75000"/>
                      <a:lumOff val="25000"/>
                    </a:schemeClr>
                  </a:solidFill>
                </a:rPr>
                <a:t>CM05 Jumper </a:t>
              </a:r>
              <a:r>
                <a:rPr lang="en-US" sz="1200" dirty="0">
                  <a:solidFill>
                    <a:schemeClr val="tx1">
                      <a:lumMod val="75000"/>
                      <a:lumOff val="25000"/>
                    </a:schemeClr>
                  </a:solidFill>
                </a:rPr>
                <a:t>connection</a:t>
              </a:r>
              <a:r>
                <a:rPr lang="pl-PL" sz="1200" dirty="0">
                  <a:solidFill>
                    <a:schemeClr val="tx1">
                      <a:lumMod val="75000"/>
                      <a:lumOff val="25000"/>
                    </a:schemeClr>
                  </a:solidFill>
                </a:rPr>
                <a:t> in the tunel</a:t>
              </a:r>
            </a:p>
          </p:txBody>
        </p:sp>
      </p:grpSp>
      <p:sp>
        <p:nvSpPr>
          <p:cNvPr id="17" name="Text Box 3">
            <a:extLst>
              <a:ext uri="{FF2B5EF4-FFF2-40B4-BE49-F238E27FC236}">
                <a16:creationId xmlns:a16="http://schemas.microsoft.com/office/drawing/2014/main" id="{62BD9B2D-1019-3D81-D051-D8961F47B1C9}"/>
              </a:ext>
            </a:extLst>
          </p:cNvPr>
          <p:cNvSpPr txBox="1">
            <a:spLocks noChangeArrowheads="1"/>
          </p:cNvSpPr>
          <p:nvPr/>
        </p:nvSpPr>
        <p:spPr bwMode="auto">
          <a:xfrm>
            <a:off x="5192582" y="113858"/>
            <a:ext cx="6696075" cy="5932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9pPr>
          </a:lstStyle>
          <a:p>
            <a:pPr algn="ctr">
              <a:buClrTx/>
              <a:buFontTx/>
              <a:buNone/>
            </a:pPr>
            <a:r>
              <a:rPr lang="pl-PL" altLang="pl-PL" sz="3200" dirty="0">
                <a:solidFill>
                  <a:schemeClr val="bg1"/>
                </a:solidFill>
              </a:rPr>
              <a:t>IFJ PAN (DAI) </a:t>
            </a:r>
            <a:r>
              <a:rPr lang="pl-PL" altLang="pl-PL" sz="3200" dirty="0" err="1">
                <a:solidFill>
                  <a:schemeClr val="bg1"/>
                </a:solidFill>
              </a:rPr>
              <a:t>at</a:t>
            </a:r>
            <a:r>
              <a:rPr lang="pl-PL" altLang="pl-PL" sz="3200" dirty="0">
                <a:solidFill>
                  <a:schemeClr val="bg1"/>
                </a:solidFill>
              </a:rPr>
              <a:t> ESS</a:t>
            </a:r>
          </a:p>
        </p:txBody>
      </p:sp>
      <p:sp>
        <p:nvSpPr>
          <p:cNvPr id="19" name="Symbol zastępczy numeru slajdu 18"/>
          <p:cNvSpPr>
            <a:spLocks noGrp="1"/>
          </p:cNvSpPr>
          <p:nvPr>
            <p:ph type="sldNum" sz="quarter" idx="12"/>
          </p:nvPr>
        </p:nvSpPr>
        <p:spPr/>
        <p:txBody>
          <a:bodyPr/>
          <a:lstStyle/>
          <a:p>
            <a:fld id="{DA1F6755-6A26-47F4-BE25-8C335550B41D}" type="slidenum">
              <a:rPr lang="pl-PL" smtClean="0"/>
              <a:t>8</a:t>
            </a:fld>
            <a:endParaRPr lang="pl-PL"/>
          </a:p>
        </p:txBody>
      </p:sp>
      <p:sp>
        <p:nvSpPr>
          <p:cNvPr id="20" name="Symbol zastępczy stopki 2">
            <a:extLst>
              <a:ext uri="{FF2B5EF4-FFF2-40B4-BE49-F238E27FC236}">
                <a16:creationId xmlns:a16="http://schemas.microsoft.com/office/drawing/2014/main" id="{2282A736-8271-402A-A257-7D937AB4BA2E}"/>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21" name="Symbol zastępczy daty 3">
            <a:extLst>
              <a:ext uri="{FF2B5EF4-FFF2-40B4-BE49-F238E27FC236}">
                <a16:creationId xmlns:a16="http://schemas.microsoft.com/office/drawing/2014/main" id="{817F0EAB-86FC-4E34-9585-984BC39D1608}"/>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254639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a 2">
            <a:extLst>
              <a:ext uri="{FF2B5EF4-FFF2-40B4-BE49-F238E27FC236}">
                <a16:creationId xmlns:a16="http://schemas.microsoft.com/office/drawing/2014/main" id="{7D508921-C8FD-3004-FAFA-DFEEC90C1BC0}"/>
              </a:ext>
            </a:extLst>
          </p:cNvPr>
          <p:cNvGrpSpPr/>
          <p:nvPr/>
        </p:nvGrpSpPr>
        <p:grpSpPr>
          <a:xfrm>
            <a:off x="173331" y="3298640"/>
            <a:ext cx="3500839" cy="2699034"/>
            <a:chOff x="494011" y="3481769"/>
            <a:chExt cx="3500839" cy="2699034"/>
          </a:xfrm>
        </p:grpSpPr>
        <p:pic>
          <p:nvPicPr>
            <p:cNvPr id="4" name="Obraz 3">
              <a:extLst>
                <a:ext uri="{FF2B5EF4-FFF2-40B4-BE49-F238E27FC236}">
                  <a16:creationId xmlns:a16="http://schemas.microsoft.com/office/drawing/2014/main" id="{773F10DA-40BB-71D4-3474-1115EE68D370}"/>
                </a:ext>
              </a:extLst>
            </p:cNvPr>
            <p:cNvPicPr>
              <a:picLocks noChangeAspect="1"/>
            </p:cNvPicPr>
            <p:nvPr/>
          </p:nvPicPr>
          <p:blipFill>
            <a:blip r:embed="rId2"/>
            <a:stretch>
              <a:fillRect/>
            </a:stretch>
          </p:blipFill>
          <p:spPr>
            <a:xfrm>
              <a:off x="494011" y="3481769"/>
              <a:ext cx="3500839" cy="2699034"/>
            </a:xfrm>
            <a:prstGeom prst="rect">
              <a:avLst/>
            </a:prstGeom>
          </p:spPr>
        </p:pic>
        <p:sp>
          <p:nvSpPr>
            <p:cNvPr id="5" name="pole tekstowe 4">
              <a:extLst>
                <a:ext uri="{FF2B5EF4-FFF2-40B4-BE49-F238E27FC236}">
                  <a16:creationId xmlns:a16="http://schemas.microsoft.com/office/drawing/2014/main" id="{05DF7430-705A-AA74-2593-C196B03C8CED}"/>
                </a:ext>
              </a:extLst>
            </p:cNvPr>
            <p:cNvSpPr txBox="1"/>
            <p:nvPr/>
          </p:nvSpPr>
          <p:spPr>
            <a:xfrm rot="16200000">
              <a:off x="-519231" y="4890562"/>
              <a:ext cx="2303483" cy="276999"/>
            </a:xfrm>
            <a:prstGeom prst="rect">
              <a:avLst/>
            </a:prstGeom>
            <a:solidFill>
              <a:schemeClr val="accent6">
                <a:lumMod val="60000"/>
                <a:lumOff val="40000"/>
              </a:schemeClr>
            </a:solidFill>
          </p:spPr>
          <p:txBody>
            <a:bodyPr wrap="square" rtlCol="0">
              <a:spAutoFit/>
            </a:bodyPr>
            <a:lstStyle/>
            <a:p>
              <a:r>
                <a:rPr lang="en-US" sz="1200">
                  <a:solidFill>
                    <a:schemeClr val="tx1">
                      <a:lumMod val="75000"/>
                      <a:lumOff val="25000"/>
                    </a:schemeClr>
                  </a:solidFill>
                </a:rPr>
                <a:t>all documents in CHESS system</a:t>
              </a:r>
            </a:p>
          </p:txBody>
        </p:sp>
      </p:grpSp>
      <p:sp>
        <p:nvSpPr>
          <p:cNvPr id="6" name="Symbol zastępczy zawartości 2">
            <a:extLst>
              <a:ext uri="{FF2B5EF4-FFF2-40B4-BE49-F238E27FC236}">
                <a16:creationId xmlns:a16="http://schemas.microsoft.com/office/drawing/2014/main" id="{0A7B3771-3CEF-A4A6-6EF2-B2F69026E593}"/>
              </a:ext>
            </a:extLst>
          </p:cNvPr>
          <p:cNvSpPr>
            <a:spLocks noGrp="1"/>
          </p:cNvSpPr>
          <p:nvPr>
            <p:ph idx="4294967295"/>
          </p:nvPr>
        </p:nvSpPr>
        <p:spPr>
          <a:xfrm>
            <a:off x="0" y="1665288"/>
            <a:ext cx="7886700" cy="3921125"/>
          </a:xfrm>
        </p:spPr>
        <p:txBody>
          <a:bodyPr>
            <a:normAutofit/>
          </a:bodyPr>
          <a:lstStyle/>
          <a:p>
            <a:r>
              <a:rPr lang="en-US" sz="1600"/>
              <a:t>10 procedures</a:t>
            </a:r>
            <a:r>
              <a:rPr lang="en-US" sz="1600" i="1"/>
              <a:t>  </a:t>
            </a:r>
          </a:p>
          <a:p>
            <a:r>
              <a:rPr lang="en-US" sz="1600"/>
              <a:t>47 reports templates</a:t>
            </a:r>
            <a:endParaRPr lang="en-US" sz="1600" i="1"/>
          </a:p>
          <a:p>
            <a:r>
              <a:rPr lang="en-US" sz="1600"/>
              <a:t>15 check lists templates</a:t>
            </a:r>
            <a:endParaRPr lang="en-US" sz="1600" i="1"/>
          </a:p>
          <a:p>
            <a:r>
              <a:rPr lang="en-US" sz="1600"/>
              <a:t>13 NCR’s</a:t>
            </a:r>
            <a:endParaRPr lang="en-US" sz="1600" i="1"/>
          </a:p>
          <a:p>
            <a:pPr marL="0" indent="0">
              <a:buNone/>
            </a:pPr>
            <a:endParaRPr lang="en-US" sz="2200" i="1"/>
          </a:p>
          <a:p>
            <a:endParaRPr lang="en-US" sz="2200"/>
          </a:p>
          <a:p>
            <a:pPr marL="0" indent="0">
              <a:buNone/>
            </a:pPr>
            <a:endParaRPr lang="en-US" sz="2200"/>
          </a:p>
        </p:txBody>
      </p:sp>
      <p:sp>
        <p:nvSpPr>
          <p:cNvPr id="7" name="Tytuł 1">
            <a:extLst>
              <a:ext uri="{FF2B5EF4-FFF2-40B4-BE49-F238E27FC236}">
                <a16:creationId xmlns:a16="http://schemas.microsoft.com/office/drawing/2014/main" id="{ECA30856-0EAE-6C92-8D75-1F93FFD1BB33}"/>
              </a:ext>
            </a:extLst>
          </p:cNvPr>
          <p:cNvSpPr>
            <a:spLocks noGrp="1"/>
          </p:cNvSpPr>
          <p:nvPr>
            <p:ph type="title" idx="4294967295"/>
          </p:nvPr>
        </p:nvSpPr>
        <p:spPr>
          <a:xfrm>
            <a:off x="-1" y="1071563"/>
            <a:ext cx="1883509" cy="776287"/>
          </a:xfrm>
        </p:spPr>
        <p:txBody>
          <a:bodyPr>
            <a:noAutofit/>
          </a:bodyPr>
          <a:lstStyle/>
          <a:p>
            <a:r>
              <a:rPr lang="en-US" sz="2600" b="1" dirty="0">
                <a:latin typeface="+mn-lt"/>
              </a:rPr>
              <a:t>Documents</a:t>
            </a:r>
            <a:r>
              <a:rPr lang="pl-PL" sz="2600" b="1" dirty="0">
                <a:latin typeface="+mn-lt"/>
              </a:rPr>
              <a:t>:</a:t>
            </a:r>
            <a:r>
              <a:rPr lang="en-US" sz="2600" b="1" dirty="0">
                <a:latin typeface="+mn-lt"/>
              </a:rPr>
              <a:t> </a:t>
            </a:r>
            <a:endParaRPr lang="en-US" sz="2600" dirty="0">
              <a:latin typeface="+mn-lt"/>
            </a:endParaRPr>
          </a:p>
        </p:txBody>
      </p:sp>
      <p:grpSp>
        <p:nvGrpSpPr>
          <p:cNvPr id="8" name="Grupa 7">
            <a:extLst>
              <a:ext uri="{FF2B5EF4-FFF2-40B4-BE49-F238E27FC236}">
                <a16:creationId xmlns:a16="http://schemas.microsoft.com/office/drawing/2014/main" id="{997CAD4B-35F5-1C98-76F3-20CAB9F3BA78}"/>
              </a:ext>
            </a:extLst>
          </p:cNvPr>
          <p:cNvGrpSpPr/>
          <p:nvPr/>
        </p:nvGrpSpPr>
        <p:grpSpPr>
          <a:xfrm>
            <a:off x="6690985" y="812134"/>
            <a:ext cx="2541615" cy="3600000"/>
            <a:chOff x="5728450" y="3126238"/>
            <a:chExt cx="2541615" cy="3600000"/>
          </a:xfrm>
        </p:grpSpPr>
        <p:pic>
          <p:nvPicPr>
            <p:cNvPr id="9" name="Obraz 8">
              <a:extLst>
                <a:ext uri="{FF2B5EF4-FFF2-40B4-BE49-F238E27FC236}">
                  <a16:creationId xmlns:a16="http://schemas.microsoft.com/office/drawing/2014/main" id="{9F805442-9690-6207-B570-20F688BB7E1C}"/>
                </a:ext>
              </a:extLst>
            </p:cNvPr>
            <p:cNvPicPr>
              <a:picLocks noChangeAspect="1"/>
            </p:cNvPicPr>
            <p:nvPr/>
          </p:nvPicPr>
          <p:blipFill>
            <a:blip r:embed="rId3"/>
            <a:stretch>
              <a:fillRect/>
            </a:stretch>
          </p:blipFill>
          <p:spPr>
            <a:xfrm>
              <a:off x="5728450" y="3126238"/>
              <a:ext cx="2541615" cy="3600000"/>
            </a:xfrm>
            <a:prstGeom prst="rect">
              <a:avLst/>
            </a:prstGeom>
            <a:solidFill>
              <a:schemeClr val="accent1">
                <a:lumMod val="20000"/>
                <a:lumOff val="80000"/>
              </a:schemeClr>
            </a:solidFill>
          </p:spPr>
        </p:pic>
        <p:sp>
          <p:nvSpPr>
            <p:cNvPr id="10" name="pole tekstowe 9">
              <a:extLst>
                <a:ext uri="{FF2B5EF4-FFF2-40B4-BE49-F238E27FC236}">
                  <a16:creationId xmlns:a16="http://schemas.microsoft.com/office/drawing/2014/main" id="{7EAC03F7-3EEC-65BE-C12E-338225ACB129}"/>
                </a:ext>
              </a:extLst>
            </p:cNvPr>
            <p:cNvSpPr txBox="1"/>
            <p:nvPr/>
          </p:nvSpPr>
          <p:spPr>
            <a:xfrm>
              <a:off x="5728450" y="3126238"/>
              <a:ext cx="1103700"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vacuum report</a:t>
              </a:r>
            </a:p>
          </p:txBody>
        </p:sp>
      </p:grpSp>
      <p:grpSp>
        <p:nvGrpSpPr>
          <p:cNvPr id="11" name="Grupa 10">
            <a:extLst>
              <a:ext uri="{FF2B5EF4-FFF2-40B4-BE49-F238E27FC236}">
                <a16:creationId xmlns:a16="http://schemas.microsoft.com/office/drawing/2014/main" id="{D56DB4CF-86B4-E40B-83C2-62890F7CEEB4}"/>
              </a:ext>
            </a:extLst>
          </p:cNvPr>
          <p:cNvGrpSpPr/>
          <p:nvPr/>
        </p:nvGrpSpPr>
        <p:grpSpPr>
          <a:xfrm>
            <a:off x="2444680" y="1816964"/>
            <a:ext cx="2545342" cy="3600000"/>
            <a:chOff x="2841179" y="2749575"/>
            <a:chExt cx="2545342" cy="3600000"/>
          </a:xfrm>
        </p:grpSpPr>
        <p:pic>
          <p:nvPicPr>
            <p:cNvPr id="12" name="Obraz 11">
              <a:extLst>
                <a:ext uri="{FF2B5EF4-FFF2-40B4-BE49-F238E27FC236}">
                  <a16:creationId xmlns:a16="http://schemas.microsoft.com/office/drawing/2014/main" id="{FA54C3ED-8B5A-BFA6-FC99-64E58F0C2081}"/>
                </a:ext>
              </a:extLst>
            </p:cNvPr>
            <p:cNvPicPr>
              <a:picLocks noChangeAspect="1"/>
            </p:cNvPicPr>
            <p:nvPr/>
          </p:nvPicPr>
          <p:blipFill>
            <a:blip r:embed="rId4"/>
            <a:stretch>
              <a:fillRect/>
            </a:stretch>
          </p:blipFill>
          <p:spPr>
            <a:xfrm>
              <a:off x="2841179" y="2749575"/>
              <a:ext cx="2545342" cy="3600000"/>
            </a:xfrm>
            <a:prstGeom prst="rect">
              <a:avLst/>
            </a:prstGeom>
          </p:spPr>
        </p:pic>
        <p:sp>
          <p:nvSpPr>
            <p:cNvPr id="13" name="pole tekstowe 12">
              <a:extLst>
                <a:ext uri="{FF2B5EF4-FFF2-40B4-BE49-F238E27FC236}">
                  <a16:creationId xmlns:a16="http://schemas.microsoft.com/office/drawing/2014/main" id="{ADD89357-60C5-DA07-5531-152F7A038DC3}"/>
                </a:ext>
              </a:extLst>
            </p:cNvPr>
            <p:cNvSpPr txBox="1"/>
            <p:nvPr/>
          </p:nvSpPr>
          <p:spPr>
            <a:xfrm>
              <a:off x="2841179" y="2749575"/>
              <a:ext cx="463588" cy="276999"/>
            </a:xfrm>
            <a:prstGeom prst="rect">
              <a:avLst/>
            </a:prstGeom>
            <a:solidFill>
              <a:schemeClr val="accent6">
                <a:lumMod val="60000"/>
                <a:lumOff val="40000"/>
              </a:schemeClr>
            </a:solidFill>
          </p:spPr>
          <p:txBody>
            <a:bodyPr wrap="none" rtlCol="0">
              <a:spAutoFit/>
            </a:bodyPr>
            <a:lstStyle/>
            <a:p>
              <a:r>
                <a:rPr lang="pl-PL" sz="1200" dirty="0">
                  <a:solidFill>
                    <a:schemeClr val="tx1">
                      <a:lumMod val="75000"/>
                      <a:lumOff val="25000"/>
                    </a:schemeClr>
                  </a:solidFill>
                </a:rPr>
                <a:t>NCR</a:t>
              </a:r>
            </a:p>
          </p:txBody>
        </p:sp>
      </p:grpSp>
      <p:grpSp>
        <p:nvGrpSpPr>
          <p:cNvPr id="14" name="Grupa 13">
            <a:extLst>
              <a:ext uri="{FF2B5EF4-FFF2-40B4-BE49-F238E27FC236}">
                <a16:creationId xmlns:a16="http://schemas.microsoft.com/office/drawing/2014/main" id="{86020D43-9280-75EF-3FD4-61D108CD7D52}"/>
              </a:ext>
            </a:extLst>
          </p:cNvPr>
          <p:cNvGrpSpPr/>
          <p:nvPr/>
        </p:nvGrpSpPr>
        <p:grpSpPr>
          <a:xfrm>
            <a:off x="4031736" y="1354785"/>
            <a:ext cx="2525134" cy="3600000"/>
            <a:chOff x="4175861" y="1677225"/>
            <a:chExt cx="2525134" cy="3600000"/>
          </a:xfrm>
        </p:grpSpPr>
        <p:pic>
          <p:nvPicPr>
            <p:cNvPr id="15" name="Obraz 14">
              <a:extLst>
                <a:ext uri="{FF2B5EF4-FFF2-40B4-BE49-F238E27FC236}">
                  <a16:creationId xmlns:a16="http://schemas.microsoft.com/office/drawing/2014/main" id="{5AD3E865-E949-AD1A-E903-C0F646A79614}"/>
                </a:ext>
              </a:extLst>
            </p:cNvPr>
            <p:cNvPicPr>
              <a:picLocks noChangeAspect="1"/>
            </p:cNvPicPr>
            <p:nvPr/>
          </p:nvPicPr>
          <p:blipFill>
            <a:blip r:embed="rId5"/>
            <a:stretch>
              <a:fillRect/>
            </a:stretch>
          </p:blipFill>
          <p:spPr>
            <a:xfrm>
              <a:off x="4175861" y="1677225"/>
              <a:ext cx="2525134" cy="3600000"/>
            </a:xfrm>
            <a:prstGeom prst="rect">
              <a:avLst/>
            </a:prstGeom>
          </p:spPr>
        </p:pic>
        <p:sp>
          <p:nvSpPr>
            <p:cNvPr id="16" name="pole tekstowe 15">
              <a:extLst>
                <a:ext uri="{FF2B5EF4-FFF2-40B4-BE49-F238E27FC236}">
                  <a16:creationId xmlns:a16="http://schemas.microsoft.com/office/drawing/2014/main" id="{0C9878D3-0ACC-88C5-4979-FFB9CB388E2F}"/>
                </a:ext>
              </a:extLst>
            </p:cNvPr>
            <p:cNvSpPr txBox="1"/>
            <p:nvPr/>
          </p:nvSpPr>
          <p:spPr>
            <a:xfrm>
              <a:off x="4175861" y="1677225"/>
              <a:ext cx="1392497"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cryogenic check list</a:t>
              </a:r>
            </a:p>
          </p:txBody>
        </p:sp>
      </p:grpSp>
      <p:grpSp>
        <p:nvGrpSpPr>
          <p:cNvPr id="20" name="Grupa 19">
            <a:extLst>
              <a:ext uri="{FF2B5EF4-FFF2-40B4-BE49-F238E27FC236}">
                <a16:creationId xmlns:a16="http://schemas.microsoft.com/office/drawing/2014/main" id="{5BD28F00-3A01-1554-4B6B-848CED2CA8F9}"/>
              </a:ext>
            </a:extLst>
          </p:cNvPr>
          <p:cNvGrpSpPr/>
          <p:nvPr/>
        </p:nvGrpSpPr>
        <p:grpSpPr>
          <a:xfrm>
            <a:off x="9482829" y="833598"/>
            <a:ext cx="2539185" cy="3600000"/>
            <a:chOff x="6198467" y="334213"/>
            <a:chExt cx="2539185" cy="3600000"/>
          </a:xfrm>
        </p:grpSpPr>
        <p:pic>
          <p:nvPicPr>
            <p:cNvPr id="21" name="Obraz 20">
              <a:extLst>
                <a:ext uri="{FF2B5EF4-FFF2-40B4-BE49-F238E27FC236}">
                  <a16:creationId xmlns:a16="http://schemas.microsoft.com/office/drawing/2014/main" id="{2BB94644-238C-144E-6797-68EB88BEAFEB}"/>
                </a:ext>
              </a:extLst>
            </p:cNvPr>
            <p:cNvPicPr>
              <a:picLocks noChangeAspect="1"/>
            </p:cNvPicPr>
            <p:nvPr/>
          </p:nvPicPr>
          <p:blipFill>
            <a:blip r:embed="rId6"/>
            <a:stretch>
              <a:fillRect/>
            </a:stretch>
          </p:blipFill>
          <p:spPr>
            <a:xfrm>
              <a:off x="6198467" y="334213"/>
              <a:ext cx="2539185" cy="3600000"/>
            </a:xfrm>
            <a:prstGeom prst="rect">
              <a:avLst/>
            </a:prstGeom>
          </p:spPr>
        </p:pic>
        <p:sp>
          <p:nvSpPr>
            <p:cNvPr id="22" name="pole tekstowe 21">
              <a:extLst>
                <a:ext uri="{FF2B5EF4-FFF2-40B4-BE49-F238E27FC236}">
                  <a16:creationId xmlns:a16="http://schemas.microsoft.com/office/drawing/2014/main" id="{0CE4DF1A-C945-32DF-280E-8E3B413378F6}"/>
                </a:ext>
              </a:extLst>
            </p:cNvPr>
            <p:cNvSpPr txBox="1"/>
            <p:nvPr/>
          </p:nvSpPr>
          <p:spPr>
            <a:xfrm>
              <a:off x="6198467" y="334213"/>
              <a:ext cx="995657"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PIC check list</a:t>
              </a:r>
            </a:p>
          </p:txBody>
        </p:sp>
      </p:grpSp>
      <p:grpSp>
        <p:nvGrpSpPr>
          <p:cNvPr id="23" name="Grupa 22">
            <a:extLst>
              <a:ext uri="{FF2B5EF4-FFF2-40B4-BE49-F238E27FC236}">
                <a16:creationId xmlns:a16="http://schemas.microsoft.com/office/drawing/2014/main" id="{6B8ED59F-4264-F301-3B05-D0398F608B49}"/>
              </a:ext>
            </a:extLst>
          </p:cNvPr>
          <p:cNvGrpSpPr/>
          <p:nvPr/>
        </p:nvGrpSpPr>
        <p:grpSpPr>
          <a:xfrm>
            <a:off x="8806394" y="2125365"/>
            <a:ext cx="2546432" cy="3600000"/>
            <a:chOff x="1297263" y="2708500"/>
            <a:chExt cx="2546432" cy="3600000"/>
          </a:xfrm>
        </p:grpSpPr>
        <p:pic>
          <p:nvPicPr>
            <p:cNvPr id="24" name="Obraz 23">
              <a:extLst>
                <a:ext uri="{FF2B5EF4-FFF2-40B4-BE49-F238E27FC236}">
                  <a16:creationId xmlns:a16="http://schemas.microsoft.com/office/drawing/2014/main" id="{6E96A757-DE09-10F8-10E9-A024F615147D}"/>
                </a:ext>
              </a:extLst>
            </p:cNvPr>
            <p:cNvPicPr>
              <a:picLocks noChangeAspect="1"/>
            </p:cNvPicPr>
            <p:nvPr/>
          </p:nvPicPr>
          <p:blipFill>
            <a:blip r:embed="rId7"/>
            <a:stretch>
              <a:fillRect/>
            </a:stretch>
          </p:blipFill>
          <p:spPr>
            <a:xfrm>
              <a:off x="1297263" y="2708500"/>
              <a:ext cx="2546432" cy="3600000"/>
            </a:xfrm>
            <a:prstGeom prst="rect">
              <a:avLst/>
            </a:prstGeom>
          </p:spPr>
        </p:pic>
        <p:sp>
          <p:nvSpPr>
            <p:cNvPr id="25" name="pole tekstowe 24">
              <a:extLst>
                <a:ext uri="{FF2B5EF4-FFF2-40B4-BE49-F238E27FC236}">
                  <a16:creationId xmlns:a16="http://schemas.microsoft.com/office/drawing/2014/main" id="{5A8FC5A1-BB13-5213-8B6E-2934C4DAF28F}"/>
                </a:ext>
              </a:extLst>
            </p:cNvPr>
            <p:cNvSpPr txBox="1"/>
            <p:nvPr/>
          </p:nvSpPr>
          <p:spPr>
            <a:xfrm>
              <a:off x="1297263" y="2708500"/>
              <a:ext cx="1352871"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vacuum procedure</a:t>
              </a:r>
            </a:p>
          </p:txBody>
        </p:sp>
      </p:grpSp>
      <p:grpSp>
        <p:nvGrpSpPr>
          <p:cNvPr id="26" name="Grupa 25">
            <a:extLst>
              <a:ext uri="{FF2B5EF4-FFF2-40B4-BE49-F238E27FC236}">
                <a16:creationId xmlns:a16="http://schemas.microsoft.com/office/drawing/2014/main" id="{CD27033A-6B88-F70B-04E0-C7128F98EFA8}"/>
              </a:ext>
            </a:extLst>
          </p:cNvPr>
          <p:cNvGrpSpPr/>
          <p:nvPr/>
        </p:nvGrpSpPr>
        <p:grpSpPr>
          <a:xfrm>
            <a:off x="3151525" y="2766441"/>
            <a:ext cx="2538318" cy="3600000"/>
            <a:chOff x="4049004" y="1818064"/>
            <a:chExt cx="2538318" cy="3600000"/>
          </a:xfrm>
        </p:grpSpPr>
        <p:pic>
          <p:nvPicPr>
            <p:cNvPr id="27" name="Obraz 26">
              <a:extLst>
                <a:ext uri="{FF2B5EF4-FFF2-40B4-BE49-F238E27FC236}">
                  <a16:creationId xmlns:a16="http://schemas.microsoft.com/office/drawing/2014/main" id="{CB1539A1-2C55-9E73-E99F-B10153C14A9B}"/>
                </a:ext>
              </a:extLst>
            </p:cNvPr>
            <p:cNvPicPr>
              <a:picLocks noChangeAspect="1"/>
            </p:cNvPicPr>
            <p:nvPr/>
          </p:nvPicPr>
          <p:blipFill>
            <a:blip r:embed="rId8"/>
            <a:stretch>
              <a:fillRect/>
            </a:stretch>
          </p:blipFill>
          <p:spPr>
            <a:xfrm>
              <a:off x="4049004" y="1818064"/>
              <a:ext cx="2538318" cy="3600000"/>
            </a:xfrm>
            <a:prstGeom prst="rect">
              <a:avLst/>
            </a:prstGeom>
          </p:spPr>
        </p:pic>
        <p:sp>
          <p:nvSpPr>
            <p:cNvPr id="28" name="pole tekstowe 27">
              <a:extLst>
                <a:ext uri="{FF2B5EF4-FFF2-40B4-BE49-F238E27FC236}">
                  <a16:creationId xmlns:a16="http://schemas.microsoft.com/office/drawing/2014/main" id="{1E09950C-64B9-5156-857F-8D61BBE064D4}"/>
                </a:ext>
              </a:extLst>
            </p:cNvPr>
            <p:cNvSpPr txBox="1"/>
            <p:nvPr/>
          </p:nvSpPr>
          <p:spPr>
            <a:xfrm>
              <a:off x="4049004" y="1818064"/>
              <a:ext cx="1430776"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electrical procedure</a:t>
              </a:r>
            </a:p>
          </p:txBody>
        </p:sp>
      </p:grpSp>
      <p:grpSp>
        <p:nvGrpSpPr>
          <p:cNvPr id="17" name="Grupa 16">
            <a:extLst>
              <a:ext uri="{FF2B5EF4-FFF2-40B4-BE49-F238E27FC236}">
                <a16:creationId xmlns:a16="http://schemas.microsoft.com/office/drawing/2014/main" id="{0CBDD010-7739-77AD-5D89-1204E6F54AD5}"/>
              </a:ext>
            </a:extLst>
          </p:cNvPr>
          <p:cNvGrpSpPr/>
          <p:nvPr/>
        </p:nvGrpSpPr>
        <p:grpSpPr>
          <a:xfrm>
            <a:off x="6697408" y="800102"/>
            <a:ext cx="2541615" cy="3600000"/>
            <a:chOff x="5728450" y="3126238"/>
            <a:chExt cx="2541615" cy="3600000"/>
          </a:xfrm>
        </p:grpSpPr>
        <p:pic>
          <p:nvPicPr>
            <p:cNvPr id="18" name="Obraz 17">
              <a:extLst>
                <a:ext uri="{FF2B5EF4-FFF2-40B4-BE49-F238E27FC236}">
                  <a16:creationId xmlns:a16="http://schemas.microsoft.com/office/drawing/2014/main" id="{F1668981-2D17-7A9B-5E84-7E039869D451}"/>
                </a:ext>
              </a:extLst>
            </p:cNvPr>
            <p:cNvPicPr>
              <a:picLocks noChangeAspect="1"/>
            </p:cNvPicPr>
            <p:nvPr/>
          </p:nvPicPr>
          <p:blipFill>
            <a:blip r:embed="rId3"/>
            <a:stretch>
              <a:fillRect/>
            </a:stretch>
          </p:blipFill>
          <p:spPr>
            <a:xfrm>
              <a:off x="5728450" y="3126238"/>
              <a:ext cx="2541615" cy="3600000"/>
            </a:xfrm>
            <a:prstGeom prst="rect">
              <a:avLst/>
            </a:prstGeom>
            <a:solidFill>
              <a:schemeClr val="accent1">
                <a:lumMod val="20000"/>
                <a:lumOff val="80000"/>
              </a:schemeClr>
            </a:solidFill>
          </p:spPr>
        </p:pic>
        <p:sp>
          <p:nvSpPr>
            <p:cNvPr id="32" name="pole tekstowe 31">
              <a:extLst>
                <a:ext uri="{FF2B5EF4-FFF2-40B4-BE49-F238E27FC236}">
                  <a16:creationId xmlns:a16="http://schemas.microsoft.com/office/drawing/2014/main" id="{7E81D1DB-25C5-C7D5-E5E1-4FDE17FD893B}"/>
                </a:ext>
              </a:extLst>
            </p:cNvPr>
            <p:cNvSpPr txBox="1"/>
            <p:nvPr/>
          </p:nvSpPr>
          <p:spPr>
            <a:xfrm>
              <a:off x="5728450" y="3126238"/>
              <a:ext cx="1103700"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vacuum report</a:t>
              </a:r>
            </a:p>
          </p:txBody>
        </p:sp>
      </p:grpSp>
      <p:grpSp>
        <p:nvGrpSpPr>
          <p:cNvPr id="33" name="Grupa 32">
            <a:extLst>
              <a:ext uri="{FF2B5EF4-FFF2-40B4-BE49-F238E27FC236}">
                <a16:creationId xmlns:a16="http://schemas.microsoft.com/office/drawing/2014/main" id="{6175CB66-401F-96D9-7F57-7372E2630228}"/>
              </a:ext>
            </a:extLst>
          </p:cNvPr>
          <p:cNvGrpSpPr/>
          <p:nvPr/>
        </p:nvGrpSpPr>
        <p:grpSpPr>
          <a:xfrm>
            <a:off x="8812817" y="2113333"/>
            <a:ext cx="2546432" cy="3600000"/>
            <a:chOff x="1297263" y="2708500"/>
            <a:chExt cx="2546432" cy="3600000"/>
          </a:xfrm>
        </p:grpSpPr>
        <p:pic>
          <p:nvPicPr>
            <p:cNvPr id="34" name="Obraz 33">
              <a:extLst>
                <a:ext uri="{FF2B5EF4-FFF2-40B4-BE49-F238E27FC236}">
                  <a16:creationId xmlns:a16="http://schemas.microsoft.com/office/drawing/2014/main" id="{21E3A71E-E33A-B758-0E44-A05ED70A3E86}"/>
                </a:ext>
              </a:extLst>
            </p:cNvPr>
            <p:cNvPicPr>
              <a:picLocks noChangeAspect="1"/>
            </p:cNvPicPr>
            <p:nvPr/>
          </p:nvPicPr>
          <p:blipFill>
            <a:blip r:embed="rId7"/>
            <a:stretch>
              <a:fillRect/>
            </a:stretch>
          </p:blipFill>
          <p:spPr>
            <a:xfrm>
              <a:off x="1297263" y="2708500"/>
              <a:ext cx="2546432" cy="3600000"/>
            </a:xfrm>
            <a:prstGeom prst="rect">
              <a:avLst/>
            </a:prstGeom>
          </p:spPr>
        </p:pic>
        <p:sp>
          <p:nvSpPr>
            <p:cNvPr id="35" name="pole tekstowe 34">
              <a:extLst>
                <a:ext uri="{FF2B5EF4-FFF2-40B4-BE49-F238E27FC236}">
                  <a16:creationId xmlns:a16="http://schemas.microsoft.com/office/drawing/2014/main" id="{38187A2F-11DF-1B87-4EAD-9D2A67A12C62}"/>
                </a:ext>
              </a:extLst>
            </p:cNvPr>
            <p:cNvSpPr txBox="1"/>
            <p:nvPr/>
          </p:nvSpPr>
          <p:spPr>
            <a:xfrm>
              <a:off x="1297263" y="2708500"/>
              <a:ext cx="1352871"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vacuum procedure</a:t>
              </a:r>
            </a:p>
          </p:txBody>
        </p:sp>
      </p:grpSp>
      <p:grpSp>
        <p:nvGrpSpPr>
          <p:cNvPr id="36" name="Grupa 35">
            <a:extLst>
              <a:ext uri="{FF2B5EF4-FFF2-40B4-BE49-F238E27FC236}">
                <a16:creationId xmlns:a16="http://schemas.microsoft.com/office/drawing/2014/main" id="{741DB3A6-900C-7488-5A0B-AC7A681D1569}"/>
              </a:ext>
            </a:extLst>
          </p:cNvPr>
          <p:cNvGrpSpPr/>
          <p:nvPr/>
        </p:nvGrpSpPr>
        <p:grpSpPr>
          <a:xfrm>
            <a:off x="5777366" y="2710744"/>
            <a:ext cx="2539419" cy="3600000"/>
            <a:chOff x="4637697" y="2164364"/>
            <a:chExt cx="2539419" cy="3600000"/>
          </a:xfrm>
        </p:grpSpPr>
        <p:pic>
          <p:nvPicPr>
            <p:cNvPr id="37" name="Obraz 36">
              <a:extLst>
                <a:ext uri="{FF2B5EF4-FFF2-40B4-BE49-F238E27FC236}">
                  <a16:creationId xmlns:a16="http://schemas.microsoft.com/office/drawing/2014/main" id="{E6735818-7E48-6E37-CB26-828928129700}"/>
                </a:ext>
              </a:extLst>
            </p:cNvPr>
            <p:cNvPicPr>
              <a:picLocks noChangeAspect="1"/>
            </p:cNvPicPr>
            <p:nvPr/>
          </p:nvPicPr>
          <p:blipFill>
            <a:blip r:embed="rId9"/>
            <a:stretch>
              <a:fillRect/>
            </a:stretch>
          </p:blipFill>
          <p:spPr>
            <a:xfrm>
              <a:off x="4637697" y="2164364"/>
              <a:ext cx="2539419" cy="3600000"/>
            </a:xfrm>
            <a:prstGeom prst="rect">
              <a:avLst/>
            </a:prstGeom>
          </p:spPr>
        </p:pic>
        <p:sp>
          <p:nvSpPr>
            <p:cNvPr id="38" name="pole tekstowe 37">
              <a:extLst>
                <a:ext uri="{FF2B5EF4-FFF2-40B4-BE49-F238E27FC236}">
                  <a16:creationId xmlns:a16="http://schemas.microsoft.com/office/drawing/2014/main" id="{6619241A-17BD-861D-80E8-D5E7A1225C94}"/>
                </a:ext>
              </a:extLst>
            </p:cNvPr>
            <p:cNvSpPr txBox="1"/>
            <p:nvPr/>
          </p:nvSpPr>
          <p:spPr>
            <a:xfrm>
              <a:off x="4637697" y="2164364"/>
              <a:ext cx="1322670"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mechanical report</a:t>
              </a:r>
            </a:p>
          </p:txBody>
        </p:sp>
      </p:grpSp>
      <p:grpSp>
        <p:nvGrpSpPr>
          <p:cNvPr id="39" name="Grupa 38">
            <a:extLst>
              <a:ext uri="{FF2B5EF4-FFF2-40B4-BE49-F238E27FC236}">
                <a16:creationId xmlns:a16="http://schemas.microsoft.com/office/drawing/2014/main" id="{A2E9DB37-B445-15E9-BF07-D5F9C7CD1266}"/>
              </a:ext>
            </a:extLst>
          </p:cNvPr>
          <p:cNvGrpSpPr/>
          <p:nvPr/>
        </p:nvGrpSpPr>
        <p:grpSpPr>
          <a:xfrm>
            <a:off x="9530981" y="1354785"/>
            <a:ext cx="2539185" cy="3600000"/>
            <a:chOff x="6198467" y="334213"/>
            <a:chExt cx="2539185" cy="3600000"/>
          </a:xfrm>
        </p:grpSpPr>
        <p:pic>
          <p:nvPicPr>
            <p:cNvPr id="40" name="Obraz 39">
              <a:extLst>
                <a:ext uri="{FF2B5EF4-FFF2-40B4-BE49-F238E27FC236}">
                  <a16:creationId xmlns:a16="http://schemas.microsoft.com/office/drawing/2014/main" id="{A4504DBF-BB9A-5B4E-5867-27B0D50C1664}"/>
                </a:ext>
              </a:extLst>
            </p:cNvPr>
            <p:cNvPicPr>
              <a:picLocks noChangeAspect="1"/>
            </p:cNvPicPr>
            <p:nvPr/>
          </p:nvPicPr>
          <p:blipFill>
            <a:blip r:embed="rId6"/>
            <a:stretch>
              <a:fillRect/>
            </a:stretch>
          </p:blipFill>
          <p:spPr>
            <a:xfrm>
              <a:off x="6198467" y="334213"/>
              <a:ext cx="2539185" cy="3600000"/>
            </a:xfrm>
            <a:prstGeom prst="rect">
              <a:avLst/>
            </a:prstGeom>
          </p:spPr>
        </p:pic>
        <p:sp>
          <p:nvSpPr>
            <p:cNvPr id="41" name="pole tekstowe 40">
              <a:extLst>
                <a:ext uri="{FF2B5EF4-FFF2-40B4-BE49-F238E27FC236}">
                  <a16:creationId xmlns:a16="http://schemas.microsoft.com/office/drawing/2014/main" id="{262A4114-5E02-ADD9-00B7-D55F879453AA}"/>
                </a:ext>
              </a:extLst>
            </p:cNvPr>
            <p:cNvSpPr txBox="1"/>
            <p:nvPr/>
          </p:nvSpPr>
          <p:spPr>
            <a:xfrm>
              <a:off x="6198467" y="334213"/>
              <a:ext cx="995657"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PIC check list</a:t>
              </a:r>
            </a:p>
          </p:txBody>
        </p:sp>
      </p:grpSp>
      <p:grpSp>
        <p:nvGrpSpPr>
          <p:cNvPr id="42" name="Grupa 41">
            <a:extLst>
              <a:ext uri="{FF2B5EF4-FFF2-40B4-BE49-F238E27FC236}">
                <a16:creationId xmlns:a16="http://schemas.microsoft.com/office/drawing/2014/main" id="{4C5B833A-6EE0-9100-9560-C69DBF4C55A4}"/>
              </a:ext>
            </a:extLst>
          </p:cNvPr>
          <p:cNvGrpSpPr/>
          <p:nvPr/>
        </p:nvGrpSpPr>
        <p:grpSpPr>
          <a:xfrm>
            <a:off x="6930765" y="1079947"/>
            <a:ext cx="2541615" cy="3600000"/>
            <a:chOff x="5728450" y="3126238"/>
            <a:chExt cx="2541615" cy="3600000"/>
          </a:xfrm>
        </p:grpSpPr>
        <p:pic>
          <p:nvPicPr>
            <p:cNvPr id="43" name="Obraz 42">
              <a:extLst>
                <a:ext uri="{FF2B5EF4-FFF2-40B4-BE49-F238E27FC236}">
                  <a16:creationId xmlns:a16="http://schemas.microsoft.com/office/drawing/2014/main" id="{506D0655-09CB-1701-3431-A9959C8F6E07}"/>
                </a:ext>
              </a:extLst>
            </p:cNvPr>
            <p:cNvPicPr>
              <a:picLocks noChangeAspect="1"/>
            </p:cNvPicPr>
            <p:nvPr/>
          </p:nvPicPr>
          <p:blipFill>
            <a:blip r:embed="rId3"/>
            <a:stretch>
              <a:fillRect/>
            </a:stretch>
          </p:blipFill>
          <p:spPr>
            <a:xfrm>
              <a:off x="5728450" y="3126238"/>
              <a:ext cx="2541615" cy="3600000"/>
            </a:xfrm>
            <a:prstGeom prst="rect">
              <a:avLst/>
            </a:prstGeom>
            <a:solidFill>
              <a:schemeClr val="accent1">
                <a:lumMod val="20000"/>
                <a:lumOff val="80000"/>
              </a:schemeClr>
            </a:solidFill>
          </p:spPr>
        </p:pic>
        <p:sp>
          <p:nvSpPr>
            <p:cNvPr id="44" name="pole tekstowe 43">
              <a:extLst>
                <a:ext uri="{FF2B5EF4-FFF2-40B4-BE49-F238E27FC236}">
                  <a16:creationId xmlns:a16="http://schemas.microsoft.com/office/drawing/2014/main" id="{87148E35-F721-916D-A590-E5CDE784DC26}"/>
                </a:ext>
              </a:extLst>
            </p:cNvPr>
            <p:cNvSpPr txBox="1"/>
            <p:nvPr/>
          </p:nvSpPr>
          <p:spPr>
            <a:xfrm>
              <a:off x="5728450" y="3126238"/>
              <a:ext cx="1103700"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vacuum report</a:t>
              </a:r>
            </a:p>
          </p:txBody>
        </p:sp>
      </p:grpSp>
      <p:grpSp>
        <p:nvGrpSpPr>
          <p:cNvPr id="45" name="Grupa 44">
            <a:extLst>
              <a:ext uri="{FF2B5EF4-FFF2-40B4-BE49-F238E27FC236}">
                <a16:creationId xmlns:a16="http://schemas.microsoft.com/office/drawing/2014/main" id="{41FFCD95-FE19-CC91-2552-E2903CD38E03}"/>
              </a:ext>
            </a:extLst>
          </p:cNvPr>
          <p:cNvGrpSpPr/>
          <p:nvPr/>
        </p:nvGrpSpPr>
        <p:grpSpPr>
          <a:xfrm>
            <a:off x="8871900" y="2146829"/>
            <a:ext cx="2546432" cy="3600000"/>
            <a:chOff x="1297263" y="2708500"/>
            <a:chExt cx="2546432" cy="3600000"/>
          </a:xfrm>
        </p:grpSpPr>
        <p:pic>
          <p:nvPicPr>
            <p:cNvPr id="46" name="Obraz 45">
              <a:extLst>
                <a:ext uri="{FF2B5EF4-FFF2-40B4-BE49-F238E27FC236}">
                  <a16:creationId xmlns:a16="http://schemas.microsoft.com/office/drawing/2014/main" id="{1B27C147-440D-7B7C-46CE-5126E84AF9FA}"/>
                </a:ext>
              </a:extLst>
            </p:cNvPr>
            <p:cNvPicPr>
              <a:picLocks noChangeAspect="1"/>
            </p:cNvPicPr>
            <p:nvPr/>
          </p:nvPicPr>
          <p:blipFill>
            <a:blip r:embed="rId7"/>
            <a:stretch>
              <a:fillRect/>
            </a:stretch>
          </p:blipFill>
          <p:spPr>
            <a:xfrm>
              <a:off x="1297263" y="2708500"/>
              <a:ext cx="2546432" cy="3600000"/>
            </a:xfrm>
            <a:prstGeom prst="rect">
              <a:avLst/>
            </a:prstGeom>
          </p:spPr>
        </p:pic>
        <p:sp>
          <p:nvSpPr>
            <p:cNvPr id="47" name="pole tekstowe 46">
              <a:extLst>
                <a:ext uri="{FF2B5EF4-FFF2-40B4-BE49-F238E27FC236}">
                  <a16:creationId xmlns:a16="http://schemas.microsoft.com/office/drawing/2014/main" id="{231DF57D-F3C3-90AC-4C99-91789B5AA076}"/>
                </a:ext>
              </a:extLst>
            </p:cNvPr>
            <p:cNvSpPr txBox="1"/>
            <p:nvPr/>
          </p:nvSpPr>
          <p:spPr>
            <a:xfrm>
              <a:off x="1297263" y="2708500"/>
              <a:ext cx="1352871"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vacuum procedure</a:t>
              </a:r>
            </a:p>
          </p:txBody>
        </p:sp>
      </p:grpSp>
      <p:grpSp>
        <p:nvGrpSpPr>
          <p:cNvPr id="48" name="Grupa 47">
            <a:extLst>
              <a:ext uri="{FF2B5EF4-FFF2-40B4-BE49-F238E27FC236}">
                <a16:creationId xmlns:a16="http://schemas.microsoft.com/office/drawing/2014/main" id="{4D86A921-40B5-A50A-A322-A5FF5E1379AB}"/>
              </a:ext>
            </a:extLst>
          </p:cNvPr>
          <p:cNvGrpSpPr/>
          <p:nvPr/>
        </p:nvGrpSpPr>
        <p:grpSpPr>
          <a:xfrm>
            <a:off x="6865259" y="2468046"/>
            <a:ext cx="2539419" cy="3600000"/>
            <a:chOff x="4637697" y="2164364"/>
            <a:chExt cx="2539419" cy="3600000"/>
          </a:xfrm>
        </p:grpSpPr>
        <p:pic>
          <p:nvPicPr>
            <p:cNvPr id="49" name="Obraz 48">
              <a:extLst>
                <a:ext uri="{FF2B5EF4-FFF2-40B4-BE49-F238E27FC236}">
                  <a16:creationId xmlns:a16="http://schemas.microsoft.com/office/drawing/2014/main" id="{377C4C06-536B-C88A-9340-4CC53D8E67C2}"/>
                </a:ext>
              </a:extLst>
            </p:cNvPr>
            <p:cNvPicPr>
              <a:picLocks noChangeAspect="1"/>
            </p:cNvPicPr>
            <p:nvPr/>
          </p:nvPicPr>
          <p:blipFill>
            <a:blip r:embed="rId9"/>
            <a:stretch>
              <a:fillRect/>
            </a:stretch>
          </p:blipFill>
          <p:spPr>
            <a:xfrm>
              <a:off x="4637697" y="2164364"/>
              <a:ext cx="2539419" cy="3600000"/>
            </a:xfrm>
            <a:prstGeom prst="rect">
              <a:avLst/>
            </a:prstGeom>
          </p:spPr>
        </p:pic>
        <p:sp>
          <p:nvSpPr>
            <p:cNvPr id="50" name="pole tekstowe 49">
              <a:extLst>
                <a:ext uri="{FF2B5EF4-FFF2-40B4-BE49-F238E27FC236}">
                  <a16:creationId xmlns:a16="http://schemas.microsoft.com/office/drawing/2014/main" id="{4FF8BF21-AF19-BD2E-B87B-DFCFE7BD9CAA}"/>
                </a:ext>
              </a:extLst>
            </p:cNvPr>
            <p:cNvSpPr txBox="1"/>
            <p:nvPr/>
          </p:nvSpPr>
          <p:spPr>
            <a:xfrm>
              <a:off x="4637697" y="2164364"/>
              <a:ext cx="1322670" cy="276999"/>
            </a:xfrm>
            <a:prstGeom prst="rect">
              <a:avLst/>
            </a:prstGeom>
            <a:solidFill>
              <a:schemeClr val="accent6">
                <a:lumMod val="60000"/>
                <a:lumOff val="40000"/>
              </a:schemeClr>
            </a:solidFill>
          </p:spPr>
          <p:txBody>
            <a:bodyPr wrap="none" rtlCol="0">
              <a:spAutoFit/>
            </a:bodyPr>
            <a:lstStyle/>
            <a:p>
              <a:r>
                <a:rPr lang="en-US" sz="1200">
                  <a:solidFill>
                    <a:schemeClr val="tx1">
                      <a:lumMod val="75000"/>
                      <a:lumOff val="25000"/>
                    </a:schemeClr>
                  </a:solidFill>
                </a:rPr>
                <a:t>mechanical report</a:t>
              </a:r>
            </a:p>
          </p:txBody>
        </p:sp>
      </p:grpSp>
      <p:sp>
        <p:nvSpPr>
          <p:cNvPr id="51" name="Text Box 3">
            <a:extLst>
              <a:ext uri="{FF2B5EF4-FFF2-40B4-BE49-F238E27FC236}">
                <a16:creationId xmlns:a16="http://schemas.microsoft.com/office/drawing/2014/main" id="{FFAFBC3B-6E72-19A8-B9B0-0BD107AEA2A5}"/>
              </a:ext>
            </a:extLst>
          </p:cNvPr>
          <p:cNvSpPr txBox="1">
            <a:spLocks noChangeArrowheads="1"/>
          </p:cNvSpPr>
          <p:nvPr/>
        </p:nvSpPr>
        <p:spPr bwMode="auto">
          <a:xfrm>
            <a:off x="5192582" y="113858"/>
            <a:ext cx="6696075" cy="5932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panose="020B0604020202020204" pitchFamily="34" charset="0"/>
                <a:ea typeface="Microsoft YaHei" panose="020B0503020204020204" pitchFamily="34" charset="-122"/>
              </a:defRPr>
            </a:lvl9pPr>
          </a:lstStyle>
          <a:p>
            <a:pPr algn="ctr">
              <a:buClrTx/>
              <a:buFontTx/>
              <a:buNone/>
            </a:pPr>
            <a:r>
              <a:rPr lang="pl-PL" altLang="pl-PL" sz="3200" dirty="0">
                <a:solidFill>
                  <a:schemeClr val="bg1"/>
                </a:solidFill>
              </a:rPr>
              <a:t>IFJ PAN (DAI) </a:t>
            </a:r>
            <a:r>
              <a:rPr lang="pl-PL" altLang="pl-PL" sz="3200" dirty="0" err="1">
                <a:solidFill>
                  <a:schemeClr val="bg1"/>
                </a:solidFill>
              </a:rPr>
              <a:t>at</a:t>
            </a:r>
            <a:r>
              <a:rPr lang="pl-PL" altLang="pl-PL" sz="3200" dirty="0">
                <a:solidFill>
                  <a:schemeClr val="bg1"/>
                </a:solidFill>
              </a:rPr>
              <a:t> ESS</a:t>
            </a:r>
          </a:p>
        </p:txBody>
      </p:sp>
      <p:sp>
        <p:nvSpPr>
          <p:cNvPr id="29" name="Symbol zastępczy numeru slajdu 28"/>
          <p:cNvSpPr>
            <a:spLocks noGrp="1"/>
          </p:cNvSpPr>
          <p:nvPr>
            <p:ph type="sldNum" sz="quarter" idx="12"/>
          </p:nvPr>
        </p:nvSpPr>
        <p:spPr/>
        <p:txBody>
          <a:bodyPr/>
          <a:lstStyle/>
          <a:p>
            <a:fld id="{DA1F6755-6A26-47F4-BE25-8C335550B41D}" type="slidenum">
              <a:rPr lang="pl-PL" smtClean="0"/>
              <a:t>9</a:t>
            </a:fld>
            <a:endParaRPr lang="pl-PL"/>
          </a:p>
        </p:txBody>
      </p:sp>
      <p:sp>
        <p:nvSpPr>
          <p:cNvPr id="52" name="Symbol zastępczy stopki 2">
            <a:extLst>
              <a:ext uri="{FF2B5EF4-FFF2-40B4-BE49-F238E27FC236}">
                <a16:creationId xmlns:a16="http://schemas.microsoft.com/office/drawing/2014/main" id="{C181AF15-ACFF-449F-8E63-B3867C10D41F}"/>
              </a:ext>
            </a:extLst>
          </p:cNvPr>
          <p:cNvSpPr>
            <a:spLocks noGrp="1"/>
          </p:cNvSpPr>
          <p:nvPr>
            <p:ph type="ftr" sz="quarter" idx="11"/>
          </p:nvPr>
        </p:nvSpPr>
        <p:spPr>
          <a:xfrm>
            <a:off x="4038600" y="6486797"/>
            <a:ext cx="4114800" cy="365125"/>
          </a:xfrm>
        </p:spPr>
        <p:txBody>
          <a:bodyPr/>
          <a:lstStyle/>
          <a:p>
            <a:r>
              <a:rPr lang="en-US" dirty="0"/>
              <a:t>5th ALICE Upgrade Week in </a:t>
            </a:r>
            <a:r>
              <a:rPr lang="en-US" dirty="0" err="1"/>
              <a:t>Krak</a:t>
            </a:r>
            <a:r>
              <a:rPr lang="pl-PL" dirty="0"/>
              <a:t>o</a:t>
            </a:r>
            <a:r>
              <a:rPr lang="en-US" dirty="0"/>
              <a:t>w</a:t>
            </a:r>
            <a:endParaRPr lang="pl-PL" dirty="0"/>
          </a:p>
        </p:txBody>
      </p:sp>
      <p:sp>
        <p:nvSpPr>
          <p:cNvPr id="53" name="Symbol zastępczy daty 3">
            <a:extLst>
              <a:ext uri="{FF2B5EF4-FFF2-40B4-BE49-F238E27FC236}">
                <a16:creationId xmlns:a16="http://schemas.microsoft.com/office/drawing/2014/main" id="{613EF72C-746F-45DF-A056-8B3146D605ED}"/>
              </a:ext>
            </a:extLst>
          </p:cNvPr>
          <p:cNvSpPr>
            <a:spLocks noGrp="1"/>
          </p:cNvSpPr>
          <p:nvPr>
            <p:ph type="dt" sz="half" idx="10"/>
          </p:nvPr>
        </p:nvSpPr>
        <p:spPr>
          <a:xfrm>
            <a:off x="54865" y="6463937"/>
            <a:ext cx="2743200" cy="365125"/>
          </a:xfrm>
        </p:spPr>
        <p:txBody>
          <a:bodyPr/>
          <a:lstStyle/>
          <a:p>
            <a:r>
              <a:rPr lang="pl-PL" dirty="0"/>
              <a:t>10.10.2024, </a:t>
            </a:r>
            <a:r>
              <a:rPr lang="pl-PL" dirty="0" err="1"/>
              <a:t>Krakow</a:t>
            </a:r>
            <a:endParaRPr lang="pl-PL" dirty="0"/>
          </a:p>
        </p:txBody>
      </p:sp>
    </p:spTree>
    <p:extLst>
      <p:ext uri="{BB962C8B-B14F-4D97-AF65-F5344CB8AC3E}">
        <p14:creationId xmlns:p14="http://schemas.microsoft.com/office/powerpoint/2010/main" val="332861317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Pakiet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2619</TotalTime>
  <Words>3375</Words>
  <Application>Microsoft Office PowerPoint</Application>
  <PresentationFormat>Panoramiczny</PresentationFormat>
  <Paragraphs>582</Paragraphs>
  <Slides>41</Slides>
  <Notes>0</Notes>
  <HiddenSlides>0</HiddenSlides>
  <MMClips>0</MMClips>
  <ScaleCrop>false</ScaleCrop>
  <HeadingPairs>
    <vt:vector size="6" baseType="variant">
      <vt:variant>
        <vt:lpstr>Używane czcionki</vt:lpstr>
      </vt:variant>
      <vt:variant>
        <vt:i4>18</vt:i4>
      </vt:variant>
      <vt:variant>
        <vt:lpstr>Motyw</vt:lpstr>
      </vt:variant>
      <vt:variant>
        <vt:i4>1</vt:i4>
      </vt:variant>
      <vt:variant>
        <vt:lpstr>Tytuły slajdów</vt:lpstr>
      </vt:variant>
      <vt:variant>
        <vt:i4>41</vt:i4>
      </vt:variant>
    </vt:vector>
  </HeadingPairs>
  <TitlesOfParts>
    <vt:vector size="60" baseType="lpstr">
      <vt:lpstr>Microsoft YaHei</vt:lpstr>
      <vt:lpstr>ＭＳ Ｐゴシック</vt:lpstr>
      <vt:lpstr>AGaramondPro-Italic</vt:lpstr>
      <vt:lpstr>AGaramondPro-Regular</vt:lpstr>
      <vt:lpstr>Aptos</vt:lpstr>
      <vt:lpstr>Arial</vt:lpstr>
      <vt:lpstr>Arial Black</vt:lpstr>
      <vt:lpstr>Calibri</vt:lpstr>
      <vt:lpstr>Calibri Light</vt:lpstr>
      <vt:lpstr>Calibri-Bold</vt:lpstr>
      <vt:lpstr>Futura-MediumItalic</vt:lpstr>
      <vt:lpstr>Lato-Regular</vt:lpstr>
      <vt:lpstr>Roboto</vt:lpstr>
      <vt:lpstr>Source Sans Pro</vt:lpstr>
      <vt:lpstr>Times New Roman</vt:lpstr>
      <vt:lpstr>VectoraLTStd-Roman</vt:lpstr>
      <vt:lpstr>Wingdings</vt:lpstr>
      <vt:lpstr>Wingdings 3</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Supported activities at ESS side</vt:lpstr>
      <vt:lpstr>Documents: </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AMTF Hall - Cryomodule</vt:lpstr>
      <vt:lpstr>Prezentacja programu PowerPoint</vt:lpstr>
      <vt:lpstr>AMTF Hall - Cavity</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Jacek Swierblewski</dc:creator>
  <cp:lastModifiedBy>Jacek Świerblewski</cp:lastModifiedBy>
  <cp:revision>60</cp:revision>
  <dcterms:created xsi:type="dcterms:W3CDTF">2022-06-15T06:55:02Z</dcterms:created>
  <dcterms:modified xsi:type="dcterms:W3CDTF">2024-10-10T10:45:31Z</dcterms:modified>
</cp:coreProperties>
</file>