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sldIdLst>
    <p:sldId id="256" r:id="rId2"/>
    <p:sldId id="274" r:id="rId3"/>
    <p:sldId id="259" r:id="rId4"/>
    <p:sldId id="260" r:id="rId5"/>
    <p:sldId id="261" r:id="rId6"/>
    <p:sldId id="266" r:id="rId7"/>
    <p:sldId id="290" r:id="rId8"/>
    <p:sldId id="291" r:id="rId9"/>
    <p:sldId id="292" r:id="rId10"/>
    <p:sldId id="271" r:id="rId11"/>
    <p:sldId id="272" r:id="rId12"/>
    <p:sldId id="262" r:id="rId13"/>
    <p:sldId id="263" r:id="rId14"/>
    <p:sldId id="264" r:id="rId15"/>
    <p:sldId id="265" r:id="rId16"/>
    <p:sldId id="267" r:id="rId17"/>
    <p:sldId id="268" r:id="rId18"/>
    <p:sldId id="269" r:id="rId19"/>
    <p:sldId id="273" r:id="rId20"/>
    <p:sldId id="275" r:id="rId21"/>
    <p:sldId id="276" r:id="rId22"/>
    <p:sldId id="277" r:id="rId23"/>
    <p:sldId id="278" r:id="rId24"/>
    <p:sldId id="279" r:id="rId25"/>
    <p:sldId id="280" r:id="rId26"/>
    <p:sldId id="282" r:id="rId27"/>
    <p:sldId id="283" r:id="rId28"/>
    <p:sldId id="284" r:id="rId29"/>
    <p:sldId id="286" r:id="rId30"/>
    <p:sldId id="285" r:id="rId31"/>
    <p:sldId id="287" r:id="rId32"/>
    <p:sldId id="288" r:id="rId33"/>
    <p:sldId id="289" r:id="rId34"/>
    <p:sldId id="293" r:id="rId35"/>
    <p:sldId id="307" r:id="rId36"/>
    <p:sldId id="308" r:id="rId37"/>
    <p:sldId id="297" r:id="rId38"/>
    <p:sldId id="298" r:id="rId39"/>
    <p:sldId id="299" r:id="rId40"/>
    <p:sldId id="300" r:id="rId41"/>
    <p:sldId id="301" r:id="rId42"/>
    <p:sldId id="303" r:id="rId43"/>
    <p:sldId id="304" r:id="rId44"/>
    <p:sldId id="305" r:id="rId45"/>
    <p:sldId id="309" r:id="rId46"/>
    <p:sldId id="310" r:id="rId4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160" d="100"/>
          <a:sy n="160" d="100"/>
        </p:scale>
        <p:origin x="100" y="1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4" Type="http://schemas.openxmlformats.org/officeDocument/2006/relationships/image" Target="../media/image28.svg"/></Relationships>
</file>

<file path=ppt/diagrams/_rels/data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4" Type="http://schemas.openxmlformats.org/officeDocument/2006/relationships/image" Target="../media/image32.svg"/></Relationships>
</file>

<file path=ppt/diagrams/_rels/data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4" Type="http://schemas.openxmlformats.org/officeDocument/2006/relationships/image" Target="../media/image2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4" Type="http://schemas.openxmlformats.org/officeDocument/2006/relationships/image" Target="../media/image3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143FD4-AE50-4DF1-8552-2DFFE704FF48}" type="doc">
      <dgm:prSet loTypeId="urn:microsoft.com/office/officeart/2018/5/layout/CenteredIconLabelDescriptionList" loCatId="icon" qsTypeId="urn:microsoft.com/office/officeart/2005/8/quickstyle/simple1" qsCatId="simple" csTypeId="urn:microsoft.com/office/officeart/2018/5/colors/Iconchunking_neutralbg_accent4_2" csCatId="accent4" phldr="1"/>
      <dgm:spPr/>
      <dgm:t>
        <a:bodyPr/>
        <a:lstStyle/>
        <a:p>
          <a:endParaRPr lang="en-US"/>
        </a:p>
      </dgm:t>
    </dgm:pt>
    <dgm:pt modelId="{7A295753-85D4-4E6E-9542-977F46635D5C}">
      <dgm:prSet/>
      <dgm:spPr/>
      <dgm:t>
        <a:bodyPr/>
        <a:lstStyle/>
        <a:p>
          <a:pPr>
            <a:lnSpc>
              <a:spcPct val="100000"/>
            </a:lnSpc>
            <a:defRPr b="1"/>
          </a:pPr>
          <a:r>
            <a:rPr lang="fr-CH" b="1" i="0" dirty="0"/>
            <a:t>Production d'énergie</a:t>
          </a:r>
          <a:endParaRPr lang="en-US" dirty="0"/>
        </a:p>
      </dgm:t>
    </dgm:pt>
    <dgm:pt modelId="{52C6B016-371B-466F-AAD9-25289840551D}" type="parTrans" cxnId="{0264CDEF-E3AC-4382-980E-431A6940A7C9}">
      <dgm:prSet/>
      <dgm:spPr/>
      <dgm:t>
        <a:bodyPr/>
        <a:lstStyle/>
        <a:p>
          <a:endParaRPr lang="en-US"/>
        </a:p>
      </dgm:t>
    </dgm:pt>
    <dgm:pt modelId="{574EAA19-0599-4174-AA57-97057E8383DF}" type="sibTrans" cxnId="{0264CDEF-E3AC-4382-980E-431A6940A7C9}">
      <dgm:prSet/>
      <dgm:spPr/>
      <dgm:t>
        <a:bodyPr/>
        <a:lstStyle/>
        <a:p>
          <a:endParaRPr lang="en-US"/>
        </a:p>
      </dgm:t>
    </dgm:pt>
    <dgm:pt modelId="{BBB26411-F736-4054-932E-AEDDBA8BF01F}">
      <dgm:prSet/>
      <dgm:spPr/>
      <dgm:t>
        <a:bodyPr/>
        <a:lstStyle/>
        <a:p>
          <a:pPr>
            <a:lnSpc>
              <a:spcPct val="100000"/>
            </a:lnSpc>
          </a:pPr>
          <a:r>
            <a:rPr lang="fr-CH" b="0" i="0" dirty="0"/>
            <a:t>Centrales nucléaires</a:t>
          </a:r>
        </a:p>
        <a:p>
          <a:pPr>
            <a:lnSpc>
              <a:spcPct val="100000"/>
            </a:lnSpc>
          </a:pPr>
          <a:r>
            <a:rPr lang="fr-CH" b="0" i="0" dirty="0"/>
            <a:t>(énergie «décarbonée»)</a:t>
          </a:r>
        </a:p>
      </dgm:t>
    </dgm:pt>
    <dgm:pt modelId="{4BE221E9-8CCD-494F-A6A9-620CA140ECC4}" type="parTrans" cxnId="{F0BA838F-6ACE-44A3-A031-C49CC1BCD777}">
      <dgm:prSet/>
      <dgm:spPr/>
      <dgm:t>
        <a:bodyPr/>
        <a:lstStyle/>
        <a:p>
          <a:endParaRPr lang="en-US"/>
        </a:p>
      </dgm:t>
    </dgm:pt>
    <dgm:pt modelId="{D36D2801-BB91-4503-AD92-DEAF05C36B2D}" type="sibTrans" cxnId="{F0BA838F-6ACE-44A3-A031-C49CC1BCD777}">
      <dgm:prSet/>
      <dgm:spPr/>
      <dgm:t>
        <a:bodyPr/>
        <a:lstStyle/>
        <a:p>
          <a:endParaRPr lang="en-US"/>
        </a:p>
      </dgm:t>
    </dgm:pt>
    <dgm:pt modelId="{BBD40A05-47F3-4F0C-800F-67E2D3E41C35}">
      <dgm:prSet/>
      <dgm:spPr/>
      <dgm:t>
        <a:bodyPr/>
        <a:lstStyle/>
        <a:p>
          <a:pPr>
            <a:lnSpc>
              <a:spcPct val="100000"/>
            </a:lnSpc>
            <a:defRPr b="1"/>
          </a:pPr>
          <a:r>
            <a:rPr lang="fr-CH" b="1" i="0" dirty="0"/>
            <a:t>Médecine</a:t>
          </a:r>
          <a:endParaRPr lang="en-US" dirty="0"/>
        </a:p>
      </dgm:t>
    </dgm:pt>
    <dgm:pt modelId="{D46C2785-4279-4A5C-9F7B-D65A032F7DFD}" type="parTrans" cxnId="{BDA38F09-4130-4F2E-BAC3-1BF1FCFFA6F3}">
      <dgm:prSet/>
      <dgm:spPr/>
      <dgm:t>
        <a:bodyPr/>
        <a:lstStyle/>
        <a:p>
          <a:endParaRPr lang="en-US"/>
        </a:p>
      </dgm:t>
    </dgm:pt>
    <dgm:pt modelId="{B847F095-C410-4798-82FB-FD32CF2A03A1}" type="sibTrans" cxnId="{BDA38F09-4130-4F2E-BAC3-1BF1FCFFA6F3}">
      <dgm:prSet/>
      <dgm:spPr/>
      <dgm:t>
        <a:bodyPr/>
        <a:lstStyle/>
        <a:p>
          <a:endParaRPr lang="en-US"/>
        </a:p>
      </dgm:t>
    </dgm:pt>
    <dgm:pt modelId="{3F59BC33-BDC0-4161-9F2E-F051DFB455C5}">
      <dgm:prSet/>
      <dgm:spPr/>
      <dgm:t>
        <a:bodyPr/>
        <a:lstStyle/>
        <a:p>
          <a:pPr>
            <a:lnSpc>
              <a:spcPct val="100000"/>
            </a:lnSpc>
          </a:pPr>
          <a:r>
            <a:rPr lang="fr-CH" b="0" i="0" dirty="0"/>
            <a:t>Médecine nucléaire</a:t>
          </a:r>
        </a:p>
        <a:p>
          <a:pPr>
            <a:lnSpc>
              <a:spcPct val="100000"/>
            </a:lnSpc>
          </a:pPr>
          <a:r>
            <a:rPr lang="fr-CH" b="0" i="0" dirty="0"/>
            <a:t>Radiodiagnostic</a:t>
          </a:r>
          <a:endParaRPr lang="en-US" b="0" dirty="0"/>
        </a:p>
      </dgm:t>
    </dgm:pt>
    <dgm:pt modelId="{7C8248BA-2FD9-4C06-B6F5-AF23D8030C10}" type="parTrans" cxnId="{17C5B5DC-D34C-4E44-98D6-7BA2DF912B56}">
      <dgm:prSet/>
      <dgm:spPr/>
      <dgm:t>
        <a:bodyPr/>
        <a:lstStyle/>
        <a:p>
          <a:endParaRPr lang="en-US"/>
        </a:p>
      </dgm:t>
    </dgm:pt>
    <dgm:pt modelId="{5C57A151-4D84-4F15-A9CB-B07AEE98C6FF}" type="sibTrans" cxnId="{17C5B5DC-D34C-4E44-98D6-7BA2DF912B56}">
      <dgm:prSet/>
      <dgm:spPr/>
      <dgm:t>
        <a:bodyPr/>
        <a:lstStyle/>
        <a:p>
          <a:endParaRPr lang="en-US"/>
        </a:p>
      </dgm:t>
    </dgm:pt>
    <dgm:pt modelId="{1AEFB3AD-10C2-462B-8295-4E2087DDBBC9}">
      <dgm:prSet/>
      <dgm:spPr/>
      <dgm:t>
        <a:bodyPr/>
        <a:lstStyle/>
        <a:p>
          <a:pPr>
            <a:lnSpc>
              <a:spcPct val="100000"/>
            </a:lnSpc>
          </a:pPr>
          <a:r>
            <a:rPr lang="fr-CH" b="0" i="0" dirty="0"/>
            <a:t>Radiothérapie</a:t>
          </a:r>
        </a:p>
      </dgm:t>
    </dgm:pt>
    <dgm:pt modelId="{940AAD41-3D5E-4C38-A817-35012100CAFB}" type="parTrans" cxnId="{9AF84CBB-A7A3-4717-9BE4-55FE29A5A519}">
      <dgm:prSet/>
      <dgm:spPr/>
      <dgm:t>
        <a:bodyPr/>
        <a:lstStyle/>
        <a:p>
          <a:endParaRPr lang="en-US"/>
        </a:p>
      </dgm:t>
    </dgm:pt>
    <dgm:pt modelId="{A54EC987-A038-437B-B11B-2C4DE58EE088}" type="sibTrans" cxnId="{9AF84CBB-A7A3-4717-9BE4-55FE29A5A519}">
      <dgm:prSet/>
      <dgm:spPr/>
      <dgm:t>
        <a:bodyPr/>
        <a:lstStyle/>
        <a:p>
          <a:endParaRPr lang="en-US"/>
        </a:p>
      </dgm:t>
    </dgm:pt>
    <dgm:pt modelId="{94A96FC2-81F0-440D-8791-2A4A1549BD78}" type="pres">
      <dgm:prSet presAssocID="{29143FD4-AE50-4DF1-8552-2DFFE704FF48}" presName="root" presStyleCnt="0">
        <dgm:presLayoutVars>
          <dgm:dir/>
          <dgm:resizeHandles val="exact"/>
        </dgm:presLayoutVars>
      </dgm:prSet>
      <dgm:spPr/>
    </dgm:pt>
    <dgm:pt modelId="{B5C50225-D562-4E84-B8AC-EE9BFFE0AB15}" type="pres">
      <dgm:prSet presAssocID="{7A295753-85D4-4E6E-9542-977F46635D5C}" presName="compNode" presStyleCnt="0"/>
      <dgm:spPr/>
    </dgm:pt>
    <dgm:pt modelId="{4A62920D-830C-4BE5-8AEA-9A7041C68084}" type="pres">
      <dgm:prSet presAssocID="{7A295753-85D4-4E6E-9542-977F46635D5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adioactive"/>
        </a:ext>
      </dgm:extLst>
    </dgm:pt>
    <dgm:pt modelId="{630BFD2C-0CE5-4DAD-8FEB-6D620785F700}" type="pres">
      <dgm:prSet presAssocID="{7A295753-85D4-4E6E-9542-977F46635D5C}" presName="iconSpace" presStyleCnt="0"/>
      <dgm:spPr/>
    </dgm:pt>
    <dgm:pt modelId="{BDBA3F0E-D561-4593-ABC4-43F58FEB5A97}" type="pres">
      <dgm:prSet presAssocID="{7A295753-85D4-4E6E-9542-977F46635D5C}" presName="parTx" presStyleLbl="revTx" presStyleIdx="0" presStyleCnt="4">
        <dgm:presLayoutVars>
          <dgm:chMax val="0"/>
          <dgm:chPref val="0"/>
        </dgm:presLayoutVars>
      </dgm:prSet>
      <dgm:spPr/>
    </dgm:pt>
    <dgm:pt modelId="{90842667-63CC-4FB4-A102-056493D3E0E4}" type="pres">
      <dgm:prSet presAssocID="{7A295753-85D4-4E6E-9542-977F46635D5C}" presName="txSpace" presStyleCnt="0"/>
      <dgm:spPr/>
    </dgm:pt>
    <dgm:pt modelId="{743D1B2C-9F9D-4760-ACFB-A85D35CEC1F9}" type="pres">
      <dgm:prSet presAssocID="{7A295753-85D4-4E6E-9542-977F46635D5C}" presName="desTx" presStyleLbl="revTx" presStyleIdx="1" presStyleCnt="4">
        <dgm:presLayoutVars/>
      </dgm:prSet>
      <dgm:spPr/>
    </dgm:pt>
    <dgm:pt modelId="{B142C111-8EFA-46FD-80DB-6EA2ECFA877F}" type="pres">
      <dgm:prSet presAssocID="{574EAA19-0599-4174-AA57-97057E8383DF}" presName="sibTrans" presStyleCnt="0"/>
      <dgm:spPr/>
    </dgm:pt>
    <dgm:pt modelId="{22B6CBD5-BCA9-4053-A989-6C37029D3EE3}" type="pres">
      <dgm:prSet presAssocID="{BBD40A05-47F3-4F0C-800F-67E2D3E41C35}" presName="compNode" presStyleCnt="0"/>
      <dgm:spPr/>
    </dgm:pt>
    <dgm:pt modelId="{E46AACB4-282E-4B37-B476-653EB7215FAA}" type="pres">
      <dgm:prSet presAssocID="{BBD40A05-47F3-4F0C-800F-67E2D3E41C35}"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tom"/>
        </a:ext>
      </dgm:extLst>
    </dgm:pt>
    <dgm:pt modelId="{E251E7BF-AA7B-4413-81F5-6E003C364E46}" type="pres">
      <dgm:prSet presAssocID="{BBD40A05-47F3-4F0C-800F-67E2D3E41C35}" presName="iconSpace" presStyleCnt="0"/>
      <dgm:spPr/>
    </dgm:pt>
    <dgm:pt modelId="{14B449C5-ADDD-4974-9155-9664B40C1D63}" type="pres">
      <dgm:prSet presAssocID="{BBD40A05-47F3-4F0C-800F-67E2D3E41C35}" presName="parTx" presStyleLbl="revTx" presStyleIdx="2" presStyleCnt="4">
        <dgm:presLayoutVars>
          <dgm:chMax val="0"/>
          <dgm:chPref val="0"/>
        </dgm:presLayoutVars>
      </dgm:prSet>
      <dgm:spPr/>
    </dgm:pt>
    <dgm:pt modelId="{44FACBB6-8094-4CC7-BFE0-53B2B2726BDF}" type="pres">
      <dgm:prSet presAssocID="{BBD40A05-47F3-4F0C-800F-67E2D3E41C35}" presName="txSpace" presStyleCnt="0"/>
      <dgm:spPr/>
    </dgm:pt>
    <dgm:pt modelId="{BAC38DA3-92BA-4435-8BE7-894513A76FCB}" type="pres">
      <dgm:prSet presAssocID="{BBD40A05-47F3-4F0C-800F-67E2D3E41C35}" presName="desTx" presStyleLbl="revTx" presStyleIdx="3" presStyleCnt="4">
        <dgm:presLayoutVars/>
      </dgm:prSet>
      <dgm:spPr/>
    </dgm:pt>
  </dgm:ptLst>
  <dgm:cxnLst>
    <dgm:cxn modelId="{BDA38F09-4130-4F2E-BAC3-1BF1FCFFA6F3}" srcId="{29143FD4-AE50-4DF1-8552-2DFFE704FF48}" destId="{BBD40A05-47F3-4F0C-800F-67E2D3E41C35}" srcOrd="1" destOrd="0" parTransId="{D46C2785-4279-4A5C-9F7B-D65A032F7DFD}" sibTransId="{B847F095-C410-4798-82FB-FD32CF2A03A1}"/>
    <dgm:cxn modelId="{FFE8E53D-11AC-4383-A1DC-B6BC117828FA}" type="presOf" srcId="{BBD40A05-47F3-4F0C-800F-67E2D3E41C35}" destId="{14B449C5-ADDD-4974-9155-9664B40C1D63}" srcOrd="0" destOrd="0" presId="urn:microsoft.com/office/officeart/2018/5/layout/CenteredIconLabelDescriptionList"/>
    <dgm:cxn modelId="{F7D99B7E-0F65-4C79-8279-D11886D6DA3A}" type="presOf" srcId="{1AEFB3AD-10C2-462B-8295-4E2087DDBBC9}" destId="{BAC38DA3-92BA-4435-8BE7-894513A76FCB}" srcOrd="0" destOrd="1" presId="urn:microsoft.com/office/officeart/2018/5/layout/CenteredIconLabelDescriptionList"/>
    <dgm:cxn modelId="{F0BA838F-6ACE-44A3-A031-C49CC1BCD777}" srcId="{7A295753-85D4-4E6E-9542-977F46635D5C}" destId="{BBB26411-F736-4054-932E-AEDDBA8BF01F}" srcOrd="0" destOrd="0" parTransId="{4BE221E9-8CCD-494F-A6A9-620CA140ECC4}" sibTransId="{D36D2801-BB91-4503-AD92-DEAF05C36B2D}"/>
    <dgm:cxn modelId="{59695A9A-18A1-475D-8110-E364BA0185ED}" type="presOf" srcId="{29143FD4-AE50-4DF1-8552-2DFFE704FF48}" destId="{94A96FC2-81F0-440D-8791-2A4A1549BD78}" srcOrd="0" destOrd="0" presId="urn:microsoft.com/office/officeart/2018/5/layout/CenteredIconLabelDescriptionList"/>
    <dgm:cxn modelId="{E8FD8EA3-09A3-416D-B056-215C31CAD822}" type="presOf" srcId="{7A295753-85D4-4E6E-9542-977F46635D5C}" destId="{BDBA3F0E-D561-4593-ABC4-43F58FEB5A97}" srcOrd="0" destOrd="0" presId="urn:microsoft.com/office/officeart/2018/5/layout/CenteredIconLabelDescriptionList"/>
    <dgm:cxn modelId="{9AF84CBB-A7A3-4717-9BE4-55FE29A5A519}" srcId="{BBD40A05-47F3-4F0C-800F-67E2D3E41C35}" destId="{1AEFB3AD-10C2-462B-8295-4E2087DDBBC9}" srcOrd="1" destOrd="0" parTransId="{940AAD41-3D5E-4C38-A817-35012100CAFB}" sibTransId="{A54EC987-A038-437B-B11B-2C4DE58EE088}"/>
    <dgm:cxn modelId="{17C5B5DC-D34C-4E44-98D6-7BA2DF912B56}" srcId="{BBD40A05-47F3-4F0C-800F-67E2D3E41C35}" destId="{3F59BC33-BDC0-4161-9F2E-F051DFB455C5}" srcOrd="0" destOrd="0" parTransId="{7C8248BA-2FD9-4C06-B6F5-AF23D8030C10}" sibTransId="{5C57A151-4D84-4F15-A9CB-B07AEE98C6FF}"/>
    <dgm:cxn modelId="{0264CDEF-E3AC-4382-980E-431A6940A7C9}" srcId="{29143FD4-AE50-4DF1-8552-2DFFE704FF48}" destId="{7A295753-85D4-4E6E-9542-977F46635D5C}" srcOrd="0" destOrd="0" parTransId="{52C6B016-371B-466F-AAD9-25289840551D}" sibTransId="{574EAA19-0599-4174-AA57-97057E8383DF}"/>
    <dgm:cxn modelId="{97D625F9-9D97-446C-8B46-F025C783C423}" type="presOf" srcId="{3F59BC33-BDC0-4161-9F2E-F051DFB455C5}" destId="{BAC38DA3-92BA-4435-8BE7-894513A76FCB}" srcOrd="0" destOrd="0" presId="urn:microsoft.com/office/officeart/2018/5/layout/CenteredIconLabelDescriptionList"/>
    <dgm:cxn modelId="{1F63DDFC-E0C3-42DD-A606-8A75B2539E76}" type="presOf" srcId="{BBB26411-F736-4054-932E-AEDDBA8BF01F}" destId="{743D1B2C-9F9D-4760-ACFB-A85D35CEC1F9}" srcOrd="0" destOrd="0" presId="urn:microsoft.com/office/officeart/2018/5/layout/CenteredIconLabelDescriptionList"/>
    <dgm:cxn modelId="{59EA0549-2A9B-4204-8E5F-A1C191C7B1B8}" type="presParOf" srcId="{94A96FC2-81F0-440D-8791-2A4A1549BD78}" destId="{B5C50225-D562-4E84-B8AC-EE9BFFE0AB15}" srcOrd="0" destOrd="0" presId="urn:microsoft.com/office/officeart/2018/5/layout/CenteredIconLabelDescriptionList"/>
    <dgm:cxn modelId="{62319EB3-3704-4399-87A9-EECD6E69F25A}" type="presParOf" srcId="{B5C50225-D562-4E84-B8AC-EE9BFFE0AB15}" destId="{4A62920D-830C-4BE5-8AEA-9A7041C68084}" srcOrd="0" destOrd="0" presId="urn:microsoft.com/office/officeart/2018/5/layout/CenteredIconLabelDescriptionList"/>
    <dgm:cxn modelId="{21AD2B3D-97DE-4159-8B42-0628D78DC5E8}" type="presParOf" srcId="{B5C50225-D562-4E84-B8AC-EE9BFFE0AB15}" destId="{630BFD2C-0CE5-4DAD-8FEB-6D620785F700}" srcOrd="1" destOrd="0" presId="urn:microsoft.com/office/officeart/2018/5/layout/CenteredIconLabelDescriptionList"/>
    <dgm:cxn modelId="{216435B3-9E01-4515-84F6-924F09D3C471}" type="presParOf" srcId="{B5C50225-D562-4E84-B8AC-EE9BFFE0AB15}" destId="{BDBA3F0E-D561-4593-ABC4-43F58FEB5A97}" srcOrd="2" destOrd="0" presId="urn:microsoft.com/office/officeart/2018/5/layout/CenteredIconLabelDescriptionList"/>
    <dgm:cxn modelId="{61371B61-DF9D-4FE1-8A18-0312C5E204D3}" type="presParOf" srcId="{B5C50225-D562-4E84-B8AC-EE9BFFE0AB15}" destId="{90842667-63CC-4FB4-A102-056493D3E0E4}" srcOrd="3" destOrd="0" presId="urn:microsoft.com/office/officeart/2018/5/layout/CenteredIconLabelDescriptionList"/>
    <dgm:cxn modelId="{E3F6F646-224D-4715-A941-28613E2C6211}" type="presParOf" srcId="{B5C50225-D562-4E84-B8AC-EE9BFFE0AB15}" destId="{743D1B2C-9F9D-4760-ACFB-A85D35CEC1F9}" srcOrd="4" destOrd="0" presId="urn:microsoft.com/office/officeart/2018/5/layout/CenteredIconLabelDescriptionList"/>
    <dgm:cxn modelId="{BCA4E8ED-60AD-4EBB-ABEE-243669D7270B}" type="presParOf" srcId="{94A96FC2-81F0-440D-8791-2A4A1549BD78}" destId="{B142C111-8EFA-46FD-80DB-6EA2ECFA877F}" srcOrd="1" destOrd="0" presId="urn:microsoft.com/office/officeart/2018/5/layout/CenteredIconLabelDescriptionList"/>
    <dgm:cxn modelId="{61E63DE4-6811-49FE-A654-3575E36CE67A}" type="presParOf" srcId="{94A96FC2-81F0-440D-8791-2A4A1549BD78}" destId="{22B6CBD5-BCA9-4053-A989-6C37029D3EE3}" srcOrd="2" destOrd="0" presId="urn:microsoft.com/office/officeart/2018/5/layout/CenteredIconLabelDescriptionList"/>
    <dgm:cxn modelId="{74BDC7B6-7BDE-42B0-AB9D-800C3E83A812}" type="presParOf" srcId="{22B6CBD5-BCA9-4053-A989-6C37029D3EE3}" destId="{E46AACB4-282E-4B37-B476-653EB7215FAA}" srcOrd="0" destOrd="0" presId="urn:microsoft.com/office/officeart/2018/5/layout/CenteredIconLabelDescriptionList"/>
    <dgm:cxn modelId="{FC9A17D5-B171-40FD-8CB1-82C24E3E6CFA}" type="presParOf" srcId="{22B6CBD5-BCA9-4053-A989-6C37029D3EE3}" destId="{E251E7BF-AA7B-4413-81F5-6E003C364E46}" srcOrd="1" destOrd="0" presId="urn:microsoft.com/office/officeart/2018/5/layout/CenteredIconLabelDescriptionList"/>
    <dgm:cxn modelId="{9372463D-47D9-4A04-B727-3E4934BB12E6}" type="presParOf" srcId="{22B6CBD5-BCA9-4053-A989-6C37029D3EE3}" destId="{14B449C5-ADDD-4974-9155-9664B40C1D63}" srcOrd="2" destOrd="0" presId="urn:microsoft.com/office/officeart/2018/5/layout/CenteredIconLabelDescriptionList"/>
    <dgm:cxn modelId="{87EB45A7-1230-49D3-9422-D94DED2F3469}" type="presParOf" srcId="{22B6CBD5-BCA9-4053-A989-6C37029D3EE3}" destId="{44FACBB6-8094-4CC7-BFE0-53B2B2726BDF}" srcOrd="3" destOrd="0" presId="urn:microsoft.com/office/officeart/2018/5/layout/CenteredIconLabelDescriptionList"/>
    <dgm:cxn modelId="{6317C59D-8808-491A-9B97-028382D9675A}" type="presParOf" srcId="{22B6CBD5-BCA9-4053-A989-6C37029D3EE3}" destId="{BAC38DA3-92BA-4435-8BE7-894513A76FCB}"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307AD7-839B-4734-8545-C0B7F3A21604}"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AC1FA23F-05C4-4FDF-83E4-FC2E5492AC78}">
      <dgm:prSet/>
      <dgm:spPr/>
      <dgm:t>
        <a:bodyPr/>
        <a:lstStyle/>
        <a:p>
          <a:pPr>
            <a:lnSpc>
              <a:spcPct val="100000"/>
            </a:lnSpc>
            <a:defRPr b="1"/>
          </a:pPr>
          <a:r>
            <a:rPr lang="fr-CH" b="1" i="0" dirty="0"/>
            <a:t>Recherche scientifique</a:t>
          </a:r>
          <a:endParaRPr lang="en-US" dirty="0"/>
        </a:p>
      </dgm:t>
    </dgm:pt>
    <dgm:pt modelId="{DF359871-A31A-42F8-8213-AE7D39CF9C87}" type="parTrans" cxnId="{054EF644-B7CB-4FB8-930C-4D9B13C725B5}">
      <dgm:prSet/>
      <dgm:spPr/>
      <dgm:t>
        <a:bodyPr/>
        <a:lstStyle/>
        <a:p>
          <a:endParaRPr lang="en-US"/>
        </a:p>
      </dgm:t>
    </dgm:pt>
    <dgm:pt modelId="{E2623B0C-CB86-4B32-BBE5-7934DBB4061E}" type="sibTrans" cxnId="{054EF644-B7CB-4FB8-930C-4D9B13C725B5}">
      <dgm:prSet/>
      <dgm:spPr/>
      <dgm:t>
        <a:bodyPr/>
        <a:lstStyle/>
        <a:p>
          <a:endParaRPr lang="en-US"/>
        </a:p>
      </dgm:t>
    </dgm:pt>
    <dgm:pt modelId="{F567D880-DCC9-4501-8FB0-2009CCEFF85D}">
      <dgm:prSet/>
      <dgm:spPr/>
      <dgm:t>
        <a:bodyPr/>
        <a:lstStyle/>
        <a:p>
          <a:pPr>
            <a:lnSpc>
              <a:spcPct val="100000"/>
            </a:lnSpc>
          </a:pPr>
          <a:r>
            <a:rPr lang="fr-CH" b="0" i="0" dirty="0"/>
            <a:t>Datation au carbone-14</a:t>
          </a:r>
          <a:endParaRPr lang="en-US" dirty="0"/>
        </a:p>
      </dgm:t>
    </dgm:pt>
    <dgm:pt modelId="{3ACE7318-519F-4FA3-9931-1FF735CA20DF}" type="parTrans" cxnId="{E88B1FC8-4FFB-40DF-BB79-C4A94E9A2439}">
      <dgm:prSet/>
      <dgm:spPr/>
      <dgm:t>
        <a:bodyPr/>
        <a:lstStyle/>
        <a:p>
          <a:endParaRPr lang="en-US"/>
        </a:p>
      </dgm:t>
    </dgm:pt>
    <dgm:pt modelId="{DB1F3689-4A82-48D7-AB46-BE5DE7CDBBC4}" type="sibTrans" cxnId="{E88B1FC8-4FFB-40DF-BB79-C4A94E9A2439}">
      <dgm:prSet/>
      <dgm:spPr/>
      <dgm:t>
        <a:bodyPr/>
        <a:lstStyle/>
        <a:p>
          <a:endParaRPr lang="en-US"/>
        </a:p>
      </dgm:t>
    </dgm:pt>
    <dgm:pt modelId="{175634C4-4370-4B8A-83D4-5BEFCB9B6A0E}">
      <dgm:prSet/>
      <dgm:spPr/>
      <dgm:t>
        <a:bodyPr/>
        <a:lstStyle/>
        <a:p>
          <a:pPr>
            <a:lnSpc>
              <a:spcPct val="100000"/>
            </a:lnSpc>
            <a:defRPr b="1"/>
          </a:pPr>
          <a:r>
            <a:rPr lang="fr-CH" b="1" i="0" dirty="0"/>
            <a:t>Applications industrielles</a:t>
          </a:r>
          <a:endParaRPr lang="en-US" dirty="0"/>
        </a:p>
      </dgm:t>
    </dgm:pt>
    <dgm:pt modelId="{04557B7F-F5C7-4A20-AF57-3ECE64C0D4D1}" type="parTrans" cxnId="{02512028-2A71-4F61-A66E-506EA38C3AB5}">
      <dgm:prSet/>
      <dgm:spPr/>
      <dgm:t>
        <a:bodyPr/>
        <a:lstStyle/>
        <a:p>
          <a:endParaRPr lang="en-US"/>
        </a:p>
      </dgm:t>
    </dgm:pt>
    <dgm:pt modelId="{DD2C9E4F-C11B-4AA0-983C-076DBB818B92}" type="sibTrans" cxnId="{02512028-2A71-4F61-A66E-506EA38C3AB5}">
      <dgm:prSet/>
      <dgm:spPr/>
      <dgm:t>
        <a:bodyPr/>
        <a:lstStyle/>
        <a:p>
          <a:endParaRPr lang="en-US"/>
        </a:p>
      </dgm:t>
    </dgm:pt>
    <dgm:pt modelId="{EC5473D5-E901-491B-A8F3-2FFD4A2ADD85}">
      <dgm:prSet/>
      <dgm:spPr/>
      <dgm:t>
        <a:bodyPr/>
        <a:lstStyle/>
        <a:p>
          <a:pPr>
            <a:lnSpc>
              <a:spcPct val="100000"/>
            </a:lnSpc>
          </a:pPr>
          <a:r>
            <a:rPr lang="fr-CH" b="0" i="0" dirty="0"/>
            <a:t>Inspection de soudures et de matériaux</a:t>
          </a:r>
        </a:p>
        <a:p>
          <a:pPr>
            <a:lnSpc>
              <a:spcPct val="100000"/>
            </a:lnSpc>
          </a:pPr>
          <a:r>
            <a:rPr lang="fr-CH" b="0" i="0" dirty="0"/>
            <a:t>Mesure de l'humidité des sols</a:t>
          </a:r>
        </a:p>
        <a:p>
          <a:pPr>
            <a:lnSpc>
              <a:spcPct val="100000"/>
            </a:lnSpc>
          </a:pPr>
          <a:r>
            <a:rPr lang="fr-CH" b="0" i="0" dirty="0"/>
            <a:t>Stérilisation des aliments</a:t>
          </a:r>
        </a:p>
      </dgm:t>
    </dgm:pt>
    <dgm:pt modelId="{10AD5FFD-C2F7-4821-8A96-0AD3FEEFFE18}" type="parTrans" cxnId="{BA0B4C68-4556-4557-AEEB-23F115517B6F}">
      <dgm:prSet/>
      <dgm:spPr/>
      <dgm:t>
        <a:bodyPr/>
        <a:lstStyle/>
        <a:p>
          <a:endParaRPr lang="en-US"/>
        </a:p>
      </dgm:t>
    </dgm:pt>
    <dgm:pt modelId="{A34A8EF5-DE33-46BA-909F-9F4A114AF1F5}" type="sibTrans" cxnId="{BA0B4C68-4556-4557-AEEB-23F115517B6F}">
      <dgm:prSet/>
      <dgm:spPr/>
      <dgm:t>
        <a:bodyPr/>
        <a:lstStyle/>
        <a:p>
          <a:endParaRPr lang="en-US"/>
        </a:p>
      </dgm:t>
    </dgm:pt>
    <dgm:pt modelId="{7E3CF54E-5974-47D9-B724-9565C77F7211}">
      <dgm:prSet/>
      <dgm:spPr/>
      <dgm:t>
        <a:bodyPr/>
        <a:lstStyle/>
        <a:p>
          <a:pPr>
            <a:lnSpc>
              <a:spcPct val="100000"/>
            </a:lnSpc>
          </a:pPr>
          <a:r>
            <a:rPr lang="fr-CH" b="0" i="0" dirty="0"/>
            <a:t>Traçage (Biologie)</a:t>
          </a:r>
          <a:endParaRPr lang="en-US" dirty="0"/>
        </a:p>
      </dgm:t>
    </dgm:pt>
    <dgm:pt modelId="{E2EBD6DE-6745-4EF5-BED6-8584E49BCEEA}" type="parTrans" cxnId="{9CC429FB-E1F9-4613-B60B-0692D2EA743B}">
      <dgm:prSet/>
      <dgm:spPr/>
      <dgm:t>
        <a:bodyPr/>
        <a:lstStyle/>
        <a:p>
          <a:endParaRPr lang="en-US"/>
        </a:p>
      </dgm:t>
    </dgm:pt>
    <dgm:pt modelId="{F63151F2-1B51-4863-ACF2-C480C84F5D39}" type="sibTrans" cxnId="{9CC429FB-E1F9-4613-B60B-0692D2EA743B}">
      <dgm:prSet/>
      <dgm:spPr/>
      <dgm:t>
        <a:bodyPr/>
        <a:lstStyle/>
        <a:p>
          <a:endParaRPr lang="en-US"/>
        </a:p>
      </dgm:t>
    </dgm:pt>
    <dgm:pt modelId="{5C2EB970-2250-4894-B1ED-A90518F1310F}" type="pres">
      <dgm:prSet presAssocID="{8F307AD7-839B-4734-8545-C0B7F3A21604}" presName="root" presStyleCnt="0">
        <dgm:presLayoutVars>
          <dgm:dir/>
          <dgm:resizeHandles val="exact"/>
        </dgm:presLayoutVars>
      </dgm:prSet>
      <dgm:spPr/>
    </dgm:pt>
    <dgm:pt modelId="{5D2B97D7-E465-4936-9E27-A2A5F0F9280B}" type="pres">
      <dgm:prSet presAssocID="{AC1FA23F-05C4-4FDF-83E4-FC2E5492AC78}" presName="compNode" presStyleCnt="0"/>
      <dgm:spPr/>
    </dgm:pt>
    <dgm:pt modelId="{DA57E8A3-C063-4E23-ADEB-9B2CA24CB206}" type="pres">
      <dgm:prSet presAssocID="{AC1FA23F-05C4-4FDF-83E4-FC2E5492AC7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ientist"/>
        </a:ext>
      </dgm:extLst>
    </dgm:pt>
    <dgm:pt modelId="{46652D87-AB19-4F8D-9717-03B6D5FDCBFE}" type="pres">
      <dgm:prSet presAssocID="{AC1FA23F-05C4-4FDF-83E4-FC2E5492AC78}" presName="iconSpace" presStyleCnt="0"/>
      <dgm:spPr/>
    </dgm:pt>
    <dgm:pt modelId="{9FD51245-27BA-42CA-A2DC-E38B8BFEF538}" type="pres">
      <dgm:prSet presAssocID="{AC1FA23F-05C4-4FDF-83E4-FC2E5492AC78}" presName="parTx" presStyleLbl="revTx" presStyleIdx="0" presStyleCnt="4">
        <dgm:presLayoutVars>
          <dgm:chMax val="0"/>
          <dgm:chPref val="0"/>
        </dgm:presLayoutVars>
      </dgm:prSet>
      <dgm:spPr/>
    </dgm:pt>
    <dgm:pt modelId="{135DCC78-8C8B-4561-892E-998D85CA3F72}" type="pres">
      <dgm:prSet presAssocID="{AC1FA23F-05C4-4FDF-83E4-FC2E5492AC78}" presName="txSpace" presStyleCnt="0"/>
      <dgm:spPr/>
    </dgm:pt>
    <dgm:pt modelId="{58F804A1-1B71-4F2E-937F-442FE99E5D6A}" type="pres">
      <dgm:prSet presAssocID="{AC1FA23F-05C4-4FDF-83E4-FC2E5492AC78}" presName="desTx" presStyleLbl="revTx" presStyleIdx="1" presStyleCnt="4">
        <dgm:presLayoutVars/>
      </dgm:prSet>
      <dgm:spPr/>
    </dgm:pt>
    <dgm:pt modelId="{B063BC5C-DCFA-4DD4-8E68-1F87C672D649}" type="pres">
      <dgm:prSet presAssocID="{E2623B0C-CB86-4B32-BBE5-7934DBB4061E}" presName="sibTrans" presStyleCnt="0"/>
      <dgm:spPr/>
    </dgm:pt>
    <dgm:pt modelId="{3E3CAEE7-BFCA-4A17-B776-131E0655482C}" type="pres">
      <dgm:prSet presAssocID="{175634C4-4370-4B8A-83D4-5BEFCB9B6A0E}" presName="compNode" presStyleCnt="0"/>
      <dgm:spPr/>
    </dgm:pt>
    <dgm:pt modelId="{D26FFE21-6EB5-4910-94A8-7D7558CEBDC3}" type="pres">
      <dgm:prSet presAssocID="{175634C4-4370-4B8A-83D4-5BEFCB9B6A0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uler"/>
        </a:ext>
      </dgm:extLst>
    </dgm:pt>
    <dgm:pt modelId="{D0E35757-7150-4178-96C4-B28FD14B7BD8}" type="pres">
      <dgm:prSet presAssocID="{175634C4-4370-4B8A-83D4-5BEFCB9B6A0E}" presName="iconSpace" presStyleCnt="0"/>
      <dgm:spPr/>
    </dgm:pt>
    <dgm:pt modelId="{FE0B0071-4827-4EF9-B9E4-5ED83A0BD559}" type="pres">
      <dgm:prSet presAssocID="{175634C4-4370-4B8A-83D4-5BEFCB9B6A0E}" presName="parTx" presStyleLbl="revTx" presStyleIdx="2" presStyleCnt="4">
        <dgm:presLayoutVars>
          <dgm:chMax val="0"/>
          <dgm:chPref val="0"/>
        </dgm:presLayoutVars>
      </dgm:prSet>
      <dgm:spPr/>
    </dgm:pt>
    <dgm:pt modelId="{54A8BD32-A0D2-491B-96A1-4C353E6B618B}" type="pres">
      <dgm:prSet presAssocID="{175634C4-4370-4B8A-83D4-5BEFCB9B6A0E}" presName="txSpace" presStyleCnt="0"/>
      <dgm:spPr/>
    </dgm:pt>
    <dgm:pt modelId="{1380CB92-34C1-49CB-853A-AE7D2CBF4936}" type="pres">
      <dgm:prSet presAssocID="{175634C4-4370-4B8A-83D4-5BEFCB9B6A0E}" presName="desTx" presStyleLbl="revTx" presStyleIdx="3" presStyleCnt="4">
        <dgm:presLayoutVars/>
      </dgm:prSet>
      <dgm:spPr/>
    </dgm:pt>
  </dgm:ptLst>
  <dgm:cxnLst>
    <dgm:cxn modelId="{17ED6D17-FEA6-46A6-9171-57FE5566D71A}" type="presOf" srcId="{F567D880-DCC9-4501-8FB0-2009CCEFF85D}" destId="{58F804A1-1B71-4F2E-937F-442FE99E5D6A}" srcOrd="0" destOrd="0" presId="urn:microsoft.com/office/officeart/2018/5/layout/CenteredIconLabelDescriptionList"/>
    <dgm:cxn modelId="{02512028-2A71-4F61-A66E-506EA38C3AB5}" srcId="{8F307AD7-839B-4734-8545-C0B7F3A21604}" destId="{175634C4-4370-4B8A-83D4-5BEFCB9B6A0E}" srcOrd="1" destOrd="0" parTransId="{04557B7F-F5C7-4A20-AF57-3ECE64C0D4D1}" sibTransId="{DD2C9E4F-C11B-4AA0-983C-076DBB818B92}"/>
    <dgm:cxn modelId="{3C37305B-AA49-4B85-A45D-A1FF739981F5}" type="presOf" srcId="{EC5473D5-E901-491B-A8F3-2FFD4A2ADD85}" destId="{1380CB92-34C1-49CB-853A-AE7D2CBF4936}" srcOrd="0" destOrd="0" presId="urn:microsoft.com/office/officeart/2018/5/layout/CenteredIconLabelDescriptionList"/>
    <dgm:cxn modelId="{854BB160-AE0D-490D-87EB-EA227CDF9A35}" type="presOf" srcId="{7E3CF54E-5974-47D9-B724-9565C77F7211}" destId="{58F804A1-1B71-4F2E-937F-442FE99E5D6A}" srcOrd="0" destOrd="1" presId="urn:microsoft.com/office/officeart/2018/5/layout/CenteredIconLabelDescriptionList"/>
    <dgm:cxn modelId="{054EF644-B7CB-4FB8-930C-4D9B13C725B5}" srcId="{8F307AD7-839B-4734-8545-C0B7F3A21604}" destId="{AC1FA23F-05C4-4FDF-83E4-FC2E5492AC78}" srcOrd="0" destOrd="0" parTransId="{DF359871-A31A-42F8-8213-AE7D39CF9C87}" sibTransId="{E2623B0C-CB86-4B32-BBE5-7934DBB4061E}"/>
    <dgm:cxn modelId="{BA0B4C68-4556-4557-AEEB-23F115517B6F}" srcId="{175634C4-4370-4B8A-83D4-5BEFCB9B6A0E}" destId="{EC5473D5-E901-491B-A8F3-2FFD4A2ADD85}" srcOrd="0" destOrd="0" parTransId="{10AD5FFD-C2F7-4821-8A96-0AD3FEEFFE18}" sibTransId="{A34A8EF5-DE33-46BA-909F-9F4A114AF1F5}"/>
    <dgm:cxn modelId="{6D6CE5C2-0AF6-4BED-8D1E-178BE28BB74E}" type="presOf" srcId="{AC1FA23F-05C4-4FDF-83E4-FC2E5492AC78}" destId="{9FD51245-27BA-42CA-A2DC-E38B8BFEF538}" srcOrd="0" destOrd="0" presId="urn:microsoft.com/office/officeart/2018/5/layout/CenteredIconLabelDescriptionList"/>
    <dgm:cxn modelId="{E88B1FC8-4FFB-40DF-BB79-C4A94E9A2439}" srcId="{AC1FA23F-05C4-4FDF-83E4-FC2E5492AC78}" destId="{F567D880-DCC9-4501-8FB0-2009CCEFF85D}" srcOrd="0" destOrd="0" parTransId="{3ACE7318-519F-4FA3-9931-1FF735CA20DF}" sibTransId="{DB1F3689-4A82-48D7-AB46-BE5DE7CDBBC4}"/>
    <dgm:cxn modelId="{471956D6-0120-42CE-AC61-DA864BACFCD5}" type="presOf" srcId="{175634C4-4370-4B8A-83D4-5BEFCB9B6A0E}" destId="{FE0B0071-4827-4EF9-B9E4-5ED83A0BD559}" srcOrd="0" destOrd="0" presId="urn:microsoft.com/office/officeart/2018/5/layout/CenteredIconLabelDescriptionList"/>
    <dgm:cxn modelId="{974841E0-48D7-42EA-B6DC-77F0886ADB3A}" type="presOf" srcId="{8F307AD7-839B-4734-8545-C0B7F3A21604}" destId="{5C2EB970-2250-4894-B1ED-A90518F1310F}" srcOrd="0" destOrd="0" presId="urn:microsoft.com/office/officeart/2018/5/layout/CenteredIconLabelDescriptionList"/>
    <dgm:cxn modelId="{9CC429FB-E1F9-4613-B60B-0692D2EA743B}" srcId="{AC1FA23F-05C4-4FDF-83E4-FC2E5492AC78}" destId="{7E3CF54E-5974-47D9-B724-9565C77F7211}" srcOrd="1" destOrd="0" parTransId="{E2EBD6DE-6745-4EF5-BED6-8584E49BCEEA}" sibTransId="{F63151F2-1B51-4863-ACF2-C480C84F5D39}"/>
    <dgm:cxn modelId="{EED9B9F2-85EB-49C4-9E5B-0AF75B25E9D2}" type="presParOf" srcId="{5C2EB970-2250-4894-B1ED-A90518F1310F}" destId="{5D2B97D7-E465-4936-9E27-A2A5F0F9280B}" srcOrd="0" destOrd="0" presId="urn:microsoft.com/office/officeart/2018/5/layout/CenteredIconLabelDescriptionList"/>
    <dgm:cxn modelId="{E9CE7B03-3879-466F-B877-E21237C1F9A8}" type="presParOf" srcId="{5D2B97D7-E465-4936-9E27-A2A5F0F9280B}" destId="{DA57E8A3-C063-4E23-ADEB-9B2CA24CB206}" srcOrd="0" destOrd="0" presId="urn:microsoft.com/office/officeart/2018/5/layout/CenteredIconLabelDescriptionList"/>
    <dgm:cxn modelId="{FA41E4DB-90C4-47A7-BC3D-C4593BE8BEDC}" type="presParOf" srcId="{5D2B97D7-E465-4936-9E27-A2A5F0F9280B}" destId="{46652D87-AB19-4F8D-9717-03B6D5FDCBFE}" srcOrd="1" destOrd="0" presId="urn:microsoft.com/office/officeart/2018/5/layout/CenteredIconLabelDescriptionList"/>
    <dgm:cxn modelId="{2CCAC2C0-726D-418A-8C6B-EFDD1327D74E}" type="presParOf" srcId="{5D2B97D7-E465-4936-9E27-A2A5F0F9280B}" destId="{9FD51245-27BA-42CA-A2DC-E38B8BFEF538}" srcOrd="2" destOrd="0" presId="urn:microsoft.com/office/officeart/2018/5/layout/CenteredIconLabelDescriptionList"/>
    <dgm:cxn modelId="{26823E94-3406-4670-AB08-3D102CEDA5FF}" type="presParOf" srcId="{5D2B97D7-E465-4936-9E27-A2A5F0F9280B}" destId="{135DCC78-8C8B-4561-892E-998D85CA3F72}" srcOrd="3" destOrd="0" presId="urn:microsoft.com/office/officeart/2018/5/layout/CenteredIconLabelDescriptionList"/>
    <dgm:cxn modelId="{CE354372-C66B-4F60-A9C2-A41339BE289B}" type="presParOf" srcId="{5D2B97D7-E465-4936-9E27-A2A5F0F9280B}" destId="{58F804A1-1B71-4F2E-937F-442FE99E5D6A}" srcOrd="4" destOrd="0" presId="urn:microsoft.com/office/officeart/2018/5/layout/CenteredIconLabelDescriptionList"/>
    <dgm:cxn modelId="{2F159055-4A12-4DED-881C-114B15A600C2}" type="presParOf" srcId="{5C2EB970-2250-4894-B1ED-A90518F1310F}" destId="{B063BC5C-DCFA-4DD4-8E68-1F87C672D649}" srcOrd="1" destOrd="0" presId="urn:microsoft.com/office/officeart/2018/5/layout/CenteredIconLabelDescriptionList"/>
    <dgm:cxn modelId="{C7DCB2D2-F942-4012-8A2B-8063BF1BC705}" type="presParOf" srcId="{5C2EB970-2250-4894-B1ED-A90518F1310F}" destId="{3E3CAEE7-BFCA-4A17-B776-131E0655482C}" srcOrd="2" destOrd="0" presId="urn:microsoft.com/office/officeart/2018/5/layout/CenteredIconLabelDescriptionList"/>
    <dgm:cxn modelId="{A277997E-D932-4160-84EA-39779C36698A}" type="presParOf" srcId="{3E3CAEE7-BFCA-4A17-B776-131E0655482C}" destId="{D26FFE21-6EB5-4910-94A8-7D7558CEBDC3}" srcOrd="0" destOrd="0" presId="urn:microsoft.com/office/officeart/2018/5/layout/CenteredIconLabelDescriptionList"/>
    <dgm:cxn modelId="{F8ECE89F-37A1-4E69-9F3F-F9DEF946E38E}" type="presParOf" srcId="{3E3CAEE7-BFCA-4A17-B776-131E0655482C}" destId="{D0E35757-7150-4178-96C4-B28FD14B7BD8}" srcOrd="1" destOrd="0" presId="urn:microsoft.com/office/officeart/2018/5/layout/CenteredIconLabelDescriptionList"/>
    <dgm:cxn modelId="{6A7E7743-FE4C-416D-ACEA-AFF1F99BEBCC}" type="presParOf" srcId="{3E3CAEE7-BFCA-4A17-B776-131E0655482C}" destId="{FE0B0071-4827-4EF9-B9E4-5ED83A0BD559}" srcOrd="2" destOrd="0" presId="urn:microsoft.com/office/officeart/2018/5/layout/CenteredIconLabelDescriptionList"/>
    <dgm:cxn modelId="{3DCF4EF9-9C47-4DEE-B232-974A4B0091C0}" type="presParOf" srcId="{3E3CAEE7-BFCA-4A17-B776-131E0655482C}" destId="{54A8BD32-A0D2-491B-96A1-4C353E6B618B}" srcOrd="3" destOrd="0" presId="urn:microsoft.com/office/officeart/2018/5/layout/CenteredIconLabelDescriptionList"/>
    <dgm:cxn modelId="{5607A6EF-A9AD-4571-B1F6-36E5E160330C}" type="presParOf" srcId="{3E3CAEE7-BFCA-4A17-B776-131E0655482C}" destId="{1380CB92-34C1-49CB-853A-AE7D2CBF4936}"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DC7B47-262C-469A-86F7-0FA764F2B713}"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1C50C348-A78F-4BD4-BC91-1C4DC124D3B7}">
      <dgm:prSet/>
      <dgm:spPr/>
      <dgm:t>
        <a:bodyPr/>
        <a:lstStyle/>
        <a:p>
          <a:pPr>
            <a:lnSpc>
              <a:spcPct val="100000"/>
            </a:lnSpc>
            <a:defRPr b="1"/>
          </a:pPr>
          <a:r>
            <a:rPr lang="fr-CH" b="1" i="0" dirty="0"/>
            <a:t>Agriculture</a:t>
          </a:r>
          <a:endParaRPr lang="en-US" dirty="0"/>
        </a:p>
      </dgm:t>
    </dgm:pt>
    <dgm:pt modelId="{425E5CEA-B4C3-4EE6-80C9-FA34867FF329}" type="parTrans" cxnId="{51252D94-5EE4-46BD-9814-8C5F66267788}">
      <dgm:prSet/>
      <dgm:spPr/>
      <dgm:t>
        <a:bodyPr/>
        <a:lstStyle/>
        <a:p>
          <a:endParaRPr lang="en-US"/>
        </a:p>
      </dgm:t>
    </dgm:pt>
    <dgm:pt modelId="{438717FE-FACC-4A0A-94B0-1570EF24645B}" type="sibTrans" cxnId="{51252D94-5EE4-46BD-9814-8C5F66267788}">
      <dgm:prSet/>
      <dgm:spPr/>
      <dgm:t>
        <a:bodyPr/>
        <a:lstStyle/>
        <a:p>
          <a:endParaRPr lang="en-US"/>
        </a:p>
      </dgm:t>
    </dgm:pt>
    <dgm:pt modelId="{E17ACEC2-8393-4A65-B6AE-03863FFA597A}">
      <dgm:prSet/>
      <dgm:spPr/>
      <dgm:t>
        <a:bodyPr/>
        <a:lstStyle/>
        <a:p>
          <a:pPr>
            <a:lnSpc>
              <a:spcPct val="100000"/>
            </a:lnSpc>
          </a:pPr>
          <a:r>
            <a:rPr lang="fr-CH" b="0" i="0" dirty="0"/>
            <a:t>Plantes: mutations et nouvelles variétés</a:t>
          </a:r>
        </a:p>
        <a:p>
          <a:pPr>
            <a:lnSpc>
              <a:spcPct val="100000"/>
            </a:lnSpc>
          </a:pPr>
          <a:r>
            <a:rPr lang="fr-CH" b="0" i="0" dirty="0"/>
            <a:t>Contrôle des insectes nuisibles (stérilisation)</a:t>
          </a:r>
        </a:p>
        <a:p>
          <a:pPr>
            <a:lnSpc>
              <a:spcPct val="100000"/>
            </a:lnSpc>
          </a:pPr>
          <a:endParaRPr lang="fr-CH" b="0" i="0" dirty="0"/>
        </a:p>
      </dgm:t>
    </dgm:pt>
    <dgm:pt modelId="{E59A0992-8EBC-4B68-9444-5E55F77BAAFA}" type="parTrans" cxnId="{1DF72F57-0E8B-4FC4-99CF-C42E0BAE7E13}">
      <dgm:prSet/>
      <dgm:spPr/>
      <dgm:t>
        <a:bodyPr/>
        <a:lstStyle/>
        <a:p>
          <a:endParaRPr lang="en-US"/>
        </a:p>
      </dgm:t>
    </dgm:pt>
    <dgm:pt modelId="{DFE71806-C073-4EFC-800C-DC63096CAFA2}" type="sibTrans" cxnId="{1DF72F57-0E8B-4FC4-99CF-C42E0BAE7E13}">
      <dgm:prSet/>
      <dgm:spPr/>
      <dgm:t>
        <a:bodyPr/>
        <a:lstStyle/>
        <a:p>
          <a:endParaRPr lang="en-US"/>
        </a:p>
      </dgm:t>
    </dgm:pt>
    <dgm:pt modelId="{87CADE68-6CB9-453D-BC87-CEBC1D1B2C60}">
      <dgm:prSet/>
      <dgm:spPr/>
      <dgm:t>
        <a:bodyPr/>
        <a:lstStyle/>
        <a:p>
          <a:pPr>
            <a:lnSpc>
              <a:spcPct val="100000"/>
            </a:lnSpc>
            <a:defRPr b="1"/>
          </a:pPr>
          <a:r>
            <a:rPr lang="fr-CH" b="1" i="0" dirty="0"/>
            <a:t>Environnement</a:t>
          </a:r>
          <a:endParaRPr lang="en-US" dirty="0"/>
        </a:p>
      </dgm:t>
    </dgm:pt>
    <dgm:pt modelId="{A6E7372A-85E3-4863-95AB-C385AB266466}" type="parTrans" cxnId="{AE7278EB-078E-4B91-80C3-1CB556762D14}">
      <dgm:prSet/>
      <dgm:spPr/>
      <dgm:t>
        <a:bodyPr/>
        <a:lstStyle/>
        <a:p>
          <a:endParaRPr lang="en-US"/>
        </a:p>
      </dgm:t>
    </dgm:pt>
    <dgm:pt modelId="{07B8D435-2684-4080-AA84-921022010121}" type="sibTrans" cxnId="{AE7278EB-078E-4B91-80C3-1CB556762D14}">
      <dgm:prSet/>
      <dgm:spPr/>
      <dgm:t>
        <a:bodyPr/>
        <a:lstStyle/>
        <a:p>
          <a:endParaRPr lang="en-US"/>
        </a:p>
      </dgm:t>
    </dgm:pt>
    <dgm:pt modelId="{D7D0271D-DDF5-436A-8167-C0B856DB0299}">
      <dgm:prSet/>
      <dgm:spPr/>
      <dgm:t>
        <a:bodyPr/>
        <a:lstStyle/>
        <a:p>
          <a:pPr>
            <a:lnSpc>
              <a:spcPct val="100000"/>
            </a:lnSpc>
          </a:pPr>
          <a:r>
            <a:rPr lang="fr-CH" b="0" i="0" dirty="0"/>
            <a:t>Traçages:</a:t>
          </a:r>
        </a:p>
        <a:p>
          <a:pPr>
            <a:lnSpc>
              <a:spcPct val="100000"/>
            </a:lnSpc>
          </a:pPr>
          <a:r>
            <a:rPr lang="fr-CH" b="0" i="0" dirty="0"/>
            <a:t>Étude des mouvements d’eau</a:t>
          </a:r>
        </a:p>
        <a:p>
          <a:pPr>
            <a:lnSpc>
              <a:spcPct val="100000"/>
            </a:lnSpc>
          </a:pPr>
          <a:r>
            <a:rPr lang="fr-CH" b="0" i="0" dirty="0"/>
            <a:t>Étude des processus écologique</a:t>
          </a:r>
          <a:endParaRPr lang="en-US" dirty="0"/>
        </a:p>
      </dgm:t>
    </dgm:pt>
    <dgm:pt modelId="{0FC28BBE-0685-490E-A95D-83AE77B1BA7A}" type="parTrans" cxnId="{8A65D449-AC4C-4A15-A394-466464624EB8}">
      <dgm:prSet/>
      <dgm:spPr/>
      <dgm:t>
        <a:bodyPr/>
        <a:lstStyle/>
        <a:p>
          <a:endParaRPr lang="en-US"/>
        </a:p>
      </dgm:t>
    </dgm:pt>
    <dgm:pt modelId="{5E585AB1-B46A-4A04-9C4D-8E6CB21B214A}" type="sibTrans" cxnId="{8A65D449-AC4C-4A15-A394-466464624EB8}">
      <dgm:prSet/>
      <dgm:spPr/>
      <dgm:t>
        <a:bodyPr/>
        <a:lstStyle/>
        <a:p>
          <a:endParaRPr lang="en-US"/>
        </a:p>
      </dgm:t>
    </dgm:pt>
    <dgm:pt modelId="{7090EBAB-4521-4B1F-83FC-29ADD3C0ED4C}" type="pres">
      <dgm:prSet presAssocID="{6DDC7B47-262C-469A-86F7-0FA764F2B713}" presName="root" presStyleCnt="0">
        <dgm:presLayoutVars>
          <dgm:dir/>
          <dgm:resizeHandles val="exact"/>
        </dgm:presLayoutVars>
      </dgm:prSet>
      <dgm:spPr/>
    </dgm:pt>
    <dgm:pt modelId="{A5F2D339-5D75-44B8-AC46-4568817FFF59}" type="pres">
      <dgm:prSet presAssocID="{1C50C348-A78F-4BD4-BC91-1C4DC124D3B7}" presName="compNode" presStyleCnt="0"/>
      <dgm:spPr/>
    </dgm:pt>
    <dgm:pt modelId="{1BBFAC6D-D92F-4E9A-9A3C-985354B614C5}" type="pres">
      <dgm:prSet presAssocID="{1C50C348-A78F-4BD4-BC91-1C4DC124D3B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NA"/>
        </a:ext>
      </dgm:extLst>
    </dgm:pt>
    <dgm:pt modelId="{6B2CFB5E-3572-480A-9231-AA21CA791F76}" type="pres">
      <dgm:prSet presAssocID="{1C50C348-A78F-4BD4-BC91-1C4DC124D3B7}" presName="iconSpace" presStyleCnt="0"/>
      <dgm:spPr/>
    </dgm:pt>
    <dgm:pt modelId="{047AAF1C-F59B-4F58-A33E-70F542B6BB1C}" type="pres">
      <dgm:prSet presAssocID="{1C50C348-A78F-4BD4-BC91-1C4DC124D3B7}" presName="parTx" presStyleLbl="revTx" presStyleIdx="0" presStyleCnt="4">
        <dgm:presLayoutVars>
          <dgm:chMax val="0"/>
          <dgm:chPref val="0"/>
        </dgm:presLayoutVars>
      </dgm:prSet>
      <dgm:spPr/>
    </dgm:pt>
    <dgm:pt modelId="{33ACE0B3-F842-4EC0-97B9-7DC60AB66DD2}" type="pres">
      <dgm:prSet presAssocID="{1C50C348-A78F-4BD4-BC91-1C4DC124D3B7}" presName="txSpace" presStyleCnt="0"/>
      <dgm:spPr/>
    </dgm:pt>
    <dgm:pt modelId="{C438669B-FB8D-4F8E-9655-C3215ACDC872}" type="pres">
      <dgm:prSet presAssocID="{1C50C348-A78F-4BD4-BC91-1C4DC124D3B7}" presName="desTx" presStyleLbl="revTx" presStyleIdx="1" presStyleCnt="4">
        <dgm:presLayoutVars/>
      </dgm:prSet>
      <dgm:spPr/>
    </dgm:pt>
    <dgm:pt modelId="{C1ADFA9B-5B20-48BA-A9C8-59C10F2A65D8}" type="pres">
      <dgm:prSet presAssocID="{438717FE-FACC-4A0A-94B0-1570EF24645B}" presName="sibTrans" presStyleCnt="0"/>
      <dgm:spPr/>
    </dgm:pt>
    <dgm:pt modelId="{80B13396-BF40-4A60-94CE-60CF6BF4A967}" type="pres">
      <dgm:prSet presAssocID="{87CADE68-6CB9-453D-BC87-CEBC1D1B2C60}" presName="compNode" presStyleCnt="0"/>
      <dgm:spPr/>
    </dgm:pt>
    <dgm:pt modelId="{FC60D2FC-6DFB-458B-AACF-CF782C452CF5}" type="pres">
      <dgm:prSet presAssocID="{87CADE68-6CB9-453D-BC87-CEBC1D1B2C6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idge scene"/>
        </a:ext>
      </dgm:extLst>
    </dgm:pt>
    <dgm:pt modelId="{A0666660-A3E7-4B00-B5B1-8154ADDD8C4B}" type="pres">
      <dgm:prSet presAssocID="{87CADE68-6CB9-453D-BC87-CEBC1D1B2C60}" presName="iconSpace" presStyleCnt="0"/>
      <dgm:spPr/>
    </dgm:pt>
    <dgm:pt modelId="{5ECED3AD-CC7E-47A2-BBBB-B3F99F7837E0}" type="pres">
      <dgm:prSet presAssocID="{87CADE68-6CB9-453D-BC87-CEBC1D1B2C60}" presName="parTx" presStyleLbl="revTx" presStyleIdx="2" presStyleCnt="4">
        <dgm:presLayoutVars>
          <dgm:chMax val="0"/>
          <dgm:chPref val="0"/>
        </dgm:presLayoutVars>
      </dgm:prSet>
      <dgm:spPr/>
    </dgm:pt>
    <dgm:pt modelId="{C61A35BE-AF60-4E93-92C8-5E1C415C7308}" type="pres">
      <dgm:prSet presAssocID="{87CADE68-6CB9-453D-BC87-CEBC1D1B2C60}" presName="txSpace" presStyleCnt="0"/>
      <dgm:spPr/>
    </dgm:pt>
    <dgm:pt modelId="{108D4E3B-C5D1-4496-92CB-A2F205828652}" type="pres">
      <dgm:prSet presAssocID="{87CADE68-6CB9-453D-BC87-CEBC1D1B2C60}" presName="desTx" presStyleLbl="revTx" presStyleIdx="3" presStyleCnt="4">
        <dgm:presLayoutVars/>
      </dgm:prSet>
      <dgm:spPr/>
    </dgm:pt>
  </dgm:ptLst>
  <dgm:cxnLst>
    <dgm:cxn modelId="{9C1F1E14-3817-4E24-810A-66B33504E45F}" type="presOf" srcId="{E17ACEC2-8393-4A65-B6AE-03863FFA597A}" destId="{C438669B-FB8D-4F8E-9655-C3215ACDC872}" srcOrd="0" destOrd="0" presId="urn:microsoft.com/office/officeart/2018/5/layout/CenteredIconLabelDescriptionList"/>
    <dgm:cxn modelId="{533E0E27-DD3D-4445-96BB-B4DDD433C171}" type="presOf" srcId="{D7D0271D-DDF5-436A-8167-C0B856DB0299}" destId="{108D4E3B-C5D1-4496-92CB-A2F205828652}" srcOrd="0" destOrd="0" presId="urn:microsoft.com/office/officeart/2018/5/layout/CenteredIconLabelDescriptionList"/>
    <dgm:cxn modelId="{4AF1DE5E-09B6-498D-A924-7E36FE21F420}" type="presOf" srcId="{87CADE68-6CB9-453D-BC87-CEBC1D1B2C60}" destId="{5ECED3AD-CC7E-47A2-BBBB-B3F99F7837E0}" srcOrd="0" destOrd="0" presId="urn:microsoft.com/office/officeart/2018/5/layout/CenteredIconLabelDescriptionList"/>
    <dgm:cxn modelId="{79FFFB47-7D39-4773-83EE-3547517CF68F}" type="presOf" srcId="{1C50C348-A78F-4BD4-BC91-1C4DC124D3B7}" destId="{047AAF1C-F59B-4F58-A33E-70F542B6BB1C}" srcOrd="0" destOrd="0" presId="urn:microsoft.com/office/officeart/2018/5/layout/CenteredIconLabelDescriptionList"/>
    <dgm:cxn modelId="{8A65D449-AC4C-4A15-A394-466464624EB8}" srcId="{87CADE68-6CB9-453D-BC87-CEBC1D1B2C60}" destId="{D7D0271D-DDF5-436A-8167-C0B856DB0299}" srcOrd="0" destOrd="0" parTransId="{0FC28BBE-0685-490E-A95D-83AE77B1BA7A}" sibTransId="{5E585AB1-B46A-4A04-9C4D-8E6CB21B214A}"/>
    <dgm:cxn modelId="{1DF72F57-0E8B-4FC4-99CF-C42E0BAE7E13}" srcId="{1C50C348-A78F-4BD4-BC91-1C4DC124D3B7}" destId="{E17ACEC2-8393-4A65-B6AE-03863FFA597A}" srcOrd="0" destOrd="0" parTransId="{E59A0992-8EBC-4B68-9444-5E55F77BAAFA}" sibTransId="{DFE71806-C073-4EFC-800C-DC63096CAFA2}"/>
    <dgm:cxn modelId="{51252D94-5EE4-46BD-9814-8C5F66267788}" srcId="{6DDC7B47-262C-469A-86F7-0FA764F2B713}" destId="{1C50C348-A78F-4BD4-BC91-1C4DC124D3B7}" srcOrd="0" destOrd="0" parTransId="{425E5CEA-B4C3-4EE6-80C9-FA34867FF329}" sibTransId="{438717FE-FACC-4A0A-94B0-1570EF24645B}"/>
    <dgm:cxn modelId="{F90363E8-6945-4159-B96D-1701F8CA102B}" type="presOf" srcId="{6DDC7B47-262C-469A-86F7-0FA764F2B713}" destId="{7090EBAB-4521-4B1F-83FC-29ADD3C0ED4C}" srcOrd="0" destOrd="0" presId="urn:microsoft.com/office/officeart/2018/5/layout/CenteredIconLabelDescriptionList"/>
    <dgm:cxn modelId="{AE7278EB-078E-4B91-80C3-1CB556762D14}" srcId="{6DDC7B47-262C-469A-86F7-0FA764F2B713}" destId="{87CADE68-6CB9-453D-BC87-CEBC1D1B2C60}" srcOrd="1" destOrd="0" parTransId="{A6E7372A-85E3-4863-95AB-C385AB266466}" sibTransId="{07B8D435-2684-4080-AA84-921022010121}"/>
    <dgm:cxn modelId="{1B6077F9-9D03-4154-ABEE-784950345B7F}" type="presParOf" srcId="{7090EBAB-4521-4B1F-83FC-29ADD3C0ED4C}" destId="{A5F2D339-5D75-44B8-AC46-4568817FFF59}" srcOrd="0" destOrd="0" presId="urn:microsoft.com/office/officeart/2018/5/layout/CenteredIconLabelDescriptionList"/>
    <dgm:cxn modelId="{6EDBAE76-388F-4808-B8C2-12CDA5DA388B}" type="presParOf" srcId="{A5F2D339-5D75-44B8-AC46-4568817FFF59}" destId="{1BBFAC6D-D92F-4E9A-9A3C-985354B614C5}" srcOrd="0" destOrd="0" presId="urn:microsoft.com/office/officeart/2018/5/layout/CenteredIconLabelDescriptionList"/>
    <dgm:cxn modelId="{9172D77E-6220-407A-B5C7-14D0BD6C0C81}" type="presParOf" srcId="{A5F2D339-5D75-44B8-AC46-4568817FFF59}" destId="{6B2CFB5E-3572-480A-9231-AA21CA791F76}" srcOrd="1" destOrd="0" presId="urn:microsoft.com/office/officeart/2018/5/layout/CenteredIconLabelDescriptionList"/>
    <dgm:cxn modelId="{6F4C7A2F-86F1-4D8C-8182-3245255A901B}" type="presParOf" srcId="{A5F2D339-5D75-44B8-AC46-4568817FFF59}" destId="{047AAF1C-F59B-4F58-A33E-70F542B6BB1C}" srcOrd="2" destOrd="0" presId="urn:microsoft.com/office/officeart/2018/5/layout/CenteredIconLabelDescriptionList"/>
    <dgm:cxn modelId="{D85707AC-5158-48C8-9310-21D33BA27BEB}" type="presParOf" srcId="{A5F2D339-5D75-44B8-AC46-4568817FFF59}" destId="{33ACE0B3-F842-4EC0-97B9-7DC60AB66DD2}" srcOrd="3" destOrd="0" presId="urn:microsoft.com/office/officeart/2018/5/layout/CenteredIconLabelDescriptionList"/>
    <dgm:cxn modelId="{B32154A5-9466-49F6-A9F2-24DFD95684CA}" type="presParOf" srcId="{A5F2D339-5D75-44B8-AC46-4568817FFF59}" destId="{C438669B-FB8D-4F8E-9655-C3215ACDC872}" srcOrd="4" destOrd="0" presId="urn:microsoft.com/office/officeart/2018/5/layout/CenteredIconLabelDescriptionList"/>
    <dgm:cxn modelId="{92EC44E9-0ECA-479B-A492-DBE907B045A2}" type="presParOf" srcId="{7090EBAB-4521-4B1F-83FC-29ADD3C0ED4C}" destId="{C1ADFA9B-5B20-48BA-A9C8-59C10F2A65D8}" srcOrd="1" destOrd="0" presId="urn:microsoft.com/office/officeart/2018/5/layout/CenteredIconLabelDescriptionList"/>
    <dgm:cxn modelId="{8DE6105B-98BA-44C6-8A04-C01B0A122C1F}" type="presParOf" srcId="{7090EBAB-4521-4B1F-83FC-29ADD3C0ED4C}" destId="{80B13396-BF40-4A60-94CE-60CF6BF4A967}" srcOrd="2" destOrd="0" presId="urn:microsoft.com/office/officeart/2018/5/layout/CenteredIconLabelDescriptionList"/>
    <dgm:cxn modelId="{846D31B6-AEDB-41AD-93EF-6E63EBBB3AB0}" type="presParOf" srcId="{80B13396-BF40-4A60-94CE-60CF6BF4A967}" destId="{FC60D2FC-6DFB-458B-AACF-CF782C452CF5}" srcOrd="0" destOrd="0" presId="urn:microsoft.com/office/officeart/2018/5/layout/CenteredIconLabelDescriptionList"/>
    <dgm:cxn modelId="{5C40C975-70FC-4B75-BC84-E8366E80E644}" type="presParOf" srcId="{80B13396-BF40-4A60-94CE-60CF6BF4A967}" destId="{A0666660-A3E7-4B00-B5B1-8154ADDD8C4B}" srcOrd="1" destOrd="0" presId="urn:microsoft.com/office/officeart/2018/5/layout/CenteredIconLabelDescriptionList"/>
    <dgm:cxn modelId="{0AE5CF5C-189C-4717-9F87-AAAF8801AFA7}" type="presParOf" srcId="{80B13396-BF40-4A60-94CE-60CF6BF4A967}" destId="{5ECED3AD-CC7E-47A2-BBBB-B3F99F7837E0}" srcOrd="2" destOrd="0" presId="urn:microsoft.com/office/officeart/2018/5/layout/CenteredIconLabelDescriptionList"/>
    <dgm:cxn modelId="{0A4C222D-12EF-4959-A599-961822B49D55}" type="presParOf" srcId="{80B13396-BF40-4A60-94CE-60CF6BF4A967}" destId="{C61A35BE-AF60-4E93-92C8-5E1C415C7308}" srcOrd="3" destOrd="0" presId="urn:microsoft.com/office/officeart/2018/5/layout/CenteredIconLabelDescriptionList"/>
    <dgm:cxn modelId="{D8F0E0FB-0543-478F-ADFF-87B9CF8018CF}" type="presParOf" srcId="{80B13396-BF40-4A60-94CE-60CF6BF4A967}" destId="{108D4E3B-C5D1-4496-92CB-A2F205828652}"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B5E070-82A4-46DE-B4FD-0FF9C034658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6888AD33-2C76-4D21-870B-7403FBF30ACE}">
      <dgm:prSet/>
      <dgm:spPr/>
      <dgm:t>
        <a:bodyPr/>
        <a:lstStyle/>
        <a:p>
          <a:r>
            <a:rPr lang="fr-CH" b="1" i="0" dirty="0"/>
            <a:t>Centrales nucléaires</a:t>
          </a:r>
          <a:endParaRPr lang="en-US" dirty="0"/>
        </a:p>
      </dgm:t>
    </dgm:pt>
    <dgm:pt modelId="{4E34CFFD-A074-412E-A375-A4B2ACEF562A}" type="parTrans" cxnId="{F0A24BF0-7EB8-40F6-B261-67F4502B4AAE}">
      <dgm:prSet/>
      <dgm:spPr/>
      <dgm:t>
        <a:bodyPr/>
        <a:lstStyle/>
        <a:p>
          <a:endParaRPr lang="en-US"/>
        </a:p>
      </dgm:t>
    </dgm:pt>
    <dgm:pt modelId="{DEDCA9EB-9466-480C-886D-C0DB1EAA71D0}" type="sibTrans" cxnId="{F0A24BF0-7EB8-40F6-B261-67F4502B4AAE}">
      <dgm:prSet/>
      <dgm:spPr/>
      <dgm:t>
        <a:bodyPr/>
        <a:lstStyle/>
        <a:p>
          <a:endParaRPr lang="en-US"/>
        </a:p>
      </dgm:t>
    </dgm:pt>
    <dgm:pt modelId="{54F64567-63E2-4830-94BF-ED2EA0195687}">
      <dgm:prSet/>
      <dgm:spPr/>
      <dgm:t>
        <a:bodyPr/>
        <a:lstStyle/>
        <a:p>
          <a:r>
            <a:rPr lang="fr-CH" b="0" i="0" dirty="0"/>
            <a:t>Rejets gazeux et liquides</a:t>
          </a:r>
          <a:endParaRPr lang="en-US" dirty="0"/>
        </a:p>
      </dgm:t>
    </dgm:pt>
    <dgm:pt modelId="{C9A8E327-1A75-401D-93A3-78C2A97F9E17}" type="parTrans" cxnId="{F8352E31-B0AC-4CE0-9B12-60193C20AD3E}">
      <dgm:prSet/>
      <dgm:spPr/>
      <dgm:t>
        <a:bodyPr/>
        <a:lstStyle/>
        <a:p>
          <a:endParaRPr lang="en-US"/>
        </a:p>
      </dgm:t>
    </dgm:pt>
    <dgm:pt modelId="{8D2A2F2E-F689-4091-A2DA-0A6468F3398B}" type="sibTrans" cxnId="{F8352E31-B0AC-4CE0-9B12-60193C20AD3E}">
      <dgm:prSet/>
      <dgm:spPr/>
      <dgm:t>
        <a:bodyPr/>
        <a:lstStyle/>
        <a:p>
          <a:endParaRPr lang="en-US"/>
        </a:p>
      </dgm:t>
    </dgm:pt>
    <dgm:pt modelId="{8A536F50-5BC9-459A-AEED-31377813C704}">
      <dgm:prSet/>
      <dgm:spPr/>
      <dgm:t>
        <a:bodyPr/>
        <a:lstStyle/>
        <a:p>
          <a:r>
            <a:rPr lang="fr-CH" b="1" i="0" dirty="0"/>
            <a:t>Installations de recherche</a:t>
          </a:r>
          <a:endParaRPr lang="en-US" dirty="0"/>
        </a:p>
      </dgm:t>
    </dgm:pt>
    <dgm:pt modelId="{A1B7C59E-46AF-4894-9969-A80DA18FAF32}" type="parTrans" cxnId="{991EF73F-08F3-4E60-8952-62DE94F8DE44}">
      <dgm:prSet/>
      <dgm:spPr/>
      <dgm:t>
        <a:bodyPr/>
        <a:lstStyle/>
        <a:p>
          <a:endParaRPr lang="en-US"/>
        </a:p>
      </dgm:t>
    </dgm:pt>
    <dgm:pt modelId="{01469AF6-E3CD-4A5F-9D8A-B1E431AE571D}" type="sibTrans" cxnId="{991EF73F-08F3-4E60-8952-62DE94F8DE44}">
      <dgm:prSet/>
      <dgm:spPr/>
      <dgm:t>
        <a:bodyPr/>
        <a:lstStyle/>
        <a:p>
          <a:endParaRPr lang="en-US"/>
        </a:p>
      </dgm:t>
    </dgm:pt>
    <dgm:pt modelId="{6E7B5DA4-1329-4099-8BAC-6F76CEB48BDC}">
      <dgm:prSet/>
      <dgm:spPr/>
      <dgm:t>
        <a:bodyPr/>
        <a:lstStyle/>
        <a:p>
          <a:r>
            <a:rPr lang="fr-CH" b="0" i="0" dirty="0"/>
            <a:t>Réacteurs de recherche universitaires ou gouvernementaux</a:t>
          </a:r>
          <a:endParaRPr lang="en-US" dirty="0"/>
        </a:p>
      </dgm:t>
    </dgm:pt>
    <dgm:pt modelId="{AB97E8B6-C760-46F3-A41E-5D1181261B71}" type="parTrans" cxnId="{DCC12056-44A0-4689-AC20-2AB627E9AA42}">
      <dgm:prSet/>
      <dgm:spPr/>
      <dgm:t>
        <a:bodyPr/>
        <a:lstStyle/>
        <a:p>
          <a:endParaRPr lang="en-US"/>
        </a:p>
      </dgm:t>
    </dgm:pt>
    <dgm:pt modelId="{C2DC1411-8E21-4A66-A038-5963D94559E8}" type="sibTrans" cxnId="{DCC12056-44A0-4689-AC20-2AB627E9AA42}">
      <dgm:prSet/>
      <dgm:spPr/>
      <dgm:t>
        <a:bodyPr/>
        <a:lstStyle/>
        <a:p>
          <a:endParaRPr lang="en-US"/>
        </a:p>
      </dgm:t>
    </dgm:pt>
    <dgm:pt modelId="{BD218D36-8E7E-407C-8F8A-72A1C8DE9AA5}">
      <dgm:prSet/>
      <dgm:spPr/>
      <dgm:t>
        <a:bodyPr/>
        <a:lstStyle/>
        <a:p>
          <a:r>
            <a:rPr lang="fr-CH" b="0" i="0" dirty="0"/>
            <a:t>Accélérateurs de particules</a:t>
          </a:r>
          <a:endParaRPr lang="en-US" dirty="0"/>
        </a:p>
      </dgm:t>
    </dgm:pt>
    <dgm:pt modelId="{2AE9EC7F-9C95-45BF-8BAA-A2D48AD87F73}" type="sibTrans" cxnId="{CA32FC03-5CEB-477B-BBF6-9B7034958C6A}">
      <dgm:prSet/>
      <dgm:spPr/>
      <dgm:t>
        <a:bodyPr/>
        <a:lstStyle/>
        <a:p>
          <a:endParaRPr lang="en-US"/>
        </a:p>
      </dgm:t>
    </dgm:pt>
    <dgm:pt modelId="{085D3EC3-3370-4844-9741-45CEE0A25CD3}" type="parTrans" cxnId="{CA32FC03-5CEB-477B-BBF6-9B7034958C6A}">
      <dgm:prSet/>
      <dgm:spPr/>
      <dgm:t>
        <a:bodyPr/>
        <a:lstStyle/>
        <a:p>
          <a:endParaRPr lang="en-US"/>
        </a:p>
      </dgm:t>
    </dgm:pt>
    <dgm:pt modelId="{B74E8C00-F6FA-4313-B8CD-EEEEDC17D73B}" type="pres">
      <dgm:prSet presAssocID="{67B5E070-82A4-46DE-B4FD-0FF9C0346583}" presName="hierChild1" presStyleCnt="0">
        <dgm:presLayoutVars>
          <dgm:chPref val="1"/>
          <dgm:dir/>
          <dgm:animOne val="branch"/>
          <dgm:animLvl val="lvl"/>
          <dgm:resizeHandles/>
        </dgm:presLayoutVars>
      </dgm:prSet>
      <dgm:spPr/>
    </dgm:pt>
    <dgm:pt modelId="{D5DC3A11-10D5-4431-8B1D-A4C91766DBA4}" type="pres">
      <dgm:prSet presAssocID="{6888AD33-2C76-4D21-870B-7403FBF30ACE}" presName="hierRoot1" presStyleCnt="0"/>
      <dgm:spPr/>
    </dgm:pt>
    <dgm:pt modelId="{6FC45BCA-C2B2-4A18-8453-7952BC80A75D}" type="pres">
      <dgm:prSet presAssocID="{6888AD33-2C76-4D21-870B-7403FBF30ACE}" presName="composite" presStyleCnt="0"/>
      <dgm:spPr/>
    </dgm:pt>
    <dgm:pt modelId="{71D47A5D-1B17-4C97-81F3-79121212C1BD}" type="pres">
      <dgm:prSet presAssocID="{6888AD33-2C76-4D21-870B-7403FBF30ACE}" presName="background" presStyleLbl="node0" presStyleIdx="0" presStyleCnt="2"/>
      <dgm:spPr/>
    </dgm:pt>
    <dgm:pt modelId="{3FC91147-378A-48AD-B96F-6EA36702D2CA}" type="pres">
      <dgm:prSet presAssocID="{6888AD33-2C76-4D21-870B-7403FBF30ACE}" presName="text" presStyleLbl="fgAcc0" presStyleIdx="0" presStyleCnt="2">
        <dgm:presLayoutVars>
          <dgm:chPref val="3"/>
        </dgm:presLayoutVars>
      </dgm:prSet>
      <dgm:spPr/>
    </dgm:pt>
    <dgm:pt modelId="{7DAC1331-35BC-43D1-8BEA-833BBC48BD74}" type="pres">
      <dgm:prSet presAssocID="{6888AD33-2C76-4D21-870B-7403FBF30ACE}" presName="hierChild2" presStyleCnt="0"/>
      <dgm:spPr/>
    </dgm:pt>
    <dgm:pt modelId="{2DC19711-AB2A-468E-B5D7-E0850751A7B8}" type="pres">
      <dgm:prSet presAssocID="{C9A8E327-1A75-401D-93A3-78C2A97F9E17}" presName="Name10" presStyleLbl="parChTrans1D2" presStyleIdx="0" presStyleCnt="3"/>
      <dgm:spPr/>
    </dgm:pt>
    <dgm:pt modelId="{9DC1FEF0-4FFC-4494-A624-086FBE2F398B}" type="pres">
      <dgm:prSet presAssocID="{54F64567-63E2-4830-94BF-ED2EA0195687}" presName="hierRoot2" presStyleCnt="0"/>
      <dgm:spPr/>
    </dgm:pt>
    <dgm:pt modelId="{AB7D0B35-706F-4AC2-9F70-EACC522F40B8}" type="pres">
      <dgm:prSet presAssocID="{54F64567-63E2-4830-94BF-ED2EA0195687}" presName="composite2" presStyleCnt="0"/>
      <dgm:spPr/>
    </dgm:pt>
    <dgm:pt modelId="{F08FB12F-D7CE-431C-B275-BFC384F7D890}" type="pres">
      <dgm:prSet presAssocID="{54F64567-63E2-4830-94BF-ED2EA0195687}" presName="background2" presStyleLbl="node2" presStyleIdx="0" presStyleCnt="3"/>
      <dgm:spPr/>
    </dgm:pt>
    <dgm:pt modelId="{7119B2BA-7154-4C37-B405-B9C9B908738B}" type="pres">
      <dgm:prSet presAssocID="{54F64567-63E2-4830-94BF-ED2EA0195687}" presName="text2" presStyleLbl="fgAcc2" presStyleIdx="0" presStyleCnt="3">
        <dgm:presLayoutVars>
          <dgm:chPref val="3"/>
        </dgm:presLayoutVars>
      </dgm:prSet>
      <dgm:spPr/>
    </dgm:pt>
    <dgm:pt modelId="{CDAAD25D-ABAB-41CB-BA97-F1339E91CB01}" type="pres">
      <dgm:prSet presAssocID="{54F64567-63E2-4830-94BF-ED2EA0195687}" presName="hierChild3" presStyleCnt="0"/>
      <dgm:spPr/>
    </dgm:pt>
    <dgm:pt modelId="{0D390D0A-21F8-4F24-BA69-DEB33AC74847}" type="pres">
      <dgm:prSet presAssocID="{8A536F50-5BC9-459A-AEED-31377813C704}" presName="hierRoot1" presStyleCnt="0"/>
      <dgm:spPr/>
    </dgm:pt>
    <dgm:pt modelId="{9342EBB1-2CB1-4722-A16E-5BED09711385}" type="pres">
      <dgm:prSet presAssocID="{8A536F50-5BC9-459A-AEED-31377813C704}" presName="composite" presStyleCnt="0"/>
      <dgm:spPr/>
    </dgm:pt>
    <dgm:pt modelId="{7F622B59-E5A0-4E33-A23D-18B455C6F1C0}" type="pres">
      <dgm:prSet presAssocID="{8A536F50-5BC9-459A-AEED-31377813C704}" presName="background" presStyleLbl="node0" presStyleIdx="1" presStyleCnt="2"/>
      <dgm:spPr/>
    </dgm:pt>
    <dgm:pt modelId="{95988142-94D7-44A2-A05D-7AAADDD92037}" type="pres">
      <dgm:prSet presAssocID="{8A536F50-5BC9-459A-AEED-31377813C704}" presName="text" presStyleLbl="fgAcc0" presStyleIdx="1" presStyleCnt="2">
        <dgm:presLayoutVars>
          <dgm:chPref val="3"/>
        </dgm:presLayoutVars>
      </dgm:prSet>
      <dgm:spPr/>
    </dgm:pt>
    <dgm:pt modelId="{245133AF-D187-4680-8E9F-BCBEA2EBF491}" type="pres">
      <dgm:prSet presAssocID="{8A536F50-5BC9-459A-AEED-31377813C704}" presName="hierChild2" presStyleCnt="0"/>
      <dgm:spPr/>
    </dgm:pt>
    <dgm:pt modelId="{7DE15680-11D8-4D27-BBE6-65413D9E3012}" type="pres">
      <dgm:prSet presAssocID="{085D3EC3-3370-4844-9741-45CEE0A25CD3}" presName="Name10" presStyleLbl="parChTrans1D2" presStyleIdx="1" presStyleCnt="3"/>
      <dgm:spPr/>
    </dgm:pt>
    <dgm:pt modelId="{A9531BDF-2F83-431B-8D21-4D22163CD3E1}" type="pres">
      <dgm:prSet presAssocID="{BD218D36-8E7E-407C-8F8A-72A1C8DE9AA5}" presName="hierRoot2" presStyleCnt="0"/>
      <dgm:spPr/>
    </dgm:pt>
    <dgm:pt modelId="{7DED4917-1ED4-4EC4-ADA3-DAD71340AD7D}" type="pres">
      <dgm:prSet presAssocID="{BD218D36-8E7E-407C-8F8A-72A1C8DE9AA5}" presName="composite2" presStyleCnt="0"/>
      <dgm:spPr/>
    </dgm:pt>
    <dgm:pt modelId="{CEE402B0-F0BA-48DF-93D6-D37C0DE341DC}" type="pres">
      <dgm:prSet presAssocID="{BD218D36-8E7E-407C-8F8A-72A1C8DE9AA5}" presName="background2" presStyleLbl="node2" presStyleIdx="1" presStyleCnt="3"/>
      <dgm:spPr/>
    </dgm:pt>
    <dgm:pt modelId="{448D275C-2901-404D-B0C3-A1A73C12ED6D}" type="pres">
      <dgm:prSet presAssocID="{BD218D36-8E7E-407C-8F8A-72A1C8DE9AA5}" presName="text2" presStyleLbl="fgAcc2" presStyleIdx="1" presStyleCnt="3">
        <dgm:presLayoutVars>
          <dgm:chPref val="3"/>
        </dgm:presLayoutVars>
      </dgm:prSet>
      <dgm:spPr/>
    </dgm:pt>
    <dgm:pt modelId="{5E279B90-1EF7-40E7-8CB0-19A19D9753CE}" type="pres">
      <dgm:prSet presAssocID="{BD218D36-8E7E-407C-8F8A-72A1C8DE9AA5}" presName="hierChild3" presStyleCnt="0"/>
      <dgm:spPr/>
    </dgm:pt>
    <dgm:pt modelId="{E3FFD46C-23F1-402E-B67D-C5947BEB3DA8}" type="pres">
      <dgm:prSet presAssocID="{AB97E8B6-C760-46F3-A41E-5D1181261B71}" presName="Name10" presStyleLbl="parChTrans1D2" presStyleIdx="2" presStyleCnt="3"/>
      <dgm:spPr/>
    </dgm:pt>
    <dgm:pt modelId="{72903E04-E755-456D-9A37-CB360510786B}" type="pres">
      <dgm:prSet presAssocID="{6E7B5DA4-1329-4099-8BAC-6F76CEB48BDC}" presName="hierRoot2" presStyleCnt="0"/>
      <dgm:spPr/>
    </dgm:pt>
    <dgm:pt modelId="{F5979F12-CC2D-495D-8645-F089FD2167E0}" type="pres">
      <dgm:prSet presAssocID="{6E7B5DA4-1329-4099-8BAC-6F76CEB48BDC}" presName="composite2" presStyleCnt="0"/>
      <dgm:spPr/>
    </dgm:pt>
    <dgm:pt modelId="{AFBE0C64-2D48-4B4D-8C68-480C92CEC9A5}" type="pres">
      <dgm:prSet presAssocID="{6E7B5DA4-1329-4099-8BAC-6F76CEB48BDC}" presName="background2" presStyleLbl="node2" presStyleIdx="2" presStyleCnt="3"/>
      <dgm:spPr/>
    </dgm:pt>
    <dgm:pt modelId="{F1848732-CA44-4FE4-B413-7E259CAF4A61}" type="pres">
      <dgm:prSet presAssocID="{6E7B5DA4-1329-4099-8BAC-6F76CEB48BDC}" presName="text2" presStyleLbl="fgAcc2" presStyleIdx="2" presStyleCnt="3">
        <dgm:presLayoutVars>
          <dgm:chPref val="3"/>
        </dgm:presLayoutVars>
      </dgm:prSet>
      <dgm:spPr/>
    </dgm:pt>
    <dgm:pt modelId="{33E1032E-8704-4710-9E27-727198681A25}" type="pres">
      <dgm:prSet presAssocID="{6E7B5DA4-1329-4099-8BAC-6F76CEB48BDC}" presName="hierChild3" presStyleCnt="0"/>
      <dgm:spPr/>
    </dgm:pt>
  </dgm:ptLst>
  <dgm:cxnLst>
    <dgm:cxn modelId="{CA32FC03-5CEB-477B-BBF6-9B7034958C6A}" srcId="{8A536F50-5BC9-459A-AEED-31377813C704}" destId="{BD218D36-8E7E-407C-8F8A-72A1C8DE9AA5}" srcOrd="0" destOrd="0" parTransId="{085D3EC3-3370-4844-9741-45CEE0A25CD3}" sibTransId="{2AE9EC7F-9C95-45BF-8BAA-A2D48AD87F73}"/>
    <dgm:cxn modelId="{63C90F07-EC98-45AF-9787-1CE84B9D99FD}" type="presOf" srcId="{BD218D36-8E7E-407C-8F8A-72A1C8DE9AA5}" destId="{448D275C-2901-404D-B0C3-A1A73C12ED6D}" srcOrd="0" destOrd="0" presId="urn:microsoft.com/office/officeart/2005/8/layout/hierarchy1"/>
    <dgm:cxn modelId="{F8352E31-B0AC-4CE0-9B12-60193C20AD3E}" srcId="{6888AD33-2C76-4D21-870B-7403FBF30ACE}" destId="{54F64567-63E2-4830-94BF-ED2EA0195687}" srcOrd="0" destOrd="0" parTransId="{C9A8E327-1A75-401D-93A3-78C2A97F9E17}" sibTransId="{8D2A2F2E-F689-4091-A2DA-0A6468F3398B}"/>
    <dgm:cxn modelId="{BF032736-019D-464C-81A4-C1C7A8CE66B8}" type="presOf" srcId="{C9A8E327-1A75-401D-93A3-78C2A97F9E17}" destId="{2DC19711-AB2A-468E-B5D7-E0850751A7B8}" srcOrd="0" destOrd="0" presId="urn:microsoft.com/office/officeart/2005/8/layout/hierarchy1"/>
    <dgm:cxn modelId="{991EF73F-08F3-4E60-8952-62DE94F8DE44}" srcId="{67B5E070-82A4-46DE-B4FD-0FF9C0346583}" destId="{8A536F50-5BC9-459A-AEED-31377813C704}" srcOrd="1" destOrd="0" parTransId="{A1B7C59E-46AF-4894-9969-A80DA18FAF32}" sibTransId="{01469AF6-E3CD-4A5F-9D8A-B1E431AE571D}"/>
    <dgm:cxn modelId="{DCC12056-44A0-4689-AC20-2AB627E9AA42}" srcId="{8A536F50-5BC9-459A-AEED-31377813C704}" destId="{6E7B5DA4-1329-4099-8BAC-6F76CEB48BDC}" srcOrd="1" destOrd="0" parTransId="{AB97E8B6-C760-46F3-A41E-5D1181261B71}" sibTransId="{C2DC1411-8E21-4A66-A038-5963D94559E8}"/>
    <dgm:cxn modelId="{F507417A-8907-4FD8-A16C-2B215D09F295}" type="presOf" srcId="{54F64567-63E2-4830-94BF-ED2EA0195687}" destId="{7119B2BA-7154-4C37-B405-B9C9B908738B}" srcOrd="0" destOrd="0" presId="urn:microsoft.com/office/officeart/2005/8/layout/hierarchy1"/>
    <dgm:cxn modelId="{9C303382-CBD8-4800-B127-B7A627A9F772}" type="presOf" srcId="{67B5E070-82A4-46DE-B4FD-0FF9C0346583}" destId="{B74E8C00-F6FA-4313-B8CD-EEEEDC17D73B}" srcOrd="0" destOrd="0" presId="urn:microsoft.com/office/officeart/2005/8/layout/hierarchy1"/>
    <dgm:cxn modelId="{854F6BA1-B2FC-483B-ADEC-A1DEDD4032DF}" type="presOf" srcId="{6E7B5DA4-1329-4099-8BAC-6F76CEB48BDC}" destId="{F1848732-CA44-4FE4-B413-7E259CAF4A61}" srcOrd="0" destOrd="0" presId="urn:microsoft.com/office/officeart/2005/8/layout/hierarchy1"/>
    <dgm:cxn modelId="{9C7CB9C7-48F7-4C59-B59F-A8ED8490CEC6}" type="presOf" srcId="{8A536F50-5BC9-459A-AEED-31377813C704}" destId="{95988142-94D7-44A2-A05D-7AAADDD92037}" srcOrd="0" destOrd="0" presId="urn:microsoft.com/office/officeart/2005/8/layout/hierarchy1"/>
    <dgm:cxn modelId="{7AB879CA-B4CA-470E-B40E-7F30C3B7BD59}" type="presOf" srcId="{085D3EC3-3370-4844-9741-45CEE0A25CD3}" destId="{7DE15680-11D8-4D27-BBE6-65413D9E3012}" srcOrd="0" destOrd="0" presId="urn:microsoft.com/office/officeart/2005/8/layout/hierarchy1"/>
    <dgm:cxn modelId="{F0A24BF0-7EB8-40F6-B261-67F4502B4AAE}" srcId="{67B5E070-82A4-46DE-B4FD-0FF9C0346583}" destId="{6888AD33-2C76-4D21-870B-7403FBF30ACE}" srcOrd="0" destOrd="0" parTransId="{4E34CFFD-A074-412E-A375-A4B2ACEF562A}" sibTransId="{DEDCA9EB-9466-480C-886D-C0DB1EAA71D0}"/>
    <dgm:cxn modelId="{74D879F2-14B6-4540-82C6-9D488EB6FDB3}" type="presOf" srcId="{AB97E8B6-C760-46F3-A41E-5D1181261B71}" destId="{E3FFD46C-23F1-402E-B67D-C5947BEB3DA8}" srcOrd="0" destOrd="0" presId="urn:microsoft.com/office/officeart/2005/8/layout/hierarchy1"/>
    <dgm:cxn modelId="{24852FF7-77C5-41BD-B86F-1E2839EC4F1F}" type="presOf" srcId="{6888AD33-2C76-4D21-870B-7403FBF30ACE}" destId="{3FC91147-378A-48AD-B96F-6EA36702D2CA}" srcOrd="0" destOrd="0" presId="urn:microsoft.com/office/officeart/2005/8/layout/hierarchy1"/>
    <dgm:cxn modelId="{23B2855A-AC3E-4214-AD1B-0502A63DDDB6}" type="presParOf" srcId="{B74E8C00-F6FA-4313-B8CD-EEEEDC17D73B}" destId="{D5DC3A11-10D5-4431-8B1D-A4C91766DBA4}" srcOrd="0" destOrd="0" presId="urn:microsoft.com/office/officeart/2005/8/layout/hierarchy1"/>
    <dgm:cxn modelId="{BF0F273D-AA3B-4057-BE89-2F9A084D44DB}" type="presParOf" srcId="{D5DC3A11-10D5-4431-8B1D-A4C91766DBA4}" destId="{6FC45BCA-C2B2-4A18-8453-7952BC80A75D}" srcOrd="0" destOrd="0" presId="urn:microsoft.com/office/officeart/2005/8/layout/hierarchy1"/>
    <dgm:cxn modelId="{41C00E79-1709-40A9-B6AC-6CEBA8A13458}" type="presParOf" srcId="{6FC45BCA-C2B2-4A18-8453-7952BC80A75D}" destId="{71D47A5D-1B17-4C97-81F3-79121212C1BD}" srcOrd="0" destOrd="0" presId="urn:microsoft.com/office/officeart/2005/8/layout/hierarchy1"/>
    <dgm:cxn modelId="{E8276A14-985F-4792-A222-6858E968D70A}" type="presParOf" srcId="{6FC45BCA-C2B2-4A18-8453-7952BC80A75D}" destId="{3FC91147-378A-48AD-B96F-6EA36702D2CA}" srcOrd="1" destOrd="0" presId="urn:microsoft.com/office/officeart/2005/8/layout/hierarchy1"/>
    <dgm:cxn modelId="{93037EFC-B913-47C4-A26C-3514EC9888AA}" type="presParOf" srcId="{D5DC3A11-10D5-4431-8B1D-A4C91766DBA4}" destId="{7DAC1331-35BC-43D1-8BEA-833BBC48BD74}" srcOrd="1" destOrd="0" presId="urn:microsoft.com/office/officeart/2005/8/layout/hierarchy1"/>
    <dgm:cxn modelId="{4191632F-C4D2-4E86-8B8A-378D9DA0C653}" type="presParOf" srcId="{7DAC1331-35BC-43D1-8BEA-833BBC48BD74}" destId="{2DC19711-AB2A-468E-B5D7-E0850751A7B8}" srcOrd="0" destOrd="0" presId="urn:microsoft.com/office/officeart/2005/8/layout/hierarchy1"/>
    <dgm:cxn modelId="{FE43672E-2998-41CE-969C-394934928B2F}" type="presParOf" srcId="{7DAC1331-35BC-43D1-8BEA-833BBC48BD74}" destId="{9DC1FEF0-4FFC-4494-A624-086FBE2F398B}" srcOrd="1" destOrd="0" presId="urn:microsoft.com/office/officeart/2005/8/layout/hierarchy1"/>
    <dgm:cxn modelId="{FB889470-1F02-4359-99F7-B703DE5FA0D7}" type="presParOf" srcId="{9DC1FEF0-4FFC-4494-A624-086FBE2F398B}" destId="{AB7D0B35-706F-4AC2-9F70-EACC522F40B8}" srcOrd="0" destOrd="0" presId="urn:microsoft.com/office/officeart/2005/8/layout/hierarchy1"/>
    <dgm:cxn modelId="{E673D124-C1A1-4936-A5E7-29A69EE774A4}" type="presParOf" srcId="{AB7D0B35-706F-4AC2-9F70-EACC522F40B8}" destId="{F08FB12F-D7CE-431C-B275-BFC384F7D890}" srcOrd="0" destOrd="0" presId="urn:microsoft.com/office/officeart/2005/8/layout/hierarchy1"/>
    <dgm:cxn modelId="{7D07ABEA-779E-4088-86A7-2E05C02D5D32}" type="presParOf" srcId="{AB7D0B35-706F-4AC2-9F70-EACC522F40B8}" destId="{7119B2BA-7154-4C37-B405-B9C9B908738B}" srcOrd="1" destOrd="0" presId="urn:microsoft.com/office/officeart/2005/8/layout/hierarchy1"/>
    <dgm:cxn modelId="{50CB4964-CEA3-4015-8054-A6C70C014072}" type="presParOf" srcId="{9DC1FEF0-4FFC-4494-A624-086FBE2F398B}" destId="{CDAAD25D-ABAB-41CB-BA97-F1339E91CB01}" srcOrd="1" destOrd="0" presId="urn:microsoft.com/office/officeart/2005/8/layout/hierarchy1"/>
    <dgm:cxn modelId="{D415E02A-9564-4E6D-AC23-3F814FD32ACC}" type="presParOf" srcId="{B74E8C00-F6FA-4313-B8CD-EEEEDC17D73B}" destId="{0D390D0A-21F8-4F24-BA69-DEB33AC74847}" srcOrd="1" destOrd="0" presId="urn:microsoft.com/office/officeart/2005/8/layout/hierarchy1"/>
    <dgm:cxn modelId="{49A2E126-DF5B-43F5-9F79-6862D0EFA7DB}" type="presParOf" srcId="{0D390D0A-21F8-4F24-BA69-DEB33AC74847}" destId="{9342EBB1-2CB1-4722-A16E-5BED09711385}" srcOrd="0" destOrd="0" presId="urn:microsoft.com/office/officeart/2005/8/layout/hierarchy1"/>
    <dgm:cxn modelId="{9FE77763-1CE0-41BE-837C-D3A21188295A}" type="presParOf" srcId="{9342EBB1-2CB1-4722-A16E-5BED09711385}" destId="{7F622B59-E5A0-4E33-A23D-18B455C6F1C0}" srcOrd="0" destOrd="0" presId="urn:microsoft.com/office/officeart/2005/8/layout/hierarchy1"/>
    <dgm:cxn modelId="{A8CE7156-BCFB-4931-8C48-40A368A21239}" type="presParOf" srcId="{9342EBB1-2CB1-4722-A16E-5BED09711385}" destId="{95988142-94D7-44A2-A05D-7AAADDD92037}" srcOrd="1" destOrd="0" presId="urn:microsoft.com/office/officeart/2005/8/layout/hierarchy1"/>
    <dgm:cxn modelId="{582E878E-953B-4417-8EAA-34F4D6F204A0}" type="presParOf" srcId="{0D390D0A-21F8-4F24-BA69-DEB33AC74847}" destId="{245133AF-D187-4680-8E9F-BCBEA2EBF491}" srcOrd="1" destOrd="0" presId="urn:microsoft.com/office/officeart/2005/8/layout/hierarchy1"/>
    <dgm:cxn modelId="{A21FD3AA-1950-4084-B064-A93C6D72F8F9}" type="presParOf" srcId="{245133AF-D187-4680-8E9F-BCBEA2EBF491}" destId="{7DE15680-11D8-4D27-BBE6-65413D9E3012}" srcOrd="0" destOrd="0" presId="urn:microsoft.com/office/officeart/2005/8/layout/hierarchy1"/>
    <dgm:cxn modelId="{8B78BB62-ABCA-4356-8260-A3AB1C3FB4FB}" type="presParOf" srcId="{245133AF-D187-4680-8E9F-BCBEA2EBF491}" destId="{A9531BDF-2F83-431B-8D21-4D22163CD3E1}" srcOrd="1" destOrd="0" presId="urn:microsoft.com/office/officeart/2005/8/layout/hierarchy1"/>
    <dgm:cxn modelId="{3A2226D2-6960-4C2B-9E41-EB2E1A0B8A57}" type="presParOf" srcId="{A9531BDF-2F83-431B-8D21-4D22163CD3E1}" destId="{7DED4917-1ED4-4EC4-ADA3-DAD71340AD7D}" srcOrd="0" destOrd="0" presId="urn:microsoft.com/office/officeart/2005/8/layout/hierarchy1"/>
    <dgm:cxn modelId="{88BAD8F1-5EC9-48AE-9BC5-7D49311180F0}" type="presParOf" srcId="{7DED4917-1ED4-4EC4-ADA3-DAD71340AD7D}" destId="{CEE402B0-F0BA-48DF-93D6-D37C0DE341DC}" srcOrd="0" destOrd="0" presId="urn:microsoft.com/office/officeart/2005/8/layout/hierarchy1"/>
    <dgm:cxn modelId="{A31B2F0B-CA10-466F-B751-B70BAC58163D}" type="presParOf" srcId="{7DED4917-1ED4-4EC4-ADA3-DAD71340AD7D}" destId="{448D275C-2901-404D-B0C3-A1A73C12ED6D}" srcOrd="1" destOrd="0" presId="urn:microsoft.com/office/officeart/2005/8/layout/hierarchy1"/>
    <dgm:cxn modelId="{48E1CBB4-8A75-479D-A747-F3923E2D96D1}" type="presParOf" srcId="{A9531BDF-2F83-431B-8D21-4D22163CD3E1}" destId="{5E279B90-1EF7-40E7-8CB0-19A19D9753CE}" srcOrd="1" destOrd="0" presId="urn:microsoft.com/office/officeart/2005/8/layout/hierarchy1"/>
    <dgm:cxn modelId="{C55373ED-3E52-4A1F-AAC0-C0456052611C}" type="presParOf" srcId="{245133AF-D187-4680-8E9F-BCBEA2EBF491}" destId="{E3FFD46C-23F1-402E-B67D-C5947BEB3DA8}" srcOrd="2" destOrd="0" presId="urn:microsoft.com/office/officeart/2005/8/layout/hierarchy1"/>
    <dgm:cxn modelId="{3C928A9F-645B-4B4F-970D-9D85B5D4C2DC}" type="presParOf" srcId="{245133AF-D187-4680-8E9F-BCBEA2EBF491}" destId="{72903E04-E755-456D-9A37-CB360510786B}" srcOrd="3" destOrd="0" presId="urn:microsoft.com/office/officeart/2005/8/layout/hierarchy1"/>
    <dgm:cxn modelId="{C72AA8E3-536A-439F-909F-7E118E614A8B}" type="presParOf" srcId="{72903E04-E755-456D-9A37-CB360510786B}" destId="{F5979F12-CC2D-495D-8645-F089FD2167E0}" srcOrd="0" destOrd="0" presId="urn:microsoft.com/office/officeart/2005/8/layout/hierarchy1"/>
    <dgm:cxn modelId="{C300F403-336D-4D58-954D-4DD237524DCA}" type="presParOf" srcId="{F5979F12-CC2D-495D-8645-F089FD2167E0}" destId="{AFBE0C64-2D48-4B4D-8C68-480C92CEC9A5}" srcOrd="0" destOrd="0" presId="urn:microsoft.com/office/officeart/2005/8/layout/hierarchy1"/>
    <dgm:cxn modelId="{73464E0C-766E-4574-805A-ECD112E2FF82}" type="presParOf" srcId="{F5979F12-CC2D-495D-8645-F089FD2167E0}" destId="{F1848732-CA44-4FE4-B413-7E259CAF4A61}" srcOrd="1" destOrd="0" presId="urn:microsoft.com/office/officeart/2005/8/layout/hierarchy1"/>
    <dgm:cxn modelId="{329B191F-54AE-46A7-A503-C801E218B769}" type="presParOf" srcId="{72903E04-E755-456D-9A37-CB360510786B}" destId="{33E1032E-8704-4710-9E27-727198681A2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814411-C0B1-42DB-B6A1-4FC5583FF8E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1948010-05D6-4D22-8829-C8CEB18D3662}">
      <dgm:prSet/>
      <dgm:spPr/>
      <dgm:t>
        <a:bodyPr/>
        <a:lstStyle/>
        <a:p>
          <a:r>
            <a:rPr lang="fr-CH" b="1" i="0" dirty="0"/>
            <a:t>Industries</a:t>
          </a:r>
          <a:endParaRPr lang="en-US" dirty="0"/>
        </a:p>
      </dgm:t>
    </dgm:pt>
    <dgm:pt modelId="{850F11F2-AC00-4F2E-A7CE-A4A5109D0BBC}" type="parTrans" cxnId="{3553CF9C-E3EA-47C5-9E99-9FA6EE39961E}">
      <dgm:prSet/>
      <dgm:spPr/>
      <dgm:t>
        <a:bodyPr/>
        <a:lstStyle/>
        <a:p>
          <a:endParaRPr lang="en-US"/>
        </a:p>
      </dgm:t>
    </dgm:pt>
    <dgm:pt modelId="{2C1BDBE4-5803-4300-A889-62FBCE603909}" type="sibTrans" cxnId="{3553CF9C-E3EA-47C5-9E99-9FA6EE39961E}">
      <dgm:prSet/>
      <dgm:spPr/>
      <dgm:t>
        <a:bodyPr/>
        <a:lstStyle/>
        <a:p>
          <a:endParaRPr lang="en-US"/>
        </a:p>
      </dgm:t>
    </dgm:pt>
    <dgm:pt modelId="{F5D8C21F-860B-4D9E-9F24-4FDAC84AB75F}">
      <dgm:prSet/>
      <dgm:spPr/>
      <dgm:t>
        <a:bodyPr/>
        <a:lstStyle/>
        <a:p>
          <a:r>
            <a:rPr lang="fr-CH" b="0" i="0"/>
            <a:t>Extraction et traitement des minerais d'uranium et de thorium.</a:t>
          </a:r>
          <a:endParaRPr lang="en-US"/>
        </a:p>
      </dgm:t>
    </dgm:pt>
    <dgm:pt modelId="{1F374D06-796F-4CA5-83F3-0B04FDAF9C01}" type="parTrans" cxnId="{4E5059E9-826E-4B6C-AB87-5AF7A48FC9E3}">
      <dgm:prSet/>
      <dgm:spPr/>
      <dgm:t>
        <a:bodyPr/>
        <a:lstStyle/>
        <a:p>
          <a:endParaRPr lang="en-US"/>
        </a:p>
      </dgm:t>
    </dgm:pt>
    <dgm:pt modelId="{21D89A92-AA77-4843-B3F3-356BCF085257}" type="sibTrans" cxnId="{4E5059E9-826E-4B6C-AB87-5AF7A48FC9E3}">
      <dgm:prSet/>
      <dgm:spPr/>
      <dgm:t>
        <a:bodyPr/>
        <a:lstStyle/>
        <a:p>
          <a:endParaRPr lang="en-US"/>
        </a:p>
      </dgm:t>
    </dgm:pt>
    <dgm:pt modelId="{0C1BFB49-C6F8-444D-BCC4-4EE7EDD2D029}">
      <dgm:prSet/>
      <dgm:spPr/>
      <dgm:t>
        <a:bodyPr/>
        <a:lstStyle/>
        <a:p>
          <a:r>
            <a:rPr lang="fr-CH" b="0" i="0"/>
            <a:t>Industries impliquant des terres rares : Les terres rares sont souvent associées à des éléments radioactifs comme le thorium et l'uranium.</a:t>
          </a:r>
          <a:endParaRPr lang="en-US"/>
        </a:p>
      </dgm:t>
    </dgm:pt>
    <dgm:pt modelId="{9186BF13-5021-49AF-AB16-D074B1A7ABEF}" type="parTrans" cxnId="{8C94463F-7EE9-4792-B145-0D91C09100AA}">
      <dgm:prSet/>
      <dgm:spPr/>
      <dgm:t>
        <a:bodyPr/>
        <a:lstStyle/>
        <a:p>
          <a:endParaRPr lang="en-US"/>
        </a:p>
      </dgm:t>
    </dgm:pt>
    <dgm:pt modelId="{705E472E-B819-42FE-B115-EF62FC8E3A78}" type="sibTrans" cxnId="{8C94463F-7EE9-4792-B145-0D91C09100AA}">
      <dgm:prSet/>
      <dgm:spPr/>
      <dgm:t>
        <a:bodyPr/>
        <a:lstStyle/>
        <a:p>
          <a:endParaRPr lang="en-US"/>
        </a:p>
      </dgm:t>
    </dgm:pt>
    <dgm:pt modelId="{D4278E04-C110-495B-B65F-9BB83E59EEEF}">
      <dgm:prSet/>
      <dgm:spPr/>
      <dgm:t>
        <a:bodyPr/>
        <a:lstStyle/>
        <a:p>
          <a:r>
            <a:rPr lang="fr-CH" b="0" i="0"/>
            <a:t>Industries du pétrole et du gaz : Rejets de NORM (Naturally Occurring Radioactive Materials, ou Matériaux Radioactifs Naturels).</a:t>
          </a:r>
          <a:endParaRPr lang="en-US"/>
        </a:p>
      </dgm:t>
    </dgm:pt>
    <dgm:pt modelId="{887C2393-9C11-4B16-97DB-A77669265B7F}" type="parTrans" cxnId="{E2F988ED-F776-4F31-922C-B97A2A804774}">
      <dgm:prSet/>
      <dgm:spPr/>
      <dgm:t>
        <a:bodyPr/>
        <a:lstStyle/>
        <a:p>
          <a:endParaRPr lang="en-US"/>
        </a:p>
      </dgm:t>
    </dgm:pt>
    <dgm:pt modelId="{7B1C6149-8A97-4AE8-BD98-2A9AB77990C2}" type="sibTrans" cxnId="{E2F988ED-F776-4F31-922C-B97A2A804774}">
      <dgm:prSet/>
      <dgm:spPr/>
      <dgm:t>
        <a:bodyPr/>
        <a:lstStyle/>
        <a:p>
          <a:endParaRPr lang="en-US"/>
        </a:p>
      </dgm:t>
    </dgm:pt>
    <dgm:pt modelId="{F3D0ED03-E081-4172-8230-FB8B87F2E77A}">
      <dgm:prSet/>
      <dgm:spPr/>
      <dgm:t>
        <a:bodyPr/>
        <a:lstStyle/>
        <a:p>
          <a:r>
            <a:rPr lang="fr-CH" b="0" i="0"/>
            <a:t>Production de phosphates : Ils peuvent contenir des niveaux naturels de radioactivité.</a:t>
          </a:r>
          <a:endParaRPr lang="en-US"/>
        </a:p>
      </dgm:t>
    </dgm:pt>
    <dgm:pt modelId="{91268BE0-F2E4-43E1-9485-E6008DF0FABC}" type="parTrans" cxnId="{808462CF-9F3C-4327-A006-6B76E2270890}">
      <dgm:prSet/>
      <dgm:spPr/>
      <dgm:t>
        <a:bodyPr/>
        <a:lstStyle/>
        <a:p>
          <a:endParaRPr lang="en-US"/>
        </a:p>
      </dgm:t>
    </dgm:pt>
    <dgm:pt modelId="{401F1CB4-4302-486C-B73D-5A0894298780}" type="sibTrans" cxnId="{808462CF-9F3C-4327-A006-6B76E2270890}">
      <dgm:prSet/>
      <dgm:spPr/>
      <dgm:t>
        <a:bodyPr/>
        <a:lstStyle/>
        <a:p>
          <a:endParaRPr lang="en-US"/>
        </a:p>
      </dgm:t>
    </dgm:pt>
    <dgm:pt modelId="{B92FE3B1-B3A0-4627-BBB6-D99BEA387844}">
      <dgm:prSet/>
      <dgm:spPr/>
      <dgm:t>
        <a:bodyPr/>
        <a:lstStyle/>
        <a:p>
          <a:r>
            <a:rPr lang="fr-CH" b="1" i="0" dirty="0"/>
            <a:t>Hôpitaux et installations médicales</a:t>
          </a:r>
          <a:endParaRPr lang="en-US" dirty="0"/>
        </a:p>
      </dgm:t>
    </dgm:pt>
    <dgm:pt modelId="{869546B0-594C-4D29-BB10-C8EC6581842E}" type="parTrans" cxnId="{3B1E9230-BCEC-45A2-A3C4-6D0EEEB7E624}">
      <dgm:prSet/>
      <dgm:spPr/>
      <dgm:t>
        <a:bodyPr/>
        <a:lstStyle/>
        <a:p>
          <a:endParaRPr lang="en-US"/>
        </a:p>
      </dgm:t>
    </dgm:pt>
    <dgm:pt modelId="{E2AEECB6-7714-4825-AB36-AF8DE28DD718}" type="sibTrans" cxnId="{3B1E9230-BCEC-45A2-A3C4-6D0EEEB7E624}">
      <dgm:prSet/>
      <dgm:spPr/>
      <dgm:t>
        <a:bodyPr/>
        <a:lstStyle/>
        <a:p>
          <a:endParaRPr lang="en-US"/>
        </a:p>
      </dgm:t>
    </dgm:pt>
    <dgm:pt modelId="{79EF6B20-107F-43A2-891E-6E912445F89D}">
      <dgm:prSet/>
      <dgm:spPr/>
      <dgm:t>
        <a:bodyPr/>
        <a:lstStyle/>
        <a:p>
          <a:r>
            <a:rPr lang="fr-CH" b="0" i="0"/>
            <a:t>Rejets de médicaments radioactifs utilisés en médecine nucléaire.</a:t>
          </a:r>
          <a:endParaRPr lang="en-US"/>
        </a:p>
      </dgm:t>
    </dgm:pt>
    <dgm:pt modelId="{9DC3DEDD-A27D-421A-B71A-245A60C2E969}" type="parTrans" cxnId="{352D309D-D8A6-49D3-8464-5793CFEEECA8}">
      <dgm:prSet/>
      <dgm:spPr/>
      <dgm:t>
        <a:bodyPr/>
        <a:lstStyle/>
        <a:p>
          <a:endParaRPr lang="en-US"/>
        </a:p>
      </dgm:t>
    </dgm:pt>
    <dgm:pt modelId="{1006E089-D357-4A82-88D0-47EE97558528}" type="sibTrans" cxnId="{352D309D-D8A6-49D3-8464-5793CFEEECA8}">
      <dgm:prSet/>
      <dgm:spPr/>
      <dgm:t>
        <a:bodyPr/>
        <a:lstStyle/>
        <a:p>
          <a:endParaRPr lang="en-US"/>
        </a:p>
      </dgm:t>
    </dgm:pt>
    <dgm:pt modelId="{4A2DA262-1096-4E75-8463-1EC2D6EDE58D}">
      <dgm:prSet/>
      <dgm:spPr/>
      <dgm:t>
        <a:bodyPr/>
        <a:lstStyle/>
        <a:p>
          <a:r>
            <a:rPr lang="fr-CH" b="0" i="0"/>
            <a:t>Déchets issus de la radiothérapie et du radiodiagnostic.</a:t>
          </a:r>
          <a:endParaRPr lang="en-US"/>
        </a:p>
      </dgm:t>
    </dgm:pt>
    <dgm:pt modelId="{5976A246-00CB-4CDD-A8C6-45523081B318}" type="parTrans" cxnId="{5B363DFA-E080-443D-939F-FD315DE9701E}">
      <dgm:prSet/>
      <dgm:spPr/>
      <dgm:t>
        <a:bodyPr/>
        <a:lstStyle/>
        <a:p>
          <a:endParaRPr lang="en-US"/>
        </a:p>
      </dgm:t>
    </dgm:pt>
    <dgm:pt modelId="{88BBD89C-03D2-4B74-B766-E72627326F18}" type="sibTrans" cxnId="{5B363DFA-E080-443D-939F-FD315DE9701E}">
      <dgm:prSet/>
      <dgm:spPr/>
      <dgm:t>
        <a:bodyPr/>
        <a:lstStyle/>
        <a:p>
          <a:endParaRPr lang="en-US"/>
        </a:p>
      </dgm:t>
    </dgm:pt>
    <dgm:pt modelId="{8FB263E1-268A-4104-BE56-DC84974060A8}" type="pres">
      <dgm:prSet presAssocID="{30814411-C0B1-42DB-B6A1-4FC5583FF8ED}" presName="hierChild1" presStyleCnt="0">
        <dgm:presLayoutVars>
          <dgm:chPref val="1"/>
          <dgm:dir/>
          <dgm:animOne val="branch"/>
          <dgm:animLvl val="lvl"/>
          <dgm:resizeHandles/>
        </dgm:presLayoutVars>
      </dgm:prSet>
      <dgm:spPr/>
    </dgm:pt>
    <dgm:pt modelId="{9B87A905-0391-4D46-884C-392FA8470F77}" type="pres">
      <dgm:prSet presAssocID="{F1948010-05D6-4D22-8829-C8CEB18D3662}" presName="hierRoot1" presStyleCnt="0"/>
      <dgm:spPr/>
    </dgm:pt>
    <dgm:pt modelId="{885072B1-55BB-4B2F-90ED-EFCD6524AE3B}" type="pres">
      <dgm:prSet presAssocID="{F1948010-05D6-4D22-8829-C8CEB18D3662}" presName="composite" presStyleCnt="0"/>
      <dgm:spPr/>
    </dgm:pt>
    <dgm:pt modelId="{359A591F-3024-4DF5-B037-52A8D6BE7CB9}" type="pres">
      <dgm:prSet presAssocID="{F1948010-05D6-4D22-8829-C8CEB18D3662}" presName="background" presStyleLbl="node0" presStyleIdx="0" presStyleCnt="2"/>
      <dgm:spPr/>
    </dgm:pt>
    <dgm:pt modelId="{A6D80162-5760-4EDA-B523-74DFE0E0091F}" type="pres">
      <dgm:prSet presAssocID="{F1948010-05D6-4D22-8829-C8CEB18D3662}" presName="text" presStyleLbl="fgAcc0" presStyleIdx="0" presStyleCnt="2">
        <dgm:presLayoutVars>
          <dgm:chPref val="3"/>
        </dgm:presLayoutVars>
      </dgm:prSet>
      <dgm:spPr/>
    </dgm:pt>
    <dgm:pt modelId="{43496A23-8D75-46AE-9EAC-138E9246EFFF}" type="pres">
      <dgm:prSet presAssocID="{F1948010-05D6-4D22-8829-C8CEB18D3662}" presName="hierChild2" presStyleCnt="0"/>
      <dgm:spPr/>
    </dgm:pt>
    <dgm:pt modelId="{C26A0DF2-FBC3-4C12-8CEE-213A13EB9A6E}" type="pres">
      <dgm:prSet presAssocID="{1F374D06-796F-4CA5-83F3-0B04FDAF9C01}" presName="Name10" presStyleLbl="parChTrans1D2" presStyleIdx="0" presStyleCnt="6"/>
      <dgm:spPr/>
    </dgm:pt>
    <dgm:pt modelId="{E3ADABA8-0B7B-4A24-9A23-53BCCB845E57}" type="pres">
      <dgm:prSet presAssocID="{F5D8C21F-860B-4D9E-9F24-4FDAC84AB75F}" presName="hierRoot2" presStyleCnt="0"/>
      <dgm:spPr/>
    </dgm:pt>
    <dgm:pt modelId="{9029B5CC-2C6A-4F2E-BD49-6E12E0325362}" type="pres">
      <dgm:prSet presAssocID="{F5D8C21F-860B-4D9E-9F24-4FDAC84AB75F}" presName="composite2" presStyleCnt="0"/>
      <dgm:spPr/>
    </dgm:pt>
    <dgm:pt modelId="{A34D72FC-9B2D-41E4-A9B3-036F69B8E4ED}" type="pres">
      <dgm:prSet presAssocID="{F5D8C21F-860B-4D9E-9F24-4FDAC84AB75F}" presName="background2" presStyleLbl="node2" presStyleIdx="0" presStyleCnt="6"/>
      <dgm:spPr/>
    </dgm:pt>
    <dgm:pt modelId="{F9F48643-769B-4579-9284-222C3325D27B}" type="pres">
      <dgm:prSet presAssocID="{F5D8C21F-860B-4D9E-9F24-4FDAC84AB75F}" presName="text2" presStyleLbl="fgAcc2" presStyleIdx="0" presStyleCnt="6">
        <dgm:presLayoutVars>
          <dgm:chPref val="3"/>
        </dgm:presLayoutVars>
      </dgm:prSet>
      <dgm:spPr/>
    </dgm:pt>
    <dgm:pt modelId="{77C7E5AC-F5E1-43C4-8CDE-854798FECCBB}" type="pres">
      <dgm:prSet presAssocID="{F5D8C21F-860B-4D9E-9F24-4FDAC84AB75F}" presName="hierChild3" presStyleCnt="0"/>
      <dgm:spPr/>
    </dgm:pt>
    <dgm:pt modelId="{7D69C8C2-5F02-4DDA-AD50-76958011A03C}" type="pres">
      <dgm:prSet presAssocID="{9186BF13-5021-49AF-AB16-D074B1A7ABEF}" presName="Name10" presStyleLbl="parChTrans1D2" presStyleIdx="1" presStyleCnt="6"/>
      <dgm:spPr/>
    </dgm:pt>
    <dgm:pt modelId="{908F0E05-3A6E-4A5B-A200-DF1EC52DC310}" type="pres">
      <dgm:prSet presAssocID="{0C1BFB49-C6F8-444D-BCC4-4EE7EDD2D029}" presName="hierRoot2" presStyleCnt="0"/>
      <dgm:spPr/>
    </dgm:pt>
    <dgm:pt modelId="{BCE272DF-A385-44B7-995B-A4DC178839A3}" type="pres">
      <dgm:prSet presAssocID="{0C1BFB49-C6F8-444D-BCC4-4EE7EDD2D029}" presName="composite2" presStyleCnt="0"/>
      <dgm:spPr/>
    </dgm:pt>
    <dgm:pt modelId="{3823A298-90D3-4AA1-A833-216719EBB1AE}" type="pres">
      <dgm:prSet presAssocID="{0C1BFB49-C6F8-444D-BCC4-4EE7EDD2D029}" presName="background2" presStyleLbl="node2" presStyleIdx="1" presStyleCnt="6"/>
      <dgm:spPr/>
    </dgm:pt>
    <dgm:pt modelId="{05F1A71E-6A77-49E5-A04E-A6CEFEE38B52}" type="pres">
      <dgm:prSet presAssocID="{0C1BFB49-C6F8-444D-BCC4-4EE7EDD2D029}" presName="text2" presStyleLbl="fgAcc2" presStyleIdx="1" presStyleCnt="6">
        <dgm:presLayoutVars>
          <dgm:chPref val="3"/>
        </dgm:presLayoutVars>
      </dgm:prSet>
      <dgm:spPr/>
    </dgm:pt>
    <dgm:pt modelId="{99E50774-4623-4A77-86FD-F0485B467B84}" type="pres">
      <dgm:prSet presAssocID="{0C1BFB49-C6F8-444D-BCC4-4EE7EDD2D029}" presName="hierChild3" presStyleCnt="0"/>
      <dgm:spPr/>
    </dgm:pt>
    <dgm:pt modelId="{3A0F51B2-5763-4C92-9F6F-283301236E65}" type="pres">
      <dgm:prSet presAssocID="{887C2393-9C11-4B16-97DB-A77669265B7F}" presName="Name10" presStyleLbl="parChTrans1D2" presStyleIdx="2" presStyleCnt="6"/>
      <dgm:spPr/>
    </dgm:pt>
    <dgm:pt modelId="{F9F9D667-3166-44C0-AFCC-82658308A3C2}" type="pres">
      <dgm:prSet presAssocID="{D4278E04-C110-495B-B65F-9BB83E59EEEF}" presName="hierRoot2" presStyleCnt="0"/>
      <dgm:spPr/>
    </dgm:pt>
    <dgm:pt modelId="{968C5C9C-D827-43A8-8E05-C4FFCE1D32C7}" type="pres">
      <dgm:prSet presAssocID="{D4278E04-C110-495B-B65F-9BB83E59EEEF}" presName="composite2" presStyleCnt="0"/>
      <dgm:spPr/>
    </dgm:pt>
    <dgm:pt modelId="{E89DC559-3656-4BD8-8E62-968DA7ED37A5}" type="pres">
      <dgm:prSet presAssocID="{D4278E04-C110-495B-B65F-9BB83E59EEEF}" presName="background2" presStyleLbl="node2" presStyleIdx="2" presStyleCnt="6"/>
      <dgm:spPr/>
    </dgm:pt>
    <dgm:pt modelId="{2ACB72F1-D400-4B1D-8413-447CF272EA29}" type="pres">
      <dgm:prSet presAssocID="{D4278E04-C110-495B-B65F-9BB83E59EEEF}" presName="text2" presStyleLbl="fgAcc2" presStyleIdx="2" presStyleCnt="6">
        <dgm:presLayoutVars>
          <dgm:chPref val="3"/>
        </dgm:presLayoutVars>
      </dgm:prSet>
      <dgm:spPr/>
    </dgm:pt>
    <dgm:pt modelId="{7D675532-2EF3-4D92-B1FC-121B26D48BE6}" type="pres">
      <dgm:prSet presAssocID="{D4278E04-C110-495B-B65F-9BB83E59EEEF}" presName="hierChild3" presStyleCnt="0"/>
      <dgm:spPr/>
    </dgm:pt>
    <dgm:pt modelId="{513868E0-6906-4B4F-9A86-AA1C760B778E}" type="pres">
      <dgm:prSet presAssocID="{91268BE0-F2E4-43E1-9485-E6008DF0FABC}" presName="Name10" presStyleLbl="parChTrans1D2" presStyleIdx="3" presStyleCnt="6"/>
      <dgm:spPr/>
    </dgm:pt>
    <dgm:pt modelId="{474FCE1D-8444-47D3-9A16-705889BDAB48}" type="pres">
      <dgm:prSet presAssocID="{F3D0ED03-E081-4172-8230-FB8B87F2E77A}" presName="hierRoot2" presStyleCnt="0"/>
      <dgm:spPr/>
    </dgm:pt>
    <dgm:pt modelId="{01AFFB97-98E5-4D36-8683-22EF047C7F35}" type="pres">
      <dgm:prSet presAssocID="{F3D0ED03-E081-4172-8230-FB8B87F2E77A}" presName="composite2" presStyleCnt="0"/>
      <dgm:spPr/>
    </dgm:pt>
    <dgm:pt modelId="{B89BF2DB-ECD8-4FB6-8821-2903F84D557D}" type="pres">
      <dgm:prSet presAssocID="{F3D0ED03-E081-4172-8230-FB8B87F2E77A}" presName="background2" presStyleLbl="node2" presStyleIdx="3" presStyleCnt="6"/>
      <dgm:spPr/>
    </dgm:pt>
    <dgm:pt modelId="{F03EB2D7-B4F8-49D7-9B5B-F4989244757A}" type="pres">
      <dgm:prSet presAssocID="{F3D0ED03-E081-4172-8230-FB8B87F2E77A}" presName="text2" presStyleLbl="fgAcc2" presStyleIdx="3" presStyleCnt="6">
        <dgm:presLayoutVars>
          <dgm:chPref val="3"/>
        </dgm:presLayoutVars>
      </dgm:prSet>
      <dgm:spPr/>
    </dgm:pt>
    <dgm:pt modelId="{4EF69136-97F0-4B40-8D95-45F29B377DEB}" type="pres">
      <dgm:prSet presAssocID="{F3D0ED03-E081-4172-8230-FB8B87F2E77A}" presName="hierChild3" presStyleCnt="0"/>
      <dgm:spPr/>
    </dgm:pt>
    <dgm:pt modelId="{726DDBF7-7842-4842-97B8-8BE645B6E1E0}" type="pres">
      <dgm:prSet presAssocID="{B92FE3B1-B3A0-4627-BBB6-D99BEA387844}" presName="hierRoot1" presStyleCnt="0"/>
      <dgm:spPr/>
    </dgm:pt>
    <dgm:pt modelId="{371ED453-6831-4CCC-B773-6F70FE0A3A2E}" type="pres">
      <dgm:prSet presAssocID="{B92FE3B1-B3A0-4627-BBB6-D99BEA387844}" presName="composite" presStyleCnt="0"/>
      <dgm:spPr/>
    </dgm:pt>
    <dgm:pt modelId="{E4E01DEF-8296-4BAD-8E42-867CC76A90C5}" type="pres">
      <dgm:prSet presAssocID="{B92FE3B1-B3A0-4627-BBB6-D99BEA387844}" presName="background" presStyleLbl="node0" presStyleIdx="1" presStyleCnt="2"/>
      <dgm:spPr/>
    </dgm:pt>
    <dgm:pt modelId="{7441E459-A08B-4620-A741-A6E9572A6BE8}" type="pres">
      <dgm:prSet presAssocID="{B92FE3B1-B3A0-4627-BBB6-D99BEA387844}" presName="text" presStyleLbl="fgAcc0" presStyleIdx="1" presStyleCnt="2">
        <dgm:presLayoutVars>
          <dgm:chPref val="3"/>
        </dgm:presLayoutVars>
      </dgm:prSet>
      <dgm:spPr/>
    </dgm:pt>
    <dgm:pt modelId="{28BDAD83-0D38-47AB-B994-4C35F70A2188}" type="pres">
      <dgm:prSet presAssocID="{B92FE3B1-B3A0-4627-BBB6-D99BEA387844}" presName="hierChild2" presStyleCnt="0"/>
      <dgm:spPr/>
    </dgm:pt>
    <dgm:pt modelId="{7E2B5165-DC4C-4F03-BFD0-0053543CC2B4}" type="pres">
      <dgm:prSet presAssocID="{9DC3DEDD-A27D-421A-B71A-245A60C2E969}" presName="Name10" presStyleLbl="parChTrans1D2" presStyleIdx="4" presStyleCnt="6"/>
      <dgm:spPr/>
    </dgm:pt>
    <dgm:pt modelId="{326CA9E0-AC81-4443-847B-560EE9725ED7}" type="pres">
      <dgm:prSet presAssocID="{79EF6B20-107F-43A2-891E-6E912445F89D}" presName="hierRoot2" presStyleCnt="0"/>
      <dgm:spPr/>
    </dgm:pt>
    <dgm:pt modelId="{E0C84594-7063-4246-BA4C-C624C7B56D84}" type="pres">
      <dgm:prSet presAssocID="{79EF6B20-107F-43A2-891E-6E912445F89D}" presName="composite2" presStyleCnt="0"/>
      <dgm:spPr/>
    </dgm:pt>
    <dgm:pt modelId="{D056522F-965C-41D4-820E-7D31F8B3C7E2}" type="pres">
      <dgm:prSet presAssocID="{79EF6B20-107F-43A2-891E-6E912445F89D}" presName="background2" presStyleLbl="node2" presStyleIdx="4" presStyleCnt="6"/>
      <dgm:spPr/>
    </dgm:pt>
    <dgm:pt modelId="{C2A8DC23-2B47-40A0-86EE-F415F1C2C3F8}" type="pres">
      <dgm:prSet presAssocID="{79EF6B20-107F-43A2-891E-6E912445F89D}" presName="text2" presStyleLbl="fgAcc2" presStyleIdx="4" presStyleCnt="6">
        <dgm:presLayoutVars>
          <dgm:chPref val="3"/>
        </dgm:presLayoutVars>
      </dgm:prSet>
      <dgm:spPr/>
    </dgm:pt>
    <dgm:pt modelId="{5D81814C-0E6B-403B-8EAB-0E25AB1FB8B1}" type="pres">
      <dgm:prSet presAssocID="{79EF6B20-107F-43A2-891E-6E912445F89D}" presName="hierChild3" presStyleCnt="0"/>
      <dgm:spPr/>
    </dgm:pt>
    <dgm:pt modelId="{4255DCFB-B009-429E-8319-CFCA183B5A06}" type="pres">
      <dgm:prSet presAssocID="{5976A246-00CB-4CDD-A8C6-45523081B318}" presName="Name10" presStyleLbl="parChTrans1D2" presStyleIdx="5" presStyleCnt="6"/>
      <dgm:spPr/>
    </dgm:pt>
    <dgm:pt modelId="{5B4E9A5C-7DDA-4901-8DFF-C8CF56569023}" type="pres">
      <dgm:prSet presAssocID="{4A2DA262-1096-4E75-8463-1EC2D6EDE58D}" presName="hierRoot2" presStyleCnt="0"/>
      <dgm:spPr/>
    </dgm:pt>
    <dgm:pt modelId="{73E5B122-9794-49A9-8F8F-77D0EBCD2EBE}" type="pres">
      <dgm:prSet presAssocID="{4A2DA262-1096-4E75-8463-1EC2D6EDE58D}" presName="composite2" presStyleCnt="0"/>
      <dgm:spPr/>
    </dgm:pt>
    <dgm:pt modelId="{90A6E885-EFB1-4679-A6EA-5859A82AE839}" type="pres">
      <dgm:prSet presAssocID="{4A2DA262-1096-4E75-8463-1EC2D6EDE58D}" presName="background2" presStyleLbl="node2" presStyleIdx="5" presStyleCnt="6"/>
      <dgm:spPr/>
    </dgm:pt>
    <dgm:pt modelId="{959075EE-4E7B-49D1-BA07-AF290249F843}" type="pres">
      <dgm:prSet presAssocID="{4A2DA262-1096-4E75-8463-1EC2D6EDE58D}" presName="text2" presStyleLbl="fgAcc2" presStyleIdx="5" presStyleCnt="6">
        <dgm:presLayoutVars>
          <dgm:chPref val="3"/>
        </dgm:presLayoutVars>
      </dgm:prSet>
      <dgm:spPr/>
    </dgm:pt>
    <dgm:pt modelId="{5E983D9C-BD63-4B97-B353-136EDBB714EA}" type="pres">
      <dgm:prSet presAssocID="{4A2DA262-1096-4E75-8463-1EC2D6EDE58D}" presName="hierChild3" presStyleCnt="0"/>
      <dgm:spPr/>
    </dgm:pt>
  </dgm:ptLst>
  <dgm:cxnLst>
    <dgm:cxn modelId="{ED46CA0A-7411-44C0-AD7D-DF64BBD311B4}" type="presOf" srcId="{0C1BFB49-C6F8-444D-BCC4-4EE7EDD2D029}" destId="{05F1A71E-6A77-49E5-A04E-A6CEFEE38B52}" srcOrd="0" destOrd="0" presId="urn:microsoft.com/office/officeart/2005/8/layout/hierarchy1"/>
    <dgm:cxn modelId="{FB69C30B-7B9D-4AFF-82B3-84B535D162C5}" type="presOf" srcId="{F5D8C21F-860B-4D9E-9F24-4FDAC84AB75F}" destId="{F9F48643-769B-4579-9284-222C3325D27B}" srcOrd="0" destOrd="0" presId="urn:microsoft.com/office/officeart/2005/8/layout/hierarchy1"/>
    <dgm:cxn modelId="{DD8A5513-0112-4431-AC2A-806276FA1FA5}" type="presOf" srcId="{4A2DA262-1096-4E75-8463-1EC2D6EDE58D}" destId="{959075EE-4E7B-49D1-BA07-AF290249F843}" srcOrd="0" destOrd="0" presId="urn:microsoft.com/office/officeart/2005/8/layout/hierarchy1"/>
    <dgm:cxn modelId="{835CE92E-297F-4382-A39C-9222D5F8ACF9}" type="presOf" srcId="{5976A246-00CB-4CDD-A8C6-45523081B318}" destId="{4255DCFB-B009-429E-8319-CFCA183B5A06}" srcOrd="0" destOrd="0" presId="urn:microsoft.com/office/officeart/2005/8/layout/hierarchy1"/>
    <dgm:cxn modelId="{3B1E9230-BCEC-45A2-A3C4-6D0EEEB7E624}" srcId="{30814411-C0B1-42DB-B6A1-4FC5583FF8ED}" destId="{B92FE3B1-B3A0-4627-BBB6-D99BEA387844}" srcOrd="1" destOrd="0" parTransId="{869546B0-594C-4D29-BB10-C8EC6581842E}" sibTransId="{E2AEECB6-7714-4825-AB36-AF8DE28DD718}"/>
    <dgm:cxn modelId="{8C94463F-7EE9-4792-B145-0D91C09100AA}" srcId="{F1948010-05D6-4D22-8829-C8CEB18D3662}" destId="{0C1BFB49-C6F8-444D-BCC4-4EE7EDD2D029}" srcOrd="1" destOrd="0" parTransId="{9186BF13-5021-49AF-AB16-D074B1A7ABEF}" sibTransId="{705E472E-B819-42FE-B115-EF62FC8E3A78}"/>
    <dgm:cxn modelId="{A5AB9C5B-1FDC-45D1-AB77-9E6EA6209D9B}" type="presOf" srcId="{887C2393-9C11-4B16-97DB-A77669265B7F}" destId="{3A0F51B2-5763-4C92-9F6F-283301236E65}" srcOrd="0" destOrd="0" presId="urn:microsoft.com/office/officeart/2005/8/layout/hierarchy1"/>
    <dgm:cxn modelId="{05577F60-D579-43B6-9598-C95731BC8BBF}" type="presOf" srcId="{F1948010-05D6-4D22-8829-C8CEB18D3662}" destId="{A6D80162-5760-4EDA-B523-74DFE0E0091F}" srcOrd="0" destOrd="0" presId="urn:microsoft.com/office/officeart/2005/8/layout/hierarchy1"/>
    <dgm:cxn modelId="{A36CED80-0CE4-4735-BD73-785144C9945C}" type="presOf" srcId="{D4278E04-C110-495B-B65F-9BB83E59EEEF}" destId="{2ACB72F1-D400-4B1D-8413-447CF272EA29}" srcOrd="0" destOrd="0" presId="urn:microsoft.com/office/officeart/2005/8/layout/hierarchy1"/>
    <dgm:cxn modelId="{FFDED190-B30B-4C7A-BB1E-388B0728770A}" type="presOf" srcId="{1F374D06-796F-4CA5-83F3-0B04FDAF9C01}" destId="{C26A0DF2-FBC3-4C12-8CEE-213A13EB9A6E}" srcOrd="0" destOrd="0" presId="urn:microsoft.com/office/officeart/2005/8/layout/hierarchy1"/>
    <dgm:cxn modelId="{3553CF9C-E3EA-47C5-9E99-9FA6EE39961E}" srcId="{30814411-C0B1-42DB-B6A1-4FC5583FF8ED}" destId="{F1948010-05D6-4D22-8829-C8CEB18D3662}" srcOrd="0" destOrd="0" parTransId="{850F11F2-AC00-4F2E-A7CE-A4A5109D0BBC}" sibTransId="{2C1BDBE4-5803-4300-A889-62FBCE603909}"/>
    <dgm:cxn modelId="{352D309D-D8A6-49D3-8464-5793CFEEECA8}" srcId="{B92FE3B1-B3A0-4627-BBB6-D99BEA387844}" destId="{79EF6B20-107F-43A2-891E-6E912445F89D}" srcOrd="0" destOrd="0" parTransId="{9DC3DEDD-A27D-421A-B71A-245A60C2E969}" sibTransId="{1006E089-D357-4A82-88D0-47EE97558528}"/>
    <dgm:cxn modelId="{68CC4BA1-F2E5-4357-A4E8-D1DD0818E415}" type="presOf" srcId="{9DC3DEDD-A27D-421A-B71A-245A60C2E969}" destId="{7E2B5165-DC4C-4F03-BFD0-0053543CC2B4}" srcOrd="0" destOrd="0" presId="urn:microsoft.com/office/officeart/2005/8/layout/hierarchy1"/>
    <dgm:cxn modelId="{BA24A4CA-606C-4D65-846D-9FA1F3C597B5}" type="presOf" srcId="{91268BE0-F2E4-43E1-9485-E6008DF0FABC}" destId="{513868E0-6906-4B4F-9A86-AA1C760B778E}" srcOrd="0" destOrd="0" presId="urn:microsoft.com/office/officeart/2005/8/layout/hierarchy1"/>
    <dgm:cxn modelId="{808462CF-9F3C-4327-A006-6B76E2270890}" srcId="{F1948010-05D6-4D22-8829-C8CEB18D3662}" destId="{F3D0ED03-E081-4172-8230-FB8B87F2E77A}" srcOrd="3" destOrd="0" parTransId="{91268BE0-F2E4-43E1-9485-E6008DF0FABC}" sibTransId="{401F1CB4-4302-486C-B73D-5A0894298780}"/>
    <dgm:cxn modelId="{10B3F1CF-1892-4275-A13C-AAD6C07D21A7}" type="presOf" srcId="{9186BF13-5021-49AF-AB16-D074B1A7ABEF}" destId="{7D69C8C2-5F02-4DDA-AD50-76958011A03C}" srcOrd="0" destOrd="0" presId="urn:microsoft.com/office/officeart/2005/8/layout/hierarchy1"/>
    <dgm:cxn modelId="{F32624D6-9CD3-4EA6-88F1-10D92265DC63}" type="presOf" srcId="{F3D0ED03-E081-4172-8230-FB8B87F2E77A}" destId="{F03EB2D7-B4F8-49D7-9B5B-F4989244757A}" srcOrd="0" destOrd="0" presId="urn:microsoft.com/office/officeart/2005/8/layout/hierarchy1"/>
    <dgm:cxn modelId="{4F5EEBDB-E176-4CC8-910F-F8767401655C}" type="presOf" srcId="{B92FE3B1-B3A0-4627-BBB6-D99BEA387844}" destId="{7441E459-A08B-4620-A741-A6E9572A6BE8}" srcOrd="0" destOrd="0" presId="urn:microsoft.com/office/officeart/2005/8/layout/hierarchy1"/>
    <dgm:cxn modelId="{D77C58E3-7F00-47FF-B152-5C6946E06B45}" type="presOf" srcId="{79EF6B20-107F-43A2-891E-6E912445F89D}" destId="{C2A8DC23-2B47-40A0-86EE-F415F1C2C3F8}" srcOrd="0" destOrd="0" presId="urn:microsoft.com/office/officeart/2005/8/layout/hierarchy1"/>
    <dgm:cxn modelId="{E1530AE8-AFAA-4C57-AC8B-26C901E4BECA}" type="presOf" srcId="{30814411-C0B1-42DB-B6A1-4FC5583FF8ED}" destId="{8FB263E1-268A-4104-BE56-DC84974060A8}" srcOrd="0" destOrd="0" presId="urn:microsoft.com/office/officeart/2005/8/layout/hierarchy1"/>
    <dgm:cxn modelId="{4E5059E9-826E-4B6C-AB87-5AF7A48FC9E3}" srcId="{F1948010-05D6-4D22-8829-C8CEB18D3662}" destId="{F5D8C21F-860B-4D9E-9F24-4FDAC84AB75F}" srcOrd="0" destOrd="0" parTransId="{1F374D06-796F-4CA5-83F3-0B04FDAF9C01}" sibTransId="{21D89A92-AA77-4843-B3F3-356BCF085257}"/>
    <dgm:cxn modelId="{E2F988ED-F776-4F31-922C-B97A2A804774}" srcId="{F1948010-05D6-4D22-8829-C8CEB18D3662}" destId="{D4278E04-C110-495B-B65F-9BB83E59EEEF}" srcOrd="2" destOrd="0" parTransId="{887C2393-9C11-4B16-97DB-A77669265B7F}" sibTransId="{7B1C6149-8A97-4AE8-BD98-2A9AB77990C2}"/>
    <dgm:cxn modelId="{5B363DFA-E080-443D-939F-FD315DE9701E}" srcId="{B92FE3B1-B3A0-4627-BBB6-D99BEA387844}" destId="{4A2DA262-1096-4E75-8463-1EC2D6EDE58D}" srcOrd="1" destOrd="0" parTransId="{5976A246-00CB-4CDD-A8C6-45523081B318}" sibTransId="{88BBD89C-03D2-4B74-B766-E72627326F18}"/>
    <dgm:cxn modelId="{E8123AF1-623F-4D7B-9AB9-1E7EF9BCD9C3}" type="presParOf" srcId="{8FB263E1-268A-4104-BE56-DC84974060A8}" destId="{9B87A905-0391-4D46-884C-392FA8470F77}" srcOrd="0" destOrd="0" presId="urn:microsoft.com/office/officeart/2005/8/layout/hierarchy1"/>
    <dgm:cxn modelId="{29EEE80E-9946-4243-859D-2FA26C91800E}" type="presParOf" srcId="{9B87A905-0391-4D46-884C-392FA8470F77}" destId="{885072B1-55BB-4B2F-90ED-EFCD6524AE3B}" srcOrd="0" destOrd="0" presId="urn:microsoft.com/office/officeart/2005/8/layout/hierarchy1"/>
    <dgm:cxn modelId="{8FCEC00D-FBCD-4ABC-8775-D428C8F2C8E5}" type="presParOf" srcId="{885072B1-55BB-4B2F-90ED-EFCD6524AE3B}" destId="{359A591F-3024-4DF5-B037-52A8D6BE7CB9}" srcOrd="0" destOrd="0" presId="urn:microsoft.com/office/officeart/2005/8/layout/hierarchy1"/>
    <dgm:cxn modelId="{7A0AC422-E43A-45EB-BBF6-38925A586E5B}" type="presParOf" srcId="{885072B1-55BB-4B2F-90ED-EFCD6524AE3B}" destId="{A6D80162-5760-4EDA-B523-74DFE0E0091F}" srcOrd="1" destOrd="0" presId="urn:microsoft.com/office/officeart/2005/8/layout/hierarchy1"/>
    <dgm:cxn modelId="{16DFBCE4-90EE-45BB-8B79-5E3F959FC525}" type="presParOf" srcId="{9B87A905-0391-4D46-884C-392FA8470F77}" destId="{43496A23-8D75-46AE-9EAC-138E9246EFFF}" srcOrd="1" destOrd="0" presId="urn:microsoft.com/office/officeart/2005/8/layout/hierarchy1"/>
    <dgm:cxn modelId="{846A9BB4-A630-447C-91E6-38C55499284A}" type="presParOf" srcId="{43496A23-8D75-46AE-9EAC-138E9246EFFF}" destId="{C26A0DF2-FBC3-4C12-8CEE-213A13EB9A6E}" srcOrd="0" destOrd="0" presId="urn:microsoft.com/office/officeart/2005/8/layout/hierarchy1"/>
    <dgm:cxn modelId="{FE540A62-2C74-4C90-8F9F-407FE595DBAE}" type="presParOf" srcId="{43496A23-8D75-46AE-9EAC-138E9246EFFF}" destId="{E3ADABA8-0B7B-4A24-9A23-53BCCB845E57}" srcOrd="1" destOrd="0" presId="urn:microsoft.com/office/officeart/2005/8/layout/hierarchy1"/>
    <dgm:cxn modelId="{A8F72B04-D3F4-4B08-B1E4-7714C685ABB9}" type="presParOf" srcId="{E3ADABA8-0B7B-4A24-9A23-53BCCB845E57}" destId="{9029B5CC-2C6A-4F2E-BD49-6E12E0325362}" srcOrd="0" destOrd="0" presId="urn:microsoft.com/office/officeart/2005/8/layout/hierarchy1"/>
    <dgm:cxn modelId="{500B8BFD-0AF4-4C2C-A760-361EAF4BBF67}" type="presParOf" srcId="{9029B5CC-2C6A-4F2E-BD49-6E12E0325362}" destId="{A34D72FC-9B2D-41E4-A9B3-036F69B8E4ED}" srcOrd="0" destOrd="0" presId="urn:microsoft.com/office/officeart/2005/8/layout/hierarchy1"/>
    <dgm:cxn modelId="{4F03883B-EC00-4453-892F-6BD9ECB3DF1F}" type="presParOf" srcId="{9029B5CC-2C6A-4F2E-BD49-6E12E0325362}" destId="{F9F48643-769B-4579-9284-222C3325D27B}" srcOrd="1" destOrd="0" presId="urn:microsoft.com/office/officeart/2005/8/layout/hierarchy1"/>
    <dgm:cxn modelId="{CBA79EDA-09FA-4C89-830D-5A3AC8D85128}" type="presParOf" srcId="{E3ADABA8-0B7B-4A24-9A23-53BCCB845E57}" destId="{77C7E5AC-F5E1-43C4-8CDE-854798FECCBB}" srcOrd="1" destOrd="0" presId="urn:microsoft.com/office/officeart/2005/8/layout/hierarchy1"/>
    <dgm:cxn modelId="{974E0C86-1A7B-4DE2-BFA0-8DECCFFCAD60}" type="presParOf" srcId="{43496A23-8D75-46AE-9EAC-138E9246EFFF}" destId="{7D69C8C2-5F02-4DDA-AD50-76958011A03C}" srcOrd="2" destOrd="0" presId="urn:microsoft.com/office/officeart/2005/8/layout/hierarchy1"/>
    <dgm:cxn modelId="{60E36561-AC4D-4D65-9857-52460AACB53A}" type="presParOf" srcId="{43496A23-8D75-46AE-9EAC-138E9246EFFF}" destId="{908F0E05-3A6E-4A5B-A200-DF1EC52DC310}" srcOrd="3" destOrd="0" presId="urn:microsoft.com/office/officeart/2005/8/layout/hierarchy1"/>
    <dgm:cxn modelId="{AE42EFFF-1F74-400D-B33A-45C367DDD174}" type="presParOf" srcId="{908F0E05-3A6E-4A5B-A200-DF1EC52DC310}" destId="{BCE272DF-A385-44B7-995B-A4DC178839A3}" srcOrd="0" destOrd="0" presId="urn:microsoft.com/office/officeart/2005/8/layout/hierarchy1"/>
    <dgm:cxn modelId="{D3EF6538-9494-437A-A1F6-41EB517FDF86}" type="presParOf" srcId="{BCE272DF-A385-44B7-995B-A4DC178839A3}" destId="{3823A298-90D3-4AA1-A833-216719EBB1AE}" srcOrd="0" destOrd="0" presId="urn:microsoft.com/office/officeart/2005/8/layout/hierarchy1"/>
    <dgm:cxn modelId="{0C3BE307-08AF-4214-89DC-9FCC9CD8D382}" type="presParOf" srcId="{BCE272DF-A385-44B7-995B-A4DC178839A3}" destId="{05F1A71E-6A77-49E5-A04E-A6CEFEE38B52}" srcOrd="1" destOrd="0" presId="urn:microsoft.com/office/officeart/2005/8/layout/hierarchy1"/>
    <dgm:cxn modelId="{7CDF77F3-7CED-46B0-871A-CCB07402BDF4}" type="presParOf" srcId="{908F0E05-3A6E-4A5B-A200-DF1EC52DC310}" destId="{99E50774-4623-4A77-86FD-F0485B467B84}" srcOrd="1" destOrd="0" presId="urn:microsoft.com/office/officeart/2005/8/layout/hierarchy1"/>
    <dgm:cxn modelId="{C6F18AA0-AFBB-4375-ACFA-30EA8464C9E0}" type="presParOf" srcId="{43496A23-8D75-46AE-9EAC-138E9246EFFF}" destId="{3A0F51B2-5763-4C92-9F6F-283301236E65}" srcOrd="4" destOrd="0" presId="urn:microsoft.com/office/officeart/2005/8/layout/hierarchy1"/>
    <dgm:cxn modelId="{4F62A51E-CDBF-4B43-84DA-4411419D33CE}" type="presParOf" srcId="{43496A23-8D75-46AE-9EAC-138E9246EFFF}" destId="{F9F9D667-3166-44C0-AFCC-82658308A3C2}" srcOrd="5" destOrd="0" presId="urn:microsoft.com/office/officeart/2005/8/layout/hierarchy1"/>
    <dgm:cxn modelId="{BEF5862D-A3EB-4B69-9248-181C38480C65}" type="presParOf" srcId="{F9F9D667-3166-44C0-AFCC-82658308A3C2}" destId="{968C5C9C-D827-43A8-8E05-C4FFCE1D32C7}" srcOrd="0" destOrd="0" presId="urn:microsoft.com/office/officeart/2005/8/layout/hierarchy1"/>
    <dgm:cxn modelId="{245703AC-5EF3-479D-B2DF-CA4F764958F1}" type="presParOf" srcId="{968C5C9C-D827-43A8-8E05-C4FFCE1D32C7}" destId="{E89DC559-3656-4BD8-8E62-968DA7ED37A5}" srcOrd="0" destOrd="0" presId="urn:microsoft.com/office/officeart/2005/8/layout/hierarchy1"/>
    <dgm:cxn modelId="{601F934F-BBB5-4CB1-A30C-3D066BB6D50D}" type="presParOf" srcId="{968C5C9C-D827-43A8-8E05-C4FFCE1D32C7}" destId="{2ACB72F1-D400-4B1D-8413-447CF272EA29}" srcOrd="1" destOrd="0" presId="urn:microsoft.com/office/officeart/2005/8/layout/hierarchy1"/>
    <dgm:cxn modelId="{C2BB95C7-718D-4744-9D04-DF20F88C54F6}" type="presParOf" srcId="{F9F9D667-3166-44C0-AFCC-82658308A3C2}" destId="{7D675532-2EF3-4D92-B1FC-121B26D48BE6}" srcOrd="1" destOrd="0" presId="urn:microsoft.com/office/officeart/2005/8/layout/hierarchy1"/>
    <dgm:cxn modelId="{7EAF5358-B68F-4665-BB8D-803144E20523}" type="presParOf" srcId="{43496A23-8D75-46AE-9EAC-138E9246EFFF}" destId="{513868E0-6906-4B4F-9A86-AA1C760B778E}" srcOrd="6" destOrd="0" presId="urn:microsoft.com/office/officeart/2005/8/layout/hierarchy1"/>
    <dgm:cxn modelId="{C56C5C5F-32C5-4C6E-B427-0DEAC1D5CE86}" type="presParOf" srcId="{43496A23-8D75-46AE-9EAC-138E9246EFFF}" destId="{474FCE1D-8444-47D3-9A16-705889BDAB48}" srcOrd="7" destOrd="0" presId="urn:microsoft.com/office/officeart/2005/8/layout/hierarchy1"/>
    <dgm:cxn modelId="{CA881729-6177-4BA7-98AA-99CC511E72C6}" type="presParOf" srcId="{474FCE1D-8444-47D3-9A16-705889BDAB48}" destId="{01AFFB97-98E5-4D36-8683-22EF047C7F35}" srcOrd="0" destOrd="0" presId="urn:microsoft.com/office/officeart/2005/8/layout/hierarchy1"/>
    <dgm:cxn modelId="{983FF22F-73CA-4663-97D3-0157B953D4E3}" type="presParOf" srcId="{01AFFB97-98E5-4D36-8683-22EF047C7F35}" destId="{B89BF2DB-ECD8-4FB6-8821-2903F84D557D}" srcOrd="0" destOrd="0" presId="urn:microsoft.com/office/officeart/2005/8/layout/hierarchy1"/>
    <dgm:cxn modelId="{65A60D38-47D5-4142-871B-45257818D444}" type="presParOf" srcId="{01AFFB97-98E5-4D36-8683-22EF047C7F35}" destId="{F03EB2D7-B4F8-49D7-9B5B-F4989244757A}" srcOrd="1" destOrd="0" presId="urn:microsoft.com/office/officeart/2005/8/layout/hierarchy1"/>
    <dgm:cxn modelId="{ADE2A89E-5C29-4052-A09F-D40B3E3D3143}" type="presParOf" srcId="{474FCE1D-8444-47D3-9A16-705889BDAB48}" destId="{4EF69136-97F0-4B40-8D95-45F29B377DEB}" srcOrd="1" destOrd="0" presId="urn:microsoft.com/office/officeart/2005/8/layout/hierarchy1"/>
    <dgm:cxn modelId="{CBEC20C1-052D-48E3-9D18-28698568F0A9}" type="presParOf" srcId="{8FB263E1-268A-4104-BE56-DC84974060A8}" destId="{726DDBF7-7842-4842-97B8-8BE645B6E1E0}" srcOrd="1" destOrd="0" presId="urn:microsoft.com/office/officeart/2005/8/layout/hierarchy1"/>
    <dgm:cxn modelId="{189CA6AB-0C7F-4ACC-8470-06A683FC82C2}" type="presParOf" srcId="{726DDBF7-7842-4842-97B8-8BE645B6E1E0}" destId="{371ED453-6831-4CCC-B773-6F70FE0A3A2E}" srcOrd="0" destOrd="0" presId="urn:microsoft.com/office/officeart/2005/8/layout/hierarchy1"/>
    <dgm:cxn modelId="{CD6397B0-516B-4BA0-9576-1772050BCBE4}" type="presParOf" srcId="{371ED453-6831-4CCC-B773-6F70FE0A3A2E}" destId="{E4E01DEF-8296-4BAD-8E42-867CC76A90C5}" srcOrd="0" destOrd="0" presId="urn:microsoft.com/office/officeart/2005/8/layout/hierarchy1"/>
    <dgm:cxn modelId="{F6CA53CD-7831-48D4-9B24-25A5E68EF8FB}" type="presParOf" srcId="{371ED453-6831-4CCC-B773-6F70FE0A3A2E}" destId="{7441E459-A08B-4620-A741-A6E9572A6BE8}" srcOrd="1" destOrd="0" presId="urn:microsoft.com/office/officeart/2005/8/layout/hierarchy1"/>
    <dgm:cxn modelId="{A29B5319-9E4B-46AC-9FE8-EEF66F588F1D}" type="presParOf" srcId="{726DDBF7-7842-4842-97B8-8BE645B6E1E0}" destId="{28BDAD83-0D38-47AB-B994-4C35F70A2188}" srcOrd="1" destOrd="0" presId="urn:microsoft.com/office/officeart/2005/8/layout/hierarchy1"/>
    <dgm:cxn modelId="{914314C2-4D09-4AD7-92DD-ACDC697ADA49}" type="presParOf" srcId="{28BDAD83-0D38-47AB-B994-4C35F70A2188}" destId="{7E2B5165-DC4C-4F03-BFD0-0053543CC2B4}" srcOrd="0" destOrd="0" presId="urn:microsoft.com/office/officeart/2005/8/layout/hierarchy1"/>
    <dgm:cxn modelId="{FB3C6BA8-2DB1-4B3D-8394-BC770E1B02B7}" type="presParOf" srcId="{28BDAD83-0D38-47AB-B994-4C35F70A2188}" destId="{326CA9E0-AC81-4443-847B-560EE9725ED7}" srcOrd="1" destOrd="0" presId="urn:microsoft.com/office/officeart/2005/8/layout/hierarchy1"/>
    <dgm:cxn modelId="{FB31AB98-1903-428D-9AF3-59FD2E5CD33B}" type="presParOf" srcId="{326CA9E0-AC81-4443-847B-560EE9725ED7}" destId="{E0C84594-7063-4246-BA4C-C624C7B56D84}" srcOrd="0" destOrd="0" presId="urn:microsoft.com/office/officeart/2005/8/layout/hierarchy1"/>
    <dgm:cxn modelId="{D03D66FE-5559-43F5-8E3A-0899DD70918C}" type="presParOf" srcId="{E0C84594-7063-4246-BA4C-C624C7B56D84}" destId="{D056522F-965C-41D4-820E-7D31F8B3C7E2}" srcOrd="0" destOrd="0" presId="urn:microsoft.com/office/officeart/2005/8/layout/hierarchy1"/>
    <dgm:cxn modelId="{CAFB4CED-34EF-4F20-826B-26B8B394027D}" type="presParOf" srcId="{E0C84594-7063-4246-BA4C-C624C7B56D84}" destId="{C2A8DC23-2B47-40A0-86EE-F415F1C2C3F8}" srcOrd="1" destOrd="0" presId="urn:microsoft.com/office/officeart/2005/8/layout/hierarchy1"/>
    <dgm:cxn modelId="{F7C9B54F-E557-41D5-89D6-304B9D60EC0A}" type="presParOf" srcId="{326CA9E0-AC81-4443-847B-560EE9725ED7}" destId="{5D81814C-0E6B-403B-8EAB-0E25AB1FB8B1}" srcOrd="1" destOrd="0" presId="urn:microsoft.com/office/officeart/2005/8/layout/hierarchy1"/>
    <dgm:cxn modelId="{93EF3217-AC6F-45FE-8DFD-9630F6F9548D}" type="presParOf" srcId="{28BDAD83-0D38-47AB-B994-4C35F70A2188}" destId="{4255DCFB-B009-429E-8319-CFCA183B5A06}" srcOrd="2" destOrd="0" presId="urn:microsoft.com/office/officeart/2005/8/layout/hierarchy1"/>
    <dgm:cxn modelId="{84D7EA2A-E199-4DD9-896E-76BCE3D06662}" type="presParOf" srcId="{28BDAD83-0D38-47AB-B994-4C35F70A2188}" destId="{5B4E9A5C-7DDA-4901-8DFF-C8CF56569023}" srcOrd="3" destOrd="0" presId="urn:microsoft.com/office/officeart/2005/8/layout/hierarchy1"/>
    <dgm:cxn modelId="{FD1767A6-1101-4313-99CE-9102106EF891}" type="presParOf" srcId="{5B4E9A5C-7DDA-4901-8DFF-C8CF56569023}" destId="{73E5B122-9794-49A9-8F8F-77D0EBCD2EBE}" srcOrd="0" destOrd="0" presId="urn:microsoft.com/office/officeart/2005/8/layout/hierarchy1"/>
    <dgm:cxn modelId="{58695104-4EA0-44C9-9C82-C8DA75F11D07}" type="presParOf" srcId="{73E5B122-9794-49A9-8F8F-77D0EBCD2EBE}" destId="{90A6E885-EFB1-4679-A6EA-5859A82AE839}" srcOrd="0" destOrd="0" presId="urn:microsoft.com/office/officeart/2005/8/layout/hierarchy1"/>
    <dgm:cxn modelId="{78698094-5307-44E6-9EF6-AE6DF955C658}" type="presParOf" srcId="{73E5B122-9794-49A9-8F8F-77D0EBCD2EBE}" destId="{959075EE-4E7B-49D1-BA07-AF290249F843}" srcOrd="1" destOrd="0" presId="urn:microsoft.com/office/officeart/2005/8/layout/hierarchy1"/>
    <dgm:cxn modelId="{DDE69B5B-77D4-4AD1-8AE7-E80A9207AA1A}" type="presParOf" srcId="{5B4E9A5C-7DDA-4901-8DFF-C8CF56569023}" destId="{5E983D9C-BD63-4B97-B353-136EDBB714E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62920D-830C-4BE5-8AEA-9A7041C68084}">
      <dsp:nvSpPr>
        <dsp:cNvPr id="0" name=""/>
        <dsp:cNvSpPr/>
      </dsp:nvSpPr>
      <dsp:spPr>
        <a:xfrm>
          <a:off x="1963800" y="500876"/>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BA3F0E-D561-4593-ABC4-43F58FEB5A97}">
      <dsp:nvSpPr>
        <dsp:cNvPr id="0" name=""/>
        <dsp:cNvSpPr/>
      </dsp:nvSpPr>
      <dsp:spPr>
        <a:xfrm>
          <a:off x="559800" y="2156908"/>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b="1"/>
          </a:pPr>
          <a:r>
            <a:rPr lang="fr-CH" sz="3600" b="1" i="0" kern="1200" dirty="0"/>
            <a:t>Production d'énergie</a:t>
          </a:r>
          <a:endParaRPr lang="en-US" sz="3600" kern="1200" dirty="0"/>
        </a:p>
      </dsp:txBody>
      <dsp:txXfrm>
        <a:off x="559800" y="2156908"/>
        <a:ext cx="4320000" cy="648000"/>
      </dsp:txXfrm>
    </dsp:sp>
    <dsp:sp modelId="{743D1B2C-9F9D-4760-ACFB-A85D35CEC1F9}">
      <dsp:nvSpPr>
        <dsp:cNvPr id="0" name=""/>
        <dsp:cNvSpPr/>
      </dsp:nvSpPr>
      <dsp:spPr>
        <a:xfrm>
          <a:off x="559800" y="2871900"/>
          <a:ext cx="4320000" cy="978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fr-CH" sz="1700" b="0" i="0" kern="1200" dirty="0"/>
            <a:t>Centrales nucléaires</a:t>
          </a:r>
        </a:p>
        <a:p>
          <a:pPr marL="0" lvl="0" indent="0" algn="ctr" defTabSz="755650">
            <a:lnSpc>
              <a:spcPct val="100000"/>
            </a:lnSpc>
            <a:spcBef>
              <a:spcPct val="0"/>
            </a:spcBef>
            <a:spcAft>
              <a:spcPct val="35000"/>
            </a:spcAft>
            <a:buNone/>
          </a:pPr>
          <a:r>
            <a:rPr lang="fr-CH" sz="1700" b="0" i="0" kern="1200" dirty="0"/>
            <a:t>(énergie «décarbonée»)</a:t>
          </a:r>
        </a:p>
      </dsp:txBody>
      <dsp:txXfrm>
        <a:off x="559800" y="2871900"/>
        <a:ext cx="4320000" cy="978561"/>
      </dsp:txXfrm>
    </dsp:sp>
    <dsp:sp modelId="{E46AACB4-282E-4B37-B476-653EB7215FAA}">
      <dsp:nvSpPr>
        <dsp:cNvPr id="0" name=""/>
        <dsp:cNvSpPr/>
      </dsp:nvSpPr>
      <dsp:spPr>
        <a:xfrm>
          <a:off x="7039800" y="500876"/>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4B449C5-ADDD-4974-9155-9664B40C1D63}">
      <dsp:nvSpPr>
        <dsp:cNvPr id="0" name=""/>
        <dsp:cNvSpPr/>
      </dsp:nvSpPr>
      <dsp:spPr>
        <a:xfrm>
          <a:off x="5635800" y="2156908"/>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b="1"/>
          </a:pPr>
          <a:r>
            <a:rPr lang="fr-CH" sz="3600" b="1" i="0" kern="1200" dirty="0"/>
            <a:t>Médecine</a:t>
          </a:r>
          <a:endParaRPr lang="en-US" sz="3600" kern="1200" dirty="0"/>
        </a:p>
      </dsp:txBody>
      <dsp:txXfrm>
        <a:off x="5635800" y="2156908"/>
        <a:ext cx="4320000" cy="648000"/>
      </dsp:txXfrm>
    </dsp:sp>
    <dsp:sp modelId="{BAC38DA3-92BA-4435-8BE7-894513A76FCB}">
      <dsp:nvSpPr>
        <dsp:cNvPr id="0" name=""/>
        <dsp:cNvSpPr/>
      </dsp:nvSpPr>
      <dsp:spPr>
        <a:xfrm>
          <a:off x="5635800" y="2871900"/>
          <a:ext cx="4320000" cy="978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fr-CH" sz="1700" b="0" i="0" kern="1200" dirty="0"/>
            <a:t>Médecine nucléaire</a:t>
          </a:r>
        </a:p>
        <a:p>
          <a:pPr marL="0" lvl="0" indent="0" algn="ctr" defTabSz="755650">
            <a:lnSpc>
              <a:spcPct val="100000"/>
            </a:lnSpc>
            <a:spcBef>
              <a:spcPct val="0"/>
            </a:spcBef>
            <a:spcAft>
              <a:spcPct val="35000"/>
            </a:spcAft>
            <a:buNone/>
          </a:pPr>
          <a:r>
            <a:rPr lang="fr-CH" sz="1700" b="0" i="0" kern="1200" dirty="0"/>
            <a:t>Radiodiagnostic</a:t>
          </a:r>
          <a:endParaRPr lang="en-US" sz="1700" b="0" kern="1200" dirty="0"/>
        </a:p>
        <a:p>
          <a:pPr marL="0" lvl="0" indent="0" algn="ctr" defTabSz="755650">
            <a:lnSpc>
              <a:spcPct val="100000"/>
            </a:lnSpc>
            <a:spcBef>
              <a:spcPct val="0"/>
            </a:spcBef>
            <a:spcAft>
              <a:spcPct val="35000"/>
            </a:spcAft>
            <a:buNone/>
          </a:pPr>
          <a:r>
            <a:rPr lang="fr-CH" sz="1700" b="0" i="0" kern="1200" dirty="0"/>
            <a:t>Radiothérapie</a:t>
          </a:r>
        </a:p>
      </dsp:txBody>
      <dsp:txXfrm>
        <a:off x="5635800" y="2871900"/>
        <a:ext cx="4320000" cy="9785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7E8A3-C063-4E23-ADEB-9B2CA24CB206}">
      <dsp:nvSpPr>
        <dsp:cNvPr id="0" name=""/>
        <dsp:cNvSpPr/>
      </dsp:nvSpPr>
      <dsp:spPr>
        <a:xfrm>
          <a:off x="1963800" y="500876"/>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FD51245-27BA-42CA-A2DC-E38B8BFEF538}">
      <dsp:nvSpPr>
        <dsp:cNvPr id="0" name=""/>
        <dsp:cNvSpPr/>
      </dsp:nvSpPr>
      <dsp:spPr>
        <a:xfrm>
          <a:off x="559800" y="2156908"/>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b="1"/>
          </a:pPr>
          <a:r>
            <a:rPr lang="fr-CH" sz="3200" b="1" i="0" kern="1200" dirty="0"/>
            <a:t>Recherche scientifique</a:t>
          </a:r>
          <a:endParaRPr lang="en-US" sz="3200" kern="1200" dirty="0"/>
        </a:p>
      </dsp:txBody>
      <dsp:txXfrm>
        <a:off x="559800" y="2156908"/>
        <a:ext cx="4320000" cy="648000"/>
      </dsp:txXfrm>
    </dsp:sp>
    <dsp:sp modelId="{58F804A1-1B71-4F2E-937F-442FE99E5D6A}">
      <dsp:nvSpPr>
        <dsp:cNvPr id="0" name=""/>
        <dsp:cNvSpPr/>
      </dsp:nvSpPr>
      <dsp:spPr>
        <a:xfrm>
          <a:off x="559800" y="2871900"/>
          <a:ext cx="4320000" cy="978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fr-CH" sz="1700" b="0" i="0" kern="1200" dirty="0"/>
            <a:t>Datation au carbone-14</a:t>
          </a:r>
          <a:endParaRPr lang="en-US" sz="1700" kern="1200" dirty="0"/>
        </a:p>
        <a:p>
          <a:pPr marL="0" lvl="0" indent="0" algn="ctr" defTabSz="755650">
            <a:lnSpc>
              <a:spcPct val="100000"/>
            </a:lnSpc>
            <a:spcBef>
              <a:spcPct val="0"/>
            </a:spcBef>
            <a:spcAft>
              <a:spcPct val="35000"/>
            </a:spcAft>
            <a:buNone/>
          </a:pPr>
          <a:r>
            <a:rPr lang="fr-CH" sz="1700" b="0" i="0" kern="1200" dirty="0"/>
            <a:t>Traçage (Biologie)</a:t>
          </a:r>
          <a:endParaRPr lang="en-US" sz="1700" kern="1200" dirty="0"/>
        </a:p>
      </dsp:txBody>
      <dsp:txXfrm>
        <a:off x="559800" y="2871900"/>
        <a:ext cx="4320000" cy="978561"/>
      </dsp:txXfrm>
    </dsp:sp>
    <dsp:sp modelId="{D26FFE21-6EB5-4910-94A8-7D7558CEBDC3}">
      <dsp:nvSpPr>
        <dsp:cNvPr id="0" name=""/>
        <dsp:cNvSpPr/>
      </dsp:nvSpPr>
      <dsp:spPr>
        <a:xfrm>
          <a:off x="7039800" y="500876"/>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E0B0071-4827-4EF9-B9E4-5ED83A0BD559}">
      <dsp:nvSpPr>
        <dsp:cNvPr id="0" name=""/>
        <dsp:cNvSpPr/>
      </dsp:nvSpPr>
      <dsp:spPr>
        <a:xfrm>
          <a:off x="5635800" y="2156908"/>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b="1"/>
          </a:pPr>
          <a:r>
            <a:rPr lang="fr-CH" sz="3200" b="1" i="0" kern="1200" dirty="0"/>
            <a:t>Applications industrielles</a:t>
          </a:r>
          <a:endParaRPr lang="en-US" sz="3200" kern="1200" dirty="0"/>
        </a:p>
      </dsp:txBody>
      <dsp:txXfrm>
        <a:off x="5635800" y="2156908"/>
        <a:ext cx="4320000" cy="648000"/>
      </dsp:txXfrm>
    </dsp:sp>
    <dsp:sp modelId="{1380CB92-34C1-49CB-853A-AE7D2CBF4936}">
      <dsp:nvSpPr>
        <dsp:cNvPr id="0" name=""/>
        <dsp:cNvSpPr/>
      </dsp:nvSpPr>
      <dsp:spPr>
        <a:xfrm>
          <a:off x="5635800" y="2871900"/>
          <a:ext cx="4320000" cy="978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fr-CH" sz="1700" b="0" i="0" kern="1200" dirty="0"/>
            <a:t>Inspection de soudures et de matériaux</a:t>
          </a:r>
        </a:p>
        <a:p>
          <a:pPr marL="0" lvl="0" indent="0" algn="ctr" defTabSz="755650">
            <a:lnSpc>
              <a:spcPct val="100000"/>
            </a:lnSpc>
            <a:spcBef>
              <a:spcPct val="0"/>
            </a:spcBef>
            <a:spcAft>
              <a:spcPct val="35000"/>
            </a:spcAft>
            <a:buNone/>
          </a:pPr>
          <a:r>
            <a:rPr lang="fr-CH" sz="1700" b="0" i="0" kern="1200" dirty="0"/>
            <a:t>Mesure de l'humidité des sols</a:t>
          </a:r>
        </a:p>
        <a:p>
          <a:pPr marL="0" lvl="0" indent="0" algn="ctr" defTabSz="755650">
            <a:lnSpc>
              <a:spcPct val="100000"/>
            </a:lnSpc>
            <a:spcBef>
              <a:spcPct val="0"/>
            </a:spcBef>
            <a:spcAft>
              <a:spcPct val="35000"/>
            </a:spcAft>
            <a:buNone/>
          </a:pPr>
          <a:r>
            <a:rPr lang="fr-CH" sz="1700" b="0" i="0" kern="1200" dirty="0"/>
            <a:t>Stérilisation des aliments</a:t>
          </a:r>
        </a:p>
      </dsp:txBody>
      <dsp:txXfrm>
        <a:off x="5635800" y="2871900"/>
        <a:ext cx="4320000" cy="978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FAC6D-D92F-4E9A-9A3C-985354B614C5}">
      <dsp:nvSpPr>
        <dsp:cNvPr id="0" name=""/>
        <dsp:cNvSpPr/>
      </dsp:nvSpPr>
      <dsp:spPr>
        <a:xfrm>
          <a:off x="1963800" y="501529"/>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47AAF1C-F59B-4F58-A33E-70F542B6BB1C}">
      <dsp:nvSpPr>
        <dsp:cNvPr id="0" name=""/>
        <dsp:cNvSpPr/>
      </dsp:nvSpPr>
      <dsp:spPr>
        <a:xfrm>
          <a:off x="559800" y="2157505"/>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b="1"/>
          </a:pPr>
          <a:r>
            <a:rPr lang="fr-CH" sz="3600" b="1" i="0" kern="1200" dirty="0"/>
            <a:t>Agriculture</a:t>
          </a:r>
          <a:endParaRPr lang="en-US" sz="3600" kern="1200" dirty="0"/>
        </a:p>
      </dsp:txBody>
      <dsp:txXfrm>
        <a:off x="559800" y="2157505"/>
        <a:ext cx="4320000" cy="648000"/>
      </dsp:txXfrm>
    </dsp:sp>
    <dsp:sp modelId="{C438669B-FB8D-4F8E-9655-C3215ACDC872}">
      <dsp:nvSpPr>
        <dsp:cNvPr id="0" name=""/>
        <dsp:cNvSpPr/>
      </dsp:nvSpPr>
      <dsp:spPr>
        <a:xfrm>
          <a:off x="559800" y="2872471"/>
          <a:ext cx="4320000" cy="977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fr-CH" sz="1700" b="0" i="0" kern="1200" dirty="0"/>
            <a:t>Plantes: mutations et nouvelles variétés</a:t>
          </a:r>
        </a:p>
        <a:p>
          <a:pPr marL="0" lvl="0" indent="0" algn="ctr" defTabSz="755650">
            <a:lnSpc>
              <a:spcPct val="100000"/>
            </a:lnSpc>
            <a:spcBef>
              <a:spcPct val="0"/>
            </a:spcBef>
            <a:spcAft>
              <a:spcPct val="35000"/>
            </a:spcAft>
            <a:buNone/>
          </a:pPr>
          <a:r>
            <a:rPr lang="fr-CH" sz="1700" b="0" i="0" kern="1200" dirty="0"/>
            <a:t>Contrôle des insectes nuisibles (stérilisation)</a:t>
          </a:r>
        </a:p>
        <a:p>
          <a:pPr marL="0" lvl="0" indent="0" algn="ctr" defTabSz="755650">
            <a:lnSpc>
              <a:spcPct val="100000"/>
            </a:lnSpc>
            <a:spcBef>
              <a:spcPct val="0"/>
            </a:spcBef>
            <a:spcAft>
              <a:spcPct val="35000"/>
            </a:spcAft>
            <a:buNone/>
          </a:pPr>
          <a:endParaRPr lang="fr-CH" sz="1700" b="0" i="0" kern="1200" dirty="0"/>
        </a:p>
      </dsp:txBody>
      <dsp:txXfrm>
        <a:off x="559800" y="2872471"/>
        <a:ext cx="4320000" cy="977336"/>
      </dsp:txXfrm>
    </dsp:sp>
    <dsp:sp modelId="{FC60D2FC-6DFB-458B-AACF-CF782C452CF5}">
      <dsp:nvSpPr>
        <dsp:cNvPr id="0" name=""/>
        <dsp:cNvSpPr/>
      </dsp:nvSpPr>
      <dsp:spPr>
        <a:xfrm>
          <a:off x="7039800" y="501529"/>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ECED3AD-CC7E-47A2-BBBB-B3F99F7837E0}">
      <dsp:nvSpPr>
        <dsp:cNvPr id="0" name=""/>
        <dsp:cNvSpPr/>
      </dsp:nvSpPr>
      <dsp:spPr>
        <a:xfrm>
          <a:off x="5635800" y="2157505"/>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b="1"/>
          </a:pPr>
          <a:r>
            <a:rPr lang="fr-CH" sz="3600" b="1" i="0" kern="1200" dirty="0"/>
            <a:t>Environnement</a:t>
          </a:r>
          <a:endParaRPr lang="en-US" sz="3600" kern="1200" dirty="0"/>
        </a:p>
      </dsp:txBody>
      <dsp:txXfrm>
        <a:off x="5635800" y="2157505"/>
        <a:ext cx="4320000" cy="648000"/>
      </dsp:txXfrm>
    </dsp:sp>
    <dsp:sp modelId="{108D4E3B-C5D1-4496-92CB-A2F205828652}">
      <dsp:nvSpPr>
        <dsp:cNvPr id="0" name=""/>
        <dsp:cNvSpPr/>
      </dsp:nvSpPr>
      <dsp:spPr>
        <a:xfrm>
          <a:off x="5635800" y="2872471"/>
          <a:ext cx="4320000" cy="977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fr-CH" sz="1700" b="0" i="0" kern="1200" dirty="0"/>
            <a:t>Traçages:</a:t>
          </a:r>
        </a:p>
        <a:p>
          <a:pPr marL="0" lvl="0" indent="0" algn="ctr" defTabSz="755650">
            <a:lnSpc>
              <a:spcPct val="100000"/>
            </a:lnSpc>
            <a:spcBef>
              <a:spcPct val="0"/>
            </a:spcBef>
            <a:spcAft>
              <a:spcPct val="35000"/>
            </a:spcAft>
            <a:buNone/>
          </a:pPr>
          <a:r>
            <a:rPr lang="fr-CH" sz="1700" b="0" i="0" kern="1200" dirty="0"/>
            <a:t>Étude des mouvements d’eau</a:t>
          </a:r>
        </a:p>
        <a:p>
          <a:pPr marL="0" lvl="0" indent="0" algn="ctr" defTabSz="755650">
            <a:lnSpc>
              <a:spcPct val="100000"/>
            </a:lnSpc>
            <a:spcBef>
              <a:spcPct val="0"/>
            </a:spcBef>
            <a:spcAft>
              <a:spcPct val="35000"/>
            </a:spcAft>
            <a:buNone/>
          </a:pPr>
          <a:r>
            <a:rPr lang="fr-CH" sz="1700" b="0" i="0" kern="1200" dirty="0"/>
            <a:t>Étude des processus écologique</a:t>
          </a:r>
          <a:endParaRPr lang="en-US" sz="1700" kern="1200" dirty="0"/>
        </a:p>
      </dsp:txBody>
      <dsp:txXfrm>
        <a:off x="5635800" y="2872471"/>
        <a:ext cx="4320000" cy="9773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FFD46C-23F1-402E-B67D-C5947BEB3DA8}">
      <dsp:nvSpPr>
        <dsp:cNvPr id="0" name=""/>
        <dsp:cNvSpPr/>
      </dsp:nvSpPr>
      <dsp:spPr>
        <a:xfrm>
          <a:off x="6654440" y="1423016"/>
          <a:ext cx="1368664" cy="651359"/>
        </a:xfrm>
        <a:custGeom>
          <a:avLst/>
          <a:gdLst/>
          <a:ahLst/>
          <a:cxnLst/>
          <a:rect l="0" t="0" r="0" b="0"/>
          <a:pathLst>
            <a:path>
              <a:moveTo>
                <a:pt x="0" y="0"/>
              </a:moveTo>
              <a:lnTo>
                <a:pt x="0" y="443882"/>
              </a:lnTo>
              <a:lnTo>
                <a:pt x="1368664" y="443882"/>
              </a:lnTo>
              <a:lnTo>
                <a:pt x="1368664" y="6513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E15680-11D8-4D27-BBE6-65413D9E3012}">
      <dsp:nvSpPr>
        <dsp:cNvPr id="0" name=""/>
        <dsp:cNvSpPr/>
      </dsp:nvSpPr>
      <dsp:spPr>
        <a:xfrm>
          <a:off x="5285775" y="1423016"/>
          <a:ext cx="1368664" cy="651359"/>
        </a:xfrm>
        <a:custGeom>
          <a:avLst/>
          <a:gdLst/>
          <a:ahLst/>
          <a:cxnLst/>
          <a:rect l="0" t="0" r="0" b="0"/>
          <a:pathLst>
            <a:path>
              <a:moveTo>
                <a:pt x="1368664" y="0"/>
              </a:moveTo>
              <a:lnTo>
                <a:pt x="1368664" y="443882"/>
              </a:lnTo>
              <a:lnTo>
                <a:pt x="0" y="443882"/>
              </a:lnTo>
              <a:lnTo>
                <a:pt x="0" y="6513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C19711-AB2A-468E-B5D7-E0850751A7B8}">
      <dsp:nvSpPr>
        <dsp:cNvPr id="0" name=""/>
        <dsp:cNvSpPr/>
      </dsp:nvSpPr>
      <dsp:spPr>
        <a:xfrm>
          <a:off x="2502727" y="1423016"/>
          <a:ext cx="91440" cy="651359"/>
        </a:xfrm>
        <a:custGeom>
          <a:avLst/>
          <a:gdLst/>
          <a:ahLst/>
          <a:cxnLst/>
          <a:rect l="0" t="0" r="0" b="0"/>
          <a:pathLst>
            <a:path>
              <a:moveTo>
                <a:pt x="45720" y="0"/>
              </a:moveTo>
              <a:lnTo>
                <a:pt x="45720" y="6513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D47A5D-1B17-4C97-81F3-79121212C1BD}">
      <dsp:nvSpPr>
        <dsp:cNvPr id="0" name=""/>
        <dsp:cNvSpPr/>
      </dsp:nvSpPr>
      <dsp:spPr>
        <a:xfrm>
          <a:off x="1428630" y="850"/>
          <a:ext cx="2239632" cy="1422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C91147-378A-48AD-B96F-6EA36702D2CA}">
      <dsp:nvSpPr>
        <dsp:cNvPr id="0" name=""/>
        <dsp:cNvSpPr/>
      </dsp:nvSpPr>
      <dsp:spPr>
        <a:xfrm>
          <a:off x="1677479" y="237255"/>
          <a:ext cx="2239632" cy="1422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CH" sz="2100" b="1" i="0" kern="1200" dirty="0"/>
            <a:t>Centrales nucléaires</a:t>
          </a:r>
          <a:endParaRPr lang="en-US" sz="2100" kern="1200" dirty="0"/>
        </a:p>
      </dsp:txBody>
      <dsp:txXfrm>
        <a:off x="1719133" y="278909"/>
        <a:ext cx="2156324" cy="1338858"/>
      </dsp:txXfrm>
    </dsp:sp>
    <dsp:sp modelId="{F08FB12F-D7CE-431C-B275-BFC384F7D890}">
      <dsp:nvSpPr>
        <dsp:cNvPr id="0" name=""/>
        <dsp:cNvSpPr/>
      </dsp:nvSpPr>
      <dsp:spPr>
        <a:xfrm>
          <a:off x="1428630" y="2074376"/>
          <a:ext cx="2239632" cy="1422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19B2BA-7154-4C37-B405-B9C9B908738B}">
      <dsp:nvSpPr>
        <dsp:cNvPr id="0" name=""/>
        <dsp:cNvSpPr/>
      </dsp:nvSpPr>
      <dsp:spPr>
        <a:xfrm>
          <a:off x="1677479" y="2310782"/>
          <a:ext cx="2239632" cy="1422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CH" sz="2100" b="0" i="0" kern="1200" dirty="0"/>
            <a:t>Rejets gazeux et liquides</a:t>
          </a:r>
          <a:endParaRPr lang="en-US" sz="2100" kern="1200" dirty="0"/>
        </a:p>
      </dsp:txBody>
      <dsp:txXfrm>
        <a:off x="1719133" y="2352436"/>
        <a:ext cx="2156324" cy="1338858"/>
      </dsp:txXfrm>
    </dsp:sp>
    <dsp:sp modelId="{7F622B59-E5A0-4E33-A23D-18B455C6F1C0}">
      <dsp:nvSpPr>
        <dsp:cNvPr id="0" name=""/>
        <dsp:cNvSpPr/>
      </dsp:nvSpPr>
      <dsp:spPr>
        <a:xfrm>
          <a:off x="5534624" y="850"/>
          <a:ext cx="2239632" cy="1422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988142-94D7-44A2-A05D-7AAADDD92037}">
      <dsp:nvSpPr>
        <dsp:cNvPr id="0" name=""/>
        <dsp:cNvSpPr/>
      </dsp:nvSpPr>
      <dsp:spPr>
        <a:xfrm>
          <a:off x="5783472" y="237255"/>
          <a:ext cx="2239632" cy="1422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CH" sz="2100" b="1" i="0" kern="1200" dirty="0"/>
            <a:t>Installations de recherche</a:t>
          </a:r>
          <a:endParaRPr lang="en-US" sz="2100" kern="1200" dirty="0"/>
        </a:p>
      </dsp:txBody>
      <dsp:txXfrm>
        <a:off x="5825126" y="278909"/>
        <a:ext cx="2156324" cy="1338858"/>
      </dsp:txXfrm>
    </dsp:sp>
    <dsp:sp modelId="{CEE402B0-F0BA-48DF-93D6-D37C0DE341DC}">
      <dsp:nvSpPr>
        <dsp:cNvPr id="0" name=""/>
        <dsp:cNvSpPr/>
      </dsp:nvSpPr>
      <dsp:spPr>
        <a:xfrm>
          <a:off x="4165959" y="2074376"/>
          <a:ext cx="2239632" cy="1422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8D275C-2901-404D-B0C3-A1A73C12ED6D}">
      <dsp:nvSpPr>
        <dsp:cNvPr id="0" name=""/>
        <dsp:cNvSpPr/>
      </dsp:nvSpPr>
      <dsp:spPr>
        <a:xfrm>
          <a:off x="4414807" y="2310782"/>
          <a:ext cx="2239632" cy="1422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CH" sz="2100" b="0" i="0" kern="1200" dirty="0"/>
            <a:t>Accélérateurs de particules</a:t>
          </a:r>
          <a:endParaRPr lang="en-US" sz="2100" kern="1200" dirty="0"/>
        </a:p>
      </dsp:txBody>
      <dsp:txXfrm>
        <a:off x="4456461" y="2352436"/>
        <a:ext cx="2156324" cy="1338858"/>
      </dsp:txXfrm>
    </dsp:sp>
    <dsp:sp modelId="{AFBE0C64-2D48-4B4D-8C68-480C92CEC9A5}">
      <dsp:nvSpPr>
        <dsp:cNvPr id="0" name=""/>
        <dsp:cNvSpPr/>
      </dsp:nvSpPr>
      <dsp:spPr>
        <a:xfrm>
          <a:off x="6903288" y="2074376"/>
          <a:ext cx="2239632" cy="1422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848732-CA44-4FE4-B413-7E259CAF4A61}">
      <dsp:nvSpPr>
        <dsp:cNvPr id="0" name=""/>
        <dsp:cNvSpPr/>
      </dsp:nvSpPr>
      <dsp:spPr>
        <a:xfrm>
          <a:off x="7152136" y="2310782"/>
          <a:ext cx="2239632" cy="1422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CH" sz="2100" b="0" i="0" kern="1200" dirty="0"/>
            <a:t>Réacteurs de recherche universitaires ou gouvernementaux</a:t>
          </a:r>
          <a:endParaRPr lang="en-US" sz="2100" kern="1200" dirty="0"/>
        </a:p>
      </dsp:txBody>
      <dsp:txXfrm>
        <a:off x="7193790" y="2352436"/>
        <a:ext cx="2156324" cy="13388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5DCFB-B009-429E-8319-CFCA183B5A06}">
      <dsp:nvSpPr>
        <dsp:cNvPr id="0" name=""/>
        <dsp:cNvSpPr/>
      </dsp:nvSpPr>
      <dsp:spPr>
        <a:xfrm>
          <a:off x="8988381" y="1570035"/>
          <a:ext cx="915348" cy="435622"/>
        </a:xfrm>
        <a:custGeom>
          <a:avLst/>
          <a:gdLst/>
          <a:ahLst/>
          <a:cxnLst/>
          <a:rect l="0" t="0" r="0" b="0"/>
          <a:pathLst>
            <a:path>
              <a:moveTo>
                <a:pt x="0" y="0"/>
              </a:moveTo>
              <a:lnTo>
                <a:pt x="0" y="296864"/>
              </a:lnTo>
              <a:lnTo>
                <a:pt x="915348" y="296864"/>
              </a:lnTo>
              <a:lnTo>
                <a:pt x="915348" y="4356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2B5165-DC4C-4F03-BFD0-0053543CC2B4}">
      <dsp:nvSpPr>
        <dsp:cNvPr id="0" name=""/>
        <dsp:cNvSpPr/>
      </dsp:nvSpPr>
      <dsp:spPr>
        <a:xfrm>
          <a:off x="8073032" y="1570035"/>
          <a:ext cx="915348" cy="435622"/>
        </a:xfrm>
        <a:custGeom>
          <a:avLst/>
          <a:gdLst/>
          <a:ahLst/>
          <a:cxnLst/>
          <a:rect l="0" t="0" r="0" b="0"/>
          <a:pathLst>
            <a:path>
              <a:moveTo>
                <a:pt x="915348" y="0"/>
              </a:moveTo>
              <a:lnTo>
                <a:pt x="915348" y="296864"/>
              </a:lnTo>
              <a:lnTo>
                <a:pt x="0" y="296864"/>
              </a:lnTo>
              <a:lnTo>
                <a:pt x="0" y="4356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3868E0-6906-4B4F-9A86-AA1C760B778E}">
      <dsp:nvSpPr>
        <dsp:cNvPr id="0" name=""/>
        <dsp:cNvSpPr/>
      </dsp:nvSpPr>
      <dsp:spPr>
        <a:xfrm>
          <a:off x="3496288" y="1570035"/>
          <a:ext cx="2746046" cy="435622"/>
        </a:xfrm>
        <a:custGeom>
          <a:avLst/>
          <a:gdLst/>
          <a:ahLst/>
          <a:cxnLst/>
          <a:rect l="0" t="0" r="0" b="0"/>
          <a:pathLst>
            <a:path>
              <a:moveTo>
                <a:pt x="0" y="0"/>
              </a:moveTo>
              <a:lnTo>
                <a:pt x="0" y="296864"/>
              </a:lnTo>
              <a:lnTo>
                <a:pt x="2746046" y="296864"/>
              </a:lnTo>
              <a:lnTo>
                <a:pt x="2746046" y="4356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0F51B2-5763-4C92-9F6F-283301236E65}">
      <dsp:nvSpPr>
        <dsp:cNvPr id="0" name=""/>
        <dsp:cNvSpPr/>
      </dsp:nvSpPr>
      <dsp:spPr>
        <a:xfrm>
          <a:off x="3496288" y="1570035"/>
          <a:ext cx="915348" cy="435622"/>
        </a:xfrm>
        <a:custGeom>
          <a:avLst/>
          <a:gdLst/>
          <a:ahLst/>
          <a:cxnLst/>
          <a:rect l="0" t="0" r="0" b="0"/>
          <a:pathLst>
            <a:path>
              <a:moveTo>
                <a:pt x="0" y="0"/>
              </a:moveTo>
              <a:lnTo>
                <a:pt x="0" y="296864"/>
              </a:lnTo>
              <a:lnTo>
                <a:pt x="915348" y="296864"/>
              </a:lnTo>
              <a:lnTo>
                <a:pt x="915348" y="4356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69C8C2-5F02-4DDA-AD50-76958011A03C}">
      <dsp:nvSpPr>
        <dsp:cNvPr id="0" name=""/>
        <dsp:cNvSpPr/>
      </dsp:nvSpPr>
      <dsp:spPr>
        <a:xfrm>
          <a:off x="2580940" y="1570035"/>
          <a:ext cx="915348" cy="435622"/>
        </a:xfrm>
        <a:custGeom>
          <a:avLst/>
          <a:gdLst/>
          <a:ahLst/>
          <a:cxnLst/>
          <a:rect l="0" t="0" r="0" b="0"/>
          <a:pathLst>
            <a:path>
              <a:moveTo>
                <a:pt x="915348" y="0"/>
              </a:moveTo>
              <a:lnTo>
                <a:pt x="915348" y="296864"/>
              </a:lnTo>
              <a:lnTo>
                <a:pt x="0" y="296864"/>
              </a:lnTo>
              <a:lnTo>
                <a:pt x="0" y="4356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6A0DF2-FBC3-4C12-8CEE-213A13EB9A6E}">
      <dsp:nvSpPr>
        <dsp:cNvPr id="0" name=""/>
        <dsp:cNvSpPr/>
      </dsp:nvSpPr>
      <dsp:spPr>
        <a:xfrm>
          <a:off x="750242" y="1570035"/>
          <a:ext cx="2746046" cy="435622"/>
        </a:xfrm>
        <a:custGeom>
          <a:avLst/>
          <a:gdLst/>
          <a:ahLst/>
          <a:cxnLst/>
          <a:rect l="0" t="0" r="0" b="0"/>
          <a:pathLst>
            <a:path>
              <a:moveTo>
                <a:pt x="2746046" y="0"/>
              </a:moveTo>
              <a:lnTo>
                <a:pt x="2746046" y="296864"/>
              </a:lnTo>
              <a:lnTo>
                <a:pt x="0" y="296864"/>
              </a:lnTo>
              <a:lnTo>
                <a:pt x="0" y="4356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9A591F-3024-4DF5-B037-52A8D6BE7CB9}">
      <dsp:nvSpPr>
        <dsp:cNvPr id="0" name=""/>
        <dsp:cNvSpPr/>
      </dsp:nvSpPr>
      <dsp:spPr>
        <a:xfrm>
          <a:off x="2747367" y="618904"/>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D80162-5760-4EDA-B523-74DFE0E0091F}">
      <dsp:nvSpPr>
        <dsp:cNvPr id="0" name=""/>
        <dsp:cNvSpPr/>
      </dsp:nvSpPr>
      <dsp:spPr>
        <a:xfrm>
          <a:off x="2913794" y="777010"/>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1" i="0" kern="1200" dirty="0"/>
            <a:t>Industries</a:t>
          </a:r>
          <a:endParaRPr lang="en-US" sz="900" kern="1200" dirty="0"/>
        </a:p>
      </dsp:txBody>
      <dsp:txXfrm>
        <a:off x="2941652" y="804868"/>
        <a:ext cx="1442127" cy="895414"/>
      </dsp:txXfrm>
    </dsp:sp>
    <dsp:sp modelId="{A34D72FC-9B2D-41E4-A9B3-036F69B8E4ED}">
      <dsp:nvSpPr>
        <dsp:cNvPr id="0" name=""/>
        <dsp:cNvSpPr/>
      </dsp:nvSpPr>
      <dsp:spPr>
        <a:xfrm>
          <a:off x="1320" y="2005658"/>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F48643-769B-4579-9284-222C3325D27B}">
      <dsp:nvSpPr>
        <dsp:cNvPr id="0" name=""/>
        <dsp:cNvSpPr/>
      </dsp:nvSpPr>
      <dsp:spPr>
        <a:xfrm>
          <a:off x="167747" y="2163763"/>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0" i="0" kern="1200"/>
            <a:t>Extraction et traitement des minerais d'uranium et de thorium.</a:t>
          </a:r>
          <a:endParaRPr lang="en-US" sz="900" kern="1200"/>
        </a:p>
      </dsp:txBody>
      <dsp:txXfrm>
        <a:off x="195605" y="2191621"/>
        <a:ext cx="1442127" cy="895414"/>
      </dsp:txXfrm>
    </dsp:sp>
    <dsp:sp modelId="{3823A298-90D3-4AA1-A833-216719EBB1AE}">
      <dsp:nvSpPr>
        <dsp:cNvPr id="0" name=""/>
        <dsp:cNvSpPr/>
      </dsp:nvSpPr>
      <dsp:spPr>
        <a:xfrm>
          <a:off x="1832018" y="2005658"/>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F1A71E-6A77-49E5-A04E-A6CEFEE38B52}">
      <dsp:nvSpPr>
        <dsp:cNvPr id="0" name=""/>
        <dsp:cNvSpPr/>
      </dsp:nvSpPr>
      <dsp:spPr>
        <a:xfrm>
          <a:off x="1998445" y="2163763"/>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0" i="0" kern="1200"/>
            <a:t>Industries impliquant des terres rares : Les terres rares sont souvent associées à des éléments radioactifs comme le thorium et l'uranium.</a:t>
          </a:r>
          <a:endParaRPr lang="en-US" sz="900" kern="1200"/>
        </a:p>
      </dsp:txBody>
      <dsp:txXfrm>
        <a:off x="2026303" y="2191621"/>
        <a:ext cx="1442127" cy="895414"/>
      </dsp:txXfrm>
    </dsp:sp>
    <dsp:sp modelId="{E89DC559-3656-4BD8-8E62-968DA7ED37A5}">
      <dsp:nvSpPr>
        <dsp:cNvPr id="0" name=""/>
        <dsp:cNvSpPr/>
      </dsp:nvSpPr>
      <dsp:spPr>
        <a:xfrm>
          <a:off x="3662715" y="2005658"/>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CB72F1-D400-4B1D-8413-447CF272EA29}">
      <dsp:nvSpPr>
        <dsp:cNvPr id="0" name=""/>
        <dsp:cNvSpPr/>
      </dsp:nvSpPr>
      <dsp:spPr>
        <a:xfrm>
          <a:off x="3829143" y="2163763"/>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0" i="0" kern="1200"/>
            <a:t>Industries du pétrole et du gaz : Rejets de NORM (Naturally Occurring Radioactive Materials, ou Matériaux Radioactifs Naturels).</a:t>
          </a:r>
          <a:endParaRPr lang="en-US" sz="900" kern="1200"/>
        </a:p>
      </dsp:txBody>
      <dsp:txXfrm>
        <a:off x="3857001" y="2191621"/>
        <a:ext cx="1442127" cy="895414"/>
      </dsp:txXfrm>
    </dsp:sp>
    <dsp:sp modelId="{B89BF2DB-ECD8-4FB6-8821-2903F84D557D}">
      <dsp:nvSpPr>
        <dsp:cNvPr id="0" name=""/>
        <dsp:cNvSpPr/>
      </dsp:nvSpPr>
      <dsp:spPr>
        <a:xfrm>
          <a:off x="5493413" y="2005658"/>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3EB2D7-B4F8-49D7-9B5B-F4989244757A}">
      <dsp:nvSpPr>
        <dsp:cNvPr id="0" name=""/>
        <dsp:cNvSpPr/>
      </dsp:nvSpPr>
      <dsp:spPr>
        <a:xfrm>
          <a:off x="5659840" y="2163763"/>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0" i="0" kern="1200"/>
            <a:t>Production de phosphates : Ils peuvent contenir des niveaux naturels de radioactivité.</a:t>
          </a:r>
          <a:endParaRPr lang="en-US" sz="900" kern="1200"/>
        </a:p>
      </dsp:txBody>
      <dsp:txXfrm>
        <a:off x="5687698" y="2191621"/>
        <a:ext cx="1442127" cy="895414"/>
      </dsp:txXfrm>
    </dsp:sp>
    <dsp:sp modelId="{E4E01DEF-8296-4BAD-8E42-867CC76A90C5}">
      <dsp:nvSpPr>
        <dsp:cNvPr id="0" name=""/>
        <dsp:cNvSpPr/>
      </dsp:nvSpPr>
      <dsp:spPr>
        <a:xfrm>
          <a:off x="8239459" y="618904"/>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41E459-A08B-4620-A741-A6E9572A6BE8}">
      <dsp:nvSpPr>
        <dsp:cNvPr id="0" name=""/>
        <dsp:cNvSpPr/>
      </dsp:nvSpPr>
      <dsp:spPr>
        <a:xfrm>
          <a:off x="8405886" y="777010"/>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1" i="0" kern="1200" dirty="0"/>
            <a:t>Hôpitaux et installations médicales</a:t>
          </a:r>
          <a:endParaRPr lang="en-US" sz="900" kern="1200" dirty="0"/>
        </a:p>
      </dsp:txBody>
      <dsp:txXfrm>
        <a:off x="8433744" y="804868"/>
        <a:ext cx="1442127" cy="895414"/>
      </dsp:txXfrm>
    </dsp:sp>
    <dsp:sp modelId="{D056522F-965C-41D4-820E-7D31F8B3C7E2}">
      <dsp:nvSpPr>
        <dsp:cNvPr id="0" name=""/>
        <dsp:cNvSpPr/>
      </dsp:nvSpPr>
      <dsp:spPr>
        <a:xfrm>
          <a:off x="7324111" y="2005658"/>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A8DC23-2B47-40A0-86EE-F415F1C2C3F8}">
      <dsp:nvSpPr>
        <dsp:cNvPr id="0" name=""/>
        <dsp:cNvSpPr/>
      </dsp:nvSpPr>
      <dsp:spPr>
        <a:xfrm>
          <a:off x="7490538" y="2163763"/>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0" i="0" kern="1200"/>
            <a:t>Rejets de médicaments radioactifs utilisés en médecine nucléaire.</a:t>
          </a:r>
          <a:endParaRPr lang="en-US" sz="900" kern="1200"/>
        </a:p>
      </dsp:txBody>
      <dsp:txXfrm>
        <a:off x="7518396" y="2191621"/>
        <a:ext cx="1442127" cy="895414"/>
      </dsp:txXfrm>
    </dsp:sp>
    <dsp:sp modelId="{90A6E885-EFB1-4679-A6EA-5859A82AE839}">
      <dsp:nvSpPr>
        <dsp:cNvPr id="0" name=""/>
        <dsp:cNvSpPr/>
      </dsp:nvSpPr>
      <dsp:spPr>
        <a:xfrm>
          <a:off x="9154808" y="2005658"/>
          <a:ext cx="1497843" cy="95113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9075EE-4E7B-49D1-BA07-AF290249F843}">
      <dsp:nvSpPr>
        <dsp:cNvPr id="0" name=""/>
        <dsp:cNvSpPr/>
      </dsp:nvSpPr>
      <dsp:spPr>
        <a:xfrm>
          <a:off x="9321235" y="2163763"/>
          <a:ext cx="1497843" cy="95113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fr-CH" sz="900" b="0" i="0" kern="1200"/>
            <a:t>Déchets issus de la radiothérapie et du radiodiagnostic.</a:t>
          </a:r>
          <a:endParaRPr lang="en-US" sz="900" kern="1200"/>
        </a:p>
      </dsp:txBody>
      <dsp:txXfrm>
        <a:off x="9349093" y="2191621"/>
        <a:ext cx="1442127" cy="895414"/>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4137D2-F02E-4F41-944F-8DC0CC1D6FBA}" type="datetimeFigureOut">
              <a:rPr lang="en-GB" smtClean="0"/>
              <a:t>29/05/2024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8657CC-30A3-4A0F-928E-4F8D9B42DFA2}" type="slidenum">
              <a:rPr lang="en-GB" smtClean="0"/>
              <a:t>‹#›</a:t>
            </a:fld>
            <a:endParaRPr lang="en-GB"/>
          </a:p>
        </p:txBody>
      </p:sp>
    </p:spTree>
    <p:extLst>
      <p:ext uri="{BB962C8B-B14F-4D97-AF65-F5344CB8AC3E}">
        <p14:creationId xmlns:p14="http://schemas.microsoft.com/office/powerpoint/2010/main" val="3594571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Cette présentation a couvert les sources de radioactivité, les effets de la radioactivité sur la santé, les applications de la radioactivité et la surveillance de la radioactivité à CERN. Les images présentées dans cette présentation ont montré les atomes, les symboles de radiation et des scènes de surveillance de la radioactivité.</a:t>
            </a:r>
          </a:p>
        </p:txBody>
      </p:sp>
      <p:sp>
        <p:nvSpPr>
          <p:cNvPr id="4" name="Slide Number Placeholder 3"/>
          <p:cNvSpPr>
            <a:spLocks noGrp="1"/>
          </p:cNvSpPr>
          <p:nvPr>
            <p:ph type="sldNum" sz="quarter" idx="5"/>
          </p:nvPr>
        </p:nvSpPr>
        <p:spPr/>
        <p:txBody>
          <a:bodyPr/>
          <a:lstStyle/>
          <a:p>
            <a:fld id="{5F8361AC-CE3D-41B1-B071-D5BFE515978E}" type="slidenum">
              <a:rPr lang="en-GB" smtClean="0"/>
              <a:t>34</a:t>
            </a:fld>
            <a:endParaRPr lang="en-GB"/>
          </a:p>
        </p:txBody>
      </p:sp>
    </p:spTree>
    <p:extLst>
      <p:ext uri="{BB962C8B-B14F-4D97-AF65-F5344CB8AC3E}">
        <p14:creationId xmlns:p14="http://schemas.microsoft.com/office/powerpoint/2010/main" val="705120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Nous avons exploré les différentes étapes de la soumission d'une nouvelle installation ou expérience au CERN, en soulignant l'importance de l'intégration de la radioprotection dès le départ. Nous avons également discuté des mesures de surveillance en temps réel et de l'évaluation de l'impact environnemental pour garantir la sécurité et la protection de l'environnement. En conclusion, nous avons vu comment le CERN utilise des pratiques rigoureuses pour s'assurer que ses installations sont sûres et respectueuses de l'environnement.</a:t>
            </a:r>
          </a:p>
        </p:txBody>
      </p:sp>
      <p:sp>
        <p:nvSpPr>
          <p:cNvPr id="4" name="Slide Number Placeholder 3"/>
          <p:cNvSpPr>
            <a:spLocks noGrp="1"/>
          </p:cNvSpPr>
          <p:nvPr>
            <p:ph type="sldNum" sz="quarter" idx="5"/>
          </p:nvPr>
        </p:nvSpPr>
        <p:spPr/>
        <p:txBody>
          <a:bodyPr/>
          <a:lstStyle/>
          <a:p>
            <a:fld id="{218657CC-30A3-4A0F-928E-4F8D9B42DFA2}" type="slidenum">
              <a:rPr lang="en-GB" smtClean="0"/>
              <a:t>46</a:t>
            </a:fld>
            <a:endParaRPr lang="en-GB"/>
          </a:p>
        </p:txBody>
      </p:sp>
    </p:spTree>
    <p:extLst>
      <p:ext uri="{BB962C8B-B14F-4D97-AF65-F5344CB8AC3E}">
        <p14:creationId xmlns:p14="http://schemas.microsoft.com/office/powerpoint/2010/main" val="2732473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Lorsque qu'une nouvelle installation ou expérience est proposée au CERN, le processus débute par la soumission d'une Lettre d'Intention (LOI) présentant les objectifs scientifiques et les méthodes proposées. Suite à l'approbation initiale, des étapes détaillées de conception et de simulation sont entreprises pour assurer la faisabilité et la sécurité de l'installation. La radioprotection s'intègre dès le départ dans ce processus pour identifier les sources potentielles de radiation et modéliser les champs de radiation. Des mesures de protection et des zones de contrôle sont définies pour minimiser l'exposition. Un système de surveillance en temps réel est mis en place, et une évaluation de l'impact environnemental est effectuée pour garantir la conformité aux normes de sécurité et la protection de l'environnement.</a:t>
            </a:r>
          </a:p>
        </p:txBody>
      </p:sp>
      <p:sp>
        <p:nvSpPr>
          <p:cNvPr id="4" name="Slide Number Placeholder 3"/>
          <p:cNvSpPr>
            <a:spLocks noGrp="1"/>
          </p:cNvSpPr>
          <p:nvPr>
            <p:ph type="sldNum" sz="quarter" idx="5"/>
          </p:nvPr>
        </p:nvSpPr>
        <p:spPr/>
        <p:txBody>
          <a:bodyPr/>
          <a:lstStyle/>
          <a:p>
            <a:fld id="{218657CC-30A3-4A0F-928E-4F8D9B42DFA2}" type="slidenum">
              <a:rPr lang="en-GB" smtClean="0"/>
              <a:t>36</a:t>
            </a:fld>
            <a:endParaRPr lang="en-GB"/>
          </a:p>
        </p:txBody>
      </p:sp>
    </p:spTree>
    <p:extLst>
      <p:ext uri="{BB962C8B-B14F-4D97-AF65-F5344CB8AC3E}">
        <p14:creationId xmlns:p14="http://schemas.microsoft.com/office/powerpoint/2010/main" val="777528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Après avoir soumis une lettre d'intention décrivant les grandes lignes du projet, les chercheurs préparent une proposition scientifique détaillée. Ce document approfondit les aspects techniques et scientifiques de l'expérience, incluant des simulations, des tests préliminaires et des études de faisabilité. La proposition scientifique doit démontrer que l'expérience peut atteindre ses objectifs et que les ressources nécessaires sont disponibles.</a:t>
            </a:r>
          </a:p>
        </p:txBody>
      </p:sp>
      <p:sp>
        <p:nvSpPr>
          <p:cNvPr id="4" name="Slide Number Placeholder 3"/>
          <p:cNvSpPr>
            <a:spLocks noGrp="1"/>
          </p:cNvSpPr>
          <p:nvPr>
            <p:ph type="sldNum" sz="quarter" idx="5"/>
          </p:nvPr>
        </p:nvSpPr>
        <p:spPr/>
        <p:txBody>
          <a:bodyPr/>
          <a:lstStyle/>
          <a:p>
            <a:fld id="{218657CC-30A3-4A0F-928E-4F8D9B42DFA2}" type="slidenum">
              <a:rPr lang="en-GB" smtClean="0"/>
              <a:t>37</a:t>
            </a:fld>
            <a:endParaRPr lang="en-GB"/>
          </a:p>
        </p:txBody>
      </p:sp>
    </p:spTree>
    <p:extLst>
      <p:ext uri="{BB962C8B-B14F-4D97-AF65-F5344CB8AC3E}">
        <p14:creationId xmlns:p14="http://schemas.microsoft.com/office/powerpoint/2010/main" val="3456074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Une fois qu'une lettre d'intention a été évaluée et approuvée, une proposition scientifique détaillée est élaborée. Si cette proposition est validée, elle est suivie par la phase de conception technique (Technical Design Report, TDR). Cette étape est cruciale pour garantir que l'expérience peut être mise en œuvre avec succès. Le rapport décrit en détail la conception de l'installation, les plans d'ingénierie, les calendriers de construction, et les estimations de coûts. Ces informations sont essentielles pour planifier la mise en œuvre pratique de l'expérience.</a:t>
            </a:r>
          </a:p>
        </p:txBody>
      </p:sp>
      <p:sp>
        <p:nvSpPr>
          <p:cNvPr id="4" name="Slide Number Placeholder 3"/>
          <p:cNvSpPr>
            <a:spLocks noGrp="1"/>
          </p:cNvSpPr>
          <p:nvPr>
            <p:ph type="sldNum" sz="quarter" idx="5"/>
          </p:nvPr>
        </p:nvSpPr>
        <p:spPr/>
        <p:txBody>
          <a:bodyPr/>
          <a:lstStyle/>
          <a:p>
            <a:fld id="{218657CC-30A3-4A0F-928E-4F8D9B42DFA2}" type="slidenum">
              <a:rPr lang="en-GB" smtClean="0"/>
              <a:t>38</a:t>
            </a:fld>
            <a:endParaRPr lang="en-GB"/>
          </a:p>
        </p:txBody>
      </p:sp>
    </p:spTree>
    <p:extLst>
      <p:ext uri="{BB962C8B-B14F-4D97-AF65-F5344CB8AC3E}">
        <p14:creationId xmlns:p14="http://schemas.microsoft.com/office/powerpoint/2010/main" val="3547336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La radioprotection et la protection radiologique sont des processus critiques pour minimiser les risques liés à la radioactivité. Au CERN, ces études sont menées conformément aux meilleures pratiques internationales et aux exigences légales des États hôtes, la France et la Suisse. Ces études visent à garantir la sécurité des employés, des visiteurs, du public et de l'environnement. Les processus de radioprotection et de protection radiologique permettent de minimiser les doses de radiation et de prévenir les incidents radiologiques. Les processus de radioprotection sont continuellement améliorés pour répondre aux nouveaux défis et technologies.</a:t>
            </a:r>
          </a:p>
        </p:txBody>
      </p:sp>
      <p:sp>
        <p:nvSpPr>
          <p:cNvPr id="4" name="Slide Number Placeholder 3"/>
          <p:cNvSpPr>
            <a:spLocks noGrp="1"/>
          </p:cNvSpPr>
          <p:nvPr>
            <p:ph type="sldNum" sz="quarter" idx="5"/>
          </p:nvPr>
        </p:nvSpPr>
        <p:spPr/>
        <p:txBody>
          <a:bodyPr/>
          <a:lstStyle/>
          <a:p>
            <a:fld id="{218657CC-30A3-4A0F-928E-4F8D9B42DFA2}" type="slidenum">
              <a:rPr lang="en-GB" smtClean="0"/>
              <a:t>39</a:t>
            </a:fld>
            <a:endParaRPr lang="en-GB"/>
          </a:p>
        </p:txBody>
      </p:sp>
    </p:spTree>
    <p:extLst>
      <p:ext uri="{BB962C8B-B14F-4D97-AF65-F5344CB8AC3E}">
        <p14:creationId xmlns:p14="http://schemas.microsoft.com/office/powerpoint/2010/main" val="1867607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La première étape de la protection contre la radiation est d'identifier toutes les sources potentielles de radiation, qu'il s'agisse des faisceaux de particules, des cibles d'interaction, des matériaux activés ou des équipements générant des radiations. Cette identification est cruciale pour évaluer les risques et planifier les mesures de protection appropriées. Il est important de prendre en compte les niveaux de radiation et de mettre en place des mesures de protection, telles que le port de vêtements de protection, pour minimiser les risques pour la santé.</a:t>
            </a:r>
          </a:p>
        </p:txBody>
      </p:sp>
      <p:sp>
        <p:nvSpPr>
          <p:cNvPr id="4" name="Slide Number Placeholder 3"/>
          <p:cNvSpPr>
            <a:spLocks noGrp="1"/>
          </p:cNvSpPr>
          <p:nvPr>
            <p:ph type="sldNum" sz="quarter" idx="5"/>
          </p:nvPr>
        </p:nvSpPr>
        <p:spPr/>
        <p:txBody>
          <a:bodyPr/>
          <a:lstStyle/>
          <a:p>
            <a:fld id="{218657CC-30A3-4A0F-928E-4F8D9B42DFA2}" type="slidenum">
              <a:rPr lang="en-GB" smtClean="0"/>
              <a:t>40</a:t>
            </a:fld>
            <a:endParaRPr lang="en-GB"/>
          </a:p>
        </p:txBody>
      </p:sp>
    </p:spTree>
    <p:extLst>
      <p:ext uri="{BB962C8B-B14F-4D97-AF65-F5344CB8AC3E}">
        <p14:creationId xmlns:p14="http://schemas.microsoft.com/office/powerpoint/2010/main" val="2271703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Pour minimiser l'exposition aux radiations, des barrières de protection, telles que des murs de béton ou des écrans de plomb, sont intégrées dans la conception des installations. En utilisant des simulations et des calculs d'atténuation, l'efficacité de ces barrières de protection peut être vérifiée pour garantir la sécurité de tous.</a:t>
            </a:r>
          </a:p>
        </p:txBody>
      </p:sp>
      <p:sp>
        <p:nvSpPr>
          <p:cNvPr id="4" name="Slide Number Placeholder 3"/>
          <p:cNvSpPr>
            <a:spLocks noGrp="1"/>
          </p:cNvSpPr>
          <p:nvPr>
            <p:ph type="sldNum" sz="quarter" idx="5"/>
          </p:nvPr>
        </p:nvSpPr>
        <p:spPr/>
        <p:txBody>
          <a:bodyPr/>
          <a:lstStyle/>
          <a:p>
            <a:fld id="{218657CC-30A3-4A0F-928E-4F8D9B42DFA2}" type="slidenum">
              <a:rPr lang="en-GB" smtClean="0"/>
              <a:t>42</a:t>
            </a:fld>
            <a:endParaRPr lang="en-GB"/>
          </a:p>
        </p:txBody>
      </p:sp>
    </p:spTree>
    <p:extLst>
      <p:ext uri="{BB962C8B-B14F-4D97-AF65-F5344CB8AC3E}">
        <p14:creationId xmlns:p14="http://schemas.microsoft.com/office/powerpoint/2010/main" val="424256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Pour assurer la sécurité du personnel et de l'environnement, un système de surveillance en temps réel des niveaux de radiation a été mis en place. Ce système permet de détecter rapidement toute augmentation anormale des niveaux de radiation. Le personnel utilise des dosimètres personnels pour mesurer leur exposition aux radiations, et des moniteurs de zone sont en place pour alerter en cas de dépassement des seuils de sécurité.</a:t>
            </a:r>
          </a:p>
        </p:txBody>
      </p:sp>
      <p:sp>
        <p:nvSpPr>
          <p:cNvPr id="4" name="Slide Number Placeholder 3"/>
          <p:cNvSpPr>
            <a:spLocks noGrp="1"/>
          </p:cNvSpPr>
          <p:nvPr>
            <p:ph type="sldNum" sz="quarter" idx="5"/>
          </p:nvPr>
        </p:nvSpPr>
        <p:spPr/>
        <p:txBody>
          <a:bodyPr/>
          <a:lstStyle/>
          <a:p>
            <a:fld id="{218657CC-30A3-4A0F-928E-4F8D9B42DFA2}" type="slidenum">
              <a:rPr lang="en-GB" smtClean="0"/>
              <a:t>43</a:t>
            </a:fld>
            <a:endParaRPr lang="en-GB"/>
          </a:p>
        </p:txBody>
      </p:sp>
    </p:spTree>
    <p:extLst>
      <p:ext uri="{BB962C8B-B14F-4D97-AF65-F5344CB8AC3E}">
        <p14:creationId xmlns:p14="http://schemas.microsoft.com/office/powerpoint/2010/main" val="3327141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L'impact potentiel des installations sur l'environnement est évalué par des études de dispersion atmosphérique et de transport hydrologique. Des mesures de surveillance environnementale sont mises en place pour suivre les niveaux de radiation dans l'air, l'eau et le sol, garantissant qu'ils restent en dessous des limites réglementaires. Cela permet de s'assurer que les activités menées dans les installations sont sûres pour l'environnement et la population locale.</a:t>
            </a:r>
          </a:p>
        </p:txBody>
      </p:sp>
      <p:sp>
        <p:nvSpPr>
          <p:cNvPr id="4" name="Slide Number Placeholder 3"/>
          <p:cNvSpPr>
            <a:spLocks noGrp="1"/>
          </p:cNvSpPr>
          <p:nvPr>
            <p:ph type="sldNum" sz="quarter" idx="5"/>
          </p:nvPr>
        </p:nvSpPr>
        <p:spPr/>
        <p:txBody>
          <a:bodyPr/>
          <a:lstStyle/>
          <a:p>
            <a:fld id="{218657CC-30A3-4A0F-928E-4F8D9B42DFA2}" type="slidenum">
              <a:rPr lang="en-GB" smtClean="0"/>
              <a:t>44</a:t>
            </a:fld>
            <a:endParaRPr lang="en-GB"/>
          </a:p>
        </p:txBody>
      </p:sp>
    </p:spTree>
    <p:extLst>
      <p:ext uri="{BB962C8B-B14F-4D97-AF65-F5344CB8AC3E}">
        <p14:creationId xmlns:p14="http://schemas.microsoft.com/office/powerpoint/2010/main" val="1103125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3C966-3510-F230-9E44-49777A377B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1551C3-9A14-03F4-83E9-E276407998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13C70E-169F-02B1-7268-DF97FE049C95}"/>
              </a:ext>
            </a:extLst>
          </p:cNvPr>
          <p:cNvSpPr>
            <a:spLocks noGrp="1"/>
          </p:cNvSpPr>
          <p:nvPr>
            <p:ph type="dt" sz="half" idx="10"/>
          </p:nvPr>
        </p:nvSpPr>
        <p:spPr/>
        <p:txBody>
          <a:bodyPr/>
          <a:lstStyle/>
          <a:p>
            <a:fld id="{7CE514E7-8987-4E2B-8660-FFE7C79AC496}" type="datetime1">
              <a:rPr lang="en-US" smtClean="0"/>
              <a:t>5/29/2024</a:t>
            </a:fld>
            <a:endParaRPr lang="en-US"/>
          </a:p>
        </p:txBody>
      </p:sp>
      <p:sp>
        <p:nvSpPr>
          <p:cNvPr id="5" name="Footer Placeholder 4">
            <a:extLst>
              <a:ext uri="{FF2B5EF4-FFF2-40B4-BE49-F238E27FC236}">
                <a16:creationId xmlns:a16="http://schemas.microsoft.com/office/drawing/2014/main" id="{6EF2BBDD-6DA8-7E85-798F-CD7EDD05D1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58E851-408E-9967-BE5F-E540D081484B}"/>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4170018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02A26-C871-3ABD-0873-811E14F89C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B0BDD63-4E7A-A9DA-A93D-E036CF7E7EB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AFC4F4-DD60-D6D0-9C58-854FFA35305E}"/>
              </a:ext>
            </a:extLst>
          </p:cNvPr>
          <p:cNvSpPr>
            <a:spLocks noGrp="1"/>
          </p:cNvSpPr>
          <p:nvPr>
            <p:ph type="dt" sz="half" idx="10"/>
          </p:nvPr>
        </p:nvSpPr>
        <p:spPr/>
        <p:txBody>
          <a:bodyPr/>
          <a:lstStyle/>
          <a:p>
            <a:fld id="{146397EF-5FB7-49C5-809A-5109993092F8}" type="datetime1">
              <a:rPr lang="en-US" smtClean="0"/>
              <a:t>5/29/2024</a:t>
            </a:fld>
            <a:endParaRPr lang="en-US"/>
          </a:p>
        </p:txBody>
      </p:sp>
      <p:sp>
        <p:nvSpPr>
          <p:cNvPr id="5" name="Footer Placeholder 4">
            <a:extLst>
              <a:ext uri="{FF2B5EF4-FFF2-40B4-BE49-F238E27FC236}">
                <a16:creationId xmlns:a16="http://schemas.microsoft.com/office/drawing/2014/main" id="{7CDE05A3-9654-2F06-1883-5A129E798E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31EB5F-E614-68F6-D69D-18CBF642ACEE}"/>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1612097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977205-D211-45C8-BEFB-61FB8856E9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5896CD-7EBF-E86A-E6D5-775DEDFD3D3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668E92-6719-CBB6-A12C-0FAC189CBF40}"/>
              </a:ext>
            </a:extLst>
          </p:cNvPr>
          <p:cNvSpPr>
            <a:spLocks noGrp="1"/>
          </p:cNvSpPr>
          <p:nvPr>
            <p:ph type="dt" sz="half" idx="10"/>
          </p:nvPr>
        </p:nvSpPr>
        <p:spPr/>
        <p:txBody>
          <a:bodyPr/>
          <a:lstStyle/>
          <a:p>
            <a:fld id="{65A3B07A-7891-4B1D-AEA2-92CF19B7CC80}" type="datetime1">
              <a:rPr lang="en-US" smtClean="0"/>
              <a:t>5/29/2024</a:t>
            </a:fld>
            <a:endParaRPr lang="en-US"/>
          </a:p>
        </p:txBody>
      </p:sp>
      <p:sp>
        <p:nvSpPr>
          <p:cNvPr id="5" name="Footer Placeholder 4">
            <a:extLst>
              <a:ext uri="{FF2B5EF4-FFF2-40B4-BE49-F238E27FC236}">
                <a16:creationId xmlns:a16="http://schemas.microsoft.com/office/drawing/2014/main" id="{67AC5FF1-241E-577B-AE07-3F0B975CC0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ABD2F4-16CF-893E-5C59-D514E7B44F7D}"/>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1887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BDB13-6B86-0A87-12C7-6D6498260B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9CCF4E-0309-CB80-F150-E1A2BB7183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C1C565-9F2E-F743-DE2C-BA34454955AA}"/>
              </a:ext>
            </a:extLst>
          </p:cNvPr>
          <p:cNvSpPr>
            <a:spLocks noGrp="1"/>
          </p:cNvSpPr>
          <p:nvPr>
            <p:ph type="dt" sz="half" idx="10"/>
          </p:nvPr>
        </p:nvSpPr>
        <p:spPr/>
        <p:txBody>
          <a:bodyPr/>
          <a:lstStyle/>
          <a:p>
            <a:fld id="{34765A45-CED7-41C4-A476-7554230D38F7}" type="datetime1">
              <a:rPr lang="en-US" smtClean="0"/>
              <a:t>5/29/2024</a:t>
            </a:fld>
            <a:endParaRPr lang="en-US"/>
          </a:p>
        </p:txBody>
      </p:sp>
      <p:sp>
        <p:nvSpPr>
          <p:cNvPr id="5" name="Footer Placeholder 4">
            <a:extLst>
              <a:ext uri="{FF2B5EF4-FFF2-40B4-BE49-F238E27FC236}">
                <a16:creationId xmlns:a16="http://schemas.microsoft.com/office/drawing/2014/main" id="{920F9555-220D-D9BE-14FA-283E2832E4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EDE5E1-261D-7832-A82C-4060780C4F75}"/>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335809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BCEFC-D74F-6D0F-A571-D2C83E0BD1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6410B4-1A7C-BD77-35F1-201C4B3390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C7A63C-E8DC-2E3F-662F-A9F555E6B60F}"/>
              </a:ext>
            </a:extLst>
          </p:cNvPr>
          <p:cNvSpPr>
            <a:spLocks noGrp="1"/>
          </p:cNvSpPr>
          <p:nvPr>
            <p:ph type="dt" sz="half" idx="10"/>
          </p:nvPr>
        </p:nvSpPr>
        <p:spPr/>
        <p:txBody>
          <a:bodyPr/>
          <a:lstStyle/>
          <a:p>
            <a:fld id="{A3220CC0-DDBA-4FA8-A609-F3A6CB2082E0}" type="datetime1">
              <a:rPr lang="en-US" smtClean="0"/>
              <a:t>5/29/2024</a:t>
            </a:fld>
            <a:endParaRPr lang="en-US"/>
          </a:p>
        </p:txBody>
      </p:sp>
      <p:sp>
        <p:nvSpPr>
          <p:cNvPr id="5" name="Footer Placeholder 4">
            <a:extLst>
              <a:ext uri="{FF2B5EF4-FFF2-40B4-BE49-F238E27FC236}">
                <a16:creationId xmlns:a16="http://schemas.microsoft.com/office/drawing/2014/main" id="{01828C64-FEC6-B6FD-E8AC-B16E72EA7D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B4F0CA-5D83-1E1E-4C49-7F7E260F289B}"/>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2292181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CCC89-D0A3-E3B2-5D7F-F209AF2B64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44D457-83BC-F5B2-A400-19B0A15FC53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F45DA2-1519-3E44-CA3B-0C14D59620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149305-3DF7-7E7F-2C48-C47B63912419}"/>
              </a:ext>
            </a:extLst>
          </p:cNvPr>
          <p:cNvSpPr>
            <a:spLocks noGrp="1"/>
          </p:cNvSpPr>
          <p:nvPr>
            <p:ph type="dt" sz="half" idx="10"/>
          </p:nvPr>
        </p:nvSpPr>
        <p:spPr/>
        <p:txBody>
          <a:bodyPr/>
          <a:lstStyle/>
          <a:p>
            <a:fld id="{CF727350-7453-4AD6-A250-AE86FEDF98BD}" type="datetime1">
              <a:rPr lang="en-US" smtClean="0"/>
              <a:t>5/29/2024</a:t>
            </a:fld>
            <a:endParaRPr lang="en-US"/>
          </a:p>
        </p:txBody>
      </p:sp>
      <p:sp>
        <p:nvSpPr>
          <p:cNvPr id="6" name="Footer Placeholder 5">
            <a:extLst>
              <a:ext uri="{FF2B5EF4-FFF2-40B4-BE49-F238E27FC236}">
                <a16:creationId xmlns:a16="http://schemas.microsoft.com/office/drawing/2014/main" id="{4C7A8AAE-212F-18B9-7FA7-7FA44FD968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E2884A-0612-4062-838C-B8F83FAC28E9}"/>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1382208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4A33E-CB1D-5405-ABFD-A4AA324B5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7EDB4C-BD5B-31B6-DCEB-0B7C4F1450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4A7060-E611-CCBD-9185-20A791D71F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975DAA-2A91-BFF5-C7DF-38221A365E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72A044-8FF1-C333-022C-40C7B919D8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07B2A1-0B0A-8F4E-58BB-F82C572E6BF8}"/>
              </a:ext>
            </a:extLst>
          </p:cNvPr>
          <p:cNvSpPr>
            <a:spLocks noGrp="1"/>
          </p:cNvSpPr>
          <p:nvPr>
            <p:ph type="dt" sz="half" idx="10"/>
          </p:nvPr>
        </p:nvSpPr>
        <p:spPr/>
        <p:txBody>
          <a:bodyPr/>
          <a:lstStyle/>
          <a:p>
            <a:fld id="{9A29D07B-5010-4BA9-9876-C8C2E38008E5}" type="datetime1">
              <a:rPr lang="en-US" smtClean="0"/>
              <a:t>5/29/2024</a:t>
            </a:fld>
            <a:endParaRPr lang="en-US"/>
          </a:p>
        </p:txBody>
      </p:sp>
      <p:sp>
        <p:nvSpPr>
          <p:cNvPr id="8" name="Footer Placeholder 7">
            <a:extLst>
              <a:ext uri="{FF2B5EF4-FFF2-40B4-BE49-F238E27FC236}">
                <a16:creationId xmlns:a16="http://schemas.microsoft.com/office/drawing/2014/main" id="{9571AA51-A688-FA2B-F9B7-9E5358E916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D58E250-B70B-870E-2CE8-2212C4029CB6}"/>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3076815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11BFD-4B2C-A27B-DB90-4F98E7121B9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8E33D1-B1B5-16E5-F8E7-F161CB00D513}"/>
              </a:ext>
            </a:extLst>
          </p:cNvPr>
          <p:cNvSpPr>
            <a:spLocks noGrp="1"/>
          </p:cNvSpPr>
          <p:nvPr>
            <p:ph type="dt" sz="half" idx="10"/>
          </p:nvPr>
        </p:nvSpPr>
        <p:spPr/>
        <p:txBody>
          <a:bodyPr/>
          <a:lstStyle/>
          <a:p>
            <a:fld id="{1084C963-D418-4298-A567-230284770E74}" type="datetime1">
              <a:rPr lang="en-US" smtClean="0"/>
              <a:t>5/29/2024</a:t>
            </a:fld>
            <a:endParaRPr lang="en-US"/>
          </a:p>
        </p:txBody>
      </p:sp>
      <p:sp>
        <p:nvSpPr>
          <p:cNvPr id="4" name="Footer Placeholder 3">
            <a:extLst>
              <a:ext uri="{FF2B5EF4-FFF2-40B4-BE49-F238E27FC236}">
                <a16:creationId xmlns:a16="http://schemas.microsoft.com/office/drawing/2014/main" id="{4B4F4C7C-EFDF-DCE9-D677-81D5417778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8E81BA-47B2-545D-1229-D3A5D56BEC92}"/>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381222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D997A4-4401-1A34-AF61-DC4A8C4465CF}"/>
              </a:ext>
            </a:extLst>
          </p:cNvPr>
          <p:cNvSpPr>
            <a:spLocks noGrp="1"/>
          </p:cNvSpPr>
          <p:nvPr>
            <p:ph type="dt" sz="half" idx="10"/>
          </p:nvPr>
        </p:nvSpPr>
        <p:spPr/>
        <p:txBody>
          <a:bodyPr/>
          <a:lstStyle/>
          <a:p>
            <a:fld id="{A701B6A4-2A91-4FF1-83ED-BF28776E763F}" type="datetime1">
              <a:rPr lang="en-US" smtClean="0"/>
              <a:t>5/29/2024</a:t>
            </a:fld>
            <a:endParaRPr lang="en-US"/>
          </a:p>
        </p:txBody>
      </p:sp>
      <p:sp>
        <p:nvSpPr>
          <p:cNvPr id="3" name="Footer Placeholder 2">
            <a:extLst>
              <a:ext uri="{FF2B5EF4-FFF2-40B4-BE49-F238E27FC236}">
                <a16:creationId xmlns:a16="http://schemas.microsoft.com/office/drawing/2014/main" id="{54A61DF7-81F1-4BFF-6860-E8D5ACB1B67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DA0208-7B5A-06FA-B8BE-0DAFB550E5AF}"/>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2963335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A7267-6397-BC09-3707-45929C5DDC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21C6CB7-51FA-D661-9185-F08B999578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894B23-4185-38E5-63D4-468608125C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163AEB-CF73-75B3-9FFC-B60701073F1A}"/>
              </a:ext>
            </a:extLst>
          </p:cNvPr>
          <p:cNvSpPr>
            <a:spLocks noGrp="1"/>
          </p:cNvSpPr>
          <p:nvPr>
            <p:ph type="dt" sz="half" idx="10"/>
          </p:nvPr>
        </p:nvSpPr>
        <p:spPr/>
        <p:txBody>
          <a:bodyPr/>
          <a:lstStyle/>
          <a:p>
            <a:fld id="{F3A35A16-C3CE-4420-9A4C-307B29DC3637}" type="datetime1">
              <a:rPr lang="en-US" smtClean="0"/>
              <a:t>5/29/2024</a:t>
            </a:fld>
            <a:endParaRPr lang="en-US"/>
          </a:p>
        </p:txBody>
      </p:sp>
      <p:sp>
        <p:nvSpPr>
          <p:cNvPr id="6" name="Footer Placeholder 5">
            <a:extLst>
              <a:ext uri="{FF2B5EF4-FFF2-40B4-BE49-F238E27FC236}">
                <a16:creationId xmlns:a16="http://schemas.microsoft.com/office/drawing/2014/main" id="{B8B0ADEB-46B3-3651-1D24-4E77161CE1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ECD2E4-F5D7-FE6C-CA57-BE50E045EC4F}"/>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1574040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CF881-A1F7-9B47-781D-3AEA094720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14D5CCA-E09F-9694-E869-D0E1837AD4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967F84C-E15D-56CC-47B5-5A1F47763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24E790-BA6B-0DE5-97CC-621D2EF298D7}"/>
              </a:ext>
            </a:extLst>
          </p:cNvPr>
          <p:cNvSpPr>
            <a:spLocks noGrp="1"/>
          </p:cNvSpPr>
          <p:nvPr>
            <p:ph type="dt" sz="half" idx="10"/>
          </p:nvPr>
        </p:nvSpPr>
        <p:spPr/>
        <p:txBody>
          <a:bodyPr/>
          <a:lstStyle/>
          <a:p>
            <a:fld id="{AF7283B9-17D4-4376-AAC8-B1B365F91898}" type="datetime1">
              <a:rPr lang="en-US" smtClean="0"/>
              <a:t>5/29/2024</a:t>
            </a:fld>
            <a:endParaRPr lang="en-US"/>
          </a:p>
        </p:txBody>
      </p:sp>
      <p:sp>
        <p:nvSpPr>
          <p:cNvPr id="6" name="Footer Placeholder 5">
            <a:extLst>
              <a:ext uri="{FF2B5EF4-FFF2-40B4-BE49-F238E27FC236}">
                <a16:creationId xmlns:a16="http://schemas.microsoft.com/office/drawing/2014/main" id="{70C41CD0-7E0B-2636-43F4-E38E3CF40C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6D4891-4087-8AE9-416D-D2EA62CFBA3D}"/>
              </a:ext>
            </a:extLst>
          </p:cNvPr>
          <p:cNvSpPr>
            <a:spLocks noGrp="1"/>
          </p:cNvSpPr>
          <p:nvPr>
            <p:ph type="sldNum" sz="quarter" idx="12"/>
          </p:nvPr>
        </p:nvSpPr>
        <p:spPr/>
        <p:txBody>
          <a:bodyPr/>
          <a:lstStyle/>
          <a:p>
            <a:fld id="{12A364F1-A5FA-40DE-A324-ADA8015413DE}" type="slidenum">
              <a:rPr lang="en-US" smtClean="0"/>
              <a:t>‹#›</a:t>
            </a:fld>
            <a:endParaRPr lang="en-US"/>
          </a:p>
        </p:txBody>
      </p:sp>
    </p:spTree>
    <p:extLst>
      <p:ext uri="{BB962C8B-B14F-4D97-AF65-F5344CB8AC3E}">
        <p14:creationId xmlns:p14="http://schemas.microsoft.com/office/powerpoint/2010/main" val="4283037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DFB670-F02D-F66C-4B03-858AE8371E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C5ADC2C-A5A3-77B7-7806-B5A40198C5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937960-5EE3-FA52-B2D8-61935073B7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F52CE5-E9DF-418E-811A-228FA9B569EF}" type="datetime1">
              <a:rPr lang="en-US" smtClean="0"/>
              <a:t>5/29/2024</a:t>
            </a:fld>
            <a:endParaRPr lang="en-US"/>
          </a:p>
        </p:txBody>
      </p:sp>
      <p:sp>
        <p:nvSpPr>
          <p:cNvPr id="5" name="Footer Placeholder 4">
            <a:extLst>
              <a:ext uri="{FF2B5EF4-FFF2-40B4-BE49-F238E27FC236}">
                <a16:creationId xmlns:a16="http://schemas.microsoft.com/office/drawing/2014/main" id="{813A4D5A-A2F5-C037-B394-42149C1A59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EA6BCCA-A6C9-F5E4-415A-078858F2C1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364F1-A5FA-40DE-A324-ADA8015413DE}" type="slidenum">
              <a:rPr lang="en-US" smtClean="0"/>
              <a:t>‹#›</a:t>
            </a:fld>
            <a:endParaRPr lang="en-US"/>
          </a:p>
        </p:txBody>
      </p:sp>
    </p:spTree>
    <p:extLst>
      <p:ext uri="{BB962C8B-B14F-4D97-AF65-F5344CB8AC3E}">
        <p14:creationId xmlns:p14="http://schemas.microsoft.com/office/powerpoint/2010/main" val="2660287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hyperlink" Target="https://videos.cern.ch/record/2020780/embed" TargetMode="External"/><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2.jpg"/><Relationship Id="rId7" Type="http://schemas.openxmlformats.org/officeDocument/2006/relationships/image" Target="../media/image48.jpeg"/><Relationship Id="rId12"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7.jpeg"/><Relationship Id="rId11" Type="http://schemas.openxmlformats.org/officeDocument/2006/relationships/image" Target="../media/image52.png"/><Relationship Id="rId5" Type="http://schemas.openxmlformats.org/officeDocument/2006/relationships/image" Target="../media/image46.jpe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3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42.jpg"/><Relationship Id="rId7" Type="http://schemas.openxmlformats.org/officeDocument/2006/relationships/image" Target="../media/image56.pn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71.png"/><Relationship Id="rId7" Type="http://schemas.openxmlformats.org/officeDocument/2006/relationships/image" Target="../media/image74.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73.png"/><Relationship Id="rId4" Type="http://schemas.openxmlformats.org/officeDocument/2006/relationships/image" Target="../media/image72.jpeg"/></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2.jpg"/><Relationship Id="rId5" Type="http://schemas.openxmlformats.org/officeDocument/2006/relationships/image" Target="../media/image56.png"/><Relationship Id="rId4" Type="http://schemas.openxmlformats.org/officeDocument/2006/relationships/image" Target="../media/image58.png"/></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7.jpeg"/></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208310B-B4AB-AD2A-19DA-FE1A4F8549B1}"/>
              </a:ext>
            </a:extLst>
          </p:cNvPr>
          <p:cNvSpPr>
            <a:spLocks noGrp="1"/>
          </p:cNvSpPr>
          <p:nvPr>
            <p:ph type="ctrTitle"/>
          </p:nvPr>
        </p:nvSpPr>
        <p:spPr>
          <a:xfrm>
            <a:off x="1314824" y="735106"/>
            <a:ext cx="10053763" cy="2928470"/>
          </a:xfrm>
        </p:spPr>
        <p:txBody>
          <a:bodyPr anchor="b">
            <a:normAutofit/>
          </a:bodyPr>
          <a:lstStyle/>
          <a:p>
            <a:pPr algn="l"/>
            <a:r>
              <a:rPr lang="fr-FR" sz="4100" dirty="0">
                <a:solidFill>
                  <a:srgbClr val="FFFFFF"/>
                </a:solidFill>
              </a:rPr>
              <a:t>Introduction</a:t>
            </a:r>
            <a:br>
              <a:rPr lang="fr-FR" sz="4100" dirty="0">
                <a:solidFill>
                  <a:srgbClr val="FFFFFF"/>
                </a:solidFill>
              </a:rPr>
            </a:br>
            <a:br>
              <a:rPr lang="fr-FR" sz="4100" dirty="0">
                <a:solidFill>
                  <a:srgbClr val="FFFFFF"/>
                </a:solidFill>
              </a:rPr>
            </a:br>
            <a:r>
              <a:rPr lang="fr-FR" sz="4100" dirty="0">
                <a:solidFill>
                  <a:srgbClr val="FFFFFF"/>
                </a:solidFill>
              </a:rPr>
              <a:t>Radioactivité &amp; environnement</a:t>
            </a:r>
            <a:br>
              <a:rPr lang="fr-FR" sz="4100" dirty="0">
                <a:solidFill>
                  <a:srgbClr val="FFFFFF"/>
                </a:solidFill>
              </a:rPr>
            </a:br>
            <a:br>
              <a:rPr lang="fr-FR" sz="4100" dirty="0">
                <a:solidFill>
                  <a:srgbClr val="FFFFFF"/>
                </a:solidFill>
              </a:rPr>
            </a:br>
            <a:r>
              <a:rPr lang="fr-FR" sz="4100" dirty="0">
                <a:solidFill>
                  <a:srgbClr val="FFFFFF"/>
                </a:solidFill>
              </a:rPr>
              <a:t>CERN et surveillance de l’environnement</a:t>
            </a:r>
          </a:p>
        </p:txBody>
      </p:sp>
      <p:sp>
        <p:nvSpPr>
          <p:cNvPr id="3" name="Subtitle 2">
            <a:extLst>
              <a:ext uri="{FF2B5EF4-FFF2-40B4-BE49-F238E27FC236}">
                <a16:creationId xmlns:a16="http://schemas.microsoft.com/office/drawing/2014/main" id="{3DCAAB1A-32F7-2AB0-7A95-CFFF0E2C6EBB}"/>
              </a:ext>
            </a:extLst>
          </p:cNvPr>
          <p:cNvSpPr>
            <a:spLocks noGrp="1"/>
          </p:cNvSpPr>
          <p:nvPr>
            <p:ph type="subTitle" idx="1"/>
          </p:nvPr>
        </p:nvSpPr>
        <p:spPr>
          <a:xfrm>
            <a:off x="1350682" y="4870824"/>
            <a:ext cx="10005951" cy="1458258"/>
          </a:xfrm>
        </p:spPr>
        <p:txBody>
          <a:bodyPr anchor="ctr">
            <a:normAutofit/>
          </a:bodyPr>
          <a:lstStyle/>
          <a:p>
            <a:pPr algn="l"/>
            <a:r>
              <a:rPr lang="fr-FR" dirty="0"/>
              <a:t>Fabrice Malacrida		(21.09.2023)</a:t>
            </a:r>
          </a:p>
        </p:txBody>
      </p:sp>
    </p:spTree>
    <p:extLst>
      <p:ext uri="{BB962C8B-B14F-4D97-AF65-F5344CB8AC3E}">
        <p14:creationId xmlns:p14="http://schemas.microsoft.com/office/powerpoint/2010/main" val="2631837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F0480E1-0320-A0E3-3A0D-718E54D2A475}"/>
              </a:ext>
            </a:extLst>
          </p:cNvPr>
          <p:cNvSpPr txBox="1"/>
          <p:nvPr/>
        </p:nvSpPr>
        <p:spPr>
          <a:xfrm>
            <a:off x="4596234" y="-632636"/>
            <a:ext cx="6798541" cy="167562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000" dirty="0">
                <a:latin typeface="+mj-lt"/>
                <a:ea typeface="+mj-ea"/>
                <a:cs typeface="+mj-cs"/>
              </a:rPr>
              <a:t>Le Sievert</a:t>
            </a:r>
          </a:p>
        </p:txBody>
      </p:sp>
      <p:pic>
        <p:nvPicPr>
          <p:cNvPr id="6" name="Picture 4" descr="Bureau avec stéthoscope et un clavier d’ordinateur">
            <a:extLst>
              <a:ext uri="{FF2B5EF4-FFF2-40B4-BE49-F238E27FC236}">
                <a16:creationId xmlns:a16="http://schemas.microsoft.com/office/drawing/2014/main" id="{3DAF64D5-C94B-3B50-DD28-5BD3B0287E00}"/>
              </a:ext>
            </a:extLst>
          </p:cNvPr>
          <p:cNvPicPr>
            <a:picLocks noChangeAspect="1"/>
          </p:cNvPicPr>
          <p:nvPr/>
        </p:nvPicPr>
        <p:blipFill rotWithShape="1">
          <a:blip r:embed="rId2"/>
          <a:srcRect l="57053" r="2101" b="-1"/>
          <a:stretch/>
        </p:blipFill>
        <p:spPr>
          <a:xfrm>
            <a:off x="1" y="10"/>
            <a:ext cx="4196496" cy="6857990"/>
          </a:xfrm>
          <a:prstGeom prst="rect">
            <a:avLst/>
          </a:prstGeom>
          <a:effectLst/>
        </p:spPr>
      </p:pic>
      <p:sp>
        <p:nvSpPr>
          <p:cNvPr id="3" name="TextBox 2">
            <a:extLst>
              <a:ext uri="{FF2B5EF4-FFF2-40B4-BE49-F238E27FC236}">
                <a16:creationId xmlns:a16="http://schemas.microsoft.com/office/drawing/2014/main" id="{6C27C824-4118-1AE6-CA6C-1F6049D5876C}"/>
              </a:ext>
            </a:extLst>
          </p:cNvPr>
          <p:cNvSpPr txBox="1"/>
          <p:nvPr/>
        </p:nvSpPr>
        <p:spPr>
          <a:xfrm>
            <a:off x="4596234" y="1257305"/>
            <a:ext cx="7427324" cy="3705217"/>
          </a:xfrm>
          <a:prstGeom prst="rect">
            <a:avLst/>
          </a:prstGeom>
        </p:spPr>
        <p:txBody>
          <a:bodyPr vert="horz" lIns="91440" tIns="45720" rIns="91440" bIns="45720" rtlCol="0">
            <a:noAutofit/>
          </a:bodyPr>
          <a:lstStyle/>
          <a:p>
            <a:pPr indent="-228600">
              <a:lnSpc>
                <a:spcPct val="90000"/>
              </a:lnSpc>
              <a:spcAft>
                <a:spcPts val="600"/>
              </a:spcAft>
              <a:buFont typeface="Arial" panose="020B0604020202020204" pitchFamily="34" charset="0"/>
              <a:buChar char="•"/>
            </a:pPr>
            <a:endParaRPr lang="fr-FR" sz="2000" b="0" i="0" dirty="0">
              <a:effectLst/>
            </a:endParaRPr>
          </a:p>
          <a:p>
            <a:pPr indent="-228600">
              <a:lnSpc>
                <a:spcPct val="90000"/>
              </a:lnSpc>
              <a:spcAft>
                <a:spcPts val="600"/>
              </a:spcAft>
              <a:buFont typeface="Arial" panose="020B0604020202020204" pitchFamily="34" charset="0"/>
              <a:buChar char="•"/>
            </a:pPr>
            <a:r>
              <a:rPr lang="fr-FR" sz="2000" b="0" i="0" dirty="0">
                <a:effectLst/>
              </a:rPr>
              <a:t>Le Sievert mesure l'effet biologique des radiations sur notre corps.</a:t>
            </a:r>
          </a:p>
          <a:p>
            <a:pPr indent="-228600">
              <a:lnSpc>
                <a:spcPct val="90000"/>
              </a:lnSpc>
              <a:spcAft>
                <a:spcPts val="600"/>
              </a:spcAft>
              <a:buFont typeface="Arial" panose="020B0604020202020204" pitchFamily="34" charset="0"/>
              <a:buChar char="•"/>
            </a:pPr>
            <a:endParaRPr lang="fr-FR" sz="2000" dirty="0"/>
          </a:p>
          <a:p>
            <a:pPr indent="-228600">
              <a:lnSpc>
                <a:spcPct val="90000"/>
              </a:lnSpc>
              <a:spcAft>
                <a:spcPts val="600"/>
              </a:spcAft>
              <a:buFont typeface="Arial" panose="020B0604020202020204" pitchFamily="34" charset="0"/>
              <a:buChar char="•"/>
            </a:pPr>
            <a:endParaRPr lang="fr-FR" sz="2000" dirty="0"/>
          </a:p>
          <a:p>
            <a:pPr indent="-228600">
              <a:lnSpc>
                <a:spcPct val="90000"/>
              </a:lnSpc>
              <a:spcAft>
                <a:spcPts val="600"/>
              </a:spcAft>
              <a:buFont typeface="Arial" panose="020B0604020202020204" pitchFamily="34" charset="0"/>
              <a:buChar char="•"/>
            </a:pPr>
            <a:r>
              <a:rPr lang="fr-FR" sz="2000" b="0" i="0" dirty="0">
                <a:effectLst/>
              </a:rPr>
              <a:t>Quand on parle du Sievert, on parle souvent de "dose efficace« (le risque pour notre santé).</a:t>
            </a:r>
          </a:p>
          <a:p>
            <a:pPr indent="-228600">
              <a:lnSpc>
                <a:spcPct val="90000"/>
              </a:lnSpc>
              <a:spcAft>
                <a:spcPts val="600"/>
              </a:spcAft>
              <a:buFont typeface="Arial" panose="020B0604020202020204" pitchFamily="34" charset="0"/>
              <a:buChar char="•"/>
            </a:pPr>
            <a:endParaRPr lang="fr-FR" sz="2400" dirty="0"/>
          </a:p>
          <a:p>
            <a:pPr indent="-228600">
              <a:lnSpc>
                <a:spcPct val="90000"/>
              </a:lnSpc>
              <a:spcAft>
                <a:spcPts val="600"/>
              </a:spcAft>
              <a:buFont typeface="Arial" panose="020B0604020202020204" pitchFamily="34" charset="0"/>
              <a:buChar char="•"/>
            </a:pPr>
            <a:endParaRPr lang="fr-FR" sz="2000" dirty="0"/>
          </a:p>
          <a:p>
            <a:pPr indent="-228600">
              <a:lnSpc>
                <a:spcPct val="90000"/>
              </a:lnSpc>
              <a:spcAft>
                <a:spcPts val="600"/>
              </a:spcAft>
              <a:buFont typeface="Arial" panose="020B0604020202020204" pitchFamily="34" charset="0"/>
              <a:buChar char="•"/>
            </a:pPr>
            <a:r>
              <a:rPr lang="fr-FR" sz="2000" b="0" i="0" dirty="0">
                <a:effectLst/>
              </a:rPr>
              <a:t>Un Sievert est une unité assez grande. Dans la vie quotidienne, on parle plutôt de millisieverts (mSv) ou de microsieverts (µSv). </a:t>
            </a:r>
          </a:p>
          <a:p>
            <a:pPr indent="-228600">
              <a:lnSpc>
                <a:spcPct val="90000"/>
              </a:lnSpc>
              <a:spcAft>
                <a:spcPts val="600"/>
              </a:spcAft>
              <a:buFont typeface="Arial" panose="020B0604020202020204" pitchFamily="34" charset="0"/>
              <a:buChar char="•"/>
            </a:pPr>
            <a:endParaRPr lang="fr-FR" sz="2000" dirty="0"/>
          </a:p>
          <a:p>
            <a:pPr indent="-228600">
              <a:lnSpc>
                <a:spcPct val="90000"/>
              </a:lnSpc>
              <a:spcAft>
                <a:spcPts val="600"/>
              </a:spcAft>
              <a:buFont typeface="Arial" panose="020B0604020202020204" pitchFamily="34" charset="0"/>
              <a:buChar char="•"/>
            </a:pPr>
            <a:endParaRPr lang="fr-FR" sz="2000" dirty="0"/>
          </a:p>
          <a:p>
            <a:pPr indent="-228600">
              <a:lnSpc>
                <a:spcPct val="90000"/>
              </a:lnSpc>
              <a:spcAft>
                <a:spcPts val="600"/>
              </a:spcAft>
              <a:buFont typeface="Arial" panose="020B0604020202020204" pitchFamily="34" charset="0"/>
              <a:buChar char="•"/>
            </a:pPr>
            <a:r>
              <a:rPr lang="fr-FR" sz="2000" b="1" i="0" dirty="0">
                <a:effectLst/>
              </a:rPr>
              <a:t>La dose moyenne par une personne due à la radioactivité </a:t>
            </a:r>
            <a:r>
              <a:rPr lang="fr-FR" sz="2000" b="1" i="0" dirty="0">
                <a:solidFill>
                  <a:schemeClr val="accent6">
                    <a:lumMod val="75000"/>
                  </a:schemeClr>
                </a:solidFill>
                <a:effectLst/>
              </a:rPr>
              <a:t>naturelle</a:t>
            </a:r>
            <a:r>
              <a:rPr lang="fr-FR" sz="2000" b="1" i="0" dirty="0">
                <a:effectLst/>
              </a:rPr>
              <a:t> est d'environ </a:t>
            </a:r>
            <a:r>
              <a:rPr lang="fr-FR" sz="2000" b="1" i="0" dirty="0">
                <a:solidFill>
                  <a:schemeClr val="accent6">
                    <a:lumMod val="75000"/>
                  </a:schemeClr>
                </a:solidFill>
                <a:effectLst/>
              </a:rPr>
              <a:t>2-3 mSv</a:t>
            </a:r>
            <a:r>
              <a:rPr lang="fr-FR" sz="2000" b="1" dirty="0">
                <a:solidFill>
                  <a:schemeClr val="accent6">
                    <a:lumMod val="75000"/>
                  </a:schemeClr>
                </a:solidFill>
              </a:rPr>
              <a:t>/an.</a:t>
            </a:r>
          </a:p>
          <a:p>
            <a:pPr indent="-228600">
              <a:lnSpc>
                <a:spcPct val="90000"/>
              </a:lnSpc>
              <a:spcAft>
                <a:spcPts val="600"/>
              </a:spcAft>
              <a:buFont typeface="Arial" panose="020B0604020202020204" pitchFamily="34" charset="0"/>
              <a:buChar char="•"/>
            </a:pPr>
            <a:endParaRPr lang="fr-FR" sz="2000" b="1" i="0" dirty="0">
              <a:solidFill>
                <a:schemeClr val="accent6">
                  <a:lumMod val="75000"/>
                </a:schemeClr>
              </a:solidFill>
              <a:effectLst/>
            </a:endParaRPr>
          </a:p>
          <a:p>
            <a:pPr>
              <a:lnSpc>
                <a:spcPct val="90000"/>
              </a:lnSpc>
              <a:spcAft>
                <a:spcPts val="600"/>
              </a:spcAft>
            </a:pPr>
            <a:r>
              <a:rPr lang="fr-FR" sz="2000" dirty="0"/>
              <a:t>(1 mSv = 1000 µSv)</a:t>
            </a:r>
            <a:endParaRPr lang="fr-FR" sz="2000" i="0" dirty="0">
              <a:effectLst/>
            </a:endParaRPr>
          </a:p>
        </p:txBody>
      </p:sp>
      <p:sp>
        <p:nvSpPr>
          <p:cNvPr id="4" name="Slide Number Placeholder 3">
            <a:extLst>
              <a:ext uri="{FF2B5EF4-FFF2-40B4-BE49-F238E27FC236}">
                <a16:creationId xmlns:a16="http://schemas.microsoft.com/office/drawing/2014/main" id="{FE116A9A-1874-52FA-EECD-8828C644CCFD}"/>
              </a:ext>
            </a:extLst>
          </p:cNvPr>
          <p:cNvSpPr>
            <a:spLocks noGrp="1"/>
          </p:cNvSpPr>
          <p:nvPr>
            <p:ph type="sldNum" sz="quarter" idx="12"/>
          </p:nvPr>
        </p:nvSpPr>
        <p:spPr/>
        <p:txBody>
          <a:bodyPr/>
          <a:lstStyle/>
          <a:p>
            <a:fld id="{12A364F1-A5FA-40DE-A324-ADA8015413DE}" type="slidenum">
              <a:rPr lang="en-US" smtClean="0"/>
              <a:t>10</a:t>
            </a:fld>
            <a:endParaRPr lang="en-US"/>
          </a:p>
        </p:txBody>
      </p:sp>
    </p:spTree>
    <p:extLst>
      <p:ext uri="{BB962C8B-B14F-4D97-AF65-F5344CB8AC3E}">
        <p14:creationId xmlns:p14="http://schemas.microsoft.com/office/powerpoint/2010/main" val="1077255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589DE76F-95BE-3077-BB75-EF0FAAA396EC}"/>
              </a:ext>
            </a:extLst>
          </p:cNvPr>
          <p:cNvSpPr txBox="1"/>
          <p:nvPr/>
        </p:nvSpPr>
        <p:spPr>
          <a:xfrm>
            <a:off x="125360" y="1001171"/>
            <a:ext cx="3500156" cy="44611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fr-FR" sz="4400" b="1" kern="1200" dirty="0">
                <a:solidFill>
                  <a:srgbClr val="FFFFFF"/>
                </a:solidFill>
                <a:latin typeface="+mj-lt"/>
                <a:ea typeface="+mj-ea"/>
                <a:cs typeface="+mj-cs"/>
              </a:rPr>
              <a:t>20 mSv </a:t>
            </a:r>
          </a:p>
          <a:p>
            <a:pPr>
              <a:lnSpc>
                <a:spcPct val="90000"/>
              </a:lnSpc>
              <a:spcBef>
                <a:spcPct val="0"/>
              </a:spcBef>
              <a:spcAft>
                <a:spcPts val="600"/>
              </a:spcAft>
            </a:pPr>
            <a:r>
              <a:rPr lang="fr-FR" sz="4400" b="1" kern="1200" dirty="0">
                <a:solidFill>
                  <a:srgbClr val="FFFFFF"/>
                </a:solidFill>
                <a:latin typeface="+mj-lt"/>
                <a:ea typeface="+mj-ea"/>
                <a:cs typeface="+mj-cs"/>
              </a:rPr>
              <a:t>= </a:t>
            </a:r>
          </a:p>
          <a:p>
            <a:pPr>
              <a:lnSpc>
                <a:spcPct val="90000"/>
              </a:lnSpc>
              <a:spcBef>
                <a:spcPct val="0"/>
              </a:spcBef>
              <a:spcAft>
                <a:spcPts val="600"/>
              </a:spcAft>
            </a:pPr>
            <a:r>
              <a:rPr lang="fr-FR" sz="4400" b="1" dirty="0">
                <a:solidFill>
                  <a:srgbClr val="FFFFFF"/>
                </a:solidFill>
                <a:latin typeface="+mj-lt"/>
                <a:ea typeface="+mj-ea"/>
                <a:cs typeface="+mj-cs"/>
              </a:rPr>
              <a:t>« mille </a:t>
            </a:r>
            <a:r>
              <a:rPr lang="fr-FR" sz="4400" b="1" dirty="0" err="1">
                <a:solidFill>
                  <a:srgbClr val="FFFFFF"/>
                </a:solidFill>
                <a:latin typeface="+mj-lt"/>
                <a:ea typeface="+mj-ea"/>
                <a:cs typeface="+mj-cs"/>
              </a:rPr>
              <a:t>micromorts</a:t>
            </a:r>
            <a:r>
              <a:rPr lang="fr-FR" sz="4400" b="1" dirty="0">
                <a:solidFill>
                  <a:srgbClr val="FFFFFF"/>
                </a:solidFill>
                <a:latin typeface="+mj-lt"/>
                <a:ea typeface="+mj-ea"/>
                <a:cs typeface="+mj-cs"/>
              </a:rPr>
              <a:t> »</a:t>
            </a:r>
            <a:endParaRPr lang="fr-FR" sz="4400" b="1" kern="1200" dirty="0">
              <a:solidFill>
                <a:srgbClr val="FFFFFF"/>
              </a:solidFill>
              <a:latin typeface="+mj-lt"/>
              <a:ea typeface="+mj-ea"/>
              <a:cs typeface="+mj-cs"/>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E41EF716-7950-A95D-BC6E-D61A793BCEB2}"/>
              </a:ext>
            </a:extLst>
          </p:cNvPr>
          <p:cNvSpPr txBox="1"/>
          <p:nvPr/>
        </p:nvSpPr>
        <p:spPr>
          <a:xfrm>
            <a:off x="4289583" y="222375"/>
            <a:ext cx="7284795" cy="5585619"/>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fr-FR" dirty="0"/>
              <a:t>Un médecin peut vous « irradier tant qu’il veut »</a:t>
            </a:r>
          </a:p>
          <a:p>
            <a:pPr>
              <a:lnSpc>
                <a:spcPct val="90000"/>
              </a:lnSpc>
              <a:spcAft>
                <a:spcPts val="600"/>
              </a:spcAft>
            </a:pPr>
            <a:r>
              <a:rPr lang="fr-FR" dirty="0"/>
              <a:t>Pour autant qu’il y ait un bénéfice à le faire… (diagnostique, traitement)</a:t>
            </a:r>
          </a:p>
          <a:p>
            <a:pPr>
              <a:lnSpc>
                <a:spcPct val="90000"/>
              </a:lnSpc>
              <a:spcAft>
                <a:spcPts val="600"/>
              </a:spcAft>
            </a:pPr>
            <a:endParaRPr lang="fr-FR" dirty="0"/>
          </a:p>
          <a:p>
            <a:pPr indent="-228600">
              <a:lnSpc>
                <a:spcPct val="90000"/>
              </a:lnSpc>
              <a:spcAft>
                <a:spcPts val="600"/>
              </a:spcAft>
              <a:buFont typeface="Arial" panose="020B0604020202020204" pitchFamily="34" charset="0"/>
              <a:buChar char="•"/>
            </a:pPr>
            <a:endParaRPr lang="fr-FR" dirty="0"/>
          </a:p>
          <a:p>
            <a:pPr indent="-228600">
              <a:lnSpc>
                <a:spcPct val="90000"/>
              </a:lnSpc>
              <a:spcAft>
                <a:spcPts val="600"/>
              </a:spcAft>
              <a:buFont typeface="Arial" panose="020B0604020202020204" pitchFamily="34" charset="0"/>
              <a:buChar char="•"/>
            </a:pPr>
            <a:r>
              <a:rPr lang="fr-FR" dirty="0"/>
              <a:t>Si êtes un travailleur professionnellement exposé, votre employeur n’a pas le droit de vous exposer à plus de 20 mSv/année</a:t>
            </a:r>
          </a:p>
          <a:p>
            <a:pPr>
              <a:lnSpc>
                <a:spcPct val="90000"/>
              </a:lnSpc>
              <a:spcAft>
                <a:spcPts val="600"/>
              </a:spcAft>
            </a:pPr>
            <a:r>
              <a:rPr lang="fr-FR" dirty="0"/>
              <a:t>(et il doit s’arranger pour que vous le soyez le moins possible)</a:t>
            </a:r>
          </a:p>
          <a:p>
            <a:pPr indent="-228600">
              <a:lnSpc>
                <a:spcPct val="90000"/>
              </a:lnSpc>
              <a:spcAft>
                <a:spcPts val="600"/>
              </a:spcAft>
              <a:buFont typeface="Arial" panose="020B0604020202020204" pitchFamily="34" charset="0"/>
              <a:buChar char="•"/>
            </a:pPr>
            <a:endParaRPr lang="fr-FR" dirty="0"/>
          </a:p>
          <a:p>
            <a:pPr indent="-228600">
              <a:lnSpc>
                <a:spcPct val="90000"/>
              </a:lnSpc>
              <a:spcAft>
                <a:spcPts val="600"/>
              </a:spcAft>
              <a:buFont typeface="Arial" panose="020B0604020202020204" pitchFamily="34" charset="0"/>
              <a:buChar char="•"/>
            </a:pPr>
            <a:endParaRPr lang="fr-FR" dirty="0"/>
          </a:p>
          <a:p>
            <a:pPr indent="-228600">
              <a:lnSpc>
                <a:spcPct val="90000"/>
              </a:lnSpc>
              <a:spcAft>
                <a:spcPts val="600"/>
              </a:spcAft>
              <a:buFont typeface="Arial" panose="020B0604020202020204" pitchFamily="34" charset="0"/>
              <a:buChar char="•"/>
            </a:pPr>
            <a:r>
              <a:rPr lang="fr-FR" dirty="0"/>
              <a:t>Votre gouvernement “vous protège” d’une irradiation “non-souhaitée” de &gt;1 mSv/année (réglementations, normes, contrôles)</a:t>
            </a:r>
          </a:p>
          <a:p>
            <a:pPr>
              <a:lnSpc>
                <a:spcPct val="90000"/>
              </a:lnSpc>
              <a:spcAft>
                <a:spcPts val="600"/>
              </a:spcAft>
            </a:pPr>
            <a:endParaRPr lang="fr-FR" dirty="0"/>
          </a:p>
          <a:p>
            <a:pPr>
              <a:lnSpc>
                <a:spcPct val="90000"/>
              </a:lnSpc>
              <a:spcAft>
                <a:spcPts val="600"/>
              </a:spcAft>
            </a:pPr>
            <a:endParaRPr lang="fr-FR" dirty="0"/>
          </a:p>
          <a:p>
            <a:pPr indent="-228600">
              <a:lnSpc>
                <a:spcPct val="90000"/>
              </a:lnSpc>
              <a:spcAft>
                <a:spcPts val="600"/>
              </a:spcAft>
              <a:buFont typeface="Arial" panose="020B0604020202020204" pitchFamily="34" charset="0"/>
              <a:buChar char="•"/>
            </a:pPr>
            <a:r>
              <a:rPr lang="fr-FR" dirty="0"/>
              <a:t>Si vous êtes un exploitant, vous devez vous débrouiller pour que l’impact sur vos voisins soit &lt; 0.3 mSv/année</a:t>
            </a:r>
          </a:p>
          <a:p>
            <a:pPr>
              <a:lnSpc>
                <a:spcPct val="90000"/>
              </a:lnSpc>
              <a:spcAft>
                <a:spcPts val="600"/>
              </a:spcAft>
            </a:pPr>
            <a:r>
              <a:rPr lang="fr-FR" dirty="0"/>
              <a:t>(et en pratique vous essayerez de descendre à &lt; 0.01 mSv/année)</a:t>
            </a:r>
          </a:p>
        </p:txBody>
      </p:sp>
      <p:sp>
        <p:nvSpPr>
          <p:cNvPr id="4" name="Slide Number Placeholder 3">
            <a:extLst>
              <a:ext uri="{FF2B5EF4-FFF2-40B4-BE49-F238E27FC236}">
                <a16:creationId xmlns:a16="http://schemas.microsoft.com/office/drawing/2014/main" id="{BF41B0E3-F633-DF1B-9931-E7EDEC58F461}"/>
              </a:ext>
            </a:extLst>
          </p:cNvPr>
          <p:cNvSpPr>
            <a:spLocks noGrp="1"/>
          </p:cNvSpPr>
          <p:nvPr>
            <p:ph type="sldNum" sz="quarter" idx="12"/>
          </p:nvPr>
        </p:nvSpPr>
        <p:spPr/>
        <p:txBody>
          <a:bodyPr/>
          <a:lstStyle/>
          <a:p>
            <a:fld id="{12A364F1-A5FA-40DE-A324-ADA8015413DE}" type="slidenum">
              <a:rPr lang="en-US" smtClean="0"/>
              <a:t>11</a:t>
            </a:fld>
            <a:endParaRPr lang="en-US"/>
          </a:p>
        </p:txBody>
      </p:sp>
    </p:spTree>
    <p:extLst>
      <p:ext uri="{BB962C8B-B14F-4D97-AF65-F5344CB8AC3E}">
        <p14:creationId xmlns:p14="http://schemas.microsoft.com/office/powerpoint/2010/main" val="3489700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4D4677D2-D5AC-4CF9-9EED-2B89D0A1C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AF695F69-7001-421E-98A8-E74156934A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colorful explosion of planets&#10;&#10;Description automatically generated with medium confidence">
            <a:extLst>
              <a:ext uri="{FF2B5EF4-FFF2-40B4-BE49-F238E27FC236}">
                <a16:creationId xmlns:a16="http://schemas.microsoft.com/office/drawing/2014/main" id="{C64AD9D5-E3A6-A565-55BF-C3F384322A44}"/>
              </a:ext>
            </a:extLst>
          </p:cNvPr>
          <p:cNvPicPr>
            <a:picLocks noChangeAspect="1"/>
          </p:cNvPicPr>
          <p:nvPr/>
        </p:nvPicPr>
        <p:blipFill rotWithShape="1">
          <a:blip r:embed="rId2">
            <a:extLst>
              <a:ext uri="{28A0092B-C50C-407E-A947-70E740481C1C}">
                <a14:useLocalDpi xmlns:a14="http://schemas.microsoft.com/office/drawing/2010/main" val="0"/>
              </a:ext>
            </a:extLst>
          </a:blip>
          <a:srcRect l="3439" r="7672"/>
          <a:stretch/>
        </p:blipFill>
        <p:spPr>
          <a:xfrm>
            <a:off x="6096010" y="10"/>
            <a:ext cx="6095999" cy="6857990"/>
          </a:xfrm>
          <a:custGeom>
            <a:avLst/>
            <a:gdLst/>
            <a:ahLst/>
            <a:cxnLst/>
            <a:rect l="l" t="t" r="r" b="b"/>
            <a:pathLst>
              <a:path w="6095999" h="6858000">
                <a:moveTo>
                  <a:pt x="0" y="0"/>
                </a:moveTo>
                <a:lnTo>
                  <a:pt x="6095999" y="0"/>
                </a:lnTo>
                <a:lnTo>
                  <a:pt x="6095999" y="6858000"/>
                </a:lnTo>
                <a:lnTo>
                  <a:pt x="0" y="6858000"/>
                </a:lnTo>
                <a:lnTo>
                  <a:pt x="0" y="6857999"/>
                </a:lnTo>
                <a:lnTo>
                  <a:pt x="4220980" y="6857999"/>
                </a:lnTo>
                <a:lnTo>
                  <a:pt x="4213164" y="6851010"/>
                </a:lnTo>
                <a:cubicBezTo>
                  <a:pt x="4181666" y="6825777"/>
                  <a:pt x="4066661" y="6744343"/>
                  <a:pt x="4062999" y="6737842"/>
                </a:cubicBezTo>
                <a:cubicBezTo>
                  <a:pt x="4024279" y="6693220"/>
                  <a:pt x="4060463" y="6731339"/>
                  <a:pt x="3994350" y="6686435"/>
                </a:cubicBezTo>
                <a:cubicBezTo>
                  <a:pt x="3947033" y="6670674"/>
                  <a:pt x="3899856" y="6566625"/>
                  <a:pt x="3859426" y="6512643"/>
                </a:cubicBezTo>
                <a:cubicBezTo>
                  <a:pt x="3843619" y="6494605"/>
                  <a:pt x="3819111" y="6476220"/>
                  <a:pt x="3795266" y="6469055"/>
                </a:cubicBezTo>
                <a:cubicBezTo>
                  <a:pt x="3772240" y="6479507"/>
                  <a:pt x="3769424" y="6446115"/>
                  <a:pt x="3752228" y="6440526"/>
                </a:cubicBezTo>
                <a:cubicBezTo>
                  <a:pt x="3742060" y="6447641"/>
                  <a:pt x="3719048" y="6424775"/>
                  <a:pt x="3716355" y="6414007"/>
                </a:cubicBezTo>
                <a:cubicBezTo>
                  <a:pt x="3729286" y="6392352"/>
                  <a:pt x="3629924" y="6387100"/>
                  <a:pt x="3629916" y="6370687"/>
                </a:cubicBezTo>
                <a:cubicBezTo>
                  <a:pt x="3600280" y="6362353"/>
                  <a:pt x="3495200" y="6368444"/>
                  <a:pt x="3479034" y="6339494"/>
                </a:cubicBezTo>
                <a:cubicBezTo>
                  <a:pt x="3420435" y="6317314"/>
                  <a:pt x="3345614" y="6290932"/>
                  <a:pt x="3319627" y="6285893"/>
                </a:cubicBezTo>
                <a:cubicBezTo>
                  <a:pt x="3282294" y="6327705"/>
                  <a:pt x="3185936" y="6185255"/>
                  <a:pt x="3075494" y="6164273"/>
                </a:cubicBezTo>
                <a:cubicBezTo>
                  <a:pt x="3059427" y="6166243"/>
                  <a:pt x="3051440" y="6164859"/>
                  <a:pt x="3050019" y="6153683"/>
                </a:cubicBezTo>
                <a:cubicBezTo>
                  <a:pt x="3016030" y="6146243"/>
                  <a:pt x="2991340" y="6114870"/>
                  <a:pt x="2963636" y="6123708"/>
                </a:cubicBezTo>
                <a:cubicBezTo>
                  <a:pt x="2928425" y="6105855"/>
                  <a:pt x="2947049" y="6092097"/>
                  <a:pt x="2914912" y="6078439"/>
                </a:cubicBezTo>
                <a:lnTo>
                  <a:pt x="2770812" y="6041758"/>
                </a:lnTo>
                <a:cubicBezTo>
                  <a:pt x="2750466" y="6034724"/>
                  <a:pt x="2729222" y="6014032"/>
                  <a:pt x="2708585" y="6007728"/>
                </a:cubicBezTo>
                <a:lnTo>
                  <a:pt x="2687072" y="6003931"/>
                </a:lnTo>
                <a:lnTo>
                  <a:pt x="2674457" y="5991515"/>
                </a:lnTo>
                <a:cubicBezTo>
                  <a:pt x="2668773" y="5988707"/>
                  <a:pt x="2661696" y="5988167"/>
                  <a:pt x="2652298" y="5991525"/>
                </a:cubicBezTo>
                <a:cubicBezTo>
                  <a:pt x="2634345" y="5986939"/>
                  <a:pt x="2583809" y="5969299"/>
                  <a:pt x="2566743" y="5963996"/>
                </a:cubicBezTo>
                <a:lnTo>
                  <a:pt x="2549903" y="5959709"/>
                </a:lnTo>
                <a:lnTo>
                  <a:pt x="2542177" y="5951723"/>
                </a:lnTo>
                <a:cubicBezTo>
                  <a:pt x="2529898" y="5945994"/>
                  <a:pt x="2498812" y="5935402"/>
                  <a:pt x="2476225" y="5925338"/>
                </a:cubicBezTo>
                <a:cubicBezTo>
                  <a:pt x="2457810" y="5911056"/>
                  <a:pt x="2433846" y="5899348"/>
                  <a:pt x="2406656" y="5891344"/>
                </a:cubicBezTo>
                <a:cubicBezTo>
                  <a:pt x="2400991" y="5896275"/>
                  <a:pt x="2393612" y="5885783"/>
                  <a:pt x="2389160" y="5883030"/>
                </a:cubicBezTo>
                <a:cubicBezTo>
                  <a:pt x="2387458" y="5886701"/>
                  <a:pt x="2375233" y="5885881"/>
                  <a:pt x="2372540" y="5881920"/>
                </a:cubicBezTo>
                <a:cubicBezTo>
                  <a:pt x="2293168" y="5849488"/>
                  <a:pt x="2325743" y="5894734"/>
                  <a:pt x="2283811" y="5862541"/>
                </a:cubicBezTo>
                <a:cubicBezTo>
                  <a:pt x="2275730" y="5859531"/>
                  <a:pt x="2268484" y="5859925"/>
                  <a:pt x="2261759" y="5861764"/>
                </a:cubicBezTo>
                <a:lnTo>
                  <a:pt x="2219265" y="5849327"/>
                </a:lnTo>
                <a:cubicBezTo>
                  <a:pt x="2203078" y="5842651"/>
                  <a:pt x="2185672" y="5837119"/>
                  <a:pt x="2167456" y="5832891"/>
                </a:cubicBezTo>
                <a:cubicBezTo>
                  <a:pt x="2161387" y="5839963"/>
                  <a:pt x="2149583" y="5826532"/>
                  <a:pt x="2143288" y="5823218"/>
                </a:cubicBezTo>
                <a:cubicBezTo>
                  <a:pt x="2141966" y="5828274"/>
                  <a:pt x="2126227" y="5828196"/>
                  <a:pt x="2121889" y="5823116"/>
                </a:cubicBezTo>
                <a:cubicBezTo>
                  <a:pt x="2013448" y="5786297"/>
                  <a:pt x="2065303" y="5844161"/>
                  <a:pt x="2004548" y="5804552"/>
                </a:cubicBezTo>
                <a:cubicBezTo>
                  <a:pt x="1993575" y="5801194"/>
                  <a:pt x="1984449" y="5802325"/>
                  <a:pt x="1976317" y="5805346"/>
                </a:cubicBezTo>
                <a:lnTo>
                  <a:pt x="1960968" y="5813703"/>
                </a:lnTo>
                <a:lnTo>
                  <a:pt x="1951886" y="5808313"/>
                </a:lnTo>
                <a:cubicBezTo>
                  <a:pt x="1914205" y="5801767"/>
                  <a:pt x="1900427" y="5810657"/>
                  <a:pt x="1881129" y="5796205"/>
                </a:cubicBezTo>
                <a:cubicBezTo>
                  <a:pt x="1847467" y="5788576"/>
                  <a:pt x="1808824" y="5783942"/>
                  <a:pt x="1778393" y="5776687"/>
                </a:cubicBezTo>
                <a:cubicBezTo>
                  <a:pt x="1764338" y="5756704"/>
                  <a:pt x="1721542" y="5761928"/>
                  <a:pt x="1698544" y="5752677"/>
                </a:cubicBezTo>
                <a:cubicBezTo>
                  <a:pt x="1688689" y="5744367"/>
                  <a:pt x="1680710" y="5741898"/>
                  <a:pt x="1667763" y="5746936"/>
                </a:cubicBezTo>
                <a:cubicBezTo>
                  <a:pt x="1622782" y="5706970"/>
                  <a:pt x="1636232" y="5740258"/>
                  <a:pt x="1589890" y="5720079"/>
                </a:cubicBezTo>
                <a:cubicBezTo>
                  <a:pt x="1550522" y="5700408"/>
                  <a:pt x="1504390" y="5684235"/>
                  <a:pt x="1470745" y="5647268"/>
                </a:cubicBezTo>
                <a:cubicBezTo>
                  <a:pt x="1465307" y="5637473"/>
                  <a:pt x="1447590" y="5631171"/>
                  <a:pt x="1431171" y="5633192"/>
                </a:cubicBezTo>
                <a:cubicBezTo>
                  <a:pt x="1428344" y="5633540"/>
                  <a:pt x="1425665" y="5634127"/>
                  <a:pt x="1423215" y="5634934"/>
                </a:cubicBezTo>
                <a:cubicBezTo>
                  <a:pt x="1404063" y="5609561"/>
                  <a:pt x="1384477" y="5616951"/>
                  <a:pt x="1377158" y="5600720"/>
                </a:cubicBezTo>
                <a:cubicBezTo>
                  <a:pt x="1337416" y="5587406"/>
                  <a:pt x="1299119" y="5594952"/>
                  <a:pt x="1292001" y="5580595"/>
                </a:cubicBezTo>
                <a:cubicBezTo>
                  <a:pt x="1270404" y="5577445"/>
                  <a:pt x="1236263" y="5586393"/>
                  <a:pt x="1224877" y="5570207"/>
                </a:cubicBezTo>
                <a:cubicBezTo>
                  <a:pt x="1218892" y="5580643"/>
                  <a:pt x="1203320" y="5557444"/>
                  <a:pt x="1188481" y="5562311"/>
                </a:cubicBezTo>
                <a:cubicBezTo>
                  <a:pt x="1177571" y="5566931"/>
                  <a:pt x="1170302" y="5560971"/>
                  <a:pt x="1160620" y="5558862"/>
                </a:cubicBezTo>
                <a:cubicBezTo>
                  <a:pt x="1146504" y="5561577"/>
                  <a:pt x="1106544" y="5545833"/>
                  <a:pt x="1097113" y="5537725"/>
                </a:cubicBezTo>
                <a:cubicBezTo>
                  <a:pt x="1076260" y="5511528"/>
                  <a:pt x="1012618" y="5517876"/>
                  <a:pt x="994944" y="5497522"/>
                </a:cubicBezTo>
                <a:cubicBezTo>
                  <a:pt x="987638" y="5493756"/>
                  <a:pt x="980141" y="5491480"/>
                  <a:pt x="972567" y="5490138"/>
                </a:cubicBezTo>
                <a:lnTo>
                  <a:pt x="927036" y="5488921"/>
                </a:lnTo>
                <a:lnTo>
                  <a:pt x="905198" y="5488488"/>
                </a:lnTo>
                <a:cubicBezTo>
                  <a:pt x="920127" y="5466532"/>
                  <a:pt x="847550" y="5479119"/>
                  <a:pt x="871473" y="5463326"/>
                </a:cubicBezTo>
                <a:cubicBezTo>
                  <a:pt x="835241" y="5455796"/>
                  <a:pt x="824844" y="5441869"/>
                  <a:pt x="787335" y="5431076"/>
                </a:cubicBezTo>
                <a:lnTo>
                  <a:pt x="646418" y="5398569"/>
                </a:lnTo>
                <a:cubicBezTo>
                  <a:pt x="594533" y="5378172"/>
                  <a:pt x="569175" y="5376706"/>
                  <a:pt x="522316" y="5365133"/>
                </a:cubicBezTo>
                <a:cubicBezTo>
                  <a:pt x="485699" y="5316148"/>
                  <a:pt x="451396" y="5327743"/>
                  <a:pt x="425051" y="5295085"/>
                </a:cubicBezTo>
                <a:cubicBezTo>
                  <a:pt x="373115" y="5280721"/>
                  <a:pt x="376598" y="5265782"/>
                  <a:pt x="318461" y="5265657"/>
                </a:cubicBezTo>
                <a:lnTo>
                  <a:pt x="266536" y="5232252"/>
                </a:lnTo>
                <a:cubicBezTo>
                  <a:pt x="254867" y="5225616"/>
                  <a:pt x="251642" y="5227516"/>
                  <a:pt x="248444" y="5225838"/>
                </a:cubicBezTo>
                <a:lnTo>
                  <a:pt x="247345" y="5222181"/>
                </a:lnTo>
                <a:lnTo>
                  <a:pt x="237345" y="5217023"/>
                </a:lnTo>
                <a:lnTo>
                  <a:pt x="219603" y="5204977"/>
                </a:lnTo>
                <a:lnTo>
                  <a:pt x="214443" y="5204489"/>
                </a:lnTo>
                <a:lnTo>
                  <a:pt x="184816" y="5189073"/>
                </a:lnTo>
                <a:lnTo>
                  <a:pt x="183534" y="5189699"/>
                </a:lnTo>
                <a:cubicBezTo>
                  <a:pt x="179981" y="5190754"/>
                  <a:pt x="176085" y="5190869"/>
                  <a:pt x="171363" y="5189023"/>
                </a:cubicBezTo>
                <a:cubicBezTo>
                  <a:pt x="165797" y="5204157"/>
                  <a:pt x="163531" y="5192594"/>
                  <a:pt x="150096" y="5185813"/>
                </a:cubicBezTo>
                <a:lnTo>
                  <a:pt x="59253" y="5172817"/>
                </a:lnTo>
                <a:lnTo>
                  <a:pt x="52526" y="5170052"/>
                </a:lnTo>
                <a:lnTo>
                  <a:pt x="52188" y="5170183"/>
                </a:lnTo>
                <a:cubicBezTo>
                  <a:pt x="50293" y="5169980"/>
                  <a:pt x="47917" y="5169219"/>
                  <a:pt x="44687" y="5167637"/>
                </a:cubicBezTo>
                <a:lnTo>
                  <a:pt x="40261" y="5165012"/>
                </a:lnTo>
                <a:lnTo>
                  <a:pt x="27209" y="5159648"/>
                </a:lnTo>
                <a:lnTo>
                  <a:pt x="21368" y="5159036"/>
                </a:lnTo>
                <a:lnTo>
                  <a:pt x="0" y="5158850"/>
                </a:lnTo>
                <a:close/>
              </a:path>
            </a:pathLst>
          </a:custGeom>
        </p:spPr>
      </p:pic>
      <p:sp>
        <p:nvSpPr>
          <p:cNvPr id="2" name="TextBox 1">
            <a:extLst>
              <a:ext uri="{FF2B5EF4-FFF2-40B4-BE49-F238E27FC236}">
                <a16:creationId xmlns:a16="http://schemas.microsoft.com/office/drawing/2014/main" id="{B41BB1F1-C05A-55C0-958B-50306E82E771}"/>
              </a:ext>
            </a:extLst>
          </p:cNvPr>
          <p:cNvSpPr txBox="1"/>
          <p:nvPr/>
        </p:nvSpPr>
        <p:spPr>
          <a:xfrm>
            <a:off x="599818" y="5234320"/>
            <a:ext cx="6931319" cy="752217"/>
          </a:xfrm>
          <a:prstGeom prst="rect">
            <a:avLst/>
          </a:prstGeom>
        </p:spPr>
        <p:txBody>
          <a:bodyPr vert="horz" lIns="91440" tIns="45720" rIns="91440" bIns="45720" rtlCol="0" anchor="b">
            <a:normAutofit/>
          </a:bodyPr>
          <a:lstStyle/>
          <a:p>
            <a:pPr>
              <a:lnSpc>
                <a:spcPct val="90000"/>
              </a:lnSpc>
              <a:spcBef>
                <a:spcPct val="0"/>
              </a:spcBef>
              <a:spcAft>
                <a:spcPts val="600"/>
              </a:spcAft>
            </a:pPr>
            <a:r>
              <a:rPr lang="fr-FR" sz="3600" b="1" kern="1200" dirty="0">
                <a:solidFill>
                  <a:schemeClr val="tx1">
                    <a:lumMod val="85000"/>
                    <a:lumOff val="15000"/>
                  </a:schemeClr>
                </a:solidFill>
                <a:latin typeface="+mj-lt"/>
                <a:ea typeface="+mj-ea"/>
                <a:cs typeface="+mj-cs"/>
              </a:rPr>
              <a:t>La radioactivité d’origine naturelle</a:t>
            </a:r>
          </a:p>
        </p:txBody>
      </p:sp>
      <p:pic>
        <p:nvPicPr>
          <p:cNvPr id="4" name="Picture 3" descr="A colorful explosion in space&#10;&#10;Description automatically generated">
            <a:extLst>
              <a:ext uri="{FF2B5EF4-FFF2-40B4-BE49-F238E27FC236}">
                <a16:creationId xmlns:a16="http://schemas.microsoft.com/office/drawing/2014/main" id="{A562499D-307C-E4AE-7AF9-941AED337BD9}"/>
              </a:ext>
            </a:extLst>
          </p:cNvPr>
          <p:cNvPicPr>
            <a:picLocks noChangeAspect="1"/>
          </p:cNvPicPr>
          <p:nvPr/>
        </p:nvPicPr>
        <p:blipFill rotWithShape="1">
          <a:blip r:embed="rId3">
            <a:extLst>
              <a:ext uri="{28A0092B-C50C-407E-A947-70E740481C1C}">
                <a14:useLocalDpi xmlns:a14="http://schemas.microsoft.com/office/drawing/2010/main" val="0"/>
              </a:ext>
            </a:extLst>
          </a:blip>
          <a:srcRect t="5846" r="1" b="10537"/>
          <a:stretch/>
        </p:blipFill>
        <p:spPr>
          <a:xfrm>
            <a:off x="-5388" y="10"/>
            <a:ext cx="6169518" cy="5158840"/>
          </a:xfrm>
          <a:custGeom>
            <a:avLst/>
            <a:gdLst/>
            <a:ahLst/>
            <a:cxnLst/>
            <a:rect l="l" t="t" r="r" b="b"/>
            <a:pathLst>
              <a:path w="6096000" h="5158850">
                <a:moveTo>
                  <a:pt x="0" y="0"/>
                </a:moveTo>
                <a:lnTo>
                  <a:pt x="6096000" y="0"/>
                </a:lnTo>
                <a:lnTo>
                  <a:pt x="6096000" y="5158850"/>
                </a:lnTo>
                <a:lnTo>
                  <a:pt x="5957305" y="5157644"/>
                </a:lnTo>
                <a:cubicBezTo>
                  <a:pt x="5920540" y="5151975"/>
                  <a:pt x="5887096" y="5153588"/>
                  <a:pt x="5857259" y="5143603"/>
                </a:cubicBezTo>
                <a:cubicBezTo>
                  <a:pt x="5843335" y="5146861"/>
                  <a:pt x="5830921" y="5147051"/>
                  <a:pt x="5821375" y="5137142"/>
                </a:cubicBezTo>
                <a:cubicBezTo>
                  <a:pt x="5786501" y="5134144"/>
                  <a:pt x="5775399" y="5144200"/>
                  <a:pt x="5755916" y="5131695"/>
                </a:cubicBezTo>
                <a:cubicBezTo>
                  <a:pt x="5732132" y="5146996"/>
                  <a:pt x="5732735" y="5139753"/>
                  <a:pt x="5725007" y="5132964"/>
                </a:cubicBezTo>
                <a:lnTo>
                  <a:pt x="5723810" y="5132374"/>
                </a:lnTo>
                <a:lnTo>
                  <a:pt x="5720531" y="5134578"/>
                </a:lnTo>
                <a:lnTo>
                  <a:pt x="5714795" y="5134902"/>
                </a:lnTo>
                <a:lnTo>
                  <a:pt x="5700142" y="5131655"/>
                </a:lnTo>
                <a:lnTo>
                  <a:pt x="5694799" y="5129754"/>
                </a:lnTo>
                <a:cubicBezTo>
                  <a:pt x="5691058" y="5128696"/>
                  <a:pt x="5688491" y="5128320"/>
                  <a:pt x="5686627" y="5128420"/>
                </a:cubicBezTo>
                <a:lnTo>
                  <a:pt x="5686371" y="5128603"/>
                </a:lnTo>
                <a:lnTo>
                  <a:pt x="5678819" y="5126929"/>
                </a:lnTo>
                <a:cubicBezTo>
                  <a:pt x="5666199" y="5123608"/>
                  <a:pt x="5654035" y="5119908"/>
                  <a:pt x="5642547" y="5116000"/>
                </a:cubicBezTo>
                <a:cubicBezTo>
                  <a:pt x="5629445" y="5126457"/>
                  <a:pt x="5588783" y="5104807"/>
                  <a:pt x="5587979" y="5128480"/>
                </a:cubicBezTo>
                <a:cubicBezTo>
                  <a:pt x="5572317" y="5123886"/>
                  <a:pt x="5564904" y="5112774"/>
                  <a:pt x="5566635" y="5128675"/>
                </a:cubicBezTo>
                <a:cubicBezTo>
                  <a:pt x="5561375" y="5127594"/>
                  <a:pt x="5557787" y="5128327"/>
                  <a:pt x="5554953" y="5129937"/>
                </a:cubicBezTo>
                <a:lnTo>
                  <a:pt x="5554039" y="5130763"/>
                </a:lnTo>
                <a:lnTo>
                  <a:pt x="5514254" y="5120517"/>
                </a:lnTo>
                <a:lnTo>
                  <a:pt x="5492156" y="5111382"/>
                </a:lnTo>
                <a:lnTo>
                  <a:pt x="5480446" y="5107855"/>
                </a:lnTo>
                <a:lnTo>
                  <a:pt x="5477744" y="5104402"/>
                </a:lnTo>
                <a:cubicBezTo>
                  <a:pt x="5474490" y="5102038"/>
                  <a:pt x="5469391" y="5100405"/>
                  <a:pt x="5460150" y="5100442"/>
                </a:cubicBezTo>
                <a:lnTo>
                  <a:pt x="5457901" y="5100914"/>
                </a:lnTo>
                <a:lnTo>
                  <a:pt x="5444243" y="5094201"/>
                </a:lnTo>
                <a:cubicBezTo>
                  <a:pt x="5439994" y="5091441"/>
                  <a:pt x="5436419" y="5088231"/>
                  <a:pt x="5433825" y="5084410"/>
                </a:cubicBezTo>
                <a:cubicBezTo>
                  <a:pt x="5379443" y="5093528"/>
                  <a:pt x="5336110" y="5069767"/>
                  <a:pt x="5280996" y="5063773"/>
                </a:cubicBezTo>
                <a:cubicBezTo>
                  <a:pt x="5250806" y="5055129"/>
                  <a:pt x="5168599" y="5059471"/>
                  <a:pt x="5161582" y="5030966"/>
                </a:cubicBezTo>
                <a:cubicBezTo>
                  <a:pt x="5121870" y="5022662"/>
                  <a:pt x="5095637" y="5020496"/>
                  <a:pt x="5042717" y="5013952"/>
                </a:cubicBezTo>
                <a:cubicBezTo>
                  <a:pt x="4991136" y="4983679"/>
                  <a:pt x="4902283" y="4990567"/>
                  <a:pt x="4840514" y="4970468"/>
                </a:cubicBezTo>
                <a:cubicBezTo>
                  <a:pt x="4799904" y="4987615"/>
                  <a:pt x="4824087" y="4969531"/>
                  <a:pt x="4786778" y="4967817"/>
                </a:cubicBezTo>
                <a:cubicBezTo>
                  <a:pt x="4801901" y="4948343"/>
                  <a:pt x="4739845" y="4972374"/>
                  <a:pt x="4743741" y="4948216"/>
                </a:cubicBezTo>
                <a:cubicBezTo>
                  <a:pt x="4736829" y="4948670"/>
                  <a:pt x="4730010" y="4949869"/>
                  <a:pt x="4723136" y="4951257"/>
                </a:cubicBezTo>
                <a:lnTo>
                  <a:pt x="4719535" y="4951970"/>
                </a:lnTo>
                <a:lnTo>
                  <a:pt x="4706143" y="4950704"/>
                </a:lnTo>
                <a:lnTo>
                  <a:pt x="4701098" y="4955500"/>
                </a:lnTo>
                <a:lnTo>
                  <a:pt x="4680034" y="4957289"/>
                </a:lnTo>
                <a:cubicBezTo>
                  <a:pt x="4672339" y="4957161"/>
                  <a:pt x="4664292" y="4956094"/>
                  <a:pt x="4655741" y="4953520"/>
                </a:cubicBezTo>
                <a:cubicBezTo>
                  <a:pt x="4636359" y="4940479"/>
                  <a:pt x="4599701" y="4946454"/>
                  <a:pt x="4569298" y="4940691"/>
                </a:cubicBezTo>
                <a:lnTo>
                  <a:pt x="4555978" y="4935439"/>
                </a:lnTo>
                <a:lnTo>
                  <a:pt x="4508950" y="4932725"/>
                </a:lnTo>
                <a:cubicBezTo>
                  <a:pt x="4495669" y="4931511"/>
                  <a:pt x="4482007" y="4929765"/>
                  <a:pt x="4467838" y="4927057"/>
                </a:cubicBezTo>
                <a:lnTo>
                  <a:pt x="4441949" y="4920349"/>
                </a:lnTo>
                <a:lnTo>
                  <a:pt x="4394719" y="4912853"/>
                </a:lnTo>
                <a:lnTo>
                  <a:pt x="4356810" y="4916186"/>
                </a:lnTo>
                <a:lnTo>
                  <a:pt x="4222145" y="4920166"/>
                </a:lnTo>
                <a:cubicBezTo>
                  <a:pt x="4202488" y="4924963"/>
                  <a:pt x="4184742" y="4944595"/>
                  <a:pt x="4160481" y="4934555"/>
                </a:cubicBezTo>
                <a:cubicBezTo>
                  <a:pt x="4165854" y="4945670"/>
                  <a:pt x="4131661" y="4931019"/>
                  <a:pt x="4124879" y="4940397"/>
                </a:cubicBezTo>
                <a:cubicBezTo>
                  <a:pt x="4120895" y="4948198"/>
                  <a:pt x="4109593" y="4945570"/>
                  <a:pt x="4100114" y="4947117"/>
                </a:cubicBezTo>
                <a:cubicBezTo>
                  <a:pt x="4091835" y="4954382"/>
                  <a:pt x="4045978" y="4954676"/>
                  <a:pt x="4030957" y="4950944"/>
                </a:cubicBezTo>
                <a:cubicBezTo>
                  <a:pt x="3989825" y="4935537"/>
                  <a:pt x="3946860" y="4963196"/>
                  <a:pt x="3913764" y="4951738"/>
                </a:cubicBezTo>
                <a:cubicBezTo>
                  <a:pt x="3904534" y="4951024"/>
                  <a:pt x="3896577" y="4951663"/>
                  <a:pt x="3889457" y="4953140"/>
                </a:cubicBezTo>
                <a:lnTo>
                  <a:pt x="3871115" y="4959252"/>
                </a:lnTo>
                <a:lnTo>
                  <a:pt x="3869086" y="4964946"/>
                </a:lnTo>
                <a:lnTo>
                  <a:pt x="3856124" y="4966504"/>
                </a:lnTo>
                <a:lnTo>
                  <a:pt x="3835967" y="4975175"/>
                </a:lnTo>
                <a:cubicBezTo>
                  <a:pt x="3826465" y="4950975"/>
                  <a:pt x="3782586" y="4987146"/>
                  <a:pt x="3785910" y="4965148"/>
                </a:cubicBezTo>
                <a:cubicBezTo>
                  <a:pt x="3750785" y="4971249"/>
                  <a:pt x="3699033" y="4952693"/>
                  <a:pt x="3671085" y="4977741"/>
                </a:cubicBezTo>
                <a:cubicBezTo>
                  <a:pt x="3621255" y="4982620"/>
                  <a:pt x="3562637" y="4994206"/>
                  <a:pt x="3486928" y="4994420"/>
                </a:cubicBezTo>
                <a:cubicBezTo>
                  <a:pt x="3446030" y="4994640"/>
                  <a:pt x="3343460" y="4976299"/>
                  <a:pt x="3280956" y="4975036"/>
                </a:cubicBezTo>
                <a:cubicBezTo>
                  <a:pt x="3227193" y="4980695"/>
                  <a:pt x="3256481" y="4973778"/>
                  <a:pt x="3211563" y="4993919"/>
                </a:cubicBezTo>
                <a:cubicBezTo>
                  <a:pt x="3207119" y="4990757"/>
                  <a:pt x="3170070" y="4988394"/>
                  <a:pt x="3164681" y="4986606"/>
                </a:cubicBezTo>
                <a:lnTo>
                  <a:pt x="3127171" y="4979411"/>
                </a:lnTo>
                <a:lnTo>
                  <a:pt x="3096889" y="4976795"/>
                </a:lnTo>
                <a:cubicBezTo>
                  <a:pt x="3088441" y="4978753"/>
                  <a:pt x="3082883" y="4978233"/>
                  <a:pt x="3078620" y="4976620"/>
                </a:cubicBezTo>
                <a:lnTo>
                  <a:pt x="3074275" y="4973840"/>
                </a:lnTo>
                <a:lnTo>
                  <a:pt x="3036436" y="4968613"/>
                </a:lnTo>
                <a:lnTo>
                  <a:pt x="3031995" y="4969990"/>
                </a:lnTo>
                <a:lnTo>
                  <a:pt x="2994028" y="4967956"/>
                </a:lnTo>
                <a:cubicBezTo>
                  <a:pt x="2992299" y="4970105"/>
                  <a:pt x="2989407" y="4971561"/>
                  <a:pt x="2984001" y="4971609"/>
                </a:cubicBezTo>
                <a:cubicBezTo>
                  <a:pt x="2994191" y="4986644"/>
                  <a:pt x="2981386" y="4977427"/>
                  <a:pt x="2964542" y="4976237"/>
                </a:cubicBezTo>
                <a:cubicBezTo>
                  <a:pt x="2976613" y="4999323"/>
                  <a:pt x="2927627" y="4986817"/>
                  <a:pt x="2921274" y="4999668"/>
                </a:cubicBezTo>
                <a:cubicBezTo>
                  <a:pt x="2908629" y="4998274"/>
                  <a:pt x="2895476" y="4997220"/>
                  <a:pt x="2882111" y="4996632"/>
                </a:cubicBezTo>
                <a:lnTo>
                  <a:pt x="2874282" y="4996582"/>
                </a:lnTo>
                <a:cubicBezTo>
                  <a:pt x="2874237" y="4996658"/>
                  <a:pt x="2874193" y="4996735"/>
                  <a:pt x="2874147" y="4996812"/>
                </a:cubicBezTo>
                <a:cubicBezTo>
                  <a:pt x="2872492" y="4997296"/>
                  <a:pt x="2869935" y="4997466"/>
                  <a:pt x="2865932" y="4997221"/>
                </a:cubicBezTo>
                <a:lnTo>
                  <a:pt x="2860008" y="4996489"/>
                </a:lnTo>
                <a:lnTo>
                  <a:pt x="2844819" y="4996392"/>
                </a:lnTo>
                <a:lnTo>
                  <a:pt x="2839735" y="4997900"/>
                </a:lnTo>
                <a:lnTo>
                  <a:pt x="2837922" y="5000718"/>
                </a:lnTo>
                <a:lnTo>
                  <a:pt x="2836507" y="5000394"/>
                </a:lnTo>
                <a:cubicBezTo>
                  <a:pt x="2825749" y="4995427"/>
                  <a:pt x="2822382" y="4988291"/>
                  <a:pt x="2808859" y="5008050"/>
                </a:cubicBezTo>
                <a:cubicBezTo>
                  <a:pt x="2784233" y="4999995"/>
                  <a:pt x="2779499" y="5012041"/>
                  <a:pt x="2745907" y="5016391"/>
                </a:cubicBezTo>
                <a:cubicBezTo>
                  <a:pt x="2731796" y="5008784"/>
                  <a:pt x="2720518" y="5011549"/>
                  <a:pt x="2709519" y="5017601"/>
                </a:cubicBezTo>
                <a:cubicBezTo>
                  <a:pt x="2676766" y="5014138"/>
                  <a:pt x="2646981" y="5022656"/>
                  <a:pt x="2610212" y="5024813"/>
                </a:cubicBezTo>
                <a:cubicBezTo>
                  <a:pt x="2570359" y="5014992"/>
                  <a:pt x="2550109" y="5032793"/>
                  <a:pt x="2510814" y="5035020"/>
                </a:cubicBezTo>
                <a:cubicBezTo>
                  <a:pt x="2476639" y="5017991"/>
                  <a:pt x="2482834" y="5049980"/>
                  <a:pt x="2462736" y="5056754"/>
                </a:cubicBezTo>
                <a:lnTo>
                  <a:pt x="2457050" y="5057379"/>
                </a:lnTo>
                <a:lnTo>
                  <a:pt x="2442184" y="5054901"/>
                </a:lnTo>
                <a:lnTo>
                  <a:pt x="2436703" y="5053277"/>
                </a:lnTo>
                <a:cubicBezTo>
                  <a:pt x="2432888" y="5052418"/>
                  <a:pt x="2430299" y="5052175"/>
                  <a:pt x="2428451" y="5052373"/>
                </a:cubicBezTo>
                <a:lnTo>
                  <a:pt x="2420551" y="5051292"/>
                </a:lnTo>
                <a:cubicBezTo>
                  <a:pt x="2407700" y="5048633"/>
                  <a:pt x="2395274" y="5045570"/>
                  <a:pt x="2383501" y="5042264"/>
                </a:cubicBezTo>
                <a:cubicBezTo>
                  <a:pt x="2362992" y="5043848"/>
                  <a:pt x="2317884" y="5059023"/>
                  <a:pt x="2297493" y="5060796"/>
                </a:cubicBezTo>
                <a:lnTo>
                  <a:pt x="2261156" y="5052905"/>
                </a:lnTo>
                <a:lnTo>
                  <a:pt x="2200581" y="5036274"/>
                </a:lnTo>
                <a:lnTo>
                  <a:pt x="2198380" y="5036861"/>
                </a:lnTo>
                <a:lnTo>
                  <a:pt x="2116066" y="5030866"/>
                </a:lnTo>
                <a:cubicBezTo>
                  <a:pt x="2111600" y="5028328"/>
                  <a:pt x="2059664" y="5017338"/>
                  <a:pt x="2056754" y="5013653"/>
                </a:cubicBezTo>
                <a:cubicBezTo>
                  <a:pt x="2003393" y="5025622"/>
                  <a:pt x="1998298" y="5020073"/>
                  <a:pt x="1942916" y="5016969"/>
                </a:cubicBezTo>
                <a:cubicBezTo>
                  <a:pt x="1882138" y="5005950"/>
                  <a:pt x="1836966" y="4987831"/>
                  <a:pt x="1796717" y="4981610"/>
                </a:cubicBezTo>
                <a:cubicBezTo>
                  <a:pt x="1724075" y="4970499"/>
                  <a:pt x="1636218" y="4947449"/>
                  <a:pt x="1583222" y="4942334"/>
                </a:cubicBezTo>
                <a:cubicBezTo>
                  <a:pt x="1544265" y="4961611"/>
                  <a:pt x="1556109" y="4938719"/>
                  <a:pt x="1518821" y="4938963"/>
                </a:cubicBezTo>
                <a:cubicBezTo>
                  <a:pt x="1497291" y="4936197"/>
                  <a:pt x="1483221" y="4927794"/>
                  <a:pt x="1471837" y="4925740"/>
                </a:cubicBezTo>
                <a:lnTo>
                  <a:pt x="1450515" y="4926642"/>
                </a:lnTo>
                <a:lnTo>
                  <a:pt x="1437078" y="4926078"/>
                </a:lnTo>
                <a:lnTo>
                  <a:pt x="1432462" y="4931139"/>
                </a:lnTo>
                <a:lnTo>
                  <a:pt x="1411645" y="4934032"/>
                </a:lnTo>
                <a:cubicBezTo>
                  <a:pt x="1384856" y="4931153"/>
                  <a:pt x="1306656" y="4918434"/>
                  <a:pt x="1271729" y="4913863"/>
                </a:cubicBezTo>
                <a:cubicBezTo>
                  <a:pt x="1258697" y="4907976"/>
                  <a:pt x="1213546" y="4901042"/>
                  <a:pt x="1202076" y="4906608"/>
                </a:cubicBezTo>
                <a:cubicBezTo>
                  <a:pt x="1192059" y="4906580"/>
                  <a:pt x="1182171" y="4902320"/>
                  <a:pt x="1174670" y="4909064"/>
                </a:cubicBezTo>
                <a:cubicBezTo>
                  <a:pt x="1163701" y="4916862"/>
                  <a:pt x="1136874" y="4897641"/>
                  <a:pt x="1137035" y="4908989"/>
                </a:cubicBezTo>
                <a:cubicBezTo>
                  <a:pt x="1117838" y="4895687"/>
                  <a:pt x="1091386" y="4911450"/>
                  <a:pt x="1069882" y="4912892"/>
                </a:cubicBezTo>
                <a:cubicBezTo>
                  <a:pt x="1055589" y="4900472"/>
                  <a:pt x="1024570" y="4915744"/>
                  <a:pt x="980935" y="4911119"/>
                </a:cubicBezTo>
                <a:cubicBezTo>
                  <a:pt x="947614" y="4906556"/>
                  <a:pt x="913224" y="4897403"/>
                  <a:pt x="869960" y="4885518"/>
                </a:cubicBezTo>
                <a:cubicBezTo>
                  <a:pt x="819114" y="4856727"/>
                  <a:pt x="768074" y="4850663"/>
                  <a:pt x="721345" y="4839806"/>
                </a:cubicBezTo>
                <a:cubicBezTo>
                  <a:pt x="667944" y="4829906"/>
                  <a:pt x="698286" y="4859338"/>
                  <a:pt x="635428" y="4830000"/>
                </a:cubicBezTo>
                <a:cubicBezTo>
                  <a:pt x="626286" y="4837571"/>
                  <a:pt x="617638" y="4836842"/>
                  <a:pt x="604106" y="4830842"/>
                </a:cubicBezTo>
                <a:cubicBezTo>
                  <a:pt x="583276" y="4833091"/>
                  <a:pt x="539859" y="4845979"/>
                  <a:pt x="510451" y="4843485"/>
                </a:cubicBezTo>
                <a:cubicBezTo>
                  <a:pt x="489781" y="4840800"/>
                  <a:pt x="443867" y="4818678"/>
                  <a:pt x="427656" y="4815877"/>
                </a:cubicBezTo>
                <a:cubicBezTo>
                  <a:pt x="424088" y="4817297"/>
                  <a:pt x="419580" y="4820561"/>
                  <a:pt x="413184" y="4826676"/>
                </a:cubicBezTo>
                <a:cubicBezTo>
                  <a:pt x="387673" y="4816699"/>
                  <a:pt x="379855" y="4828170"/>
                  <a:pt x="341772" y="4829671"/>
                </a:cubicBezTo>
                <a:cubicBezTo>
                  <a:pt x="327795" y="4821005"/>
                  <a:pt x="314729" y="4822794"/>
                  <a:pt x="301266" y="4827842"/>
                </a:cubicBezTo>
                <a:cubicBezTo>
                  <a:pt x="265781" y="4821714"/>
                  <a:pt x="231017" y="4827635"/>
                  <a:pt x="189886" y="4826710"/>
                </a:cubicBezTo>
                <a:cubicBezTo>
                  <a:pt x="147910" y="4813727"/>
                  <a:pt x="121702" y="4829584"/>
                  <a:pt x="77762" y="4828518"/>
                </a:cubicBezTo>
                <a:cubicBezTo>
                  <a:pt x="38733" y="4806108"/>
                  <a:pt x="44308" y="4851138"/>
                  <a:pt x="8164" y="4846203"/>
                </a:cubicBezTo>
                <a:lnTo>
                  <a:pt x="0" y="4843648"/>
                </a:lnTo>
                <a:lnTo>
                  <a:pt x="0" y="4080681"/>
                </a:lnTo>
                <a:close/>
              </a:path>
            </a:pathLst>
          </a:custGeom>
        </p:spPr>
      </p:pic>
      <p:sp>
        <p:nvSpPr>
          <p:cNvPr id="3" name="Slide Number Placeholder 2">
            <a:extLst>
              <a:ext uri="{FF2B5EF4-FFF2-40B4-BE49-F238E27FC236}">
                <a16:creationId xmlns:a16="http://schemas.microsoft.com/office/drawing/2014/main" id="{1494E342-D1A3-FA7B-E796-55D6778784AF}"/>
              </a:ext>
            </a:extLst>
          </p:cNvPr>
          <p:cNvSpPr>
            <a:spLocks noGrp="1"/>
          </p:cNvSpPr>
          <p:nvPr>
            <p:ph type="sldNum" sz="quarter" idx="12"/>
          </p:nvPr>
        </p:nvSpPr>
        <p:spPr/>
        <p:txBody>
          <a:bodyPr/>
          <a:lstStyle/>
          <a:p>
            <a:fld id="{12A364F1-A5FA-40DE-A324-ADA8015413DE}" type="slidenum">
              <a:rPr lang="en-US" smtClean="0"/>
              <a:t>12</a:t>
            </a:fld>
            <a:endParaRPr lang="en-US"/>
          </a:p>
        </p:txBody>
      </p:sp>
    </p:spTree>
    <p:extLst>
      <p:ext uri="{BB962C8B-B14F-4D97-AF65-F5344CB8AC3E}">
        <p14:creationId xmlns:p14="http://schemas.microsoft.com/office/powerpoint/2010/main" val="3934982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Explosion d’un nuage de poudre de particules de couleur blanche et arrière-plan noir">
            <a:extLst>
              <a:ext uri="{FF2B5EF4-FFF2-40B4-BE49-F238E27FC236}">
                <a16:creationId xmlns:a16="http://schemas.microsoft.com/office/drawing/2014/main" id="{E53BD342-4267-E518-0560-A33CF2BF067B}"/>
              </a:ext>
            </a:extLst>
          </p:cNvPr>
          <p:cNvPicPr>
            <a:picLocks noChangeAspect="1"/>
          </p:cNvPicPr>
          <p:nvPr/>
        </p:nvPicPr>
        <p:blipFill rotWithShape="1">
          <a:blip r:embed="rId2"/>
          <a:srcRect t="5436"/>
          <a:stretch/>
        </p:blipFill>
        <p:spPr>
          <a:xfrm>
            <a:off x="1"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2838D4E-AC4E-5EC8-07A5-55B8F88BA05B}"/>
              </a:ext>
            </a:extLst>
          </p:cNvPr>
          <p:cNvSpPr txBox="1"/>
          <p:nvPr/>
        </p:nvSpPr>
        <p:spPr>
          <a:xfrm>
            <a:off x="7715322" y="1557619"/>
            <a:ext cx="3822189" cy="3742762"/>
          </a:xfrm>
          <a:prstGeom prst="rect">
            <a:avLst/>
          </a:prstGeom>
        </p:spPr>
        <p:txBody>
          <a:bodyPr vert="horz" lIns="91440" tIns="45720" rIns="91440" bIns="45720" rtlCol="0">
            <a:normAutofit/>
          </a:bodyPr>
          <a:lstStyle/>
          <a:p>
            <a:pPr>
              <a:lnSpc>
                <a:spcPct val="90000"/>
              </a:lnSpc>
              <a:spcAft>
                <a:spcPts val="600"/>
              </a:spcAft>
            </a:pPr>
            <a:r>
              <a:rPr lang="fr-FR" sz="2000" b="1" i="0" dirty="0">
                <a:effectLst/>
              </a:rPr>
              <a:t>Il y a très longtemps, une énorme étoile a explosé en supernova.</a:t>
            </a:r>
          </a:p>
          <a:p>
            <a:pPr>
              <a:lnSpc>
                <a:spcPct val="90000"/>
              </a:lnSpc>
              <a:spcAft>
                <a:spcPts val="600"/>
              </a:spcAft>
            </a:pPr>
            <a:endParaRPr lang="fr-FR" sz="2000" b="1" i="0" dirty="0">
              <a:effectLst/>
            </a:endParaRPr>
          </a:p>
          <a:p>
            <a:pPr>
              <a:lnSpc>
                <a:spcPct val="90000"/>
              </a:lnSpc>
              <a:spcAft>
                <a:spcPts val="600"/>
              </a:spcAft>
            </a:pPr>
            <a:r>
              <a:rPr lang="fr-FR" sz="2000" b="1" i="0" dirty="0">
                <a:effectLst/>
              </a:rPr>
              <a:t>Cette explosion fantastique a créé des éléments qui ont, avec le temps, formé notre planète et tout ce qui s'y trouve, y compris nous.</a:t>
            </a:r>
          </a:p>
          <a:p>
            <a:pPr>
              <a:lnSpc>
                <a:spcPct val="90000"/>
              </a:lnSpc>
              <a:spcAft>
                <a:spcPts val="600"/>
              </a:spcAft>
            </a:pPr>
            <a:endParaRPr lang="fr-FR" sz="2000" b="1" i="0" dirty="0">
              <a:effectLst/>
            </a:endParaRPr>
          </a:p>
          <a:p>
            <a:pPr>
              <a:lnSpc>
                <a:spcPct val="90000"/>
              </a:lnSpc>
              <a:spcAft>
                <a:spcPts val="600"/>
              </a:spcAft>
            </a:pPr>
            <a:r>
              <a:rPr lang="fr-FR" sz="2000" b="1" i="0" dirty="0">
                <a:effectLst/>
              </a:rPr>
              <a:t>Nous sommes littéralement faits de poussière d'étoiles.</a:t>
            </a:r>
            <a:endParaRPr lang="fr-FR" sz="2000" b="1" dirty="0"/>
          </a:p>
        </p:txBody>
      </p:sp>
      <p:sp>
        <p:nvSpPr>
          <p:cNvPr id="2" name="Slide Number Placeholder 1">
            <a:extLst>
              <a:ext uri="{FF2B5EF4-FFF2-40B4-BE49-F238E27FC236}">
                <a16:creationId xmlns:a16="http://schemas.microsoft.com/office/drawing/2014/main" id="{87EAAD2C-1B06-9D2E-B574-066346ED550E}"/>
              </a:ext>
            </a:extLst>
          </p:cNvPr>
          <p:cNvSpPr>
            <a:spLocks noGrp="1"/>
          </p:cNvSpPr>
          <p:nvPr>
            <p:ph type="sldNum" sz="quarter" idx="12"/>
          </p:nvPr>
        </p:nvSpPr>
        <p:spPr/>
        <p:txBody>
          <a:bodyPr/>
          <a:lstStyle/>
          <a:p>
            <a:fld id="{12A364F1-A5FA-40DE-A324-ADA8015413DE}" type="slidenum">
              <a:rPr lang="en-US" smtClean="0"/>
              <a:t>13</a:t>
            </a:fld>
            <a:endParaRPr lang="en-US"/>
          </a:p>
        </p:txBody>
      </p:sp>
    </p:spTree>
    <p:extLst>
      <p:ext uri="{BB962C8B-B14F-4D97-AF65-F5344CB8AC3E}">
        <p14:creationId xmlns:p14="http://schemas.microsoft.com/office/powerpoint/2010/main" val="910525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0">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F3DA0FE-2002-19BB-3BEB-C594319B6E42}"/>
              </a:ext>
            </a:extLst>
          </p:cNvPr>
          <p:cNvSpPr txBox="1"/>
          <p:nvPr/>
        </p:nvSpPr>
        <p:spPr>
          <a:xfrm>
            <a:off x="4553733" y="548464"/>
            <a:ext cx="6798541" cy="1675623"/>
          </a:xfrm>
          <a:prstGeom prst="rect">
            <a:avLst/>
          </a:prstGeom>
        </p:spPr>
        <p:txBody>
          <a:bodyPr vert="horz" lIns="91440" tIns="45720" rIns="91440" bIns="45720" rtlCol="0" anchor="b">
            <a:normAutofit/>
          </a:bodyPr>
          <a:lstStyle/>
          <a:p>
            <a:pPr>
              <a:lnSpc>
                <a:spcPct val="90000"/>
              </a:lnSpc>
              <a:spcBef>
                <a:spcPct val="0"/>
              </a:spcBef>
              <a:spcAft>
                <a:spcPts val="600"/>
              </a:spcAft>
            </a:pPr>
            <a:r>
              <a:rPr lang="fr-FR" sz="4000" b="1" i="0">
                <a:effectLst/>
                <a:latin typeface="+mj-lt"/>
                <a:ea typeface="+mj-ea"/>
                <a:cs typeface="+mj-cs"/>
              </a:rPr>
              <a:t>La naissance chaude de notre planète</a:t>
            </a:r>
            <a:endParaRPr lang="fr-FR" sz="4000">
              <a:latin typeface="+mj-lt"/>
              <a:ea typeface="+mj-ea"/>
              <a:cs typeface="+mj-cs"/>
            </a:endParaRPr>
          </a:p>
        </p:txBody>
      </p:sp>
      <p:pic>
        <p:nvPicPr>
          <p:cNvPr id="14" name="Picture 6" descr="Une photo de la Terre vue de l’espace avec le terminateur">
            <a:extLst>
              <a:ext uri="{FF2B5EF4-FFF2-40B4-BE49-F238E27FC236}">
                <a16:creationId xmlns:a16="http://schemas.microsoft.com/office/drawing/2014/main" id="{EFEDB2AB-800D-0830-021B-E1C2BC750FE4}"/>
              </a:ext>
            </a:extLst>
          </p:cNvPr>
          <p:cNvPicPr>
            <a:picLocks noChangeAspect="1"/>
          </p:cNvPicPr>
          <p:nvPr/>
        </p:nvPicPr>
        <p:blipFill rotWithShape="1">
          <a:blip r:embed="rId2"/>
          <a:srcRect l="45201" r="14413" b="-1"/>
          <a:stretch/>
        </p:blipFill>
        <p:spPr>
          <a:xfrm>
            <a:off x="1" y="10"/>
            <a:ext cx="4196496" cy="6857990"/>
          </a:xfrm>
          <a:prstGeom prst="rect">
            <a:avLst/>
          </a:prstGeom>
          <a:effectLst/>
        </p:spPr>
      </p:pic>
      <p:sp>
        <p:nvSpPr>
          <p:cNvPr id="5" name="TextBox 4">
            <a:extLst>
              <a:ext uri="{FF2B5EF4-FFF2-40B4-BE49-F238E27FC236}">
                <a16:creationId xmlns:a16="http://schemas.microsoft.com/office/drawing/2014/main" id="{25B53D10-25DD-61E0-880E-EE78503F3431}"/>
              </a:ext>
            </a:extLst>
          </p:cNvPr>
          <p:cNvSpPr txBox="1"/>
          <p:nvPr/>
        </p:nvSpPr>
        <p:spPr>
          <a:xfrm>
            <a:off x="4553734" y="2409830"/>
            <a:ext cx="6798539" cy="3705217"/>
          </a:xfrm>
          <a:prstGeom prst="rect">
            <a:avLst/>
          </a:prstGeom>
        </p:spPr>
        <p:txBody>
          <a:bodyPr vert="horz" lIns="91440" tIns="45720" rIns="91440" bIns="45720" rtlCol="0">
            <a:normAutofit/>
          </a:bodyPr>
          <a:lstStyle/>
          <a:p>
            <a:pPr>
              <a:lnSpc>
                <a:spcPct val="90000"/>
              </a:lnSpc>
              <a:spcAft>
                <a:spcPts val="600"/>
              </a:spcAft>
            </a:pPr>
            <a:endParaRPr lang="fr-FR" sz="2000" b="0" i="0">
              <a:effectLst/>
            </a:endParaRPr>
          </a:p>
          <a:p>
            <a:pPr>
              <a:lnSpc>
                <a:spcPct val="90000"/>
              </a:lnSpc>
              <a:spcAft>
                <a:spcPts val="600"/>
              </a:spcAft>
            </a:pPr>
            <a:r>
              <a:rPr lang="fr-FR" sz="2000" b="0" i="0">
                <a:effectLst/>
              </a:rPr>
              <a:t>Quand notre planète s'est formée, elle était très radioactive.</a:t>
            </a:r>
          </a:p>
          <a:p>
            <a:pPr>
              <a:lnSpc>
                <a:spcPct val="90000"/>
              </a:lnSpc>
              <a:spcAft>
                <a:spcPts val="600"/>
              </a:spcAft>
            </a:pPr>
            <a:endParaRPr lang="fr-FR" sz="2000"/>
          </a:p>
          <a:p>
            <a:pPr>
              <a:lnSpc>
                <a:spcPct val="90000"/>
              </a:lnSpc>
              <a:spcAft>
                <a:spcPts val="600"/>
              </a:spcAft>
            </a:pPr>
            <a:endParaRPr lang="fr-FR" sz="2000"/>
          </a:p>
          <a:p>
            <a:pPr>
              <a:lnSpc>
                <a:spcPct val="90000"/>
              </a:lnSpc>
              <a:spcAft>
                <a:spcPts val="600"/>
              </a:spcAft>
            </a:pPr>
            <a:r>
              <a:rPr lang="fr-FR" sz="2000" b="0" i="0">
                <a:effectLst/>
              </a:rPr>
              <a:t>Avec le temps, cette radioactivité a diminué.</a:t>
            </a:r>
          </a:p>
          <a:p>
            <a:pPr>
              <a:lnSpc>
                <a:spcPct val="90000"/>
              </a:lnSpc>
              <a:spcAft>
                <a:spcPts val="600"/>
              </a:spcAft>
            </a:pPr>
            <a:endParaRPr lang="fr-FR" sz="2000"/>
          </a:p>
          <a:p>
            <a:pPr>
              <a:lnSpc>
                <a:spcPct val="90000"/>
              </a:lnSpc>
              <a:spcAft>
                <a:spcPts val="600"/>
              </a:spcAft>
            </a:pPr>
            <a:endParaRPr lang="fr-FR" sz="2000"/>
          </a:p>
          <a:p>
            <a:pPr>
              <a:lnSpc>
                <a:spcPct val="90000"/>
              </a:lnSpc>
              <a:spcAft>
                <a:spcPts val="600"/>
              </a:spcAft>
            </a:pPr>
            <a:r>
              <a:rPr lang="fr-FR" sz="2000"/>
              <a:t>Une partie de la radioactivité subsiste:</a:t>
            </a:r>
          </a:p>
          <a:p>
            <a:pPr>
              <a:lnSpc>
                <a:spcPct val="90000"/>
              </a:lnSpc>
              <a:spcAft>
                <a:spcPts val="600"/>
              </a:spcAft>
            </a:pPr>
            <a:r>
              <a:rPr lang="fr-FR" sz="2000"/>
              <a:t>Aujourd’hui, certains estiment que la moitié des 5’000 °C au centre de la terre sont induits par la radioactivité.</a:t>
            </a:r>
          </a:p>
        </p:txBody>
      </p:sp>
      <p:sp>
        <p:nvSpPr>
          <p:cNvPr id="2" name="Slide Number Placeholder 1">
            <a:extLst>
              <a:ext uri="{FF2B5EF4-FFF2-40B4-BE49-F238E27FC236}">
                <a16:creationId xmlns:a16="http://schemas.microsoft.com/office/drawing/2014/main" id="{6E166816-9084-2D93-314A-2889FDE4A1BD}"/>
              </a:ext>
            </a:extLst>
          </p:cNvPr>
          <p:cNvSpPr>
            <a:spLocks noGrp="1"/>
          </p:cNvSpPr>
          <p:nvPr>
            <p:ph type="sldNum" sz="quarter" idx="12"/>
          </p:nvPr>
        </p:nvSpPr>
        <p:spPr/>
        <p:txBody>
          <a:bodyPr/>
          <a:lstStyle/>
          <a:p>
            <a:fld id="{12A364F1-A5FA-40DE-A324-ADA8015413DE}" type="slidenum">
              <a:rPr lang="en-US" smtClean="0"/>
              <a:t>14</a:t>
            </a:fld>
            <a:endParaRPr lang="en-US"/>
          </a:p>
        </p:txBody>
      </p:sp>
    </p:spTree>
    <p:extLst>
      <p:ext uri="{BB962C8B-B14F-4D97-AF65-F5344CB8AC3E}">
        <p14:creationId xmlns:p14="http://schemas.microsoft.com/office/powerpoint/2010/main" val="895144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FD62B824-CDA4-89F8-0694-F226215DE3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
          <a:stretch/>
        </p:blipFill>
        <p:spPr bwMode="auto">
          <a:xfrm>
            <a:off x="3453921" y="869171"/>
            <a:ext cx="4627646" cy="4627648"/>
          </a:xfrm>
          <a:custGeom>
            <a:avLst/>
            <a:gdLst/>
            <a:ahLst/>
            <a:cxnLst/>
            <a:rect l="l" t="t" r="r" b="b"/>
            <a:pathLst>
              <a:path w="4627646" h="4627648">
                <a:moveTo>
                  <a:pt x="2313823" y="0"/>
                </a:moveTo>
                <a:cubicBezTo>
                  <a:pt x="3591712" y="0"/>
                  <a:pt x="4627646" y="1035934"/>
                  <a:pt x="4627646" y="2313824"/>
                </a:cubicBezTo>
                <a:cubicBezTo>
                  <a:pt x="4627646" y="3591714"/>
                  <a:pt x="3591712" y="4627648"/>
                  <a:pt x="2313823" y="4627648"/>
                </a:cubicBezTo>
                <a:cubicBezTo>
                  <a:pt x="1035934" y="4627648"/>
                  <a:pt x="0" y="3591714"/>
                  <a:pt x="0" y="2313824"/>
                </a:cubicBezTo>
                <a:cubicBezTo>
                  <a:pt x="0" y="1035934"/>
                  <a:pt x="1035934" y="0"/>
                  <a:pt x="2313823" y="0"/>
                </a:cubicBezTo>
                <a:close/>
              </a:path>
            </a:pathLst>
          </a:cu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8104367-C171-0009-A2F6-26B9308821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598" r="6884" b="-5"/>
          <a:stretch/>
        </p:blipFill>
        <p:spPr bwMode="auto">
          <a:xfrm>
            <a:off x="979814" y="1882522"/>
            <a:ext cx="2590737" cy="2926956"/>
          </a:xfrm>
          <a:custGeom>
            <a:avLst/>
            <a:gdLst/>
            <a:ahLst/>
            <a:cxnLst/>
            <a:rect l="l" t="t" r="r" b="b"/>
            <a:pathLst>
              <a:path w="2590737" h="2926956">
                <a:moveTo>
                  <a:pt x="1463478" y="0"/>
                </a:moveTo>
                <a:cubicBezTo>
                  <a:pt x="1867606" y="0"/>
                  <a:pt x="2233476" y="163805"/>
                  <a:pt x="2498313" y="428643"/>
                </a:cubicBezTo>
                <a:lnTo>
                  <a:pt x="2501029" y="431631"/>
                </a:lnTo>
                <a:lnTo>
                  <a:pt x="2445696" y="582811"/>
                </a:lnTo>
                <a:cubicBezTo>
                  <a:pt x="2374039" y="813196"/>
                  <a:pt x="2335437" y="1058145"/>
                  <a:pt x="2335437" y="1312109"/>
                </a:cubicBezTo>
                <a:cubicBezTo>
                  <a:pt x="2335437" y="1650728"/>
                  <a:pt x="2404063" y="1973319"/>
                  <a:pt x="2528166" y="2266732"/>
                </a:cubicBezTo>
                <a:lnTo>
                  <a:pt x="2590737" y="2396622"/>
                </a:lnTo>
                <a:lnTo>
                  <a:pt x="2498313" y="2498313"/>
                </a:lnTo>
                <a:cubicBezTo>
                  <a:pt x="2233476" y="2763151"/>
                  <a:pt x="1867606" y="2926956"/>
                  <a:pt x="1463478" y="2926956"/>
                </a:cubicBezTo>
                <a:cubicBezTo>
                  <a:pt x="655221" y="2926956"/>
                  <a:pt x="0" y="2271735"/>
                  <a:pt x="0" y="1463478"/>
                </a:cubicBezTo>
                <a:cubicBezTo>
                  <a:pt x="0" y="655221"/>
                  <a:pt x="655221" y="0"/>
                  <a:pt x="1463478" y="0"/>
                </a:cubicBezTo>
                <a:close/>
              </a:path>
            </a:pathLst>
          </a:custGeom>
          <a:noFill/>
          <a:extLst>
            <a:ext uri="{909E8E84-426E-40DD-AFC4-6F175D3DCCD1}">
              <a14:hiddenFill xmlns:a14="http://schemas.microsoft.com/office/drawing/2010/main">
                <a:solidFill>
                  <a:srgbClr val="FFFFFF"/>
                </a:solidFill>
              </a14:hiddenFill>
            </a:ext>
          </a:extLst>
        </p:spPr>
      </p:pic>
      <p:pic>
        <p:nvPicPr>
          <p:cNvPr id="4" name="Picture 3" descr="A transparent human body with glowing lines&#10;&#10;Description automatically generated with medium confidence">
            <a:extLst>
              <a:ext uri="{FF2B5EF4-FFF2-40B4-BE49-F238E27FC236}">
                <a16:creationId xmlns:a16="http://schemas.microsoft.com/office/drawing/2014/main" id="{5EF4B2C0-0570-4801-104E-E0A6A85D9579}"/>
              </a:ext>
            </a:extLst>
          </p:cNvPr>
          <p:cNvPicPr>
            <a:picLocks noChangeAspect="1"/>
          </p:cNvPicPr>
          <p:nvPr/>
        </p:nvPicPr>
        <p:blipFill rotWithShape="1">
          <a:blip r:embed="rId4">
            <a:extLst>
              <a:ext uri="{28A0092B-C50C-407E-A947-70E740481C1C}">
                <a14:useLocalDpi xmlns:a14="http://schemas.microsoft.com/office/drawing/2010/main" val="0"/>
              </a:ext>
            </a:extLst>
          </a:blip>
          <a:srcRect l="5851" r="6073" b="-5"/>
          <a:stretch/>
        </p:blipFill>
        <p:spPr>
          <a:xfrm>
            <a:off x="7958102" y="1882522"/>
            <a:ext cx="2577829" cy="2926956"/>
          </a:xfrm>
          <a:custGeom>
            <a:avLst/>
            <a:gdLst/>
            <a:ahLst/>
            <a:cxnLst/>
            <a:rect l="l" t="t" r="r" b="b"/>
            <a:pathLst>
              <a:path w="2577829" h="2926956">
                <a:moveTo>
                  <a:pt x="1114351" y="0"/>
                </a:moveTo>
                <a:cubicBezTo>
                  <a:pt x="1922608" y="0"/>
                  <a:pt x="2577829" y="655221"/>
                  <a:pt x="2577829" y="1463478"/>
                </a:cubicBezTo>
                <a:cubicBezTo>
                  <a:pt x="2577829" y="2271735"/>
                  <a:pt x="1922608" y="2926956"/>
                  <a:pt x="1114351" y="2926956"/>
                </a:cubicBezTo>
                <a:cubicBezTo>
                  <a:pt x="710223" y="2926956"/>
                  <a:pt x="344353" y="2763151"/>
                  <a:pt x="79516" y="2498313"/>
                </a:cubicBezTo>
                <a:lnTo>
                  <a:pt x="0" y="2410824"/>
                </a:lnTo>
                <a:lnTo>
                  <a:pt x="69413" y="2266732"/>
                </a:lnTo>
                <a:cubicBezTo>
                  <a:pt x="193516" y="1973319"/>
                  <a:pt x="262142" y="1650728"/>
                  <a:pt x="262142" y="1312109"/>
                </a:cubicBezTo>
                <a:cubicBezTo>
                  <a:pt x="262142" y="1058145"/>
                  <a:pt x="223540" y="813196"/>
                  <a:pt x="151883" y="582811"/>
                </a:cubicBezTo>
                <a:lnTo>
                  <a:pt x="91478" y="417771"/>
                </a:lnTo>
                <a:lnTo>
                  <a:pt x="183443" y="334187"/>
                </a:lnTo>
                <a:cubicBezTo>
                  <a:pt x="436418" y="125413"/>
                  <a:pt x="760739" y="0"/>
                  <a:pt x="1114351" y="0"/>
                </a:cubicBezTo>
                <a:close/>
              </a:path>
            </a:pathLst>
          </a:custGeom>
        </p:spPr>
      </p:pic>
      <p:sp>
        <p:nvSpPr>
          <p:cNvPr id="14" name="TextBox 13">
            <a:extLst>
              <a:ext uri="{FF2B5EF4-FFF2-40B4-BE49-F238E27FC236}">
                <a16:creationId xmlns:a16="http://schemas.microsoft.com/office/drawing/2014/main" id="{9E240855-96D0-BB6F-CDB9-89DF39E81A6E}"/>
              </a:ext>
            </a:extLst>
          </p:cNvPr>
          <p:cNvSpPr txBox="1"/>
          <p:nvPr/>
        </p:nvSpPr>
        <p:spPr>
          <a:xfrm>
            <a:off x="266700" y="163319"/>
            <a:ext cx="4032258" cy="369332"/>
          </a:xfrm>
          <a:prstGeom prst="rect">
            <a:avLst/>
          </a:prstGeom>
          <a:noFill/>
        </p:spPr>
        <p:txBody>
          <a:bodyPr wrap="none" rtlCol="0">
            <a:spAutoFit/>
          </a:bodyPr>
          <a:lstStyle/>
          <a:p>
            <a:r>
              <a:rPr lang="fr-FR"/>
              <a:t>“Tout” contient un peu de radioactivité…</a:t>
            </a:r>
          </a:p>
        </p:txBody>
      </p:sp>
      <p:sp>
        <p:nvSpPr>
          <p:cNvPr id="15" name="TextBox 14">
            <a:extLst>
              <a:ext uri="{FF2B5EF4-FFF2-40B4-BE49-F238E27FC236}">
                <a16:creationId xmlns:a16="http://schemas.microsoft.com/office/drawing/2014/main" id="{3632BBA2-C61C-BB30-6EEE-3535CB88D21B}"/>
              </a:ext>
            </a:extLst>
          </p:cNvPr>
          <p:cNvSpPr txBox="1"/>
          <p:nvPr/>
        </p:nvSpPr>
        <p:spPr>
          <a:xfrm>
            <a:off x="7506649" y="174238"/>
            <a:ext cx="4525598" cy="369332"/>
          </a:xfrm>
          <a:prstGeom prst="rect">
            <a:avLst/>
          </a:prstGeom>
          <a:noFill/>
        </p:spPr>
        <p:txBody>
          <a:bodyPr wrap="none" rtlCol="0">
            <a:spAutoFit/>
          </a:bodyPr>
          <a:lstStyle/>
          <a:p>
            <a:r>
              <a:rPr lang="fr-FR"/>
              <a:t>Et votre corps gère très bien ce “petit stress”…</a:t>
            </a:r>
          </a:p>
        </p:txBody>
      </p:sp>
      <p:sp>
        <p:nvSpPr>
          <p:cNvPr id="27" name="TextBox 26">
            <a:extLst>
              <a:ext uri="{FF2B5EF4-FFF2-40B4-BE49-F238E27FC236}">
                <a16:creationId xmlns:a16="http://schemas.microsoft.com/office/drawing/2014/main" id="{57A86891-18B7-B55F-C7C1-62DB2A18A7D5}"/>
              </a:ext>
            </a:extLst>
          </p:cNvPr>
          <p:cNvSpPr txBox="1"/>
          <p:nvPr/>
        </p:nvSpPr>
        <p:spPr>
          <a:xfrm>
            <a:off x="1855370" y="4899499"/>
            <a:ext cx="1373518" cy="369332"/>
          </a:xfrm>
          <a:prstGeom prst="rect">
            <a:avLst/>
          </a:prstGeom>
          <a:noFill/>
        </p:spPr>
        <p:txBody>
          <a:bodyPr wrap="none" rtlCol="0">
            <a:spAutoFit/>
          </a:bodyPr>
          <a:lstStyle/>
          <a:p>
            <a:r>
              <a:rPr lang="fr-FR"/>
              <a:t>Vos aliments</a:t>
            </a:r>
          </a:p>
        </p:txBody>
      </p:sp>
      <p:sp>
        <p:nvSpPr>
          <p:cNvPr id="28" name="TextBox 27">
            <a:extLst>
              <a:ext uri="{FF2B5EF4-FFF2-40B4-BE49-F238E27FC236}">
                <a16:creationId xmlns:a16="http://schemas.microsoft.com/office/drawing/2014/main" id="{AC160F7D-90E3-856F-EF8B-B9EA5880679D}"/>
              </a:ext>
            </a:extLst>
          </p:cNvPr>
          <p:cNvSpPr txBox="1"/>
          <p:nvPr/>
        </p:nvSpPr>
        <p:spPr>
          <a:xfrm>
            <a:off x="4146398" y="5588990"/>
            <a:ext cx="3098541" cy="923330"/>
          </a:xfrm>
          <a:prstGeom prst="rect">
            <a:avLst/>
          </a:prstGeom>
          <a:noFill/>
        </p:spPr>
        <p:txBody>
          <a:bodyPr wrap="none" rtlCol="0">
            <a:spAutoFit/>
          </a:bodyPr>
          <a:lstStyle/>
          <a:p>
            <a:pPr algn="ctr"/>
            <a:r>
              <a:rPr lang="fr-FR"/>
              <a:t>Le sol, l’eau</a:t>
            </a:r>
          </a:p>
          <a:p>
            <a:pPr algn="ctr"/>
            <a:r>
              <a:rPr lang="fr-FR"/>
              <a:t>L’air que vous respirez (radon)</a:t>
            </a:r>
          </a:p>
          <a:p>
            <a:pPr algn="ctr"/>
            <a:r>
              <a:rPr lang="fr-FR"/>
              <a:t>Le rayonnement terrestre</a:t>
            </a:r>
          </a:p>
        </p:txBody>
      </p:sp>
      <p:sp>
        <p:nvSpPr>
          <p:cNvPr id="29" name="TextBox 28">
            <a:extLst>
              <a:ext uri="{FF2B5EF4-FFF2-40B4-BE49-F238E27FC236}">
                <a16:creationId xmlns:a16="http://schemas.microsoft.com/office/drawing/2014/main" id="{36939F83-DAE3-CE0F-C1F6-E4322AD603C5}"/>
              </a:ext>
            </a:extLst>
          </p:cNvPr>
          <p:cNvSpPr txBox="1"/>
          <p:nvPr/>
        </p:nvSpPr>
        <p:spPr>
          <a:xfrm>
            <a:off x="7831109" y="4899499"/>
            <a:ext cx="3536033" cy="369332"/>
          </a:xfrm>
          <a:prstGeom prst="rect">
            <a:avLst/>
          </a:prstGeom>
          <a:noFill/>
        </p:spPr>
        <p:txBody>
          <a:bodyPr wrap="none" rtlCol="0">
            <a:spAutoFit/>
          </a:bodyPr>
          <a:lstStyle/>
          <a:p>
            <a:r>
              <a:rPr lang="fr-FR" dirty="0"/>
              <a:t>Votre corps lui-même (p. ex. vos os)</a:t>
            </a:r>
          </a:p>
        </p:txBody>
      </p:sp>
      <p:sp>
        <p:nvSpPr>
          <p:cNvPr id="2" name="Slide Number Placeholder 1">
            <a:extLst>
              <a:ext uri="{FF2B5EF4-FFF2-40B4-BE49-F238E27FC236}">
                <a16:creationId xmlns:a16="http://schemas.microsoft.com/office/drawing/2014/main" id="{EF294A58-424F-B7B5-61FA-13D67BDC82A5}"/>
              </a:ext>
            </a:extLst>
          </p:cNvPr>
          <p:cNvSpPr>
            <a:spLocks noGrp="1"/>
          </p:cNvSpPr>
          <p:nvPr>
            <p:ph type="sldNum" sz="quarter" idx="12"/>
          </p:nvPr>
        </p:nvSpPr>
        <p:spPr/>
        <p:txBody>
          <a:bodyPr/>
          <a:lstStyle/>
          <a:p>
            <a:fld id="{12A364F1-A5FA-40DE-A324-ADA8015413DE}" type="slidenum">
              <a:rPr lang="en-US" smtClean="0"/>
              <a:t>15</a:t>
            </a:fld>
            <a:endParaRPr lang="en-US"/>
          </a:p>
        </p:txBody>
      </p:sp>
    </p:spTree>
    <p:extLst>
      <p:ext uri="{BB962C8B-B14F-4D97-AF65-F5344CB8AC3E}">
        <p14:creationId xmlns:p14="http://schemas.microsoft.com/office/powerpoint/2010/main" val="2383653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D96FDFD-4E42-4A06-B8B5-768A1DB9C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FEB870B-99F6-7043-6EE8-E6729645264F}"/>
              </a:ext>
            </a:extLst>
          </p:cNvPr>
          <p:cNvSpPr txBox="1"/>
          <p:nvPr/>
        </p:nvSpPr>
        <p:spPr>
          <a:xfrm>
            <a:off x="403613" y="1208112"/>
            <a:ext cx="4744590" cy="4946705"/>
          </a:xfrm>
          <a:prstGeom prst="rect">
            <a:avLst/>
          </a:prstGeom>
        </p:spPr>
        <p:txBody>
          <a:bodyPr vert="horz" lIns="91440" tIns="45720" rIns="91440" bIns="45720" rtlCol="0">
            <a:normAutofit/>
          </a:bodyPr>
          <a:lstStyle/>
          <a:p>
            <a:pPr>
              <a:lnSpc>
                <a:spcPct val="90000"/>
              </a:lnSpc>
              <a:spcAft>
                <a:spcPts val="600"/>
              </a:spcAft>
            </a:pPr>
            <a:r>
              <a:rPr lang="fr-FR" sz="2400"/>
              <a:t>Rayonnement cosmique</a:t>
            </a:r>
          </a:p>
          <a:p>
            <a:pPr indent="-228600">
              <a:lnSpc>
                <a:spcPct val="90000"/>
              </a:lnSpc>
              <a:spcAft>
                <a:spcPts val="600"/>
              </a:spcAft>
              <a:buFont typeface="Arial" panose="020B0604020202020204" pitchFamily="34" charset="0"/>
              <a:buChar char="•"/>
            </a:pPr>
            <a:endParaRPr lang="fr-FR" sz="2000"/>
          </a:p>
          <a:p>
            <a:pPr indent="-228600">
              <a:lnSpc>
                <a:spcPct val="90000"/>
              </a:lnSpc>
              <a:spcAft>
                <a:spcPts val="600"/>
              </a:spcAft>
              <a:buFont typeface="Arial" panose="020B0604020202020204" pitchFamily="34" charset="0"/>
              <a:buChar char="•"/>
            </a:pPr>
            <a:endParaRPr lang="fr-FR" sz="2000"/>
          </a:p>
          <a:p>
            <a:pPr>
              <a:lnSpc>
                <a:spcPct val="90000"/>
              </a:lnSpc>
              <a:spcAft>
                <a:spcPts val="600"/>
              </a:spcAft>
            </a:pPr>
            <a:r>
              <a:rPr lang="fr-FR" sz="2000"/>
              <a:t>Nous sommes exposés à une “douche” de rayonnements ionisants</a:t>
            </a:r>
          </a:p>
          <a:p>
            <a:pPr indent="-228600">
              <a:lnSpc>
                <a:spcPct val="90000"/>
              </a:lnSpc>
              <a:spcAft>
                <a:spcPts val="600"/>
              </a:spcAft>
              <a:buFont typeface="Arial" panose="020B0604020202020204" pitchFamily="34" charset="0"/>
              <a:buChar char="•"/>
            </a:pPr>
            <a:endParaRPr lang="fr-FR" sz="2000"/>
          </a:p>
          <a:p>
            <a:pPr indent="-228600">
              <a:lnSpc>
                <a:spcPct val="90000"/>
              </a:lnSpc>
              <a:spcAft>
                <a:spcPts val="600"/>
              </a:spcAft>
              <a:buFont typeface="Arial" panose="020B0604020202020204" pitchFamily="34" charset="0"/>
              <a:buChar char="•"/>
            </a:pPr>
            <a:endParaRPr lang="fr-FR" sz="2000"/>
          </a:p>
          <a:p>
            <a:pPr>
              <a:lnSpc>
                <a:spcPct val="90000"/>
              </a:lnSpc>
              <a:spcAft>
                <a:spcPts val="600"/>
              </a:spcAft>
            </a:pPr>
            <a:r>
              <a:rPr lang="fr-FR" sz="2000"/>
              <a:t>Le champ magnétique et l’atmosphère terrestres nous protègent</a:t>
            </a:r>
          </a:p>
          <a:p>
            <a:pPr>
              <a:lnSpc>
                <a:spcPct val="90000"/>
              </a:lnSpc>
              <a:spcAft>
                <a:spcPts val="600"/>
              </a:spcAft>
            </a:pPr>
            <a:endParaRPr lang="fr-FR" sz="2000"/>
          </a:p>
          <a:p>
            <a:pPr>
              <a:lnSpc>
                <a:spcPct val="90000"/>
              </a:lnSpc>
              <a:spcAft>
                <a:spcPts val="600"/>
              </a:spcAft>
            </a:pPr>
            <a:endParaRPr lang="fr-FR" sz="2000"/>
          </a:p>
          <a:p>
            <a:pPr>
              <a:lnSpc>
                <a:spcPct val="90000"/>
              </a:lnSpc>
              <a:spcAft>
                <a:spcPts val="600"/>
              </a:spcAft>
            </a:pPr>
            <a:r>
              <a:rPr lang="fr-FR" sz="2000"/>
              <a:t>Débit de dose à basse altitude: ~ 0.1 µSv/h</a:t>
            </a:r>
          </a:p>
        </p:txBody>
      </p:sp>
      <p:pic>
        <p:nvPicPr>
          <p:cNvPr id="5" name="Picture 4" descr="A view of earth from space&#10;&#10;Description automatically generated">
            <a:extLst>
              <a:ext uri="{FF2B5EF4-FFF2-40B4-BE49-F238E27FC236}">
                <a16:creationId xmlns:a16="http://schemas.microsoft.com/office/drawing/2014/main" id="{A5AE7CDA-C6F2-AC51-A261-D4F5FC6F4608}"/>
              </a:ext>
            </a:extLst>
          </p:cNvPr>
          <p:cNvPicPr>
            <a:picLocks noChangeAspect="1"/>
          </p:cNvPicPr>
          <p:nvPr/>
        </p:nvPicPr>
        <p:blipFill rotWithShape="1">
          <a:blip r:embed="rId2">
            <a:extLst>
              <a:ext uri="{28A0092B-C50C-407E-A947-70E740481C1C}">
                <a14:useLocalDpi xmlns:a14="http://schemas.microsoft.com/office/drawing/2010/main" val="0"/>
              </a:ext>
            </a:extLst>
          </a:blip>
          <a:srcRect t="2270" r="2" b="12977"/>
          <a:stretch/>
        </p:blipFill>
        <p:spPr>
          <a:xfrm>
            <a:off x="8452968" y="3681465"/>
            <a:ext cx="3747932" cy="3176541"/>
          </a:xfrm>
          <a:custGeom>
            <a:avLst/>
            <a:gdLst/>
            <a:ahLst/>
            <a:cxnLst/>
            <a:rect l="l" t="t" r="r" b="b"/>
            <a:pathLst>
              <a:path w="3747932" h="3176541">
                <a:moveTo>
                  <a:pt x="3239865" y="21"/>
                </a:moveTo>
                <a:cubicBezTo>
                  <a:pt x="3261821" y="112"/>
                  <a:pt x="3278837" y="498"/>
                  <a:pt x="3290337" y="938"/>
                </a:cubicBezTo>
                <a:cubicBezTo>
                  <a:pt x="3401766" y="5376"/>
                  <a:pt x="3510165" y="23128"/>
                  <a:pt x="3616543" y="49449"/>
                </a:cubicBezTo>
                <a:lnTo>
                  <a:pt x="3747932" y="87091"/>
                </a:lnTo>
                <a:lnTo>
                  <a:pt x="3747932" y="3176541"/>
                </a:lnTo>
                <a:lnTo>
                  <a:pt x="401358" y="3176541"/>
                </a:lnTo>
                <a:lnTo>
                  <a:pt x="398780" y="3136258"/>
                </a:lnTo>
                <a:cubicBezTo>
                  <a:pt x="400956" y="3079023"/>
                  <a:pt x="437945" y="3052703"/>
                  <a:pt x="483325" y="3030665"/>
                </a:cubicBezTo>
                <a:cubicBezTo>
                  <a:pt x="498866" y="3023015"/>
                  <a:pt x="520932" y="3023320"/>
                  <a:pt x="526840" y="2999447"/>
                </a:cubicBezTo>
                <a:cubicBezTo>
                  <a:pt x="501352" y="2976798"/>
                  <a:pt x="470270" y="2995161"/>
                  <a:pt x="442916" y="2988735"/>
                </a:cubicBezTo>
                <a:cubicBezTo>
                  <a:pt x="420228" y="2983533"/>
                  <a:pt x="382618" y="2986286"/>
                  <a:pt x="413701" y="2944662"/>
                </a:cubicBezTo>
                <a:cubicBezTo>
                  <a:pt x="422716" y="2932726"/>
                  <a:pt x="412147" y="2923542"/>
                  <a:pt x="400645" y="2922625"/>
                </a:cubicBezTo>
                <a:cubicBezTo>
                  <a:pt x="308644" y="2913137"/>
                  <a:pt x="350915" y="2828968"/>
                  <a:pt x="321386" y="2784590"/>
                </a:cubicBezTo>
                <a:cubicBezTo>
                  <a:pt x="313307" y="2772348"/>
                  <a:pt x="322010" y="2751230"/>
                  <a:pt x="334753" y="2746027"/>
                </a:cubicBezTo>
                <a:cubicBezTo>
                  <a:pt x="416187" y="2711746"/>
                  <a:pt x="427377" y="2630027"/>
                  <a:pt x="466852" y="2559632"/>
                </a:cubicBezTo>
                <a:cubicBezTo>
                  <a:pt x="423957" y="2531782"/>
                  <a:pt x="372673" y="2525661"/>
                  <a:pt x="326361" y="2507602"/>
                </a:cubicBezTo>
                <a:cubicBezTo>
                  <a:pt x="278183" y="2488626"/>
                  <a:pt x="278183" y="2474547"/>
                  <a:pt x="317968" y="2419457"/>
                </a:cubicBezTo>
                <a:cubicBezTo>
                  <a:pt x="214465" y="2407519"/>
                  <a:pt x="214465" y="2407519"/>
                  <a:pt x="246479" y="2320903"/>
                </a:cubicBezTo>
                <a:cubicBezTo>
                  <a:pt x="159758" y="2312945"/>
                  <a:pt x="102570" y="2271933"/>
                  <a:pt x="89205" y="2182255"/>
                </a:cubicBezTo>
                <a:cubicBezTo>
                  <a:pt x="82677" y="2138795"/>
                  <a:pt x="43514" y="2118290"/>
                  <a:pt x="0" y="2089213"/>
                </a:cubicBezTo>
                <a:cubicBezTo>
                  <a:pt x="54081" y="2061053"/>
                  <a:pt x="90759" y="2002290"/>
                  <a:pt x="153855" y="2064423"/>
                </a:cubicBezTo>
                <a:cubicBezTo>
                  <a:pt x="176855" y="2087070"/>
                  <a:pt x="174683" y="2058300"/>
                  <a:pt x="177788" y="2050037"/>
                </a:cubicBezTo>
                <a:cubicBezTo>
                  <a:pt x="185247" y="2029838"/>
                  <a:pt x="169707" y="2016369"/>
                  <a:pt x="159450" y="2001067"/>
                </a:cubicBezTo>
                <a:cubicBezTo>
                  <a:pt x="149504" y="1985763"/>
                  <a:pt x="137691" y="1969543"/>
                  <a:pt x="134895" y="1952400"/>
                </a:cubicBezTo>
                <a:cubicBezTo>
                  <a:pt x="133031" y="1940465"/>
                  <a:pt x="142044" y="1923021"/>
                  <a:pt x="151990" y="1914144"/>
                </a:cubicBezTo>
                <a:cubicBezTo>
                  <a:pt x="204209" y="1867316"/>
                  <a:pt x="173127" y="1762030"/>
                  <a:pt x="271969" y="1748562"/>
                </a:cubicBezTo>
                <a:cubicBezTo>
                  <a:pt x="316415" y="1742443"/>
                  <a:pt x="337860" y="1703878"/>
                  <a:pt x="370497" y="1682760"/>
                </a:cubicBezTo>
                <a:cubicBezTo>
                  <a:pt x="483946" y="1608999"/>
                  <a:pt x="559787" y="1514119"/>
                  <a:pt x="594908" y="1383735"/>
                </a:cubicBezTo>
                <a:cubicBezTo>
                  <a:pt x="604543" y="1347620"/>
                  <a:pt x="641532" y="1318542"/>
                  <a:pt x="665465" y="1286713"/>
                </a:cubicBezTo>
                <a:cubicBezTo>
                  <a:pt x="653963" y="1263452"/>
                  <a:pt x="591178" y="1313647"/>
                  <a:pt x="613246" y="1252435"/>
                </a:cubicBezTo>
                <a:cubicBezTo>
                  <a:pt x="630030" y="1206524"/>
                  <a:pt x="672925" y="1178060"/>
                  <a:pt x="713332" y="1150820"/>
                </a:cubicBezTo>
                <a:cubicBezTo>
                  <a:pt x="759333" y="1119908"/>
                  <a:pt x="810307" y="1095117"/>
                  <a:pt x="831133" y="1037883"/>
                </a:cubicBezTo>
                <a:cubicBezTo>
                  <a:pt x="835485" y="1025640"/>
                  <a:pt x="849470" y="1012785"/>
                  <a:pt x="861903" y="1007887"/>
                </a:cubicBezTo>
                <a:cubicBezTo>
                  <a:pt x="1469751" y="63584"/>
                  <a:pt x="2910527" y="-1353"/>
                  <a:pt x="3239865" y="21"/>
                </a:cubicBezTo>
                <a:close/>
              </a:path>
            </a:pathLst>
          </a:custGeom>
        </p:spPr>
      </p:pic>
      <p:pic>
        <p:nvPicPr>
          <p:cNvPr id="3" name="Picture 2" descr="A bright orange and yellow light in space&#10;&#10;Description automatically generated with medium confidence">
            <a:extLst>
              <a:ext uri="{FF2B5EF4-FFF2-40B4-BE49-F238E27FC236}">
                <a16:creationId xmlns:a16="http://schemas.microsoft.com/office/drawing/2014/main" id="{AAA7A8F7-9299-FF67-65EA-49E1A9419E75}"/>
              </a:ext>
            </a:extLst>
          </p:cNvPr>
          <p:cNvPicPr>
            <a:picLocks noChangeAspect="1"/>
          </p:cNvPicPr>
          <p:nvPr/>
        </p:nvPicPr>
        <p:blipFill rotWithShape="1">
          <a:blip r:embed="rId3">
            <a:extLst>
              <a:ext uri="{28A0092B-C50C-407E-A947-70E740481C1C}">
                <a14:useLocalDpi xmlns:a14="http://schemas.microsoft.com/office/drawing/2010/main" val="0"/>
              </a:ext>
            </a:extLst>
          </a:blip>
          <a:srcRect l="515" r="4" b="4"/>
          <a:stretch/>
        </p:blipFill>
        <p:spPr>
          <a:xfrm>
            <a:off x="5398276" y="2457970"/>
            <a:ext cx="3458367" cy="3476265"/>
          </a:xfrm>
          <a:custGeom>
            <a:avLst/>
            <a:gdLst/>
            <a:ahLst/>
            <a:cxnLst/>
            <a:rect l="l" t="t" r="r" b="b"/>
            <a:pathLst>
              <a:path w="3458367" h="3476265">
                <a:moveTo>
                  <a:pt x="549716" y="15"/>
                </a:moveTo>
                <a:cubicBezTo>
                  <a:pt x="557611" y="271"/>
                  <a:pt x="565778" y="3856"/>
                  <a:pt x="573176" y="4995"/>
                </a:cubicBezTo>
                <a:cubicBezTo>
                  <a:pt x="736504" y="30493"/>
                  <a:pt x="899830" y="58040"/>
                  <a:pt x="1063336" y="82398"/>
                </a:cubicBezTo>
                <a:cubicBezTo>
                  <a:pt x="1216195" y="105163"/>
                  <a:pt x="1370136" y="110398"/>
                  <a:pt x="1523717" y="122237"/>
                </a:cubicBezTo>
                <a:cubicBezTo>
                  <a:pt x="1709602" y="136580"/>
                  <a:pt x="1895127" y="156841"/>
                  <a:pt x="2079929" y="188711"/>
                </a:cubicBezTo>
                <a:cubicBezTo>
                  <a:pt x="2208244" y="211023"/>
                  <a:pt x="2337823" y="226502"/>
                  <a:pt x="2467943" y="208745"/>
                </a:cubicBezTo>
                <a:cubicBezTo>
                  <a:pt x="2474439" y="207834"/>
                  <a:pt x="2481839" y="204876"/>
                  <a:pt x="2487253" y="207834"/>
                </a:cubicBezTo>
                <a:cubicBezTo>
                  <a:pt x="2550419" y="241073"/>
                  <a:pt x="2619357" y="217168"/>
                  <a:pt x="2684869" y="238113"/>
                </a:cubicBezTo>
                <a:cubicBezTo>
                  <a:pt x="2668085" y="318930"/>
                  <a:pt x="2596077" y="312327"/>
                  <a:pt x="2555471" y="368331"/>
                </a:cubicBezTo>
                <a:cubicBezTo>
                  <a:pt x="2621704" y="390639"/>
                  <a:pt x="2681259" y="413178"/>
                  <a:pt x="2741717" y="430023"/>
                </a:cubicBezTo>
                <a:cubicBezTo>
                  <a:pt x="2805785" y="447780"/>
                  <a:pt x="2860106" y="495816"/>
                  <a:pt x="2922728" y="517216"/>
                </a:cubicBezTo>
                <a:cubicBezTo>
                  <a:pt x="2936085" y="521769"/>
                  <a:pt x="2952146" y="537704"/>
                  <a:pt x="2956838" y="553184"/>
                </a:cubicBezTo>
                <a:cubicBezTo>
                  <a:pt x="2971997" y="603269"/>
                  <a:pt x="3274647" y="743732"/>
                  <a:pt x="3238914" y="788350"/>
                </a:cubicBezTo>
                <a:cubicBezTo>
                  <a:pt x="3224116" y="806791"/>
                  <a:pt x="3204986" y="819994"/>
                  <a:pt x="3184953" y="838207"/>
                </a:cubicBezTo>
                <a:cubicBezTo>
                  <a:pt x="3215093" y="872582"/>
                  <a:pt x="3249020" y="887608"/>
                  <a:pt x="3285115" y="897852"/>
                </a:cubicBezTo>
                <a:cubicBezTo>
                  <a:pt x="3295944" y="901039"/>
                  <a:pt x="3306591" y="907413"/>
                  <a:pt x="3307674" y="922894"/>
                </a:cubicBezTo>
                <a:cubicBezTo>
                  <a:pt x="3308757" y="939056"/>
                  <a:pt x="3297748" y="945429"/>
                  <a:pt x="3288544" y="952944"/>
                </a:cubicBezTo>
                <a:cubicBezTo>
                  <a:pt x="3275731" y="963415"/>
                  <a:pt x="3263278" y="972523"/>
                  <a:pt x="3247036" y="973888"/>
                </a:cubicBezTo>
                <a:cubicBezTo>
                  <a:pt x="3220325" y="975937"/>
                  <a:pt x="3207513" y="1005076"/>
                  <a:pt x="3191993" y="1026930"/>
                </a:cubicBezTo>
                <a:cubicBezTo>
                  <a:pt x="3183330" y="1039224"/>
                  <a:pt x="3178998" y="1064037"/>
                  <a:pt x="3194157" y="1068363"/>
                </a:cubicBezTo>
                <a:cubicBezTo>
                  <a:pt x="3230613" y="1078837"/>
                  <a:pt x="3227725" y="1109114"/>
                  <a:pt x="3226824" y="1143489"/>
                </a:cubicBezTo>
                <a:cubicBezTo>
                  <a:pt x="3225560" y="1186061"/>
                  <a:pt x="3204083" y="1205638"/>
                  <a:pt x="3177734" y="1222030"/>
                </a:cubicBezTo>
                <a:cubicBezTo>
                  <a:pt x="3168711" y="1227720"/>
                  <a:pt x="3155898" y="1227493"/>
                  <a:pt x="3152469" y="1245250"/>
                </a:cubicBezTo>
                <a:cubicBezTo>
                  <a:pt x="3167267" y="1262097"/>
                  <a:pt x="3185314" y="1248439"/>
                  <a:pt x="3201197" y="1253218"/>
                </a:cubicBezTo>
                <a:cubicBezTo>
                  <a:pt x="3214370" y="1257088"/>
                  <a:pt x="3236208" y="1255040"/>
                  <a:pt x="3218160" y="1286000"/>
                </a:cubicBezTo>
                <a:cubicBezTo>
                  <a:pt x="3212926" y="1294878"/>
                  <a:pt x="3219062" y="1301709"/>
                  <a:pt x="3225741" y="1302392"/>
                </a:cubicBezTo>
                <a:cubicBezTo>
                  <a:pt x="3279159" y="1309449"/>
                  <a:pt x="3254615" y="1372054"/>
                  <a:pt x="3271761" y="1405063"/>
                </a:cubicBezTo>
                <a:cubicBezTo>
                  <a:pt x="3276452" y="1414169"/>
                  <a:pt x="3271399" y="1429877"/>
                  <a:pt x="3263999" y="1433747"/>
                </a:cubicBezTo>
                <a:cubicBezTo>
                  <a:pt x="3216716" y="1459245"/>
                  <a:pt x="3210220" y="1520028"/>
                  <a:pt x="3187299" y="1572389"/>
                </a:cubicBezTo>
                <a:cubicBezTo>
                  <a:pt x="3212205" y="1593104"/>
                  <a:pt x="3241982" y="1597657"/>
                  <a:pt x="3268872" y="1611089"/>
                </a:cubicBezTo>
                <a:cubicBezTo>
                  <a:pt x="3296846" y="1625204"/>
                  <a:pt x="3296846" y="1635676"/>
                  <a:pt x="3273746" y="1676653"/>
                </a:cubicBezTo>
                <a:cubicBezTo>
                  <a:pt x="3333842" y="1685532"/>
                  <a:pt x="3333842" y="1685532"/>
                  <a:pt x="3315254" y="1749957"/>
                </a:cubicBezTo>
                <a:cubicBezTo>
                  <a:pt x="3365607" y="1755877"/>
                  <a:pt x="3398812" y="1786382"/>
                  <a:pt x="3406572" y="1853085"/>
                </a:cubicBezTo>
                <a:cubicBezTo>
                  <a:pt x="3410362" y="1885411"/>
                  <a:pt x="3433101" y="1900663"/>
                  <a:pt x="3458367" y="1922291"/>
                </a:cubicBezTo>
                <a:cubicBezTo>
                  <a:pt x="3426966" y="1943236"/>
                  <a:pt x="3405669" y="1986945"/>
                  <a:pt x="3369034" y="1940730"/>
                </a:cubicBezTo>
                <a:cubicBezTo>
                  <a:pt x="3355680" y="1923885"/>
                  <a:pt x="3356941" y="1945284"/>
                  <a:pt x="3355138" y="1951430"/>
                </a:cubicBezTo>
                <a:cubicBezTo>
                  <a:pt x="3350807" y="1966455"/>
                  <a:pt x="3359830" y="1976472"/>
                  <a:pt x="3365786" y="1987854"/>
                </a:cubicBezTo>
                <a:cubicBezTo>
                  <a:pt x="3371561" y="1999237"/>
                  <a:pt x="3378420" y="2011302"/>
                  <a:pt x="3380043" y="2024054"/>
                </a:cubicBezTo>
                <a:cubicBezTo>
                  <a:pt x="3381125" y="2032931"/>
                  <a:pt x="3375892" y="2045905"/>
                  <a:pt x="3370117" y="2052509"/>
                </a:cubicBezTo>
                <a:cubicBezTo>
                  <a:pt x="3339797" y="2087340"/>
                  <a:pt x="3357844" y="2165652"/>
                  <a:pt x="3300454" y="2175670"/>
                </a:cubicBezTo>
                <a:cubicBezTo>
                  <a:pt x="3274647" y="2180221"/>
                  <a:pt x="3262195" y="2208906"/>
                  <a:pt x="3243246" y="2224614"/>
                </a:cubicBezTo>
                <a:cubicBezTo>
                  <a:pt x="3177374" y="2279478"/>
                  <a:pt x="3133338" y="2350051"/>
                  <a:pt x="3112946" y="2447031"/>
                </a:cubicBezTo>
                <a:cubicBezTo>
                  <a:pt x="3107352" y="2473894"/>
                  <a:pt x="3085875" y="2495522"/>
                  <a:pt x="3071979" y="2519197"/>
                </a:cubicBezTo>
                <a:cubicBezTo>
                  <a:pt x="3078657" y="2536499"/>
                  <a:pt x="3115112" y="2499164"/>
                  <a:pt x="3102298" y="2544694"/>
                </a:cubicBezTo>
                <a:cubicBezTo>
                  <a:pt x="3092553" y="2578843"/>
                  <a:pt x="3067647" y="2600014"/>
                  <a:pt x="3044185" y="2620276"/>
                </a:cubicBezTo>
                <a:cubicBezTo>
                  <a:pt x="3017476" y="2643268"/>
                  <a:pt x="2987879" y="2661708"/>
                  <a:pt x="2975787" y="2704279"/>
                </a:cubicBezTo>
                <a:cubicBezTo>
                  <a:pt x="2973260" y="2713386"/>
                  <a:pt x="2965140" y="2722947"/>
                  <a:pt x="2957921" y="2726591"/>
                </a:cubicBezTo>
                <a:cubicBezTo>
                  <a:pt x="2581458" y="3475797"/>
                  <a:pt x="1654740" y="3480805"/>
                  <a:pt x="1547901" y="3475568"/>
                </a:cubicBezTo>
                <a:cubicBezTo>
                  <a:pt x="1418503" y="3468966"/>
                  <a:pt x="1296143" y="3422753"/>
                  <a:pt x="1176132" y="3365156"/>
                </a:cubicBezTo>
                <a:cubicBezTo>
                  <a:pt x="1125418" y="3340797"/>
                  <a:pt x="1078316" y="3306195"/>
                  <a:pt x="1029045" y="3279332"/>
                </a:cubicBezTo>
                <a:cubicBezTo>
                  <a:pt x="961009" y="3242223"/>
                  <a:pt x="908492" y="3171424"/>
                  <a:pt x="840634" y="3141601"/>
                </a:cubicBezTo>
                <a:cubicBezTo>
                  <a:pt x="770793" y="3110867"/>
                  <a:pt x="711057" y="3054638"/>
                  <a:pt x="639229" y="3030734"/>
                </a:cubicBezTo>
                <a:cubicBezTo>
                  <a:pt x="601330" y="3017985"/>
                  <a:pt x="564695" y="2994993"/>
                  <a:pt x="570649" y="2929200"/>
                </a:cubicBezTo>
                <a:cubicBezTo>
                  <a:pt x="572274" y="2910532"/>
                  <a:pt x="562349" y="2895282"/>
                  <a:pt x="546647" y="2900745"/>
                </a:cubicBezTo>
                <a:cubicBezTo>
                  <a:pt x="516690" y="2910989"/>
                  <a:pt x="503154" y="2883898"/>
                  <a:pt x="486550" y="2863636"/>
                </a:cubicBezTo>
                <a:cubicBezTo>
                  <a:pt x="456953" y="2827667"/>
                  <a:pt x="428801" y="2789422"/>
                  <a:pt x="381697" y="2783503"/>
                </a:cubicBezTo>
                <a:cubicBezTo>
                  <a:pt x="390720" y="2755272"/>
                  <a:pt x="406060" y="2759371"/>
                  <a:pt x="420137" y="2765290"/>
                </a:cubicBezTo>
                <a:cubicBezTo>
                  <a:pt x="457133" y="2780772"/>
                  <a:pt x="493769" y="2798300"/>
                  <a:pt x="530765" y="2813781"/>
                </a:cubicBezTo>
                <a:cubicBezTo>
                  <a:pt x="554948" y="2823799"/>
                  <a:pt x="578952" y="2837912"/>
                  <a:pt x="611257" y="2826755"/>
                </a:cubicBezTo>
                <a:cubicBezTo>
                  <a:pt x="583463" y="2769843"/>
                  <a:pt x="536180" y="2759598"/>
                  <a:pt x="497920" y="2742071"/>
                </a:cubicBezTo>
                <a:cubicBezTo>
                  <a:pt x="450096" y="2719988"/>
                  <a:pt x="421942" y="2678326"/>
                  <a:pt x="388193" y="2631885"/>
                </a:cubicBezTo>
                <a:cubicBezTo>
                  <a:pt x="423386" y="2620730"/>
                  <a:pt x="445223" y="2654879"/>
                  <a:pt x="472834" y="2653056"/>
                </a:cubicBezTo>
                <a:cubicBezTo>
                  <a:pt x="474279" y="2647140"/>
                  <a:pt x="476804" y="2638488"/>
                  <a:pt x="476444" y="2638259"/>
                </a:cubicBezTo>
                <a:cubicBezTo>
                  <a:pt x="431326" y="2612763"/>
                  <a:pt x="410211" y="2564956"/>
                  <a:pt x="403173" y="2507131"/>
                </a:cubicBezTo>
                <a:cubicBezTo>
                  <a:pt x="399563" y="2477310"/>
                  <a:pt x="383140" y="2467976"/>
                  <a:pt x="366897" y="2454316"/>
                </a:cubicBezTo>
                <a:cubicBezTo>
                  <a:pt x="310230" y="2405826"/>
                  <a:pt x="250314" y="2361890"/>
                  <a:pt x="203752" y="2295188"/>
                </a:cubicBezTo>
                <a:cubicBezTo>
                  <a:pt x="257532" y="2304066"/>
                  <a:pt x="300665" y="2347547"/>
                  <a:pt x="358597" y="2366215"/>
                </a:cubicBezTo>
                <a:cubicBezTo>
                  <a:pt x="312577" y="2292910"/>
                  <a:pt x="253020" y="2255803"/>
                  <a:pt x="198698" y="2211409"/>
                </a:cubicBezTo>
                <a:cubicBezTo>
                  <a:pt x="173974" y="2191149"/>
                  <a:pt x="151055" y="2165197"/>
                  <a:pt x="121097" y="2154269"/>
                </a:cubicBezTo>
                <a:cubicBezTo>
                  <a:pt x="110448" y="2150400"/>
                  <a:pt x="92943" y="2142204"/>
                  <a:pt x="101425" y="2120577"/>
                </a:cubicBezTo>
                <a:cubicBezTo>
                  <a:pt x="108643" y="2102593"/>
                  <a:pt x="122900" y="2108055"/>
                  <a:pt x="135895" y="2113292"/>
                </a:cubicBezTo>
                <a:cubicBezTo>
                  <a:pt x="167116" y="2126269"/>
                  <a:pt x="199421" y="2126495"/>
                  <a:pt x="241652" y="2126269"/>
                </a:cubicBezTo>
                <a:cubicBezTo>
                  <a:pt x="206279" y="2066851"/>
                  <a:pt x="141489" y="2084608"/>
                  <a:pt x="111170" y="2022231"/>
                </a:cubicBezTo>
                <a:cubicBezTo>
                  <a:pt x="149069" y="2011302"/>
                  <a:pt x="178305" y="2033841"/>
                  <a:pt x="208987" y="2038166"/>
                </a:cubicBezTo>
                <a:cubicBezTo>
                  <a:pt x="236777" y="2042036"/>
                  <a:pt x="243636" y="2031565"/>
                  <a:pt x="237139" y="1997188"/>
                </a:cubicBezTo>
                <a:cubicBezTo>
                  <a:pt x="227034" y="1943690"/>
                  <a:pt x="242193" y="1916371"/>
                  <a:pt x="282618" y="1930941"/>
                </a:cubicBezTo>
                <a:cubicBezTo>
                  <a:pt x="320155" y="1944601"/>
                  <a:pt x="324125" y="1924568"/>
                  <a:pt x="314019" y="1894062"/>
                </a:cubicBezTo>
                <a:cubicBezTo>
                  <a:pt x="299582" y="1849671"/>
                  <a:pt x="316004" y="1815295"/>
                  <a:pt x="327194" y="1777960"/>
                </a:cubicBezTo>
                <a:cubicBezTo>
                  <a:pt x="344339" y="1721045"/>
                  <a:pt x="337121" y="1693272"/>
                  <a:pt x="300123" y="1650929"/>
                </a:cubicBezTo>
                <a:cubicBezTo>
                  <a:pt x="279370" y="1627251"/>
                  <a:pt x="256992" y="1607219"/>
                  <a:pt x="226852" y="1586731"/>
                </a:cubicBezTo>
                <a:cubicBezTo>
                  <a:pt x="296334" y="1575576"/>
                  <a:pt x="223423" y="1538013"/>
                  <a:pt x="247968" y="1514564"/>
                </a:cubicBezTo>
                <a:cubicBezTo>
                  <a:pt x="297056" y="1505003"/>
                  <a:pt x="337121" y="1579673"/>
                  <a:pt x="403895" y="1558274"/>
                </a:cubicBezTo>
                <a:cubicBezTo>
                  <a:pt x="321420" y="1493619"/>
                  <a:pt x="230281" y="1472448"/>
                  <a:pt x="170546" y="1386396"/>
                </a:cubicBezTo>
                <a:cubicBezTo>
                  <a:pt x="184261" y="1366817"/>
                  <a:pt x="197977" y="1385030"/>
                  <a:pt x="209707" y="1377746"/>
                </a:cubicBezTo>
                <a:cubicBezTo>
                  <a:pt x="209346" y="1373192"/>
                  <a:pt x="210250" y="1366362"/>
                  <a:pt x="208083" y="1364314"/>
                </a:cubicBezTo>
                <a:cubicBezTo>
                  <a:pt x="163508" y="1317416"/>
                  <a:pt x="162784" y="1316279"/>
                  <a:pt x="210610" y="1281675"/>
                </a:cubicBezTo>
                <a:cubicBezTo>
                  <a:pt x="227394" y="1269609"/>
                  <a:pt x="225950" y="1258909"/>
                  <a:pt x="217108" y="1243657"/>
                </a:cubicBezTo>
                <a:cubicBezTo>
                  <a:pt x="210790" y="1232957"/>
                  <a:pt x="203211" y="1223395"/>
                  <a:pt x="206820" y="1199947"/>
                </a:cubicBezTo>
                <a:cubicBezTo>
                  <a:pt x="232988" y="1229998"/>
                  <a:pt x="359499" y="1220208"/>
                  <a:pt x="381877" y="1217021"/>
                </a:cubicBezTo>
                <a:cubicBezTo>
                  <a:pt x="406963" y="1213607"/>
                  <a:pt x="431688" y="1199037"/>
                  <a:pt x="458035" y="1207003"/>
                </a:cubicBezTo>
                <a:cubicBezTo>
                  <a:pt x="479150" y="1213381"/>
                  <a:pt x="576966" y="1275073"/>
                  <a:pt x="590863" y="1204273"/>
                </a:cubicBezTo>
                <a:cubicBezTo>
                  <a:pt x="591585" y="1200858"/>
                  <a:pt x="631107" y="1208826"/>
                  <a:pt x="652403" y="1212696"/>
                </a:cubicBezTo>
                <a:cubicBezTo>
                  <a:pt x="671172" y="1215883"/>
                  <a:pt x="692288" y="1229998"/>
                  <a:pt x="704920" y="1201769"/>
                </a:cubicBezTo>
                <a:cubicBezTo>
                  <a:pt x="712320" y="1185150"/>
                  <a:pt x="681820" y="1153051"/>
                  <a:pt x="654569" y="1150320"/>
                </a:cubicBezTo>
                <a:cubicBezTo>
                  <a:pt x="630926" y="1147814"/>
                  <a:pt x="606202" y="1144172"/>
                  <a:pt x="583643" y="1151001"/>
                </a:cubicBezTo>
                <a:cubicBezTo>
                  <a:pt x="555852" y="1159198"/>
                  <a:pt x="540873" y="1145995"/>
                  <a:pt x="533111" y="1117538"/>
                </a:cubicBezTo>
                <a:cubicBezTo>
                  <a:pt x="524450" y="1086122"/>
                  <a:pt x="507845" y="1071550"/>
                  <a:pt x="484926" y="1056980"/>
                </a:cubicBezTo>
                <a:cubicBezTo>
                  <a:pt x="429340" y="1021696"/>
                  <a:pt x="375921" y="980946"/>
                  <a:pt x="314922" y="960456"/>
                </a:cubicBezTo>
                <a:cubicBezTo>
                  <a:pt x="302830" y="956358"/>
                  <a:pt x="289476" y="950894"/>
                  <a:pt x="283881" y="923805"/>
                </a:cubicBezTo>
                <a:cubicBezTo>
                  <a:pt x="449013" y="964326"/>
                  <a:pt x="599526" y="1069958"/>
                  <a:pt x="769890" y="1063811"/>
                </a:cubicBezTo>
                <a:cubicBezTo>
                  <a:pt x="723329" y="1030346"/>
                  <a:pt x="669369" y="1028524"/>
                  <a:pt x="619738" y="1005076"/>
                </a:cubicBezTo>
                <a:cubicBezTo>
                  <a:pt x="654930" y="987546"/>
                  <a:pt x="687956" y="1005759"/>
                  <a:pt x="721344" y="1015777"/>
                </a:cubicBezTo>
                <a:cubicBezTo>
                  <a:pt x="749317" y="1023970"/>
                  <a:pt x="774583" y="1025337"/>
                  <a:pt x="777650" y="976393"/>
                </a:cubicBezTo>
                <a:cubicBezTo>
                  <a:pt x="776566" y="973205"/>
                  <a:pt x="776747" y="969107"/>
                  <a:pt x="776929" y="965238"/>
                </a:cubicBezTo>
                <a:cubicBezTo>
                  <a:pt x="767542" y="944976"/>
                  <a:pt x="752926" y="934504"/>
                  <a:pt x="735601" y="928584"/>
                </a:cubicBezTo>
                <a:cubicBezTo>
                  <a:pt x="725133" y="924942"/>
                  <a:pt x="711237" y="919478"/>
                  <a:pt x="711416" y="904909"/>
                </a:cubicBezTo>
                <a:cubicBezTo>
                  <a:pt x="711958" y="850955"/>
                  <a:pt x="678571" y="835246"/>
                  <a:pt x="645185" y="819539"/>
                </a:cubicBezTo>
                <a:cubicBezTo>
                  <a:pt x="663773" y="792676"/>
                  <a:pt x="678391" y="812481"/>
                  <a:pt x="692468" y="810433"/>
                </a:cubicBezTo>
                <a:cubicBezTo>
                  <a:pt x="701672" y="809067"/>
                  <a:pt x="709973" y="806563"/>
                  <a:pt x="709973" y="792676"/>
                </a:cubicBezTo>
                <a:cubicBezTo>
                  <a:pt x="710154" y="781065"/>
                  <a:pt x="705822" y="767861"/>
                  <a:pt x="696799" y="767635"/>
                </a:cubicBezTo>
                <a:cubicBezTo>
                  <a:pt x="640312" y="765585"/>
                  <a:pt x="609090" y="690914"/>
                  <a:pt x="550437" y="690687"/>
                </a:cubicBezTo>
                <a:cubicBezTo>
                  <a:pt x="515425" y="690687"/>
                  <a:pt x="568666" y="648572"/>
                  <a:pt x="539068" y="631042"/>
                </a:cubicBezTo>
                <a:cubicBezTo>
                  <a:pt x="532570" y="627171"/>
                  <a:pt x="556032" y="621254"/>
                  <a:pt x="566500" y="622164"/>
                </a:cubicBezTo>
                <a:cubicBezTo>
                  <a:pt x="576786" y="623074"/>
                  <a:pt x="585990" y="634229"/>
                  <a:pt x="598443" y="626261"/>
                </a:cubicBezTo>
                <a:cubicBezTo>
                  <a:pt x="605300" y="597806"/>
                  <a:pt x="587615" y="587332"/>
                  <a:pt x="572996" y="579365"/>
                </a:cubicBezTo>
                <a:cubicBezTo>
                  <a:pt x="539247" y="560925"/>
                  <a:pt x="506402" y="538615"/>
                  <a:pt x="469405" y="532013"/>
                </a:cubicBezTo>
                <a:cubicBezTo>
                  <a:pt x="456232" y="529737"/>
                  <a:pt x="488355" y="499231"/>
                  <a:pt x="494671" y="488532"/>
                </a:cubicBezTo>
                <a:cubicBezTo>
                  <a:pt x="345782" y="376071"/>
                  <a:pt x="166756" y="381762"/>
                  <a:pt x="0" y="290928"/>
                </a:cubicBezTo>
                <a:cubicBezTo>
                  <a:pt x="36817" y="273173"/>
                  <a:pt x="63887" y="286148"/>
                  <a:pt x="88973" y="288880"/>
                </a:cubicBezTo>
                <a:cubicBezTo>
                  <a:pt x="151595" y="295708"/>
                  <a:pt x="213498" y="309822"/>
                  <a:pt x="275940" y="318246"/>
                </a:cubicBezTo>
                <a:cubicBezTo>
                  <a:pt x="306620" y="322344"/>
                  <a:pt x="335134" y="337824"/>
                  <a:pt x="369424" y="313239"/>
                </a:cubicBezTo>
                <a:cubicBezTo>
                  <a:pt x="392343" y="296847"/>
                  <a:pt x="428980" y="314604"/>
                  <a:pt x="457133" y="329174"/>
                </a:cubicBezTo>
                <a:cubicBezTo>
                  <a:pt x="480414" y="341238"/>
                  <a:pt x="502612" y="344425"/>
                  <a:pt x="533474" y="329174"/>
                </a:cubicBezTo>
                <a:cubicBezTo>
                  <a:pt x="505501" y="319841"/>
                  <a:pt x="484023" y="311645"/>
                  <a:pt x="462006" y="305953"/>
                </a:cubicBezTo>
                <a:cubicBezTo>
                  <a:pt x="444501" y="301400"/>
                  <a:pt x="486189" y="282960"/>
                  <a:pt x="507484" y="285237"/>
                </a:cubicBezTo>
                <a:cubicBezTo>
                  <a:pt x="537263" y="288423"/>
                  <a:pt x="520479" y="276586"/>
                  <a:pt x="515425" y="260195"/>
                </a:cubicBezTo>
                <a:cubicBezTo>
                  <a:pt x="510012" y="242665"/>
                  <a:pt x="526074" y="237203"/>
                  <a:pt x="536180" y="240844"/>
                </a:cubicBezTo>
                <a:cubicBezTo>
                  <a:pt x="574980" y="255187"/>
                  <a:pt x="613602" y="229917"/>
                  <a:pt x="653668" y="250407"/>
                </a:cubicBezTo>
                <a:cubicBezTo>
                  <a:pt x="643561" y="199867"/>
                  <a:pt x="621723" y="177784"/>
                  <a:pt x="576064" y="170726"/>
                </a:cubicBezTo>
                <a:cubicBezTo>
                  <a:pt x="558919" y="167996"/>
                  <a:pt x="541053" y="172093"/>
                  <a:pt x="526254" y="157522"/>
                </a:cubicBezTo>
                <a:cubicBezTo>
                  <a:pt x="517771" y="149101"/>
                  <a:pt x="508207" y="139084"/>
                  <a:pt x="514884" y="123603"/>
                </a:cubicBezTo>
                <a:cubicBezTo>
                  <a:pt x="519577" y="112674"/>
                  <a:pt x="529684" y="112674"/>
                  <a:pt x="537985" y="116318"/>
                </a:cubicBezTo>
                <a:cubicBezTo>
                  <a:pt x="575162" y="132483"/>
                  <a:pt x="613963" y="138400"/>
                  <a:pt x="652764" y="144320"/>
                </a:cubicBezTo>
                <a:cubicBezTo>
                  <a:pt x="658720" y="145230"/>
                  <a:pt x="665397" y="148191"/>
                  <a:pt x="672075" y="133164"/>
                </a:cubicBezTo>
                <a:cubicBezTo>
                  <a:pt x="599526" y="108805"/>
                  <a:pt x="530585" y="74202"/>
                  <a:pt x="456051" y="60770"/>
                </a:cubicBezTo>
                <a:cubicBezTo>
                  <a:pt x="457133" y="54397"/>
                  <a:pt x="458215" y="48022"/>
                  <a:pt x="459299" y="41649"/>
                </a:cubicBezTo>
                <a:cubicBezTo>
                  <a:pt x="517591" y="50753"/>
                  <a:pt x="575884" y="59859"/>
                  <a:pt x="649515" y="71243"/>
                </a:cubicBezTo>
                <a:cubicBezTo>
                  <a:pt x="604218" y="35045"/>
                  <a:pt x="561446" y="47111"/>
                  <a:pt x="527879" y="15013"/>
                </a:cubicBezTo>
                <a:cubicBezTo>
                  <a:pt x="534195" y="2833"/>
                  <a:pt x="541820" y="-241"/>
                  <a:pt x="549716" y="15"/>
                </a:cubicBezTo>
                <a:close/>
              </a:path>
            </a:pathLst>
          </a:custGeom>
        </p:spPr>
      </p:pic>
      <p:pic>
        <p:nvPicPr>
          <p:cNvPr id="7" name="Picture 6" descr="A landscape with rocks and a body of water&#10;&#10;Description automatically generated">
            <a:extLst>
              <a:ext uri="{FF2B5EF4-FFF2-40B4-BE49-F238E27FC236}">
                <a16:creationId xmlns:a16="http://schemas.microsoft.com/office/drawing/2014/main" id="{0E4F06DC-FE86-C4DC-D50B-3C3EFAD05703}"/>
              </a:ext>
            </a:extLst>
          </p:cNvPr>
          <p:cNvPicPr>
            <a:picLocks noChangeAspect="1"/>
          </p:cNvPicPr>
          <p:nvPr/>
        </p:nvPicPr>
        <p:blipFill rotWithShape="1">
          <a:blip r:embed="rId4">
            <a:extLst>
              <a:ext uri="{28A0092B-C50C-407E-A947-70E740481C1C}">
                <a14:useLocalDpi xmlns:a14="http://schemas.microsoft.com/office/drawing/2010/main" val="0"/>
              </a:ext>
            </a:extLst>
          </a:blip>
          <a:srcRect t="22781" r="3" b="3"/>
          <a:stretch/>
        </p:blipFill>
        <p:spPr>
          <a:xfrm>
            <a:off x="7621024" y="-5"/>
            <a:ext cx="4579876" cy="3536502"/>
          </a:xfrm>
          <a:custGeom>
            <a:avLst/>
            <a:gdLst/>
            <a:ahLst/>
            <a:cxnLst/>
            <a:rect l="l" t="t" r="r" b="b"/>
            <a:pathLst>
              <a:path w="4579876" h="3536502">
                <a:moveTo>
                  <a:pt x="457312" y="0"/>
                </a:moveTo>
                <a:lnTo>
                  <a:pt x="4579876" y="0"/>
                </a:lnTo>
                <a:lnTo>
                  <a:pt x="4579876" y="3057029"/>
                </a:lnTo>
                <a:lnTo>
                  <a:pt x="4508441" y="3086568"/>
                </a:lnTo>
                <a:cubicBezTo>
                  <a:pt x="4391572" y="3126663"/>
                  <a:pt x="4301124" y="3221848"/>
                  <a:pt x="4183947" y="3271738"/>
                </a:cubicBezTo>
                <a:cubicBezTo>
                  <a:pt x="4099090" y="3307854"/>
                  <a:pt x="4017967" y="3354374"/>
                  <a:pt x="3930625" y="3387123"/>
                </a:cubicBezTo>
                <a:cubicBezTo>
                  <a:pt x="3723932" y="3464557"/>
                  <a:pt x="3513195" y="3526689"/>
                  <a:pt x="3290337" y="3535564"/>
                </a:cubicBezTo>
                <a:cubicBezTo>
                  <a:pt x="3106332" y="3542605"/>
                  <a:pt x="1510274" y="3535872"/>
                  <a:pt x="861903" y="2528615"/>
                </a:cubicBezTo>
                <a:cubicBezTo>
                  <a:pt x="849470" y="2523717"/>
                  <a:pt x="835485" y="2510862"/>
                  <a:pt x="831133" y="2498619"/>
                </a:cubicBezTo>
                <a:cubicBezTo>
                  <a:pt x="810307" y="2441385"/>
                  <a:pt x="759333" y="2416594"/>
                  <a:pt x="713333" y="2385682"/>
                </a:cubicBezTo>
                <a:cubicBezTo>
                  <a:pt x="672925" y="2358442"/>
                  <a:pt x="630030" y="2329978"/>
                  <a:pt x="613246" y="2284067"/>
                </a:cubicBezTo>
                <a:cubicBezTo>
                  <a:pt x="591179" y="2222855"/>
                  <a:pt x="653963" y="2273050"/>
                  <a:pt x="665465" y="2249789"/>
                </a:cubicBezTo>
                <a:cubicBezTo>
                  <a:pt x="641532" y="2217960"/>
                  <a:pt x="604543" y="2188882"/>
                  <a:pt x="594908" y="2152767"/>
                </a:cubicBezTo>
                <a:cubicBezTo>
                  <a:pt x="559787" y="2022383"/>
                  <a:pt x="483946" y="1927503"/>
                  <a:pt x="370497" y="1853742"/>
                </a:cubicBezTo>
                <a:cubicBezTo>
                  <a:pt x="337861" y="1832624"/>
                  <a:pt x="316415" y="1794059"/>
                  <a:pt x="271969" y="1787940"/>
                </a:cubicBezTo>
                <a:cubicBezTo>
                  <a:pt x="173127" y="1774472"/>
                  <a:pt x="204209" y="1669186"/>
                  <a:pt x="151990" y="1622358"/>
                </a:cubicBezTo>
                <a:cubicBezTo>
                  <a:pt x="142044" y="1613481"/>
                  <a:pt x="133031" y="1596037"/>
                  <a:pt x="134895" y="1584102"/>
                </a:cubicBezTo>
                <a:cubicBezTo>
                  <a:pt x="137691" y="1566959"/>
                  <a:pt x="149504" y="1550739"/>
                  <a:pt x="159450" y="1535435"/>
                </a:cubicBezTo>
                <a:cubicBezTo>
                  <a:pt x="169708" y="1520133"/>
                  <a:pt x="185247" y="1506664"/>
                  <a:pt x="177788" y="1486465"/>
                </a:cubicBezTo>
                <a:cubicBezTo>
                  <a:pt x="174683" y="1478202"/>
                  <a:pt x="176855" y="1449432"/>
                  <a:pt x="153856" y="1472079"/>
                </a:cubicBezTo>
                <a:cubicBezTo>
                  <a:pt x="90760" y="1534212"/>
                  <a:pt x="54082" y="1475449"/>
                  <a:pt x="0" y="1447289"/>
                </a:cubicBezTo>
                <a:cubicBezTo>
                  <a:pt x="43515" y="1418212"/>
                  <a:pt x="82677" y="1397707"/>
                  <a:pt x="89205" y="1354247"/>
                </a:cubicBezTo>
                <a:cubicBezTo>
                  <a:pt x="102570" y="1264569"/>
                  <a:pt x="159758" y="1223557"/>
                  <a:pt x="246479" y="1215599"/>
                </a:cubicBezTo>
                <a:cubicBezTo>
                  <a:pt x="214465" y="1128983"/>
                  <a:pt x="214465" y="1128983"/>
                  <a:pt x="317968" y="1117045"/>
                </a:cubicBezTo>
                <a:cubicBezTo>
                  <a:pt x="278183" y="1061955"/>
                  <a:pt x="278183" y="1047876"/>
                  <a:pt x="326362" y="1028900"/>
                </a:cubicBezTo>
                <a:cubicBezTo>
                  <a:pt x="372673" y="1010841"/>
                  <a:pt x="423957" y="1004720"/>
                  <a:pt x="466852" y="976870"/>
                </a:cubicBezTo>
                <a:cubicBezTo>
                  <a:pt x="427377" y="906475"/>
                  <a:pt x="416188" y="824756"/>
                  <a:pt x="334754" y="790475"/>
                </a:cubicBezTo>
                <a:cubicBezTo>
                  <a:pt x="322010" y="785272"/>
                  <a:pt x="313307" y="764154"/>
                  <a:pt x="321386" y="751912"/>
                </a:cubicBezTo>
                <a:cubicBezTo>
                  <a:pt x="350915" y="707534"/>
                  <a:pt x="308644" y="623365"/>
                  <a:pt x="400645" y="613877"/>
                </a:cubicBezTo>
                <a:cubicBezTo>
                  <a:pt x="412147" y="612959"/>
                  <a:pt x="422716" y="603776"/>
                  <a:pt x="413701" y="591839"/>
                </a:cubicBezTo>
                <a:cubicBezTo>
                  <a:pt x="382618" y="550216"/>
                  <a:pt x="420228" y="552969"/>
                  <a:pt x="442917" y="547767"/>
                </a:cubicBezTo>
                <a:cubicBezTo>
                  <a:pt x="470271" y="541341"/>
                  <a:pt x="501353" y="559703"/>
                  <a:pt x="526840" y="537055"/>
                </a:cubicBezTo>
                <a:cubicBezTo>
                  <a:pt x="520932" y="513181"/>
                  <a:pt x="498866" y="513487"/>
                  <a:pt x="483325" y="505836"/>
                </a:cubicBezTo>
                <a:cubicBezTo>
                  <a:pt x="437946" y="483799"/>
                  <a:pt x="400956" y="457479"/>
                  <a:pt x="398780" y="400243"/>
                </a:cubicBezTo>
                <a:cubicBezTo>
                  <a:pt x="397229" y="354028"/>
                  <a:pt x="392255" y="313323"/>
                  <a:pt x="455041" y="299242"/>
                </a:cubicBezTo>
                <a:cubicBezTo>
                  <a:pt x="481149" y="293426"/>
                  <a:pt x="473687" y="260067"/>
                  <a:pt x="458769" y="243538"/>
                </a:cubicBezTo>
                <a:cubicBezTo>
                  <a:pt x="432038" y="214157"/>
                  <a:pt x="409972" y="174981"/>
                  <a:pt x="363969" y="172227"/>
                </a:cubicBezTo>
                <a:cubicBezTo>
                  <a:pt x="335995" y="170391"/>
                  <a:pt x="314549" y="158146"/>
                  <a:pt x="292481" y="144069"/>
                </a:cubicBezTo>
                <a:cubicBezTo>
                  <a:pt x="276630" y="133966"/>
                  <a:pt x="257670" y="125398"/>
                  <a:pt x="259534" y="103668"/>
                </a:cubicBezTo>
                <a:cubicBezTo>
                  <a:pt x="261399" y="82855"/>
                  <a:pt x="279736" y="74286"/>
                  <a:pt x="298387" y="70001"/>
                </a:cubicBezTo>
                <a:cubicBezTo>
                  <a:pt x="345011" y="59672"/>
                  <a:pt x="389535" y="45726"/>
                  <a:pt x="430782" y="19902"/>
                </a:cubicBezTo>
                <a:close/>
              </a:path>
            </a:pathLst>
          </a:custGeom>
        </p:spPr>
      </p:pic>
      <p:sp>
        <p:nvSpPr>
          <p:cNvPr id="2" name="Slide Number Placeholder 1">
            <a:extLst>
              <a:ext uri="{FF2B5EF4-FFF2-40B4-BE49-F238E27FC236}">
                <a16:creationId xmlns:a16="http://schemas.microsoft.com/office/drawing/2014/main" id="{7AEAC4E7-6062-7F31-B7A8-24AE5CF9EDF6}"/>
              </a:ext>
            </a:extLst>
          </p:cNvPr>
          <p:cNvSpPr>
            <a:spLocks noGrp="1"/>
          </p:cNvSpPr>
          <p:nvPr>
            <p:ph type="sldNum" sz="quarter" idx="12"/>
          </p:nvPr>
        </p:nvSpPr>
        <p:spPr/>
        <p:txBody>
          <a:bodyPr/>
          <a:lstStyle/>
          <a:p>
            <a:fld id="{12A364F1-A5FA-40DE-A324-ADA8015413DE}" type="slidenum">
              <a:rPr lang="en-US" smtClean="0"/>
              <a:t>16</a:t>
            </a:fld>
            <a:endParaRPr lang="en-US"/>
          </a:p>
        </p:txBody>
      </p:sp>
    </p:spTree>
    <p:extLst>
      <p:ext uri="{BB962C8B-B14F-4D97-AF65-F5344CB8AC3E}">
        <p14:creationId xmlns:p14="http://schemas.microsoft.com/office/powerpoint/2010/main" val="2330023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3" name="Rectangle 6152">
            <a:extLst>
              <a:ext uri="{FF2B5EF4-FFF2-40B4-BE49-F238E27FC236}">
                <a16:creationId xmlns:a16="http://schemas.microsoft.com/office/drawing/2014/main" id="{854ECEBE-9353-406C-9313-02A517A310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6155" name="Freeform: Shape 6154">
            <a:extLst>
              <a:ext uri="{FF2B5EF4-FFF2-40B4-BE49-F238E27FC236}">
                <a16:creationId xmlns:a16="http://schemas.microsoft.com/office/drawing/2014/main" id="{86806086-A782-4311-A63B-1A68574D8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902" y="-15901"/>
            <a:ext cx="6578337" cy="5814891"/>
          </a:xfrm>
          <a:custGeom>
            <a:avLst/>
            <a:gdLst>
              <a:gd name="connsiteX0" fmla="*/ 1667657 w 6578337"/>
              <a:gd name="connsiteY0" fmla="*/ 0 h 5814891"/>
              <a:gd name="connsiteX1" fmla="*/ 5296215 w 6578337"/>
              <a:gd name="connsiteY1" fmla="*/ 0 h 5814891"/>
              <a:gd name="connsiteX2" fmla="*/ 5354505 w 6578337"/>
              <a:gd name="connsiteY2" fmla="*/ 38974 h 5814891"/>
              <a:gd name="connsiteX3" fmla="*/ 5772761 w 6578337"/>
              <a:gd name="connsiteY3" fmla="*/ 430996 h 5814891"/>
              <a:gd name="connsiteX4" fmla="*/ 6578337 w 6578337"/>
              <a:gd name="connsiteY4" fmla="*/ 2842158 h 5814891"/>
              <a:gd name="connsiteX5" fmla="*/ 6219497 w 6578337"/>
              <a:gd name="connsiteY5" fmla="*/ 3831001 h 5814891"/>
              <a:gd name="connsiteX6" fmla="*/ 5157059 w 6578337"/>
              <a:gd name="connsiteY6" fmla="*/ 4751758 h 5814891"/>
              <a:gd name="connsiteX7" fmla="*/ 4923464 w 6578337"/>
              <a:gd name="connsiteY7" fmla="*/ 4927890 h 5814891"/>
              <a:gd name="connsiteX8" fmla="*/ 3004017 w 6578337"/>
              <a:gd name="connsiteY8" fmla="*/ 5814891 h 5814891"/>
              <a:gd name="connsiteX9" fmla="*/ 475534 w 6578337"/>
              <a:gd name="connsiteY9" fmla="*/ 4373098 h 5814891"/>
              <a:gd name="connsiteX10" fmla="*/ 206071 w 6578337"/>
              <a:gd name="connsiteY10" fmla="*/ 4004246 h 5814891"/>
              <a:gd name="connsiteX11" fmla="*/ 79385 w 6578337"/>
              <a:gd name="connsiteY11" fmla="*/ 3833508 h 5814891"/>
              <a:gd name="connsiteX12" fmla="*/ 0 w 6578337"/>
              <a:gd name="connsiteY12" fmla="*/ 3721725 h 5814891"/>
              <a:gd name="connsiteX13" fmla="*/ 0 w 6578337"/>
              <a:gd name="connsiteY13" fmla="*/ 1581323 h 5814891"/>
              <a:gd name="connsiteX14" fmla="*/ 168477 w 6578337"/>
              <a:gd name="connsiteY14" fmla="*/ 1300525 h 5814891"/>
              <a:gd name="connsiteX15" fmla="*/ 885512 w 6578337"/>
              <a:gd name="connsiteY15" fmla="*/ 515238 h 5814891"/>
              <a:gd name="connsiteX16" fmla="*/ 1494824 w 6578337"/>
              <a:gd name="connsiteY16" fmla="*/ 90742 h 5814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78337" h="5814891">
                <a:moveTo>
                  <a:pt x="1667657" y="0"/>
                </a:moveTo>
                <a:lnTo>
                  <a:pt x="5296215" y="0"/>
                </a:lnTo>
                <a:lnTo>
                  <a:pt x="5354505" y="38974"/>
                </a:lnTo>
                <a:cubicBezTo>
                  <a:pt x="5505893" y="152699"/>
                  <a:pt x="5645664" y="283643"/>
                  <a:pt x="5772761" y="430996"/>
                </a:cubicBezTo>
                <a:cubicBezTo>
                  <a:pt x="6292274" y="1033532"/>
                  <a:pt x="6578337" y="1889809"/>
                  <a:pt x="6578337" y="2842158"/>
                </a:cubicBezTo>
                <a:cubicBezTo>
                  <a:pt x="6578337" y="3222117"/>
                  <a:pt x="6467617" y="3527065"/>
                  <a:pt x="6219497" y="3831001"/>
                </a:cubicBezTo>
                <a:cubicBezTo>
                  <a:pt x="5959965" y="4148933"/>
                  <a:pt x="5569997" y="4441763"/>
                  <a:pt x="5157059" y="4751758"/>
                </a:cubicBezTo>
                <a:cubicBezTo>
                  <a:pt x="5080873" y="4808882"/>
                  <a:pt x="5002168" y="4868026"/>
                  <a:pt x="4923464" y="4927890"/>
                </a:cubicBezTo>
                <a:cubicBezTo>
                  <a:pt x="4218974" y="5463640"/>
                  <a:pt x="3704799" y="5814891"/>
                  <a:pt x="3004017" y="5814891"/>
                </a:cubicBezTo>
                <a:cubicBezTo>
                  <a:pt x="1936240" y="5814891"/>
                  <a:pt x="1180025" y="5383723"/>
                  <a:pt x="475534" y="4373098"/>
                </a:cubicBezTo>
                <a:cubicBezTo>
                  <a:pt x="383343" y="4240819"/>
                  <a:pt x="293225" y="4120515"/>
                  <a:pt x="206071" y="4004246"/>
                </a:cubicBezTo>
                <a:cubicBezTo>
                  <a:pt x="160920" y="3943985"/>
                  <a:pt x="118700" y="3887339"/>
                  <a:pt x="79385" y="3833508"/>
                </a:cubicBezTo>
                <a:lnTo>
                  <a:pt x="0" y="3721725"/>
                </a:lnTo>
                <a:lnTo>
                  <a:pt x="0" y="1581323"/>
                </a:lnTo>
                <a:lnTo>
                  <a:pt x="168477" y="1300525"/>
                </a:lnTo>
                <a:cubicBezTo>
                  <a:pt x="359173" y="1017017"/>
                  <a:pt x="599372" y="753795"/>
                  <a:pt x="885512" y="515238"/>
                </a:cubicBezTo>
                <a:cubicBezTo>
                  <a:pt x="1073010" y="358870"/>
                  <a:pt x="1278109" y="216205"/>
                  <a:pt x="1494824" y="90742"/>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6148" name="Picture 4">
            <a:extLst>
              <a:ext uri="{FF2B5EF4-FFF2-40B4-BE49-F238E27FC236}">
                <a16:creationId xmlns:a16="http://schemas.microsoft.com/office/drawing/2014/main" id="{59A3E55F-E37A-C0E4-60AD-1CA897396C6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186" r="1" b="351"/>
          <a:stretch/>
        </p:blipFill>
        <p:spPr bwMode="auto">
          <a:xfrm>
            <a:off x="20" y="-2"/>
            <a:ext cx="6323142" cy="5593660"/>
          </a:xfrm>
          <a:custGeom>
            <a:avLst/>
            <a:gdLst/>
            <a:ahLst/>
            <a:cxnLst/>
            <a:rect l="l" t="t" r="r" b="b"/>
            <a:pathLst>
              <a:path w="6323162" h="5593660">
                <a:moveTo>
                  <a:pt x="2177447" y="0"/>
                </a:moveTo>
                <a:lnTo>
                  <a:pt x="4826316" y="0"/>
                </a:lnTo>
                <a:lnTo>
                  <a:pt x="4971508" y="75777"/>
                </a:lnTo>
                <a:cubicBezTo>
                  <a:pt x="5197582" y="210111"/>
                  <a:pt x="5400550" y="381325"/>
                  <a:pt x="5577109" y="586873"/>
                </a:cubicBezTo>
                <a:cubicBezTo>
                  <a:pt x="6058235" y="1147205"/>
                  <a:pt x="6323162" y="1943505"/>
                  <a:pt x="6323162" y="2829148"/>
                </a:cubicBezTo>
                <a:cubicBezTo>
                  <a:pt x="6323162" y="3182494"/>
                  <a:pt x="6220623" y="3466081"/>
                  <a:pt x="5990836" y="3748729"/>
                </a:cubicBezTo>
                <a:cubicBezTo>
                  <a:pt x="5750480" y="4044392"/>
                  <a:pt x="5389327" y="4316711"/>
                  <a:pt x="5006899" y="4604992"/>
                </a:cubicBezTo>
                <a:cubicBezTo>
                  <a:pt x="4936343" y="4658116"/>
                  <a:pt x="4863453" y="4713117"/>
                  <a:pt x="4790566" y="4768788"/>
                </a:cubicBezTo>
                <a:cubicBezTo>
                  <a:pt x="4138128" y="5267012"/>
                  <a:pt x="3661945" y="5593660"/>
                  <a:pt x="3012943" y="5593660"/>
                </a:cubicBezTo>
                <a:cubicBezTo>
                  <a:pt x="2024062" y="5593660"/>
                  <a:pt x="1323723" y="5192693"/>
                  <a:pt x="671286" y="4252856"/>
                </a:cubicBezTo>
                <a:cubicBezTo>
                  <a:pt x="585906" y="4129842"/>
                  <a:pt x="502446" y="4017964"/>
                  <a:pt x="421733" y="3909839"/>
                </a:cubicBezTo>
                <a:cubicBezTo>
                  <a:pt x="254471" y="3685679"/>
                  <a:pt x="130655" y="3515312"/>
                  <a:pt x="48655" y="3351082"/>
                </a:cubicBezTo>
                <a:lnTo>
                  <a:pt x="0" y="3239820"/>
                </a:lnTo>
                <a:lnTo>
                  <a:pt x="0" y="2248150"/>
                </a:lnTo>
                <a:lnTo>
                  <a:pt x="1658" y="2239520"/>
                </a:lnTo>
                <a:cubicBezTo>
                  <a:pt x="51657" y="2045089"/>
                  <a:pt x="126469" y="1853225"/>
                  <a:pt x="225714" y="1665285"/>
                </a:cubicBezTo>
                <a:cubicBezTo>
                  <a:pt x="419948" y="1297585"/>
                  <a:pt x="697641" y="961011"/>
                  <a:pt x="1050970" y="665214"/>
                </a:cubicBezTo>
                <a:cubicBezTo>
                  <a:pt x="1311437" y="447090"/>
                  <a:pt x="1608578" y="257641"/>
                  <a:pt x="1923692" y="107844"/>
                </a:cubicBezTo>
                <a:close/>
              </a:path>
            </a:pathLst>
          </a:custGeom>
          <a:noFill/>
          <a:extLst>
            <a:ext uri="{909E8E84-426E-40DD-AFC4-6F175D3DCCD1}">
              <a14:hiddenFill xmlns:a14="http://schemas.microsoft.com/office/drawing/2010/main">
                <a:solidFill>
                  <a:srgbClr val="FFFFFF"/>
                </a:solidFill>
              </a14:hiddenFill>
            </a:ext>
          </a:extLst>
        </p:spPr>
      </p:pic>
      <p:sp>
        <p:nvSpPr>
          <p:cNvPr id="6157" name="Freeform: Shape 6156">
            <a:extLst>
              <a:ext uri="{FF2B5EF4-FFF2-40B4-BE49-F238E27FC236}">
                <a16:creationId xmlns:a16="http://schemas.microsoft.com/office/drawing/2014/main" id="{CE71458B-DF80-43DF-9693-2EC3878ACA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23162" cy="5593660"/>
          </a:xfrm>
          <a:custGeom>
            <a:avLst/>
            <a:gdLst>
              <a:gd name="connsiteX0" fmla="*/ 2177447 w 6323162"/>
              <a:gd name="connsiteY0" fmla="*/ 0 h 5593660"/>
              <a:gd name="connsiteX1" fmla="*/ 2572776 w 6323162"/>
              <a:gd name="connsiteY1" fmla="*/ 0 h 5593660"/>
              <a:gd name="connsiteX2" fmla="*/ 2279674 w 6323162"/>
              <a:gd name="connsiteY2" fmla="*/ 98163 h 5593660"/>
              <a:gd name="connsiteX3" fmla="*/ 1163390 w 6323162"/>
              <a:gd name="connsiteY3" fmla="*/ 758946 h 5593660"/>
              <a:gd name="connsiteX4" fmla="*/ 391288 w 6323162"/>
              <a:gd name="connsiteY4" fmla="*/ 1711778 h 5593660"/>
              <a:gd name="connsiteX5" fmla="*/ 111318 w 6323162"/>
              <a:gd name="connsiteY5" fmla="*/ 2820666 h 5593660"/>
              <a:gd name="connsiteX6" fmla="*/ 574682 w 6323162"/>
              <a:gd name="connsiteY6" fmla="*/ 3850310 h 5593660"/>
              <a:gd name="connsiteX7" fmla="*/ 808161 w 6323162"/>
              <a:gd name="connsiteY7" fmla="*/ 4177123 h 5593660"/>
              <a:gd name="connsiteX8" fmla="*/ 2998992 w 6323162"/>
              <a:gd name="connsiteY8" fmla="*/ 5454594 h 5593660"/>
              <a:gd name="connsiteX9" fmla="*/ 4662117 w 6323162"/>
              <a:gd name="connsiteY9" fmla="*/ 4668685 h 5593660"/>
              <a:gd name="connsiteX10" fmla="*/ 4864518 w 6323162"/>
              <a:gd name="connsiteY10" fmla="*/ 4512627 h 5593660"/>
              <a:gd name="connsiteX11" fmla="*/ 5785079 w 6323162"/>
              <a:gd name="connsiteY11" fmla="*/ 3696808 h 5593660"/>
              <a:gd name="connsiteX12" fmla="*/ 6095999 w 6323162"/>
              <a:gd name="connsiteY12" fmla="*/ 2820666 h 5593660"/>
              <a:gd name="connsiteX13" fmla="*/ 5397999 w 6323162"/>
              <a:gd name="connsiteY13" fmla="*/ 684305 h 5593660"/>
              <a:gd name="connsiteX14" fmla="*/ 4612801 w 6323162"/>
              <a:gd name="connsiteY14" fmla="*/ 81166 h 5593660"/>
              <a:gd name="connsiteX15" fmla="*/ 4406067 w 6323162"/>
              <a:gd name="connsiteY15" fmla="*/ 0 h 5593660"/>
              <a:gd name="connsiteX16" fmla="*/ 4826316 w 6323162"/>
              <a:gd name="connsiteY16" fmla="*/ 0 h 5593660"/>
              <a:gd name="connsiteX17" fmla="*/ 4971508 w 6323162"/>
              <a:gd name="connsiteY17" fmla="*/ 75777 h 5593660"/>
              <a:gd name="connsiteX18" fmla="*/ 5577109 w 6323162"/>
              <a:gd name="connsiteY18" fmla="*/ 586873 h 5593660"/>
              <a:gd name="connsiteX19" fmla="*/ 6323162 w 6323162"/>
              <a:gd name="connsiteY19" fmla="*/ 2829148 h 5593660"/>
              <a:gd name="connsiteX20" fmla="*/ 5990836 w 6323162"/>
              <a:gd name="connsiteY20" fmla="*/ 3748729 h 5593660"/>
              <a:gd name="connsiteX21" fmla="*/ 5006899 w 6323162"/>
              <a:gd name="connsiteY21" fmla="*/ 4604992 h 5593660"/>
              <a:gd name="connsiteX22" fmla="*/ 4790566 w 6323162"/>
              <a:gd name="connsiteY22" fmla="*/ 4768788 h 5593660"/>
              <a:gd name="connsiteX23" fmla="*/ 3012943 w 6323162"/>
              <a:gd name="connsiteY23" fmla="*/ 5593660 h 5593660"/>
              <a:gd name="connsiteX24" fmla="*/ 671286 w 6323162"/>
              <a:gd name="connsiteY24" fmla="*/ 4252856 h 5593660"/>
              <a:gd name="connsiteX25" fmla="*/ 421733 w 6323162"/>
              <a:gd name="connsiteY25" fmla="*/ 3909839 h 5593660"/>
              <a:gd name="connsiteX26" fmla="*/ 48655 w 6323162"/>
              <a:gd name="connsiteY26" fmla="*/ 3351082 h 5593660"/>
              <a:gd name="connsiteX27" fmla="*/ 0 w 6323162"/>
              <a:gd name="connsiteY27" fmla="*/ 3239820 h 5593660"/>
              <a:gd name="connsiteX28" fmla="*/ 0 w 6323162"/>
              <a:gd name="connsiteY28" fmla="*/ 2248150 h 5593660"/>
              <a:gd name="connsiteX29" fmla="*/ 1658 w 6323162"/>
              <a:gd name="connsiteY29" fmla="*/ 2239520 h 5593660"/>
              <a:gd name="connsiteX30" fmla="*/ 225714 w 6323162"/>
              <a:gd name="connsiteY30" fmla="*/ 1665285 h 5593660"/>
              <a:gd name="connsiteX31" fmla="*/ 1050970 w 6323162"/>
              <a:gd name="connsiteY31" fmla="*/ 665214 h 5593660"/>
              <a:gd name="connsiteX32" fmla="*/ 1923692 w 6323162"/>
              <a:gd name="connsiteY32" fmla="*/ 107844 h 559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323162" h="5593660">
                <a:moveTo>
                  <a:pt x="2177447" y="0"/>
                </a:moveTo>
                <a:lnTo>
                  <a:pt x="2572776" y="0"/>
                </a:lnTo>
                <a:lnTo>
                  <a:pt x="2279674" y="98163"/>
                </a:lnTo>
                <a:cubicBezTo>
                  <a:pt x="1874231" y="253327"/>
                  <a:pt x="1488311" y="481852"/>
                  <a:pt x="1163390" y="758946"/>
                </a:cubicBezTo>
                <a:cubicBezTo>
                  <a:pt x="832819" y="1040772"/>
                  <a:pt x="573013" y="1361447"/>
                  <a:pt x="391288" y="1711778"/>
                </a:cubicBezTo>
                <a:cubicBezTo>
                  <a:pt x="205583" y="2069903"/>
                  <a:pt x="111318" y="2442986"/>
                  <a:pt x="111318" y="2820666"/>
                </a:cubicBezTo>
                <a:cubicBezTo>
                  <a:pt x="111318" y="3201031"/>
                  <a:pt x="261705" y="3423166"/>
                  <a:pt x="574682" y="3850310"/>
                </a:cubicBezTo>
                <a:cubicBezTo>
                  <a:pt x="650197" y="3953327"/>
                  <a:pt x="728281" y="4059920"/>
                  <a:pt x="808161" y="4177123"/>
                </a:cubicBezTo>
                <a:cubicBezTo>
                  <a:pt x="1418574" y="5072567"/>
                  <a:pt x="2073806" y="5454594"/>
                  <a:pt x="2998992" y="5454594"/>
                </a:cubicBezTo>
                <a:cubicBezTo>
                  <a:pt x="3606192" y="5454594"/>
                  <a:pt x="4051705" y="5143376"/>
                  <a:pt x="4662117" y="4668685"/>
                </a:cubicBezTo>
                <a:cubicBezTo>
                  <a:pt x="4730310" y="4615645"/>
                  <a:pt x="4798505" y="4563242"/>
                  <a:pt x="4864518" y="4512627"/>
                </a:cubicBezTo>
                <a:cubicBezTo>
                  <a:pt x="5222313" y="4237963"/>
                  <a:pt x="5560204" y="3978506"/>
                  <a:pt x="5785079" y="3696808"/>
                </a:cubicBezTo>
                <a:cubicBezTo>
                  <a:pt x="6000066" y="3427513"/>
                  <a:pt x="6095999" y="3157320"/>
                  <a:pt x="6095999" y="2820666"/>
                </a:cubicBezTo>
                <a:cubicBezTo>
                  <a:pt x="6095999" y="1976856"/>
                  <a:pt x="5848138" y="1218170"/>
                  <a:pt x="5397999" y="684305"/>
                </a:cubicBezTo>
                <a:cubicBezTo>
                  <a:pt x="5177750" y="423188"/>
                  <a:pt x="4913577" y="220223"/>
                  <a:pt x="4612801" y="81166"/>
                </a:cubicBezTo>
                <a:lnTo>
                  <a:pt x="4406067" y="0"/>
                </a:lnTo>
                <a:lnTo>
                  <a:pt x="4826316" y="0"/>
                </a:lnTo>
                <a:lnTo>
                  <a:pt x="4971508" y="75777"/>
                </a:lnTo>
                <a:cubicBezTo>
                  <a:pt x="5197582" y="210111"/>
                  <a:pt x="5400550" y="381325"/>
                  <a:pt x="5577109" y="586873"/>
                </a:cubicBezTo>
                <a:cubicBezTo>
                  <a:pt x="6058235" y="1147205"/>
                  <a:pt x="6323162" y="1943505"/>
                  <a:pt x="6323162" y="2829148"/>
                </a:cubicBezTo>
                <a:cubicBezTo>
                  <a:pt x="6323162" y="3182494"/>
                  <a:pt x="6220623" y="3466081"/>
                  <a:pt x="5990836" y="3748729"/>
                </a:cubicBezTo>
                <a:cubicBezTo>
                  <a:pt x="5750480" y="4044392"/>
                  <a:pt x="5389327" y="4316711"/>
                  <a:pt x="5006899" y="4604992"/>
                </a:cubicBezTo>
                <a:cubicBezTo>
                  <a:pt x="4936343" y="4658116"/>
                  <a:pt x="4863453" y="4713117"/>
                  <a:pt x="4790566" y="4768788"/>
                </a:cubicBezTo>
                <a:cubicBezTo>
                  <a:pt x="4138128" y="5267012"/>
                  <a:pt x="3661945" y="5593660"/>
                  <a:pt x="3012943" y="5593660"/>
                </a:cubicBezTo>
                <a:cubicBezTo>
                  <a:pt x="2024062" y="5593660"/>
                  <a:pt x="1323723" y="5192693"/>
                  <a:pt x="671286" y="4252856"/>
                </a:cubicBezTo>
                <a:cubicBezTo>
                  <a:pt x="585906" y="4129842"/>
                  <a:pt x="502446" y="4017964"/>
                  <a:pt x="421733" y="3909839"/>
                </a:cubicBezTo>
                <a:cubicBezTo>
                  <a:pt x="254471" y="3685679"/>
                  <a:pt x="130655" y="3515312"/>
                  <a:pt x="48655" y="3351082"/>
                </a:cubicBezTo>
                <a:lnTo>
                  <a:pt x="0" y="3239820"/>
                </a:lnTo>
                <a:lnTo>
                  <a:pt x="0" y="2248150"/>
                </a:lnTo>
                <a:lnTo>
                  <a:pt x="1658" y="2239520"/>
                </a:lnTo>
                <a:cubicBezTo>
                  <a:pt x="51657" y="2045089"/>
                  <a:pt x="126469" y="1853225"/>
                  <a:pt x="225714" y="1665285"/>
                </a:cubicBezTo>
                <a:cubicBezTo>
                  <a:pt x="419948" y="1297585"/>
                  <a:pt x="697641" y="961011"/>
                  <a:pt x="1050970" y="665214"/>
                </a:cubicBezTo>
                <a:cubicBezTo>
                  <a:pt x="1311437" y="447090"/>
                  <a:pt x="1608578" y="257641"/>
                  <a:pt x="1923692" y="107844"/>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159" name="Freeform: Shape 6158">
            <a:extLst>
              <a:ext uri="{FF2B5EF4-FFF2-40B4-BE49-F238E27FC236}">
                <a16:creationId xmlns:a16="http://schemas.microsoft.com/office/drawing/2014/main" id="{DE1994AC-22D1-4B48-9EDA-BE373E704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41758" y="1415331"/>
            <a:ext cx="5665992" cy="5466522"/>
          </a:xfrm>
          <a:custGeom>
            <a:avLst/>
            <a:gdLst>
              <a:gd name="connsiteX0" fmla="*/ 3113576 w 5665992"/>
              <a:gd name="connsiteY0" fmla="*/ 1556 h 5401530"/>
              <a:gd name="connsiteX1" fmla="*/ 4468777 w 5665992"/>
              <a:gd name="connsiteY1" fmla="*/ 405866 h 5401530"/>
              <a:gd name="connsiteX2" fmla="*/ 5525792 w 5665992"/>
              <a:gd name="connsiteY2" fmla="*/ 1317461 h 5401530"/>
              <a:gd name="connsiteX3" fmla="*/ 5665992 w 5665992"/>
              <a:gd name="connsiteY3" fmla="*/ 1506159 h 5401530"/>
              <a:gd name="connsiteX4" fmla="*/ 5665992 w 5665992"/>
              <a:gd name="connsiteY4" fmla="*/ 5401530 h 5401530"/>
              <a:gd name="connsiteX5" fmla="*/ 965932 w 5665992"/>
              <a:gd name="connsiteY5" fmla="*/ 5401530 h 5401530"/>
              <a:gd name="connsiteX6" fmla="*/ 836753 w 5665992"/>
              <a:gd name="connsiteY6" fmla="*/ 5181943 h 5401530"/>
              <a:gd name="connsiteX7" fmla="*/ 509793 w 5665992"/>
              <a:gd name="connsiteY7" fmla="*/ 4458111 h 5401530"/>
              <a:gd name="connsiteX8" fmla="*/ 251995 w 5665992"/>
              <a:gd name="connsiteY8" fmla="*/ 1805844 h 5401530"/>
              <a:gd name="connsiteX9" fmla="*/ 3113576 w 5665992"/>
              <a:gd name="connsiteY9" fmla="*/ 1556 h 5401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65992" h="5401530">
                <a:moveTo>
                  <a:pt x="3113576" y="1556"/>
                </a:moveTo>
                <a:cubicBezTo>
                  <a:pt x="3559807" y="16866"/>
                  <a:pt x="4018025" y="145625"/>
                  <a:pt x="4468777" y="405866"/>
                </a:cubicBezTo>
                <a:cubicBezTo>
                  <a:pt x="4871803" y="638554"/>
                  <a:pt x="5229811" y="952545"/>
                  <a:pt x="5525792" y="1317461"/>
                </a:cubicBezTo>
                <a:lnTo>
                  <a:pt x="5665992" y="1506159"/>
                </a:lnTo>
                <a:lnTo>
                  <a:pt x="5665992" y="5401530"/>
                </a:lnTo>
                <a:lnTo>
                  <a:pt x="965932" y="5401530"/>
                </a:lnTo>
                <a:lnTo>
                  <a:pt x="836753" y="5181943"/>
                </a:lnTo>
                <a:cubicBezTo>
                  <a:pt x="713569" y="4953383"/>
                  <a:pt x="611679" y="4708683"/>
                  <a:pt x="509793" y="4458111"/>
                </a:cubicBezTo>
                <a:cubicBezTo>
                  <a:pt x="136790" y="3540808"/>
                  <a:pt x="-278612" y="2724882"/>
                  <a:pt x="251995" y="1805844"/>
                </a:cubicBezTo>
                <a:cubicBezTo>
                  <a:pt x="911122" y="664202"/>
                  <a:pt x="1973207" y="-37572"/>
                  <a:pt x="3113576" y="1556"/>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6146" name="Picture 2">
            <a:extLst>
              <a:ext uri="{FF2B5EF4-FFF2-40B4-BE49-F238E27FC236}">
                <a16:creationId xmlns:a16="http://schemas.microsoft.com/office/drawing/2014/main" id="{C3127ADB-B677-AF39-5BD1-3C7E5545EE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4139"/>
          <a:stretch/>
        </p:blipFill>
        <p:spPr bwMode="auto">
          <a:xfrm>
            <a:off x="6795930" y="1685367"/>
            <a:ext cx="5396070" cy="5172635"/>
          </a:xfrm>
          <a:custGeom>
            <a:avLst/>
            <a:gdLst/>
            <a:ahLst/>
            <a:cxnLst/>
            <a:rect l="l" t="t" r="r" b="b"/>
            <a:pathLst>
              <a:path w="5396070" h="5172635">
                <a:moveTo>
                  <a:pt x="2809770" y="1442"/>
                </a:moveTo>
                <a:cubicBezTo>
                  <a:pt x="3212462" y="15635"/>
                  <a:pt x="3625968" y="134989"/>
                  <a:pt x="4032739" y="376223"/>
                </a:cubicBezTo>
                <a:cubicBezTo>
                  <a:pt x="4589656" y="706501"/>
                  <a:pt x="5051318" y="1213487"/>
                  <a:pt x="5362614" y="1796088"/>
                </a:cubicBezTo>
                <a:lnTo>
                  <a:pt x="5396070" y="1864600"/>
                </a:lnTo>
                <a:lnTo>
                  <a:pt x="5396070" y="4888539"/>
                </a:lnTo>
                <a:lnTo>
                  <a:pt x="5373530" y="4924165"/>
                </a:lnTo>
                <a:cubicBezTo>
                  <a:pt x="5310112" y="5013254"/>
                  <a:pt x="5241620" y="5088864"/>
                  <a:pt x="5168684" y="5154829"/>
                </a:cubicBezTo>
                <a:lnTo>
                  <a:pt x="5146924" y="5172635"/>
                </a:lnTo>
                <a:lnTo>
                  <a:pt x="987172" y="5172635"/>
                </a:lnTo>
                <a:lnTo>
                  <a:pt x="842383" y="4959392"/>
                </a:lnTo>
                <a:cubicBezTo>
                  <a:pt x="689919" y="4704655"/>
                  <a:pt x="574982" y="4422821"/>
                  <a:pt x="460051" y="4132485"/>
                </a:cubicBezTo>
                <a:cubicBezTo>
                  <a:pt x="123442" y="3282182"/>
                  <a:pt x="-251427" y="2525854"/>
                  <a:pt x="227408" y="1673941"/>
                </a:cubicBezTo>
                <a:cubicBezTo>
                  <a:pt x="822220" y="615687"/>
                  <a:pt x="1780673" y="-34829"/>
                  <a:pt x="2809770" y="1442"/>
                </a:cubicBezTo>
                <a:close/>
              </a:path>
            </a:pathLst>
          </a:custGeom>
          <a:noFill/>
          <a:extLst>
            <a:ext uri="{909E8E84-426E-40DD-AFC4-6F175D3DCCD1}">
              <a14:hiddenFill xmlns:a14="http://schemas.microsoft.com/office/drawing/2010/main">
                <a:solidFill>
                  <a:srgbClr val="FFFFFF"/>
                </a:solidFill>
              </a14:hiddenFill>
            </a:ext>
          </a:extLst>
        </p:spPr>
      </p:pic>
      <p:sp>
        <p:nvSpPr>
          <p:cNvPr id="6161" name="Freeform: Shape 6160">
            <a:extLst>
              <a:ext uri="{FF2B5EF4-FFF2-40B4-BE49-F238E27FC236}">
                <a16:creationId xmlns:a16="http://schemas.microsoft.com/office/drawing/2014/main" id="{22220111-5018-4EB7-A38B-79BD37F7C0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5930" y="1685365"/>
            <a:ext cx="5396070" cy="5172635"/>
          </a:xfrm>
          <a:custGeom>
            <a:avLst/>
            <a:gdLst>
              <a:gd name="connsiteX0" fmla="*/ 2809770 w 5396070"/>
              <a:gd name="connsiteY0" fmla="*/ 1442 h 5172635"/>
              <a:gd name="connsiteX1" fmla="*/ 4032739 w 5396070"/>
              <a:gd name="connsiteY1" fmla="*/ 376223 h 5172635"/>
              <a:gd name="connsiteX2" fmla="*/ 5362614 w 5396070"/>
              <a:gd name="connsiteY2" fmla="*/ 1796088 h 5172635"/>
              <a:gd name="connsiteX3" fmla="*/ 5396070 w 5396070"/>
              <a:gd name="connsiteY3" fmla="*/ 1864599 h 5172635"/>
              <a:gd name="connsiteX4" fmla="*/ 5396070 w 5396070"/>
              <a:gd name="connsiteY4" fmla="*/ 1981756 h 5172635"/>
              <a:gd name="connsiteX5" fmla="*/ 5363566 w 5396070"/>
              <a:gd name="connsiteY5" fmla="*/ 1915670 h 5172635"/>
              <a:gd name="connsiteX6" fmla="*/ 4071524 w 5396070"/>
              <a:gd name="connsiteY6" fmla="*/ 546090 h 5172635"/>
              <a:gd name="connsiteX7" fmla="*/ 2883346 w 5396070"/>
              <a:gd name="connsiteY7" fmla="*/ 184583 h 5172635"/>
              <a:gd name="connsiteX8" fmla="*/ 374449 w 5396070"/>
              <a:gd name="connsiteY8" fmla="*/ 1797850 h 5172635"/>
              <a:gd name="connsiteX9" fmla="*/ 600473 w 5396070"/>
              <a:gd name="connsiteY9" fmla="*/ 4169322 h 5172635"/>
              <a:gd name="connsiteX10" fmla="*/ 971928 w 5396070"/>
              <a:gd name="connsiteY10" fmla="*/ 4966944 h 5172635"/>
              <a:gd name="connsiteX11" fmla="*/ 1112598 w 5396070"/>
              <a:gd name="connsiteY11" fmla="*/ 5172635 h 5172635"/>
              <a:gd name="connsiteX12" fmla="*/ 987172 w 5396070"/>
              <a:gd name="connsiteY12" fmla="*/ 5172635 h 5172635"/>
              <a:gd name="connsiteX13" fmla="*/ 842383 w 5396070"/>
              <a:gd name="connsiteY13" fmla="*/ 4959392 h 5172635"/>
              <a:gd name="connsiteX14" fmla="*/ 460051 w 5396070"/>
              <a:gd name="connsiteY14" fmla="*/ 4132485 h 5172635"/>
              <a:gd name="connsiteX15" fmla="*/ 227408 w 5396070"/>
              <a:gd name="connsiteY15" fmla="*/ 1673941 h 5172635"/>
              <a:gd name="connsiteX16" fmla="*/ 2809770 w 5396070"/>
              <a:gd name="connsiteY16" fmla="*/ 1442 h 5172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70" h="5172635">
                <a:moveTo>
                  <a:pt x="2809770" y="1442"/>
                </a:moveTo>
                <a:cubicBezTo>
                  <a:pt x="3212462" y="15635"/>
                  <a:pt x="3625968" y="134989"/>
                  <a:pt x="4032739" y="376223"/>
                </a:cubicBezTo>
                <a:cubicBezTo>
                  <a:pt x="4589656" y="706501"/>
                  <a:pt x="5051318" y="1213487"/>
                  <a:pt x="5362614" y="1796088"/>
                </a:cubicBezTo>
                <a:lnTo>
                  <a:pt x="5396070" y="1864599"/>
                </a:lnTo>
                <a:lnTo>
                  <a:pt x="5396070" y="1981756"/>
                </a:lnTo>
                <a:lnTo>
                  <a:pt x="5363566" y="1915670"/>
                </a:lnTo>
                <a:cubicBezTo>
                  <a:pt x="5061125" y="1353703"/>
                  <a:pt x="4612597" y="864671"/>
                  <a:pt x="4071524" y="546090"/>
                </a:cubicBezTo>
                <a:cubicBezTo>
                  <a:pt x="3676324" y="313400"/>
                  <a:pt x="3274582" y="198273"/>
                  <a:pt x="2883346" y="184583"/>
                </a:cubicBezTo>
                <a:cubicBezTo>
                  <a:pt x="1883526" y="149597"/>
                  <a:pt x="952339" y="777074"/>
                  <a:pt x="374449" y="1797850"/>
                </a:cubicBezTo>
                <a:cubicBezTo>
                  <a:pt x="-90765" y="2619591"/>
                  <a:pt x="273440" y="3349133"/>
                  <a:pt x="600473" y="4169322"/>
                </a:cubicBezTo>
                <a:cubicBezTo>
                  <a:pt x="712134" y="4449376"/>
                  <a:pt x="823802" y="4721229"/>
                  <a:pt x="971928" y="4966944"/>
                </a:cubicBezTo>
                <a:lnTo>
                  <a:pt x="1112598" y="5172635"/>
                </a:lnTo>
                <a:lnTo>
                  <a:pt x="987172" y="5172635"/>
                </a:lnTo>
                <a:lnTo>
                  <a:pt x="842383" y="4959392"/>
                </a:lnTo>
                <a:cubicBezTo>
                  <a:pt x="689919" y="4704655"/>
                  <a:pt x="574981" y="4422821"/>
                  <a:pt x="460051" y="4132485"/>
                </a:cubicBezTo>
                <a:cubicBezTo>
                  <a:pt x="123442" y="3282182"/>
                  <a:pt x="-251427" y="2525854"/>
                  <a:pt x="227408" y="1673941"/>
                </a:cubicBezTo>
                <a:cubicBezTo>
                  <a:pt x="822220" y="615687"/>
                  <a:pt x="1780673" y="-34829"/>
                  <a:pt x="2809770" y="1442"/>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extBox 1">
            <a:extLst>
              <a:ext uri="{FF2B5EF4-FFF2-40B4-BE49-F238E27FC236}">
                <a16:creationId xmlns:a16="http://schemas.microsoft.com/office/drawing/2014/main" id="{3EF2D513-E82F-1904-C91F-BC897CDCF495}"/>
              </a:ext>
            </a:extLst>
          </p:cNvPr>
          <p:cNvSpPr txBox="1"/>
          <p:nvPr/>
        </p:nvSpPr>
        <p:spPr>
          <a:xfrm>
            <a:off x="946615" y="6063938"/>
            <a:ext cx="4367414" cy="369332"/>
          </a:xfrm>
          <a:prstGeom prst="rect">
            <a:avLst/>
          </a:prstGeom>
          <a:noFill/>
        </p:spPr>
        <p:txBody>
          <a:bodyPr wrap="none" rtlCol="0">
            <a:spAutoFit/>
          </a:bodyPr>
          <a:lstStyle/>
          <a:p>
            <a:r>
              <a:rPr lang="fr-FR" dirty="0"/>
              <a:t>Débit de dose à haute altitude x 20 (approx.)</a:t>
            </a:r>
          </a:p>
        </p:txBody>
      </p:sp>
      <p:sp>
        <p:nvSpPr>
          <p:cNvPr id="3" name="TextBox 2">
            <a:extLst>
              <a:ext uri="{FF2B5EF4-FFF2-40B4-BE49-F238E27FC236}">
                <a16:creationId xmlns:a16="http://schemas.microsoft.com/office/drawing/2014/main" id="{BBD8248D-8067-8387-47C7-239C0984C3E4}"/>
              </a:ext>
            </a:extLst>
          </p:cNvPr>
          <p:cNvSpPr txBox="1"/>
          <p:nvPr/>
        </p:nvSpPr>
        <p:spPr>
          <a:xfrm>
            <a:off x="6781012" y="445834"/>
            <a:ext cx="5410968" cy="646331"/>
          </a:xfrm>
          <a:prstGeom prst="rect">
            <a:avLst/>
          </a:prstGeom>
          <a:noFill/>
        </p:spPr>
        <p:txBody>
          <a:bodyPr wrap="none" rtlCol="0">
            <a:spAutoFit/>
          </a:bodyPr>
          <a:lstStyle/>
          <a:p>
            <a:pPr algn="ctr"/>
            <a:r>
              <a:rPr lang="fr-FR" dirty="0"/>
              <a:t>Débit de dose dans l’espace x 1000 (approx.)</a:t>
            </a:r>
          </a:p>
          <a:p>
            <a:pPr algn="ctr"/>
            <a:r>
              <a:rPr lang="fr-FR" dirty="0"/>
              <a:t>(navettes et stations sont blindées pour réduire la dose)</a:t>
            </a:r>
          </a:p>
        </p:txBody>
      </p:sp>
      <p:sp>
        <p:nvSpPr>
          <p:cNvPr id="4" name="Slide Number Placeholder 3">
            <a:extLst>
              <a:ext uri="{FF2B5EF4-FFF2-40B4-BE49-F238E27FC236}">
                <a16:creationId xmlns:a16="http://schemas.microsoft.com/office/drawing/2014/main" id="{404EAEA6-9A31-55C6-94C5-3F50B9231B59}"/>
              </a:ext>
            </a:extLst>
          </p:cNvPr>
          <p:cNvSpPr>
            <a:spLocks noGrp="1"/>
          </p:cNvSpPr>
          <p:nvPr>
            <p:ph type="sldNum" sz="quarter" idx="12"/>
          </p:nvPr>
        </p:nvSpPr>
        <p:spPr/>
        <p:txBody>
          <a:bodyPr/>
          <a:lstStyle/>
          <a:p>
            <a:fld id="{12A364F1-A5FA-40DE-A324-ADA8015413DE}" type="slidenum">
              <a:rPr lang="en-US" smtClean="0"/>
              <a:t>17</a:t>
            </a:fld>
            <a:endParaRPr lang="en-US"/>
          </a:p>
        </p:txBody>
      </p:sp>
    </p:spTree>
    <p:extLst>
      <p:ext uri="{BB962C8B-B14F-4D97-AF65-F5344CB8AC3E}">
        <p14:creationId xmlns:p14="http://schemas.microsoft.com/office/powerpoint/2010/main" val="1533736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0" name="Rectangle 717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a:extLst>
              <a:ext uri="{FF2B5EF4-FFF2-40B4-BE49-F238E27FC236}">
                <a16:creationId xmlns:a16="http://schemas.microsoft.com/office/drawing/2014/main" id="{40BF6CFE-330E-2F78-A182-51BEB05ABE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233" b="21517"/>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7182" name="Rectangle 718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A08ECF3-ED74-D1A7-3F78-03F1BF064669}"/>
              </a:ext>
            </a:extLst>
          </p:cNvPr>
          <p:cNvSpPr txBox="1"/>
          <p:nvPr/>
        </p:nvSpPr>
        <p:spPr>
          <a:xfrm>
            <a:off x="1097280" y="325550"/>
            <a:ext cx="10058400" cy="3574778"/>
          </a:xfrm>
          <a:prstGeom prst="rect">
            <a:avLst/>
          </a:prstGeom>
          <a:effectLst>
            <a:outerShdw blurRad="50800" dist="38100" dir="2700000" algn="tl" rotWithShape="0">
              <a:prstClr val="black">
                <a:alpha val="40000"/>
              </a:prstClr>
            </a:outerShdw>
          </a:effectLst>
        </p:spPr>
        <p:txBody>
          <a:bodyPr vert="horz" lIns="91440" tIns="45720" rIns="91440" bIns="45720" rtlCol="0" anchor="b">
            <a:normAutofit/>
          </a:bodyPr>
          <a:lstStyle/>
          <a:p>
            <a:pPr algn="ctr">
              <a:lnSpc>
                <a:spcPct val="90000"/>
              </a:lnSpc>
              <a:spcBef>
                <a:spcPct val="0"/>
              </a:spcBef>
              <a:spcAft>
                <a:spcPts val="600"/>
              </a:spcAft>
            </a:pPr>
            <a:r>
              <a:rPr lang="fr-FR" sz="5200" b="1" dirty="0">
                <a:solidFill>
                  <a:srgbClr val="FFFFFF"/>
                </a:solidFill>
                <a:latin typeface="+mj-lt"/>
                <a:ea typeface="+mj-ea"/>
                <a:cs typeface="+mj-cs"/>
              </a:rPr>
              <a:t>Applications de la radioactivité</a:t>
            </a:r>
          </a:p>
        </p:txBody>
      </p:sp>
      <p:sp>
        <p:nvSpPr>
          <p:cNvPr id="3" name="Slide Number Placeholder 2">
            <a:extLst>
              <a:ext uri="{FF2B5EF4-FFF2-40B4-BE49-F238E27FC236}">
                <a16:creationId xmlns:a16="http://schemas.microsoft.com/office/drawing/2014/main" id="{318743EE-0B15-3BE4-F289-0A9A10BE52D9}"/>
              </a:ext>
            </a:extLst>
          </p:cNvPr>
          <p:cNvSpPr>
            <a:spLocks noGrp="1"/>
          </p:cNvSpPr>
          <p:nvPr>
            <p:ph type="sldNum" sz="quarter" idx="12"/>
          </p:nvPr>
        </p:nvSpPr>
        <p:spPr/>
        <p:txBody>
          <a:bodyPr/>
          <a:lstStyle/>
          <a:p>
            <a:fld id="{12A364F1-A5FA-40DE-A324-ADA8015413DE}" type="slidenum">
              <a:rPr lang="en-US" smtClean="0"/>
              <a:t>18</a:t>
            </a:fld>
            <a:endParaRPr lang="en-US"/>
          </a:p>
        </p:txBody>
      </p:sp>
    </p:spTree>
    <p:extLst>
      <p:ext uri="{BB962C8B-B14F-4D97-AF65-F5344CB8AC3E}">
        <p14:creationId xmlns:p14="http://schemas.microsoft.com/office/powerpoint/2010/main" val="244872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1">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extBox 6">
            <a:extLst>
              <a:ext uri="{FF2B5EF4-FFF2-40B4-BE49-F238E27FC236}">
                <a16:creationId xmlns:a16="http://schemas.microsoft.com/office/drawing/2014/main" id="{90CD6353-7881-75D7-E32A-981ABA6BE7CC}"/>
              </a:ext>
            </a:extLst>
          </p:cNvPr>
          <p:cNvGraphicFramePr/>
          <p:nvPr>
            <p:extLst>
              <p:ext uri="{D42A27DB-BD31-4B8C-83A1-F6EECF244321}">
                <p14:modId xmlns:p14="http://schemas.microsoft.com/office/powerpoint/2010/main" val="3750652531"/>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D1ABE765-28A8-86C1-02BE-9020DBFDAD11}"/>
              </a:ext>
            </a:extLst>
          </p:cNvPr>
          <p:cNvSpPr>
            <a:spLocks noGrp="1"/>
          </p:cNvSpPr>
          <p:nvPr>
            <p:ph type="sldNum" sz="quarter" idx="12"/>
          </p:nvPr>
        </p:nvSpPr>
        <p:spPr/>
        <p:txBody>
          <a:bodyPr/>
          <a:lstStyle/>
          <a:p>
            <a:fld id="{12A364F1-A5FA-40DE-A324-ADA8015413DE}" type="slidenum">
              <a:rPr lang="en-US" smtClean="0"/>
              <a:t>19</a:t>
            </a:fld>
            <a:endParaRPr lang="en-US"/>
          </a:p>
        </p:txBody>
      </p:sp>
    </p:spTree>
    <p:extLst>
      <p:ext uri="{BB962C8B-B14F-4D97-AF65-F5344CB8AC3E}">
        <p14:creationId xmlns:p14="http://schemas.microsoft.com/office/powerpoint/2010/main" val="1670842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2B2A9455-B6CC-F170-DEB5-E38B930E094E}"/>
              </a:ext>
            </a:extLst>
          </p:cNvPr>
          <p:cNvSpPr txBox="1"/>
          <p:nvPr/>
        </p:nvSpPr>
        <p:spPr>
          <a:xfrm>
            <a:off x="496575" y="1436740"/>
            <a:ext cx="5822102" cy="3639289"/>
          </a:xfrm>
          <a:prstGeom prst="rect">
            <a:avLst/>
          </a:prstGeom>
        </p:spPr>
        <p:txBody>
          <a:bodyPr vert="horz" lIns="91440" tIns="45720" rIns="91440" bIns="45720" rtlCol="0" anchor="ctr">
            <a:noAutofit/>
          </a:bodyPr>
          <a:lstStyle/>
          <a:p>
            <a:pPr indent="-228600">
              <a:lnSpc>
                <a:spcPct val="90000"/>
              </a:lnSpc>
              <a:spcAft>
                <a:spcPts val="600"/>
              </a:spcAft>
              <a:buFont typeface="Arial" panose="020B0604020202020204" pitchFamily="34" charset="0"/>
              <a:buChar char="•"/>
            </a:pPr>
            <a:r>
              <a:rPr lang="fr-FR">
                <a:solidFill>
                  <a:schemeClr val="tx2"/>
                </a:solidFill>
              </a:rPr>
              <a:t>La présentation se veut principalement “pour info”</a:t>
            </a:r>
          </a:p>
          <a:p>
            <a:pPr indent="-228600">
              <a:lnSpc>
                <a:spcPct val="90000"/>
              </a:lnSpc>
              <a:spcAft>
                <a:spcPts val="600"/>
              </a:spcAft>
              <a:buFont typeface="Arial" panose="020B0604020202020204" pitchFamily="34" charset="0"/>
              <a:buChar char="•"/>
            </a:pPr>
            <a:endParaRPr lang="fr-FR" dirty="0">
              <a:solidFill>
                <a:schemeClr val="tx2"/>
              </a:solidFill>
            </a:endParaRPr>
          </a:p>
          <a:p>
            <a:pPr indent="-228600">
              <a:lnSpc>
                <a:spcPct val="90000"/>
              </a:lnSpc>
              <a:spcAft>
                <a:spcPts val="600"/>
              </a:spcAft>
              <a:buFont typeface="Arial" panose="020B0604020202020204" pitchFamily="34" charset="0"/>
              <a:buChar char="•"/>
            </a:pPr>
            <a:r>
              <a:rPr lang="fr-FR" dirty="0">
                <a:solidFill>
                  <a:schemeClr val="tx2"/>
                </a:solidFill>
              </a:rPr>
              <a:t>N’est pas 100% scientifique (raccourcis)</a:t>
            </a:r>
          </a:p>
          <a:p>
            <a:pPr indent="-228600">
              <a:lnSpc>
                <a:spcPct val="90000"/>
              </a:lnSpc>
              <a:spcAft>
                <a:spcPts val="600"/>
              </a:spcAft>
              <a:buFont typeface="Arial" panose="020B0604020202020204" pitchFamily="34" charset="0"/>
              <a:buChar char="•"/>
            </a:pPr>
            <a:endParaRPr lang="fr-FR" dirty="0">
              <a:solidFill>
                <a:schemeClr val="tx2"/>
              </a:solidFill>
            </a:endParaRPr>
          </a:p>
          <a:p>
            <a:pPr indent="-228600">
              <a:lnSpc>
                <a:spcPct val="90000"/>
              </a:lnSpc>
              <a:spcAft>
                <a:spcPts val="600"/>
              </a:spcAft>
              <a:buFont typeface="Arial" panose="020B0604020202020204" pitchFamily="34" charset="0"/>
              <a:buChar char="•"/>
            </a:pPr>
            <a:r>
              <a:rPr lang="fr-FR" dirty="0">
                <a:solidFill>
                  <a:schemeClr val="tx2"/>
                </a:solidFill>
              </a:rPr>
              <a:t>Les exemples ne se veulent pas exhaustifs</a:t>
            </a:r>
          </a:p>
          <a:p>
            <a:pPr indent="-228600">
              <a:lnSpc>
                <a:spcPct val="90000"/>
              </a:lnSpc>
              <a:spcAft>
                <a:spcPts val="600"/>
              </a:spcAft>
              <a:buFont typeface="Arial" panose="020B0604020202020204" pitchFamily="34" charset="0"/>
              <a:buChar char="•"/>
            </a:pPr>
            <a:endParaRPr lang="fr-FR" dirty="0">
              <a:solidFill>
                <a:schemeClr val="tx2"/>
              </a:solidFill>
            </a:endParaRPr>
          </a:p>
          <a:p>
            <a:pPr indent="-228600">
              <a:lnSpc>
                <a:spcPct val="90000"/>
              </a:lnSpc>
              <a:spcAft>
                <a:spcPts val="600"/>
              </a:spcAft>
              <a:buFont typeface="Arial" panose="020B0604020202020204" pitchFamily="34" charset="0"/>
              <a:buChar char="•"/>
            </a:pPr>
            <a:r>
              <a:rPr lang="fr-FR" dirty="0">
                <a:solidFill>
                  <a:schemeClr val="tx2"/>
                </a:solidFill>
              </a:rPr>
              <a:t>Et les illustrations sont parfois (souvent) artistiques…</a:t>
            </a:r>
          </a:p>
        </p:txBody>
      </p:sp>
      <p:grpSp>
        <p:nvGrpSpPr>
          <p:cNvPr id="13" name="Group 12">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4" name="Freeform: Shape 13">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Graphic 5" descr="Classroom">
            <a:extLst>
              <a:ext uri="{FF2B5EF4-FFF2-40B4-BE49-F238E27FC236}">
                <a16:creationId xmlns:a16="http://schemas.microsoft.com/office/drawing/2014/main" id="{45BBD987-B835-1443-2EBE-0F32E5D6BE7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
        <p:nvSpPr>
          <p:cNvPr id="3" name="Slide Number Placeholder 2">
            <a:extLst>
              <a:ext uri="{FF2B5EF4-FFF2-40B4-BE49-F238E27FC236}">
                <a16:creationId xmlns:a16="http://schemas.microsoft.com/office/drawing/2014/main" id="{2E0C3738-D6A0-A494-6FBF-218ED8B35602}"/>
              </a:ext>
            </a:extLst>
          </p:cNvPr>
          <p:cNvSpPr>
            <a:spLocks noGrp="1"/>
          </p:cNvSpPr>
          <p:nvPr>
            <p:ph type="sldNum" sz="quarter" idx="12"/>
          </p:nvPr>
        </p:nvSpPr>
        <p:spPr/>
        <p:txBody>
          <a:bodyPr/>
          <a:lstStyle/>
          <a:p>
            <a:fld id="{12A364F1-A5FA-40DE-A324-ADA8015413DE}" type="slidenum">
              <a:rPr lang="en-US" smtClean="0"/>
              <a:t>2</a:t>
            </a:fld>
            <a:endParaRPr lang="en-US"/>
          </a:p>
        </p:txBody>
      </p:sp>
    </p:spTree>
    <p:extLst>
      <p:ext uri="{BB962C8B-B14F-4D97-AF65-F5344CB8AC3E}">
        <p14:creationId xmlns:p14="http://schemas.microsoft.com/office/powerpoint/2010/main" val="1035316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extBox 2">
            <a:extLst>
              <a:ext uri="{FF2B5EF4-FFF2-40B4-BE49-F238E27FC236}">
                <a16:creationId xmlns:a16="http://schemas.microsoft.com/office/drawing/2014/main" id="{DB328969-211D-1C2D-D08C-6A27BB346825}"/>
              </a:ext>
            </a:extLst>
          </p:cNvPr>
          <p:cNvGraphicFramePr/>
          <p:nvPr>
            <p:extLst>
              <p:ext uri="{D42A27DB-BD31-4B8C-83A1-F6EECF244321}">
                <p14:modId xmlns:p14="http://schemas.microsoft.com/office/powerpoint/2010/main" val="2209183508"/>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1C4E8F4D-1D37-8107-4A38-5A59E8026EE3}"/>
              </a:ext>
            </a:extLst>
          </p:cNvPr>
          <p:cNvSpPr>
            <a:spLocks noGrp="1"/>
          </p:cNvSpPr>
          <p:nvPr>
            <p:ph type="sldNum" sz="quarter" idx="12"/>
          </p:nvPr>
        </p:nvSpPr>
        <p:spPr/>
        <p:txBody>
          <a:bodyPr/>
          <a:lstStyle/>
          <a:p>
            <a:fld id="{12A364F1-A5FA-40DE-A324-ADA8015413DE}" type="slidenum">
              <a:rPr lang="en-US" smtClean="0"/>
              <a:t>20</a:t>
            </a:fld>
            <a:endParaRPr lang="en-US"/>
          </a:p>
        </p:txBody>
      </p:sp>
    </p:spTree>
    <p:extLst>
      <p:ext uri="{BB962C8B-B14F-4D97-AF65-F5344CB8AC3E}">
        <p14:creationId xmlns:p14="http://schemas.microsoft.com/office/powerpoint/2010/main" val="2071312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extBox 2">
            <a:extLst>
              <a:ext uri="{FF2B5EF4-FFF2-40B4-BE49-F238E27FC236}">
                <a16:creationId xmlns:a16="http://schemas.microsoft.com/office/drawing/2014/main" id="{E50233AC-FB63-7303-EDB7-09FBAE390D69}"/>
              </a:ext>
            </a:extLst>
          </p:cNvPr>
          <p:cNvGraphicFramePr/>
          <p:nvPr>
            <p:extLst>
              <p:ext uri="{D42A27DB-BD31-4B8C-83A1-F6EECF244321}">
                <p14:modId xmlns:p14="http://schemas.microsoft.com/office/powerpoint/2010/main" val="823328519"/>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91C75E05-04E5-E06B-0614-1CB80F2C107E}"/>
              </a:ext>
            </a:extLst>
          </p:cNvPr>
          <p:cNvSpPr>
            <a:spLocks noGrp="1"/>
          </p:cNvSpPr>
          <p:nvPr>
            <p:ph type="sldNum" sz="quarter" idx="12"/>
          </p:nvPr>
        </p:nvSpPr>
        <p:spPr/>
        <p:txBody>
          <a:bodyPr/>
          <a:lstStyle/>
          <a:p>
            <a:fld id="{12A364F1-A5FA-40DE-A324-ADA8015413DE}" type="slidenum">
              <a:rPr lang="en-US" smtClean="0"/>
              <a:t>21</a:t>
            </a:fld>
            <a:endParaRPr lang="en-US"/>
          </a:p>
        </p:txBody>
      </p:sp>
    </p:spTree>
    <p:extLst>
      <p:ext uri="{BB962C8B-B14F-4D97-AF65-F5344CB8AC3E}">
        <p14:creationId xmlns:p14="http://schemas.microsoft.com/office/powerpoint/2010/main" val="1619341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4A08ECF3-ED74-D1A7-3F78-03F1BF064669}"/>
              </a:ext>
            </a:extLst>
          </p:cNvPr>
          <p:cNvSpPr txBox="1"/>
          <p:nvPr/>
        </p:nvSpPr>
        <p:spPr>
          <a:xfrm>
            <a:off x="2555631" y="1441938"/>
            <a:ext cx="7080738" cy="3974124"/>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5400" b="1" dirty="0">
                <a:solidFill>
                  <a:schemeClr val="bg1">
                    <a:lumMod val="95000"/>
                    <a:lumOff val="5000"/>
                  </a:schemeClr>
                </a:solidFill>
                <a:latin typeface="+mj-lt"/>
                <a:ea typeface="+mj-ea"/>
                <a:cs typeface="+mj-cs"/>
              </a:rPr>
              <a:t>Rejets </a:t>
            </a:r>
            <a:r>
              <a:rPr lang="en-US" sz="5400" b="1" dirty="0" err="1">
                <a:solidFill>
                  <a:schemeClr val="bg1">
                    <a:lumMod val="95000"/>
                    <a:lumOff val="5000"/>
                  </a:schemeClr>
                </a:solidFill>
                <a:latin typeface="+mj-lt"/>
                <a:ea typeface="+mj-ea"/>
                <a:cs typeface="+mj-cs"/>
              </a:rPr>
              <a:t>vers</a:t>
            </a:r>
            <a:r>
              <a:rPr lang="en-US" sz="5400" b="1" dirty="0">
                <a:solidFill>
                  <a:schemeClr val="bg1">
                    <a:lumMod val="95000"/>
                    <a:lumOff val="5000"/>
                  </a:schemeClr>
                </a:solidFill>
                <a:latin typeface="+mj-lt"/>
                <a:ea typeface="+mj-ea"/>
                <a:cs typeface="+mj-cs"/>
              </a:rPr>
              <a:t> </a:t>
            </a:r>
            <a:r>
              <a:rPr lang="en-US" sz="5400" b="1" dirty="0" err="1">
                <a:solidFill>
                  <a:schemeClr val="bg1">
                    <a:lumMod val="95000"/>
                    <a:lumOff val="5000"/>
                  </a:schemeClr>
                </a:solidFill>
                <a:latin typeface="+mj-lt"/>
                <a:ea typeface="+mj-ea"/>
                <a:cs typeface="+mj-cs"/>
              </a:rPr>
              <a:t>l’environnement</a:t>
            </a:r>
            <a:endParaRPr lang="en-US" sz="5400" b="1" dirty="0">
              <a:solidFill>
                <a:schemeClr val="bg1">
                  <a:lumMod val="95000"/>
                  <a:lumOff val="5000"/>
                </a:schemeClr>
              </a:solidFill>
              <a:latin typeface="+mj-lt"/>
              <a:ea typeface="+mj-ea"/>
              <a:cs typeface="+mj-cs"/>
            </a:endParaRPr>
          </a:p>
        </p:txBody>
      </p:sp>
      <p:sp>
        <p:nvSpPr>
          <p:cNvPr id="3" name="Slide Number Placeholder 2">
            <a:extLst>
              <a:ext uri="{FF2B5EF4-FFF2-40B4-BE49-F238E27FC236}">
                <a16:creationId xmlns:a16="http://schemas.microsoft.com/office/drawing/2014/main" id="{4837C5C0-6A16-64B6-0E2C-93E53C3E7533}"/>
              </a:ext>
            </a:extLst>
          </p:cNvPr>
          <p:cNvSpPr>
            <a:spLocks noGrp="1"/>
          </p:cNvSpPr>
          <p:nvPr>
            <p:ph type="sldNum" sz="quarter" idx="12"/>
          </p:nvPr>
        </p:nvSpPr>
        <p:spPr/>
        <p:txBody>
          <a:bodyPr/>
          <a:lstStyle/>
          <a:p>
            <a:fld id="{12A364F1-A5FA-40DE-A324-ADA8015413DE}" type="slidenum">
              <a:rPr lang="en-US" smtClean="0"/>
              <a:t>22</a:t>
            </a:fld>
            <a:endParaRPr lang="en-US"/>
          </a:p>
        </p:txBody>
      </p:sp>
    </p:spTree>
    <p:extLst>
      <p:ext uri="{BB962C8B-B14F-4D97-AF65-F5344CB8AC3E}">
        <p14:creationId xmlns:p14="http://schemas.microsoft.com/office/powerpoint/2010/main" val="2235834118"/>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1" name="Group 10">
            <a:extLst>
              <a:ext uri="{FF2B5EF4-FFF2-40B4-BE49-F238E27FC236}">
                <a16:creationId xmlns:a16="http://schemas.microsoft.com/office/drawing/2014/main" id="{05314994-6337-4875-8CF5-652CAFE834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4267200"/>
            <a:chOff x="7467600" y="0"/>
            <a:chExt cx="4724400" cy="6858000"/>
          </a:xfrm>
        </p:grpSpPr>
        <p:sp>
          <p:nvSpPr>
            <p:cNvPr id="12" name="Rectangle 11">
              <a:extLst>
                <a:ext uri="{FF2B5EF4-FFF2-40B4-BE49-F238E27FC236}">
                  <a16:creationId xmlns:a16="http://schemas.microsoft.com/office/drawing/2014/main" id="{B3A2D4D6-D501-439A-9FC6-397879C46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5CD20BAA-1998-4EBB-AD61-13A92072E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5" name="Freeform: Shape 14">
            <a:extLst>
              <a:ext uri="{FF2B5EF4-FFF2-40B4-BE49-F238E27FC236}">
                <a16:creationId xmlns:a16="http://schemas.microsoft.com/office/drawing/2014/main" id="{7449A6C7-D15F-4AA5-BFA5-71A404B47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67200"/>
          </a:xfrm>
          <a:custGeom>
            <a:avLst/>
            <a:gdLst>
              <a:gd name="connsiteX0" fmla="*/ 2537169 w 12192000"/>
              <a:gd name="connsiteY0" fmla="*/ 4125568 h 4267200"/>
              <a:gd name="connsiteX1" fmla="*/ 3246267 w 12192000"/>
              <a:gd name="connsiteY1" fmla="*/ 4262961 h 4267200"/>
              <a:gd name="connsiteX2" fmla="*/ 3253970 w 12192000"/>
              <a:gd name="connsiteY2" fmla="*/ 4267200 h 4267200"/>
              <a:gd name="connsiteX3" fmla="*/ 3071791 w 12192000"/>
              <a:gd name="connsiteY3" fmla="*/ 4267200 h 4267200"/>
              <a:gd name="connsiteX4" fmla="*/ 2975095 w 12192000"/>
              <a:gd name="connsiteY4" fmla="*/ 4243356 h 4267200"/>
              <a:gd name="connsiteX5" fmla="*/ 2626982 w 12192000"/>
              <a:gd name="connsiteY5" fmla="*/ 4206450 h 4267200"/>
              <a:gd name="connsiteX6" fmla="*/ 2490617 w 12192000"/>
              <a:gd name="connsiteY6" fmla="*/ 4206951 h 4267200"/>
              <a:gd name="connsiteX7" fmla="*/ 2819869 w 12192000"/>
              <a:gd name="connsiteY7" fmla="*/ 4252936 h 4267200"/>
              <a:gd name="connsiteX8" fmla="*/ 2900997 w 12192000"/>
              <a:gd name="connsiteY8" fmla="*/ 4267200 h 4267200"/>
              <a:gd name="connsiteX9" fmla="*/ 2705858 w 12192000"/>
              <a:gd name="connsiteY9" fmla="*/ 4267200 h 4267200"/>
              <a:gd name="connsiteX10" fmla="*/ 2561467 w 12192000"/>
              <a:gd name="connsiteY10" fmla="*/ 4246270 h 4267200"/>
              <a:gd name="connsiteX11" fmla="*/ 2305292 w 12192000"/>
              <a:gd name="connsiteY11" fmla="*/ 4219492 h 4267200"/>
              <a:gd name="connsiteX12" fmla="*/ 2409349 w 12192000"/>
              <a:gd name="connsiteY12" fmla="*/ 4267200 h 4267200"/>
              <a:gd name="connsiteX13" fmla="*/ 2266705 w 12192000"/>
              <a:gd name="connsiteY13" fmla="*/ 4267200 h 4267200"/>
              <a:gd name="connsiteX14" fmla="*/ 2183576 w 12192000"/>
              <a:gd name="connsiteY14" fmla="*/ 4227150 h 4267200"/>
              <a:gd name="connsiteX15" fmla="*/ 2151029 w 12192000"/>
              <a:gd name="connsiteY15" fmla="*/ 4146947 h 4267200"/>
              <a:gd name="connsiteX16" fmla="*/ 2537169 w 12192000"/>
              <a:gd name="connsiteY16" fmla="*/ 4125568 h 4267200"/>
              <a:gd name="connsiteX17" fmla="*/ 9258094 w 12192000"/>
              <a:gd name="connsiteY17" fmla="*/ 3958602 h 4267200"/>
              <a:gd name="connsiteX18" fmla="*/ 8526712 w 12192000"/>
              <a:gd name="connsiteY18" fmla="*/ 4119804 h 4267200"/>
              <a:gd name="connsiteX19" fmla="*/ 9258094 w 12192000"/>
              <a:gd name="connsiteY19" fmla="*/ 3958602 h 4267200"/>
              <a:gd name="connsiteX20" fmla="*/ 9168987 w 12192000"/>
              <a:gd name="connsiteY20" fmla="*/ 3919232 h 4267200"/>
              <a:gd name="connsiteX21" fmla="*/ 8603910 w 12192000"/>
              <a:gd name="connsiteY21" fmla="*/ 4068895 h 4267200"/>
              <a:gd name="connsiteX22" fmla="*/ 9252382 w 12192000"/>
              <a:gd name="connsiteY22" fmla="*/ 3927759 h 4267200"/>
              <a:gd name="connsiteX23" fmla="*/ 9168987 w 12192000"/>
              <a:gd name="connsiteY23" fmla="*/ 3919232 h 4267200"/>
              <a:gd name="connsiteX24" fmla="*/ 1635889 w 12192000"/>
              <a:gd name="connsiteY24" fmla="*/ 3709494 h 4267200"/>
              <a:gd name="connsiteX25" fmla="*/ 1634800 w 12192000"/>
              <a:gd name="connsiteY25" fmla="*/ 3731111 h 4267200"/>
              <a:gd name="connsiteX26" fmla="*/ 1635889 w 12192000"/>
              <a:gd name="connsiteY26" fmla="*/ 3709494 h 4267200"/>
              <a:gd name="connsiteX27" fmla="*/ 3174829 w 12192000"/>
              <a:gd name="connsiteY27" fmla="*/ 3620110 h 4267200"/>
              <a:gd name="connsiteX28" fmla="*/ 3189263 w 12192000"/>
              <a:gd name="connsiteY28" fmla="*/ 3625726 h 4267200"/>
              <a:gd name="connsiteX29" fmla="*/ 3560912 w 12192000"/>
              <a:gd name="connsiteY29" fmla="*/ 4079863 h 4267200"/>
              <a:gd name="connsiteX30" fmla="*/ 3611854 w 12192000"/>
              <a:gd name="connsiteY30" fmla="*/ 4188366 h 4267200"/>
              <a:gd name="connsiteX31" fmla="*/ 3631583 w 12192000"/>
              <a:gd name="connsiteY31" fmla="*/ 4267200 h 4267200"/>
              <a:gd name="connsiteX32" fmla="*/ 3575699 w 12192000"/>
              <a:gd name="connsiteY32" fmla="*/ 4267200 h 4267200"/>
              <a:gd name="connsiteX33" fmla="*/ 3575567 w 12192000"/>
              <a:gd name="connsiteY33" fmla="*/ 4263588 h 4267200"/>
              <a:gd name="connsiteX34" fmla="*/ 3467355 w 12192000"/>
              <a:gd name="connsiteY34" fmla="*/ 3988130 h 4267200"/>
              <a:gd name="connsiteX35" fmla="*/ 3310753 w 12192000"/>
              <a:gd name="connsiteY35" fmla="*/ 3787140 h 4267200"/>
              <a:gd name="connsiteX36" fmla="*/ 3291335 w 12192000"/>
              <a:gd name="connsiteY36" fmla="*/ 3767420 h 4267200"/>
              <a:gd name="connsiteX37" fmla="*/ 3390805 w 12192000"/>
              <a:gd name="connsiteY37" fmla="*/ 3937163 h 4267200"/>
              <a:gd name="connsiteX38" fmla="*/ 3545740 w 12192000"/>
              <a:gd name="connsiteY38" fmla="*/ 4251102 h 4267200"/>
              <a:gd name="connsiteX39" fmla="*/ 3550709 w 12192000"/>
              <a:gd name="connsiteY39" fmla="*/ 4267200 h 4267200"/>
              <a:gd name="connsiteX40" fmla="*/ 3513586 w 12192000"/>
              <a:gd name="connsiteY40" fmla="*/ 4267200 h 4267200"/>
              <a:gd name="connsiteX41" fmla="*/ 3470728 w 12192000"/>
              <a:gd name="connsiteY41" fmla="*/ 4152456 h 4267200"/>
              <a:gd name="connsiteX42" fmla="*/ 3364433 w 12192000"/>
              <a:gd name="connsiteY42" fmla="*/ 3953121 h 4267200"/>
              <a:gd name="connsiteX43" fmla="*/ 3316479 w 12192000"/>
              <a:gd name="connsiteY43" fmla="*/ 3872136 h 4267200"/>
              <a:gd name="connsiteX44" fmla="*/ 3504482 w 12192000"/>
              <a:gd name="connsiteY44" fmla="*/ 4267200 h 4267200"/>
              <a:gd name="connsiteX45" fmla="*/ 3467547 w 12192000"/>
              <a:gd name="connsiteY45" fmla="*/ 4267200 h 4267200"/>
              <a:gd name="connsiteX46" fmla="*/ 3177952 w 12192000"/>
              <a:gd name="connsiteY46" fmla="*/ 3657386 h 4267200"/>
              <a:gd name="connsiteX47" fmla="*/ 3174829 w 12192000"/>
              <a:gd name="connsiteY47" fmla="*/ 3620110 h 4267200"/>
              <a:gd name="connsiteX48" fmla="*/ 11279315 w 12192000"/>
              <a:gd name="connsiteY48" fmla="*/ 3618448 h 4267200"/>
              <a:gd name="connsiteX49" fmla="*/ 11317765 w 12192000"/>
              <a:gd name="connsiteY49" fmla="*/ 3638405 h 4267200"/>
              <a:gd name="connsiteX50" fmla="*/ 11304886 w 12192000"/>
              <a:gd name="connsiteY50" fmla="*/ 4200582 h 4267200"/>
              <a:gd name="connsiteX51" fmla="*/ 11298904 w 12192000"/>
              <a:gd name="connsiteY51" fmla="*/ 4267200 h 4267200"/>
              <a:gd name="connsiteX52" fmla="*/ 11213088 w 12192000"/>
              <a:gd name="connsiteY52" fmla="*/ 4267200 h 4267200"/>
              <a:gd name="connsiteX53" fmla="*/ 11219157 w 12192000"/>
              <a:gd name="connsiteY53" fmla="*/ 4210725 h 4267200"/>
              <a:gd name="connsiteX54" fmla="*/ 11225213 w 12192000"/>
              <a:gd name="connsiteY54" fmla="*/ 3936722 h 4267200"/>
              <a:gd name="connsiteX55" fmla="*/ 11182914 w 12192000"/>
              <a:gd name="connsiteY55" fmla="*/ 4196771 h 4267200"/>
              <a:gd name="connsiteX56" fmla="*/ 11172266 w 12192000"/>
              <a:gd name="connsiteY56" fmla="*/ 4267200 h 4267200"/>
              <a:gd name="connsiteX57" fmla="*/ 11140975 w 12192000"/>
              <a:gd name="connsiteY57" fmla="*/ 4267200 h 4267200"/>
              <a:gd name="connsiteX58" fmla="*/ 11152239 w 12192000"/>
              <a:gd name="connsiteY58" fmla="*/ 4192628 h 4267200"/>
              <a:gd name="connsiteX59" fmla="*/ 11201005 w 12192000"/>
              <a:gd name="connsiteY59" fmla="*/ 3900089 h 4267200"/>
              <a:gd name="connsiteX60" fmla="*/ 11105754 w 12192000"/>
              <a:gd name="connsiteY60" fmla="*/ 4139192 h 4267200"/>
              <a:gd name="connsiteX61" fmla="*/ 11065821 w 12192000"/>
              <a:gd name="connsiteY61" fmla="*/ 4267200 h 4267200"/>
              <a:gd name="connsiteX62" fmla="*/ 10978133 w 12192000"/>
              <a:gd name="connsiteY62" fmla="*/ 4267200 h 4267200"/>
              <a:gd name="connsiteX63" fmla="*/ 11088889 w 12192000"/>
              <a:gd name="connsiteY63" fmla="*/ 3963916 h 4267200"/>
              <a:gd name="connsiteX64" fmla="*/ 11231212 w 12192000"/>
              <a:gd name="connsiteY64" fmla="*/ 3645474 h 4267200"/>
              <a:gd name="connsiteX65" fmla="*/ 11279315 w 12192000"/>
              <a:gd name="connsiteY65" fmla="*/ 3618448 h 4267200"/>
              <a:gd name="connsiteX66" fmla="*/ 10296877 w 12192000"/>
              <a:gd name="connsiteY66" fmla="*/ 3526602 h 4267200"/>
              <a:gd name="connsiteX67" fmla="*/ 10314210 w 12192000"/>
              <a:gd name="connsiteY67" fmla="*/ 3538353 h 4267200"/>
              <a:gd name="connsiteX68" fmla="*/ 10450858 w 12192000"/>
              <a:gd name="connsiteY68" fmla="*/ 3902477 h 4267200"/>
              <a:gd name="connsiteX69" fmla="*/ 10572255 w 12192000"/>
              <a:gd name="connsiteY69" fmla="*/ 4267200 h 4267200"/>
              <a:gd name="connsiteX70" fmla="*/ 10477642 w 12192000"/>
              <a:gd name="connsiteY70" fmla="*/ 4267200 h 4267200"/>
              <a:gd name="connsiteX71" fmla="*/ 10436479 w 12192000"/>
              <a:gd name="connsiteY71" fmla="*/ 4144570 h 4267200"/>
              <a:gd name="connsiteX72" fmla="*/ 10277529 w 12192000"/>
              <a:gd name="connsiteY72" fmla="*/ 3701307 h 4267200"/>
              <a:gd name="connsiteX73" fmla="*/ 10276797 w 12192000"/>
              <a:gd name="connsiteY73" fmla="*/ 3708672 h 4267200"/>
              <a:gd name="connsiteX74" fmla="*/ 10385906 w 12192000"/>
              <a:gd name="connsiteY74" fmla="*/ 4147031 h 4267200"/>
              <a:gd name="connsiteX75" fmla="*/ 10431445 w 12192000"/>
              <a:gd name="connsiteY75" fmla="*/ 4267200 h 4267200"/>
              <a:gd name="connsiteX76" fmla="*/ 10398237 w 12192000"/>
              <a:gd name="connsiteY76" fmla="*/ 4267200 h 4267200"/>
              <a:gd name="connsiteX77" fmla="*/ 10356661 w 12192000"/>
              <a:gd name="connsiteY77" fmla="*/ 4157302 h 4267200"/>
              <a:gd name="connsiteX78" fmla="*/ 10268559 w 12192000"/>
              <a:gd name="connsiteY78" fmla="*/ 3871054 h 4267200"/>
              <a:gd name="connsiteX79" fmla="*/ 10340065 w 12192000"/>
              <a:gd name="connsiteY79" fmla="*/ 4201637 h 4267200"/>
              <a:gd name="connsiteX80" fmla="*/ 10368861 w 12192000"/>
              <a:gd name="connsiteY80" fmla="*/ 4267200 h 4267200"/>
              <a:gd name="connsiteX81" fmla="*/ 10267862 w 12192000"/>
              <a:gd name="connsiteY81" fmla="*/ 4267200 h 4267200"/>
              <a:gd name="connsiteX82" fmla="*/ 10236210 w 12192000"/>
              <a:gd name="connsiteY82" fmla="*/ 4185635 h 4267200"/>
              <a:gd name="connsiteX83" fmla="*/ 10225980 w 12192000"/>
              <a:gd name="connsiteY83" fmla="*/ 3561061 h 4267200"/>
              <a:gd name="connsiteX84" fmla="*/ 10296877 w 12192000"/>
              <a:gd name="connsiteY84" fmla="*/ 3526602 h 4267200"/>
              <a:gd name="connsiteX85" fmla="*/ 3429186 w 12192000"/>
              <a:gd name="connsiteY85" fmla="*/ 3458784 h 4267200"/>
              <a:gd name="connsiteX86" fmla="*/ 3446761 w 12192000"/>
              <a:gd name="connsiteY86" fmla="*/ 3461278 h 4267200"/>
              <a:gd name="connsiteX87" fmla="*/ 4419733 w 12192000"/>
              <a:gd name="connsiteY87" fmla="*/ 3963555 h 4267200"/>
              <a:gd name="connsiteX88" fmla="*/ 4659448 w 12192000"/>
              <a:gd name="connsiteY88" fmla="*/ 4172746 h 4267200"/>
              <a:gd name="connsiteX89" fmla="*/ 4719140 w 12192000"/>
              <a:gd name="connsiteY89" fmla="*/ 4267200 h 4267200"/>
              <a:gd name="connsiteX90" fmla="*/ 4641222 w 12192000"/>
              <a:gd name="connsiteY90" fmla="*/ 4267200 h 4267200"/>
              <a:gd name="connsiteX91" fmla="*/ 4599968 w 12192000"/>
              <a:gd name="connsiteY91" fmla="*/ 4207074 h 4267200"/>
              <a:gd name="connsiteX92" fmla="*/ 4136093 w 12192000"/>
              <a:gd name="connsiteY92" fmla="*/ 3858466 h 4267200"/>
              <a:gd name="connsiteX93" fmla="*/ 3670252 w 12192000"/>
              <a:gd name="connsiteY93" fmla="*/ 3622798 h 4267200"/>
              <a:gd name="connsiteX94" fmla="*/ 3817258 w 12192000"/>
              <a:gd name="connsiteY94" fmla="*/ 3723577 h 4267200"/>
              <a:gd name="connsiteX95" fmla="*/ 4000461 w 12192000"/>
              <a:gd name="connsiteY95" fmla="*/ 3855966 h 4267200"/>
              <a:gd name="connsiteX96" fmla="*/ 4088180 w 12192000"/>
              <a:gd name="connsiteY96" fmla="*/ 3929774 h 4267200"/>
              <a:gd name="connsiteX97" fmla="*/ 4184555 w 12192000"/>
              <a:gd name="connsiteY97" fmla="*/ 4010683 h 4267200"/>
              <a:gd name="connsiteX98" fmla="*/ 4399563 w 12192000"/>
              <a:gd name="connsiteY98" fmla="*/ 4158106 h 4267200"/>
              <a:gd name="connsiteX99" fmla="*/ 4546299 w 12192000"/>
              <a:gd name="connsiteY99" fmla="*/ 4254934 h 4267200"/>
              <a:gd name="connsiteX100" fmla="*/ 4561743 w 12192000"/>
              <a:gd name="connsiteY100" fmla="*/ 4267200 h 4267200"/>
              <a:gd name="connsiteX101" fmla="*/ 4509274 w 12192000"/>
              <a:gd name="connsiteY101" fmla="*/ 4267200 h 4267200"/>
              <a:gd name="connsiteX102" fmla="*/ 4383389 w 12192000"/>
              <a:gd name="connsiteY102" fmla="*/ 4184369 h 4267200"/>
              <a:gd name="connsiteX103" fmla="*/ 4165508 w 12192000"/>
              <a:gd name="connsiteY103" fmla="*/ 4035196 h 4267200"/>
              <a:gd name="connsiteX104" fmla="*/ 4068162 w 12192000"/>
              <a:gd name="connsiteY104" fmla="*/ 3953394 h 4267200"/>
              <a:gd name="connsiteX105" fmla="*/ 3981416 w 12192000"/>
              <a:gd name="connsiteY105" fmla="*/ 3880482 h 4267200"/>
              <a:gd name="connsiteX106" fmla="*/ 3800147 w 12192000"/>
              <a:gd name="connsiteY106" fmla="*/ 3749872 h 4267200"/>
              <a:gd name="connsiteX107" fmla="*/ 3655073 w 12192000"/>
              <a:gd name="connsiteY107" fmla="*/ 3650884 h 4267200"/>
              <a:gd name="connsiteX108" fmla="*/ 3989938 w 12192000"/>
              <a:gd name="connsiteY108" fmla="*/ 3991685 h 4267200"/>
              <a:gd name="connsiteX109" fmla="*/ 4393907 w 12192000"/>
              <a:gd name="connsiteY109" fmla="*/ 4261258 h 4267200"/>
              <a:gd name="connsiteX110" fmla="*/ 4408201 w 12192000"/>
              <a:gd name="connsiteY110" fmla="*/ 4267200 h 4267200"/>
              <a:gd name="connsiteX111" fmla="*/ 4250346 w 12192000"/>
              <a:gd name="connsiteY111" fmla="*/ 4267200 h 4267200"/>
              <a:gd name="connsiteX112" fmla="*/ 4245269 w 12192000"/>
              <a:gd name="connsiteY112" fmla="*/ 4265040 h 4267200"/>
              <a:gd name="connsiteX113" fmla="*/ 4036318 w 12192000"/>
              <a:gd name="connsiteY113" fmla="*/ 4147013 h 4267200"/>
              <a:gd name="connsiteX114" fmla="*/ 3432098 w 12192000"/>
              <a:gd name="connsiteY114" fmla="*/ 3537312 h 4267200"/>
              <a:gd name="connsiteX115" fmla="*/ 3429186 w 12192000"/>
              <a:gd name="connsiteY115" fmla="*/ 3458784 h 4267200"/>
              <a:gd name="connsiteX116" fmla="*/ 9334796 w 12192000"/>
              <a:gd name="connsiteY116" fmla="*/ 3456584 h 4267200"/>
              <a:gd name="connsiteX117" fmla="*/ 9651570 w 12192000"/>
              <a:gd name="connsiteY117" fmla="*/ 3826505 h 4267200"/>
              <a:gd name="connsiteX118" fmla="*/ 9334796 w 12192000"/>
              <a:gd name="connsiteY118" fmla="*/ 3456584 h 4267200"/>
              <a:gd name="connsiteX119" fmla="*/ 4440129 w 12192000"/>
              <a:gd name="connsiteY119" fmla="*/ 3448571 h 4267200"/>
              <a:gd name="connsiteX120" fmla="*/ 4856525 w 12192000"/>
              <a:gd name="connsiteY120" fmla="*/ 3915351 h 4267200"/>
              <a:gd name="connsiteX121" fmla="*/ 5059055 w 12192000"/>
              <a:gd name="connsiteY121" fmla="*/ 4108918 h 4267200"/>
              <a:gd name="connsiteX122" fmla="*/ 5290070 w 12192000"/>
              <a:gd name="connsiteY122" fmla="*/ 4263619 h 4267200"/>
              <a:gd name="connsiteX123" fmla="*/ 4834991 w 12192000"/>
              <a:gd name="connsiteY123" fmla="*/ 3830985 h 4267200"/>
              <a:gd name="connsiteX124" fmla="*/ 4440129 w 12192000"/>
              <a:gd name="connsiteY124" fmla="*/ 3448571 h 4267200"/>
              <a:gd name="connsiteX125" fmla="*/ 5425834 w 12192000"/>
              <a:gd name="connsiteY125" fmla="*/ 3162785 h 4267200"/>
              <a:gd name="connsiteX126" fmla="*/ 5401644 w 12192000"/>
              <a:gd name="connsiteY126" fmla="*/ 3617847 h 4267200"/>
              <a:gd name="connsiteX127" fmla="*/ 5467256 w 12192000"/>
              <a:gd name="connsiteY127" fmla="*/ 4175494 h 4267200"/>
              <a:gd name="connsiteX128" fmla="*/ 5448069 w 12192000"/>
              <a:gd name="connsiteY128" fmla="*/ 3567554 h 4267200"/>
              <a:gd name="connsiteX129" fmla="*/ 1318687 w 12192000"/>
              <a:gd name="connsiteY129" fmla="*/ 3113840 h 4267200"/>
              <a:gd name="connsiteX130" fmla="*/ 1066793 w 12192000"/>
              <a:gd name="connsiteY130" fmla="*/ 3212171 h 4267200"/>
              <a:gd name="connsiteX131" fmla="*/ 993319 w 12192000"/>
              <a:gd name="connsiteY131" fmla="*/ 3247648 h 4267200"/>
              <a:gd name="connsiteX132" fmla="*/ 853081 w 12192000"/>
              <a:gd name="connsiteY132" fmla="*/ 3312410 h 4267200"/>
              <a:gd name="connsiteX133" fmla="*/ 805957 w 12192000"/>
              <a:gd name="connsiteY133" fmla="*/ 3330443 h 4267200"/>
              <a:gd name="connsiteX134" fmla="*/ 1318687 w 12192000"/>
              <a:gd name="connsiteY134" fmla="*/ 3113840 h 4267200"/>
              <a:gd name="connsiteX135" fmla="*/ 5453702 w 12192000"/>
              <a:gd name="connsiteY135" fmla="*/ 3090882 h 4267200"/>
              <a:gd name="connsiteX136" fmla="*/ 5480135 w 12192000"/>
              <a:gd name="connsiteY136" fmla="*/ 3565802 h 4267200"/>
              <a:gd name="connsiteX137" fmla="*/ 5499023 w 12192000"/>
              <a:gd name="connsiteY137" fmla="*/ 4166310 h 4267200"/>
              <a:gd name="connsiteX138" fmla="*/ 5547022 w 12192000"/>
              <a:gd name="connsiteY138" fmla="*/ 3607838 h 4267200"/>
              <a:gd name="connsiteX139" fmla="*/ 5515964 w 12192000"/>
              <a:gd name="connsiteY139" fmla="*/ 3378541 h 4267200"/>
              <a:gd name="connsiteX140" fmla="*/ 5453702 w 12192000"/>
              <a:gd name="connsiteY140" fmla="*/ 3090882 h 4267200"/>
              <a:gd name="connsiteX141" fmla="*/ 9790480 w 12192000"/>
              <a:gd name="connsiteY141" fmla="*/ 3078533 h 4267200"/>
              <a:gd name="connsiteX142" fmla="*/ 9763295 w 12192000"/>
              <a:gd name="connsiteY142" fmla="*/ 3245370 h 4267200"/>
              <a:gd name="connsiteX143" fmla="*/ 9736458 w 12192000"/>
              <a:gd name="connsiteY143" fmla="*/ 3758413 h 4267200"/>
              <a:gd name="connsiteX144" fmla="*/ 9763499 w 12192000"/>
              <a:gd name="connsiteY144" fmla="*/ 3528057 h 4267200"/>
              <a:gd name="connsiteX145" fmla="*/ 9793906 w 12192000"/>
              <a:gd name="connsiteY145" fmla="*/ 3231157 h 4267200"/>
              <a:gd name="connsiteX146" fmla="*/ 9791874 w 12192000"/>
              <a:gd name="connsiteY146" fmla="*/ 3142788 h 4267200"/>
              <a:gd name="connsiteX147" fmla="*/ 9790480 w 12192000"/>
              <a:gd name="connsiteY147" fmla="*/ 3078533 h 4267200"/>
              <a:gd name="connsiteX148" fmla="*/ 1238695 w 12192000"/>
              <a:gd name="connsiteY148" fmla="*/ 3076820 h 4267200"/>
              <a:gd name="connsiteX149" fmla="*/ 716371 w 12192000"/>
              <a:gd name="connsiteY149" fmla="*/ 3293249 h 4267200"/>
              <a:gd name="connsiteX150" fmla="*/ 579522 w 12192000"/>
              <a:gd name="connsiteY150" fmla="*/ 3371759 h 4267200"/>
              <a:gd name="connsiteX151" fmla="*/ 600288 w 12192000"/>
              <a:gd name="connsiteY151" fmla="*/ 3365555 h 4267200"/>
              <a:gd name="connsiteX152" fmla="*/ 840692 w 12192000"/>
              <a:gd name="connsiteY152" fmla="*/ 3284921 h 4267200"/>
              <a:gd name="connsiteX153" fmla="*/ 979248 w 12192000"/>
              <a:gd name="connsiteY153" fmla="*/ 3221003 h 4267200"/>
              <a:gd name="connsiteX154" fmla="*/ 1053282 w 12192000"/>
              <a:gd name="connsiteY154" fmla="*/ 3185247 h 4267200"/>
              <a:gd name="connsiteX155" fmla="*/ 1320603 w 12192000"/>
              <a:gd name="connsiteY155" fmla="*/ 3081281 h 4267200"/>
              <a:gd name="connsiteX156" fmla="*/ 1238695 w 12192000"/>
              <a:gd name="connsiteY156" fmla="*/ 3076820 h 4267200"/>
              <a:gd name="connsiteX157" fmla="*/ 5425627 w 12192000"/>
              <a:gd name="connsiteY157" fmla="*/ 2954192 h 4267200"/>
              <a:gd name="connsiteX158" fmla="*/ 5470770 w 12192000"/>
              <a:gd name="connsiteY158" fmla="*/ 3005435 h 4267200"/>
              <a:gd name="connsiteX159" fmla="*/ 5567647 w 12192000"/>
              <a:gd name="connsiteY159" fmla="*/ 4190286 h 4267200"/>
              <a:gd name="connsiteX160" fmla="*/ 5545854 w 12192000"/>
              <a:gd name="connsiteY160" fmla="*/ 4267200 h 4267200"/>
              <a:gd name="connsiteX161" fmla="*/ 5391871 w 12192000"/>
              <a:gd name="connsiteY161" fmla="*/ 4267200 h 4267200"/>
              <a:gd name="connsiteX162" fmla="*/ 5318171 w 12192000"/>
              <a:gd name="connsiteY162" fmla="*/ 4175818 h 4267200"/>
              <a:gd name="connsiteX163" fmla="*/ 4943646 w 12192000"/>
              <a:gd name="connsiteY163" fmla="*/ 3822916 h 4267200"/>
              <a:gd name="connsiteX164" fmla="*/ 4594837 w 12192000"/>
              <a:gd name="connsiteY164" fmla="*/ 3532274 h 4267200"/>
              <a:gd name="connsiteX165" fmla="*/ 4441737 w 12192000"/>
              <a:gd name="connsiteY165" fmla="*/ 3399734 h 4267200"/>
              <a:gd name="connsiteX166" fmla="*/ 4431236 w 12192000"/>
              <a:gd name="connsiteY166" fmla="*/ 3400954 h 4267200"/>
              <a:gd name="connsiteX167" fmla="*/ 4557150 w 12192000"/>
              <a:gd name="connsiteY167" fmla="*/ 3510023 h 4267200"/>
              <a:gd name="connsiteX168" fmla="*/ 4856936 w 12192000"/>
              <a:gd name="connsiteY168" fmla="*/ 3809146 h 4267200"/>
              <a:gd name="connsiteX169" fmla="*/ 5111996 w 12192000"/>
              <a:gd name="connsiteY169" fmla="*/ 4065759 h 4267200"/>
              <a:gd name="connsiteX170" fmla="*/ 5246890 w 12192000"/>
              <a:gd name="connsiteY170" fmla="*/ 4187633 h 4267200"/>
              <a:gd name="connsiteX171" fmla="*/ 5347266 w 12192000"/>
              <a:gd name="connsiteY171" fmla="*/ 4267200 h 4267200"/>
              <a:gd name="connsiteX172" fmla="*/ 5164092 w 12192000"/>
              <a:gd name="connsiteY172" fmla="*/ 4267200 h 4267200"/>
              <a:gd name="connsiteX173" fmla="*/ 5108945 w 12192000"/>
              <a:gd name="connsiteY173" fmla="*/ 4232176 h 4267200"/>
              <a:gd name="connsiteX174" fmla="*/ 4294126 w 12192000"/>
              <a:gd name="connsiteY174" fmla="*/ 3303048 h 4267200"/>
              <a:gd name="connsiteX175" fmla="*/ 4305321 w 12192000"/>
              <a:gd name="connsiteY175" fmla="*/ 3256953 h 4267200"/>
              <a:gd name="connsiteX176" fmla="*/ 4949299 w 12192000"/>
              <a:gd name="connsiteY176" fmla="*/ 3766336 h 4267200"/>
              <a:gd name="connsiteX177" fmla="*/ 5291452 w 12192000"/>
              <a:gd name="connsiteY177" fmla="*/ 4076801 h 4267200"/>
              <a:gd name="connsiteX178" fmla="*/ 5434998 w 12192000"/>
              <a:gd name="connsiteY178" fmla="*/ 4254100 h 4267200"/>
              <a:gd name="connsiteX179" fmla="*/ 5351015 w 12192000"/>
              <a:gd name="connsiteY179" fmla="*/ 3760989 h 4267200"/>
              <a:gd name="connsiteX180" fmla="*/ 5413780 w 12192000"/>
              <a:gd name="connsiteY180" fmla="*/ 2966265 h 4267200"/>
              <a:gd name="connsiteX181" fmla="*/ 5425627 w 12192000"/>
              <a:gd name="connsiteY181" fmla="*/ 2954192 h 4267200"/>
              <a:gd name="connsiteX182" fmla="*/ 8380397 w 12192000"/>
              <a:gd name="connsiteY182" fmla="*/ 2896659 h 4267200"/>
              <a:gd name="connsiteX183" fmla="*/ 8634801 w 12192000"/>
              <a:gd name="connsiteY183" fmla="*/ 3304169 h 4267200"/>
              <a:gd name="connsiteX184" fmla="*/ 8971448 w 12192000"/>
              <a:gd name="connsiteY184" fmla="*/ 3675946 h 4267200"/>
              <a:gd name="connsiteX185" fmla="*/ 8820691 w 12192000"/>
              <a:gd name="connsiteY185" fmla="*/ 3486482 h 4267200"/>
              <a:gd name="connsiteX186" fmla="*/ 8807612 w 12192000"/>
              <a:gd name="connsiteY186" fmla="*/ 3467256 h 4267200"/>
              <a:gd name="connsiteX187" fmla="*/ 8556796 w 12192000"/>
              <a:gd name="connsiteY187" fmla="*/ 3116474 h 4267200"/>
              <a:gd name="connsiteX188" fmla="*/ 8427018 w 12192000"/>
              <a:gd name="connsiteY188" fmla="*/ 2948853 h 4267200"/>
              <a:gd name="connsiteX189" fmla="*/ 8380397 w 12192000"/>
              <a:gd name="connsiteY189" fmla="*/ 2896659 h 4267200"/>
              <a:gd name="connsiteX190" fmla="*/ 9831020 w 12192000"/>
              <a:gd name="connsiteY190" fmla="*/ 2871730 h 4267200"/>
              <a:gd name="connsiteX191" fmla="*/ 9827707 w 12192000"/>
              <a:gd name="connsiteY191" fmla="*/ 2915231 h 4267200"/>
              <a:gd name="connsiteX192" fmla="*/ 9820699 w 12192000"/>
              <a:gd name="connsiteY192" fmla="*/ 3051540 h 4267200"/>
              <a:gd name="connsiteX193" fmla="*/ 9822525 w 12192000"/>
              <a:gd name="connsiteY193" fmla="*/ 3140814 h 4267200"/>
              <a:gd name="connsiteX194" fmla="*/ 9824704 w 12192000"/>
              <a:gd name="connsiteY194" fmla="*/ 3230628 h 4267200"/>
              <a:gd name="connsiteX195" fmla="*/ 9793821 w 12192000"/>
              <a:gd name="connsiteY195" fmla="*/ 3531652 h 4267200"/>
              <a:gd name="connsiteX196" fmla="*/ 9767436 w 12192000"/>
              <a:gd name="connsiteY196" fmla="*/ 3750864 h 4267200"/>
              <a:gd name="connsiteX197" fmla="*/ 9814477 w 12192000"/>
              <a:gd name="connsiteY197" fmla="*/ 3662531 h 4267200"/>
              <a:gd name="connsiteX198" fmla="*/ 9831020 w 12192000"/>
              <a:gd name="connsiteY198" fmla="*/ 2871730 h 4267200"/>
              <a:gd name="connsiteX199" fmla="*/ 8380521 w 12192000"/>
              <a:gd name="connsiteY199" fmla="*/ 2850596 h 4267200"/>
              <a:gd name="connsiteX200" fmla="*/ 8451446 w 12192000"/>
              <a:gd name="connsiteY200" fmla="*/ 2928627 h 4267200"/>
              <a:gd name="connsiteX201" fmla="*/ 8582269 w 12192000"/>
              <a:gd name="connsiteY201" fmla="*/ 3097880 h 4267200"/>
              <a:gd name="connsiteX202" fmla="*/ 8833783 w 12192000"/>
              <a:gd name="connsiteY202" fmla="*/ 3449753 h 4267200"/>
              <a:gd name="connsiteX203" fmla="*/ 8846863 w 12192000"/>
              <a:gd name="connsiteY203" fmla="*/ 3468981 h 4267200"/>
              <a:gd name="connsiteX204" fmla="*/ 8960046 w 12192000"/>
              <a:gd name="connsiteY204" fmla="*/ 3620389 h 4267200"/>
              <a:gd name="connsiteX205" fmla="*/ 8380521 w 12192000"/>
              <a:gd name="connsiteY205" fmla="*/ 2850596 h 4267200"/>
              <a:gd name="connsiteX206" fmla="*/ 9854151 w 12192000"/>
              <a:gd name="connsiteY206" fmla="*/ 2642862 h 4267200"/>
              <a:gd name="connsiteX207" fmla="*/ 9871341 w 12192000"/>
              <a:gd name="connsiteY207" fmla="*/ 2659697 h 4267200"/>
              <a:gd name="connsiteX208" fmla="*/ 9966678 w 12192000"/>
              <a:gd name="connsiteY208" fmla="*/ 3423399 h 4267200"/>
              <a:gd name="connsiteX209" fmla="*/ 9880832 w 12192000"/>
              <a:gd name="connsiteY209" fmla="*/ 3700562 h 4267200"/>
              <a:gd name="connsiteX210" fmla="*/ 9896024 w 12192000"/>
              <a:gd name="connsiteY210" fmla="*/ 4178295 h 4267200"/>
              <a:gd name="connsiteX211" fmla="*/ 10028060 w 12192000"/>
              <a:gd name="connsiteY211" fmla="*/ 4267200 h 4267200"/>
              <a:gd name="connsiteX212" fmla="*/ 9651813 w 12192000"/>
              <a:gd name="connsiteY212" fmla="*/ 4267200 h 4267200"/>
              <a:gd name="connsiteX213" fmla="*/ 9814527 w 12192000"/>
              <a:gd name="connsiteY213" fmla="*/ 4248048 h 4267200"/>
              <a:gd name="connsiteX214" fmla="*/ 9615182 w 12192000"/>
              <a:gd name="connsiteY214" fmla="*/ 4220499 h 4267200"/>
              <a:gd name="connsiteX215" fmla="*/ 9465210 w 12192000"/>
              <a:gd name="connsiteY215" fmla="*/ 4242240 h 4267200"/>
              <a:gd name="connsiteX216" fmla="*/ 9387108 w 12192000"/>
              <a:gd name="connsiteY216" fmla="*/ 4267200 h 4267200"/>
              <a:gd name="connsiteX217" fmla="*/ 9268441 w 12192000"/>
              <a:gd name="connsiteY217" fmla="*/ 4267200 h 4267200"/>
              <a:gd name="connsiteX218" fmla="*/ 9307676 w 12192000"/>
              <a:gd name="connsiteY218" fmla="*/ 4251276 h 4267200"/>
              <a:gd name="connsiteX219" fmla="*/ 9761570 w 12192000"/>
              <a:gd name="connsiteY219" fmla="*/ 4182283 h 4267200"/>
              <a:gd name="connsiteX220" fmla="*/ 9368237 w 12192000"/>
              <a:gd name="connsiteY220" fmla="*/ 3949470 h 4267200"/>
              <a:gd name="connsiteX221" fmla="*/ 9354614 w 12192000"/>
              <a:gd name="connsiteY221" fmla="*/ 3951288 h 4267200"/>
              <a:gd name="connsiteX222" fmla="*/ 8364351 w 12192000"/>
              <a:gd name="connsiteY222" fmla="*/ 4159267 h 4267200"/>
              <a:gd name="connsiteX223" fmla="*/ 8386567 w 12192000"/>
              <a:gd name="connsiteY223" fmla="*/ 4119760 h 4267200"/>
              <a:gd name="connsiteX224" fmla="*/ 9231713 w 12192000"/>
              <a:gd name="connsiteY224" fmla="*/ 3873539 h 4267200"/>
              <a:gd name="connsiteX225" fmla="*/ 9023301 w 12192000"/>
              <a:gd name="connsiteY225" fmla="*/ 3763109 h 4267200"/>
              <a:gd name="connsiteX226" fmla="*/ 9010556 w 12192000"/>
              <a:gd name="connsiteY226" fmla="*/ 3758998 h 4267200"/>
              <a:gd name="connsiteX227" fmla="*/ 8604324 w 12192000"/>
              <a:gd name="connsiteY227" fmla="*/ 3417171 h 4267200"/>
              <a:gd name="connsiteX228" fmla="*/ 8218577 w 12192000"/>
              <a:gd name="connsiteY228" fmla="*/ 2770227 h 4267200"/>
              <a:gd name="connsiteX229" fmla="*/ 8222774 w 12192000"/>
              <a:gd name="connsiteY229" fmla="*/ 2749954 h 4267200"/>
              <a:gd name="connsiteX230" fmla="*/ 8297623 w 12192000"/>
              <a:gd name="connsiteY230" fmla="*/ 2731935 h 4267200"/>
              <a:gd name="connsiteX231" fmla="*/ 9090618 w 12192000"/>
              <a:gd name="connsiteY231" fmla="*/ 3716225 h 4267200"/>
              <a:gd name="connsiteX232" fmla="*/ 9762441 w 12192000"/>
              <a:gd name="connsiteY232" fmla="*/ 4093587 h 4267200"/>
              <a:gd name="connsiteX233" fmla="*/ 9717826 w 12192000"/>
              <a:gd name="connsiteY233" fmla="*/ 3916719 h 4267200"/>
              <a:gd name="connsiteX234" fmla="*/ 9713123 w 12192000"/>
              <a:gd name="connsiteY234" fmla="*/ 3916663 h 4267200"/>
              <a:gd name="connsiteX235" fmla="*/ 9175594 w 12192000"/>
              <a:gd name="connsiteY235" fmla="*/ 3326950 h 4267200"/>
              <a:gd name="connsiteX236" fmla="*/ 9253941 w 12192000"/>
              <a:gd name="connsiteY236" fmla="*/ 3287566 h 4267200"/>
              <a:gd name="connsiteX237" fmla="*/ 9625671 w 12192000"/>
              <a:gd name="connsiteY237" fmla="*/ 3639960 h 4267200"/>
              <a:gd name="connsiteX238" fmla="*/ 9656881 w 12192000"/>
              <a:gd name="connsiteY238" fmla="*/ 3333361 h 4267200"/>
              <a:gd name="connsiteX239" fmla="*/ 9782066 w 12192000"/>
              <a:gd name="connsiteY239" fmla="*/ 2680771 h 4267200"/>
              <a:gd name="connsiteX240" fmla="*/ 9854151 w 12192000"/>
              <a:gd name="connsiteY240" fmla="*/ 2642862 h 4267200"/>
              <a:gd name="connsiteX241" fmla="*/ 11114299 w 12192000"/>
              <a:gd name="connsiteY241" fmla="*/ 2390555 h 4267200"/>
              <a:gd name="connsiteX242" fmla="*/ 11113373 w 12192000"/>
              <a:gd name="connsiteY242" fmla="*/ 2392739 h 4267200"/>
              <a:gd name="connsiteX243" fmla="*/ 11117197 w 12192000"/>
              <a:gd name="connsiteY243" fmla="*/ 2394358 h 4267200"/>
              <a:gd name="connsiteX244" fmla="*/ 11114299 w 12192000"/>
              <a:gd name="connsiteY244" fmla="*/ 2390555 h 4267200"/>
              <a:gd name="connsiteX245" fmla="*/ 10506276 w 12192000"/>
              <a:gd name="connsiteY245" fmla="*/ 2118977 h 4267200"/>
              <a:gd name="connsiteX246" fmla="*/ 10431542 w 12192000"/>
              <a:gd name="connsiteY246" fmla="*/ 2525128 h 4267200"/>
              <a:gd name="connsiteX247" fmla="*/ 10391375 w 12192000"/>
              <a:gd name="connsiteY247" fmla="*/ 2667145 h 4267200"/>
              <a:gd name="connsiteX248" fmla="*/ 10355047 w 12192000"/>
              <a:gd name="connsiteY248" fmla="*/ 2832031 h 4267200"/>
              <a:gd name="connsiteX249" fmla="*/ 10336080 w 12192000"/>
              <a:gd name="connsiteY249" fmla="*/ 2927011 h 4267200"/>
              <a:gd name="connsiteX250" fmla="*/ 10389394 w 12192000"/>
              <a:gd name="connsiteY250" fmla="*/ 2782834 h 4267200"/>
              <a:gd name="connsiteX251" fmla="*/ 10506276 w 12192000"/>
              <a:gd name="connsiteY251" fmla="*/ 2118977 h 4267200"/>
              <a:gd name="connsiteX252" fmla="*/ 11538179 w 12192000"/>
              <a:gd name="connsiteY252" fmla="*/ 2090376 h 4267200"/>
              <a:gd name="connsiteX253" fmla="*/ 11577479 w 12192000"/>
              <a:gd name="connsiteY253" fmla="*/ 2228695 h 4267200"/>
              <a:gd name="connsiteX254" fmla="*/ 11586754 w 12192000"/>
              <a:gd name="connsiteY254" fmla="*/ 2266098 h 4267200"/>
              <a:gd name="connsiteX255" fmla="*/ 11609011 w 12192000"/>
              <a:gd name="connsiteY255" fmla="*/ 2353427 h 4267200"/>
              <a:gd name="connsiteX256" fmla="*/ 11761579 w 12192000"/>
              <a:gd name="connsiteY256" fmla="*/ 2703223 h 4267200"/>
              <a:gd name="connsiteX257" fmla="*/ 11877711 w 12192000"/>
              <a:gd name="connsiteY257" fmla="*/ 2947465 h 4267200"/>
              <a:gd name="connsiteX258" fmla="*/ 11538179 w 12192000"/>
              <a:gd name="connsiteY258" fmla="*/ 2090376 h 4267200"/>
              <a:gd name="connsiteX259" fmla="*/ 6604735 w 12192000"/>
              <a:gd name="connsiteY259" fmla="*/ 2041381 h 4267200"/>
              <a:gd name="connsiteX260" fmla="*/ 7204487 w 12192000"/>
              <a:gd name="connsiteY260" fmla="*/ 2742112 h 4267200"/>
              <a:gd name="connsiteX261" fmla="*/ 7131592 w 12192000"/>
              <a:gd name="connsiteY261" fmla="*/ 2672096 h 4267200"/>
              <a:gd name="connsiteX262" fmla="*/ 6996344 w 12192000"/>
              <a:gd name="connsiteY262" fmla="*/ 2518310 h 4267200"/>
              <a:gd name="connsiteX263" fmla="*/ 6735495 w 12192000"/>
              <a:gd name="connsiteY263" fmla="*/ 2196890 h 4267200"/>
              <a:gd name="connsiteX264" fmla="*/ 6721901 w 12192000"/>
              <a:gd name="connsiteY264" fmla="*/ 2179274 h 4267200"/>
              <a:gd name="connsiteX265" fmla="*/ 6604735 w 12192000"/>
              <a:gd name="connsiteY265" fmla="*/ 2041381 h 4267200"/>
              <a:gd name="connsiteX266" fmla="*/ 11488421 w 12192000"/>
              <a:gd name="connsiteY266" fmla="*/ 2034549 h 4267200"/>
              <a:gd name="connsiteX267" fmla="*/ 11840356 w 12192000"/>
              <a:gd name="connsiteY267" fmla="*/ 2932293 h 4267200"/>
              <a:gd name="connsiteX268" fmla="*/ 11736331 w 12192000"/>
              <a:gd name="connsiteY268" fmla="*/ 2715710 h 4267200"/>
              <a:gd name="connsiteX269" fmla="*/ 11581560 w 12192000"/>
              <a:gd name="connsiteY269" fmla="*/ 2360474 h 4267200"/>
              <a:gd name="connsiteX270" fmla="*/ 11558442 w 12192000"/>
              <a:gd name="connsiteY270" fmla="*/ 2272139 h 4267200"/>
              <a:gd name="connsiteX271" fmla="*/ 11549169 w 12192000"/>
              <a:gd name="connsiteY271" fmla="*/ 2234734 h 4267200"/>
              <a:gd name="connsiteX272" fmla="*/ 11488421 w 12192000"/>
              <a:gd name="connsiteY272" fmla="*/ 2034549 h 4267200"/>
              <a:gd name="connsiteX273" fmla="*/ 10468916 w 12192000"/>
              <a:gd name="connsiteY273" fmla="*/ 2032338 h 4267200"/>
              <a:gd name="connsiteX274" fmla="*/ 10421480 w 12192000"/>
              <a:gd name="connsiteY274" fmla="*/ 2185446 h 4267200"/>
              <a:gd name="connsiteX275" fmla="*/ 10351264 w 12192000"/>
              <a:gd name="connsiteY275" fmla="*/ 2591574 h 4267200"/>
              <a:gd name="connsiteX276" fmla="*/ 10294485 w 12192000"/>
              <a:gd name="connsiteY276" fmla="*/ 2991809 h 4267200"/>
              <a:gd name="connsiteX277" fmla="*/ 10327850 w 12192000"/>
              <a:gd name="connsiteY277" fmla="*/ 2826310 h 4267200"/>
              <a:gd name="connsiteX278" fmla="*/ 10364099 w 12192000"/>
              <a:gd name="connsiteY278" fmla="*/ 2660098 h 4267200"/>
              <a:gd name="connsiteX279" fmla="*/ 10404725 w 12192000"/>
              <a:gd name="connsiteY279" fmla="*/ 2516991 h 4267200"/>
              <a:gd name="connsiteX280" fmla="*/ 10478071 w 12192000"/>
              <a:gd name="connsiteY280" fmla="*/ 2114122 h 4267200"/>
              <a:gd name="connsiteX281" fmla="*/ 10468916 w 12192000"/>
              <a:gd name="connsiteY281" fmla="*/ 2032338 h 4267200"/>
              <a:gd name="connsiteX282" fmla="*/ 10573132 w 12192000"/>
              <a:gd name="connsiteY282" fmla="*/ 1991479 h 4267200"/>
              <a:gd name="connsiteX283" fmla="*/ 11066880 w 12192000"/>
              <a:gd name="connsiteY283" fmla="*/ 2371770 h 4267200"/>
              <a:gd name="connsiteX284" fmla="*/ 10573132 w 12192000"/>
              <a:gd name="connsiteY284" fmla="*/ 1991479 h 4267200"/>
              <a:gd name="connsiteX285" fmla="*/ 6591670 w 12192000"/>
              <a:gd name="connsiteY285" fmla="*/ 1988277 h 4267200"/>
              <a:gd name="connsiteX286" fmla="*/ 6747349 w 12192000"/>
              <a:gd name="connsiteY286" fmla="*/ 2160069 h 4267200"/>
              <a:gd name="connsiteX287" fmla="*/ 6760943 w 12192000"/>
              <a:gd name="connsiteY287" fmla="*/ 2177686 h 4267200"/>
              <a:gd name="connsiteX288" fmla="*/ 7021065 w 12192000"/>
              <a:gd name="connsiteY288" fmla="*/ 2498102 h 4267200"/>
              <a:gd name="connsiteX289" fmla="*/ 7155223 w 12192000"/>
              <a:gd name="connsiteY289" fmla="*/ 2650386 h 4267200"/>
              <a:gd name="connsiteX290" fmla="*/ 7203167 w 12192000"/>
              <a:gd name="connsiteY290" fmla="*/ 2697288 h 4267200"/>
              <a:gd name="connsiteX291" fmla="*/ 6937703 w 12192000"/>
              <a:gd name="connsiteY291" fmla="*/ 2321981 h 4267200"/>
              <a:gd name="connsiteX292" fmla="*/ 6591670 w 12192000"/>
              <a:gd name="connsiteY292" fmla="*/ 1988277 h 4267200"/>
              <a:gd name="connsiteX293" fmla="*/ 5798671 w 12192000"/>
              <a:gd name="connsiteY293" fmla="*/ 1981601 h 4267200"/>
              <a:gd name="connsiteX294" fmla="*/ 5754709 w 12192000"/>
              <a:gd name="connsiteY294" fmla="*/ 2071454 h 4267200"/>
              <a:gd name="connsiteX295" fmla="*/ 5763044 w 12192000"/>
              <a:gd name="connsiteY295" fmla="*/ 2842206 h 4267200"/>
              <a:gd name="connsiteX296" fmla="*/ 5764974 w 12192000"/>
              <a:gd name="connsiteY296" fmla="*/ 2799609 h 4267200"/>
              <a:gd name="connsiteX297" fmla="*/ 5767665 w 12192000"/>
              <a:gd name="connsiteY297" fmla="*/ 2666409 h 4267200"/>
              <a:gd name="connsiteX298" fmla="*/ 5763055 w 12192000"/>
              <a:gd name="connsiteY298" fmla="*/ 2579705 h 4267200"/>
              <a:gd name="connsiteX299" fmla="*/ 5758079 w 12192000"/>
              <a:gd name="connsiteY299" fmla="*/ 2492508 h 4267200"/>
              <a:gd name="connsiteX300" fmla="*/ 5779325 w 12192000"/>
              <a:gd name="connsiteY300" fmla="*/ 2197069 h 4267200"/>
              <a:gd name="connsiteX301" fmla="*/ 5798671 w 12192000"/>
              <a:gd name="connsiteY301" fmla="*/ 1981601 h 4267200"/>
              <a:gd name="connsiteX302" fmla="*/ 5829202 w 12192000"/>
              <a:gd name="connsiteY302" fmla="*/ 1971679 h 4267200"/>
              <a:gd name="connsiteX303" fmla="*/ 5809558 w 12192000"/>
              <a:gd name="connsiteY303" fmla="*/ 2198043 h 4267200"/>
              <a:gd name="connsiteX304" fmla="*/ 5788653 w 12192000"/>
              <a:gd name="connsiteY304" fmla="*/ 2489430 h 4267200"/>
              <a:gd name="connsiteX305" fmla="*/ 5793439 w 12192000"/>
              <a:gd name="connsiteY305" fmla="*/ 2575235 h 4267200"/>
              <a:gd name="connsiteX306" fmla="*/ 5796837 w 12192000"/>
              <a:gd name="connsiteY306" fmla="*/ 2637633 h 4267200"/>
              <a:gd name="connsiteX307" fmla="*/ 5818614 w 12192000"/>
              <a:gd name="connsiteY307" fmla="*/ 2473055 h 4267200"/>
              <a:gd name="connsiteX308" fmla="*/ 5829202 w 12192000"/>
              <a:gd name="connsiteY308" fmla="*/ 1971679 h 4267200"/>
              <a:gd name="connsiteX309" fmla="*/ 10578769 w 12192000"/>
              <a:gd name="connsiteY309" fmla="*/ 1962963 h 4267200"/>
              <a:gd name="connsiteX310" fmla="*/ 11073823 w 12192000"/>
              <a:gd name="connsiteY310" fmla="*/ 2338658 h 4267200"/>
              <a:gd name="connsiteX311" fmla="*/ 10578769 w 12192000"/>
              <a:gd name="connsiteY311" fmla="*/ 1962963 h 4267200"/>
              <a:gd name="connsiteX312" fmla="*/ 5911389 w 12192000"/>
              <a:gd name="connsiteY312" fmla="*/ 1898371 h 4267200"/>
              <a:gd name="connsiteX313" fmla="*/ 6237627 w 12192000"/>
              <a:gd name="connsiteY313" fmla="*/ 2231921 h 4267200"/>
              <a:gd name="connsiteX314" fmla="*/ 5911389 w 12192000"/>
              <a:gd name="connsiteY314" fmla="*/ 1898371 h 4267200"/>
              <a:gd name="connsiteX315" fmla="*/ 6944437 w 12192000"/>
              <a:gd name="connsiteY315" fmla="*/ 1575402 h 4267200"/>
              <a:gd name="connsiteX316" fmla="*/ 6304730 w 12192000"/>
              <a:gd name="connsiteY316" fmla="*/ 1766654 h 4267200"/>
              <a:gd name="connsiteX317" fmla="*/ 6944437 w 12192000"/>
              <a:gd name="connsiteY317" fmla="*/ 1575402 h 4267200"/>
              <a:gd name="connsiteX318" fmla="*/ 7019523 w 12192000"/>
              <a:gd name="connsiteY318" fmla="*/ 1519450 h 4267200"/>
              <a:gd name="connsiteX319" fmla="*/ 6298091 w 12192000"/>
              <a:gd name="connsiteY319" fmla="*/ 1737122 h 4267200"/>
              <a:gd name="connsiteX320" fmla="*/ 7019523 w 12192000"/>
              <a:gd name="connsiteY320" fmla="*/ 1519450 h 4267200"/>
              <a:gd name="connsiteX321" fmla="*/ 2399523 w 12192000"/>
              <a:gd name="connsiteY321" fmla="*/ 1428234 h 4267200"/>
              <a:gd name="connsiteX322" fmla="*/ 2224982 w 12192000"/>
              <a:gd name="connsiteY322" fmla="*/ 1826201 h 4267200"/>
              <a:gd name="connsiteX323" fmla="*/ 2096099 w 12192000"/>
              <a:gd name="connsiteY323" fmla="*/ 2345900 h 4267200"/>
              <a:gd name="connsiteX324" fmla="*/ 2283317 w 12192000"/>
              <a:gd name="connsiteY324" fmla="*/ 1796925 h 4267200"/>
              <a:gd name="connsiteX325" fmla="*/ 2448558 w 12192000"/>
              <a:gd name="connsiteY325" fmla="*/ 1373435 h 4267200"/>
              <a:gd name="connsiteX326" fmla="*/ 2312521 w 12192000"/>
              <a:gd name="connsiteY326" fmla="*/ 1806140 h 4267200"/>
              <a:gd name="connsiteX327" fmla="*/ 2127533 w 12192000"/>
              <a:gd name="connsiteY327" fmla="*/ 2348380 h 4267200"/>
              <a:gd name="connsiteX328" fmla="*/ 2358080 w 12192000"/>
              <a:gd name="connsiteY328" fmla="*/ 1866134 h 4267200"/>
              <a:gd name="connsiteX329" fmla="*/ 2407436 w 12192000"/>
              <a:gd name="connsiteY329" fmla="*/ 1651070 h 4267200"/>
              <a:gd name="connsiteX330" fmla="*/ 2448558 w 12192000"/>
              <a:gd name="connsiteY330" fmla="*/ 1373435 h 4267200"/>
              <a:gd name="connsiteX331" fmla="*/ 278707 w 12192000"/>
              <a:gd name="connsiteY331" fmla="*/ 1352270 h 4267200"/>
              <a:gd name="connsiteX332" fmla="*/ 321570 w 12192000"/>
              <a:gd name="connsiteY332" fmla="*/ 1861610 h 4267200"/>
              <a:gd name="connsiteX333" fmla="*/ 294281 w 12192000"/>
              <a:gd name="connsiteY333" fmla="*/ 1440658 h 4267200"/>
              <a:gd name="connsiteX334" fmla="*/ 1423821 w 12192000"/>
              <a:gd name="connsiteY334" fmla="*/ 1351958 h 4267200"/>
              <a:gd name="connsiteX335" fmla="*/ 1638521 w 12192000"/>
              <a:gd name="connsiteY335" fmla="*/ 1908470 h 4267200"/>
              <a:gd name="connsiteX336" fmla="*/ 1754199 w 12192000"/>
              <a:gd name="connsiteY336" fmla="*/ 2149284 h 4267200"/>
              <a:gd name="connsiteX337" fmla="*/ 1908359 w 12192000"/>
              <a:gd name="connsiteY337" fmla="*/ 2364988 h 4267200"/>
              <a:gd name="connsiteX338" fmla="*/ 1647661 w 12192000"/>
              <a:gd name="connsiteY338" fmla="*/ 1825945 h 4267200"/>
              <a:gd name="connsiteX339" fmla="*/ 1423821 w 12192000"/>
              <a:gd name="connsiteY339" fmla="*/ 1351958 h 4267200"/>
              <a:gd name="connsiteX340" fmla="*/ 9518298 w 12192000"/>
              <a:gd name="connsiteY340" fmla="*/ 1338235 h 4267200"/>
              <a:gd name="connsiteX341" fmla="*/ 9838009 w 12192000"/>
              <a:gd name="connsiteY341" fmla="*/ 2272553 h 4267200"/>
              <a:gd name="connsiteX342" fmla="*/ 9805906 w 12192000"/>
              <a:gd name="connsiteY342" fmla="*/ 2159819 h 4267200"/>
              <a:gd name="connsiteX343" fmla="*/ 9801623 w 12192000"/>
              <a:gd name="connsiteY343" fmla="*/ 2142555 h 4267200"/>
              <a:gd name="connsiteX344" fmla="*/ 9628671 w 12192000"/>
              <a:gd name="connsiteY344" fmla="*/ 1617375 h 4267200"/>
              <a:gd name="connsiteX345" fmla="*/ 9598299 w 12192000"/>
              <a:gd name="connsiteY345" fmla="*/ 1544643 h 4267200"/>
              <a:gd name="connsiteX346" fmla="*/ 9518298 w 12192000"/>
              <a:gd name="connsiteY346" fmla="*/ 1338235 h 4267200"/>
              <a:gd name="connsiteX347" fmla="*/ 1431890 w 12192000"/>
              <a:gd name="connsiteY347" fmla="*/ 1306475 h 4267200"/>
              <a:gd name="connsiteX348" fmla="*/ 1507597 w 12192000"/>
              <a:gd name="connsiteY348" fmla="*/ 1446132 h 4267200"/>
              <a:gd name="connsiteX349" fmla="*/ 1674586 w 12192000"/>
              <a:gd name="connsiteY349" fmla="*/ 1813832 h 4267200"/>
              <a:gd name="connsiteX350" fmla="*/ 1815950 w 12192000"/>
              <a:gd name="connsiteY350" fmla="*/ 2128564 h 4267200"/>
              <a:gd name="connsiteX351" fmla="*/ 1984242 w 12192000"/>
              <a:gd name="connsiteY351" fmla="*/ 2430829 h 4267200"/>
              <a:gd name="connsiteX352" fmla="*/ 2014023 w 12192000"/>
              <a:gd name="connsiteY352" fmla="*/ 2450995 h 4267200"/>
              <a:gd name="connsiteX353" fmla="*/ 1747337 w 12192000"/>
              <a:gd name="connsiteY353" fmla="*/ 1855264 h 4267200"/>
              <a:gd name="connsiteX354" fmla="*/ 1533749 w 12192000"/>
              <a:gd name="connsiteY354" fmla="*/ 1478656 h 4267200"/>
              <a:gd name="connsiteX355" fmla="*/ 1431890 w 12192000"/>
              <a:gd name="connsiteY355" fmla="*/ 1306475 h 4267200"/>
              <a:gd name="connsiteX356" fmla="*/ 5052692 w 12192000"/>
              <a:gd name="connsiteY356" fmla="*/ 1292994 h 4267200"/>
              <a:gd name="connsiteX357" fmla="*/ 5200661 w 12192000"/>
              <a:gd name="connsiteY357" fmla="*/ 1635186 h 4267200"/>
              <a:gd name="connsiteX358" fmla="*/ 5297138 w 12192000"/>
              <a:gd name="connsiteY358" fmla="*/ 1906351 h 4267200"/>
              <a:gd name="connsiteX359" fmla="*/ 5052692 w 12192000"/>
              <a:gd name="connsiteY359" fmla="*/ 1292994 h 4267200"/>
              <a:gd name="connsiteX360" fmla="*/ 9528078 w 12192000"/>
              <a:gd name="connsiteY360" fmla="*/ 1278636 h 4267200"/>
              <a:gd name="connsiteX361" fmla="*/ 9623946 w 12192000"/>
              <a:gd name="connsiteY361" fmla="*/ 1534260 h 4267200"/>
              <a:gd name="connsiteX362" fmla="*/ 9654858 w 12192000"/>
              <a:gd name="connsiteY362" fmla="*/ 1607218 h 4267200"/>
              <a:gd name="connsiteX363" fmla="*/ 9826304 w 12192000"/>
              <a:gd name="connsiteY363" fmla="*/ 2125320 h 4267200"/>
              <a:gd name="connsiteX364" fmla="*/ 9701198 w 12192000"/>
              <a:gd name="connsiteY364" fmla="*/ 1646797 h 4267200"/>
              <a:gd name="connsiteX365" fmla="*/ 9528078 w 12192000"/>
              <a:gd name="connsiteY365" fmla="*/ 1278636 h 4267200"/>
              <a:gd name="connsiteX366" fmla="*/ 5009948 w 12192000"/>
              <a:gd name="connsiteY366" fmla="*/ 1273619 h 4267200"/>
              <a:gd name="connsiteX367" fmla="*/ 5121777 w 12192000"/>
              <a:gd name="connsiteY367" fmla="*/ 1654213 h 4267200"/>
              <a:gd name="connsiteX368" fmla="*/ 5293545 w 12192000"/>
              <a:gd name="connsiteY368" fmla="*/ 2072247 h 4267200"/>
              <a:gd name="connsiteX369" fmla="*/ 5294042 w 12192000"/>
              <a:gd name="connsiteY369" fmla="*/ 2065019 h 4267200"/>
              <a:gd name="connsiteX370" fmla="*/ 5171936 w 12192000"/>
              <a:gd name="connsiteY370" fmla="*/ 1647613 h 4267200"/>
              <a:gd name="connsiteX371" fmla="*/ 5009948 w 12192000"/>
              <a:gd name="connsiteY371" fmla="*/ 1273619 h 4267200"/>
              <a:gd name="connsiteX372" fmla="*/ 655236 w 12192000"/>
              <a:gd name="connsiteY372" fmla="*/ 1268632 h 4267200"/>
              <a:gd name="connsiteX373" fmla="*/ 839521 w 12192000"/>
              <a:gd name="connsiteY373" fmla="*/ 1685315 h 4267200"/>
              <a:gd name="connsiteX374" fmla="*/ 1109416 w 12192000"/>
              <a:gd name="connsiteY374" fmla="*/ 2061663 h 4267200"/>
              <a:gd name="connsiteX375" fmla="*/ 1298300 w 12192000"/>
              <a:gd name="connsiteY375" fmla="*/ 2247742 h 4267200"/>
              <a:gd name="connsiteX376" fmla="*/ 1125871 w 12192000"/>
              <a:gd name="connsiteY376" fmla="*/ 1989513 h 4267200"/>
              <a:gd name="connsiteX377" fmla="*/ 981574 w 12192000"/>
              <a:gd name="connsiteY377" fmla="*/ 1783157 h 4267200"/>
              <a:gd name="connsiteX378" fmla="*/ 922198 w 12192000"/>
              <a:gd name="connsiteY378" fmla="*/ 1677437 h 4267200"/>
              <a:gd name="connsiteX379" fmla="*/ 869293 w 12192000"/>
              <a:gd name="connsiteY379" fmla="*/ 1583214 h 4267200"/>
              <a:gd name="connsiteX380" fmla="*/ 751431 w 12192000"/>
              <a:gd name="connsiteY380" fmla="*/ 1405731 h 4267200"/>
              <a:gd name="connsiteX381" fmla="*/ 6516292 w 12192000"/>
              <a:gd name="connsiteY381" fmla="*/ 1263064 h 4267200"/>
              <a:gd name="connsiteX382" fmla="*/ 5736320 w 12192000"/>
              <a:gd name="connsiteY382" fmla="*/ 1501803 h 4267200"/>
              <a:gd name="connsiteX383" fmla="*/ 6516292 w 12192000"/>
              <a:gd name="connsiteY383" fmla="*/ 1263064 h 4267200"/>
              <a:gd name="connsiteX384" fmla="*/ 291466 w 12192000"/>
              <a:gd name="connsiteY384" fmla="*/ 1250369 h 4267200"/>
              <a:gd name="connsiteX385" fmla="*/ 323180 w 12192000"/>
              <a:gd name="connsiteY385" fmla="*/ 1435283 h 4267200"/>
              <a:gd name="connsiteX386" fmla="*/ 349381 w 12192000"/>
              <a:gd name="connsiteY386" fmla="*/ 1875041 h 4267200"/>
              <a:gd name="connsiteX387" fmla="*/ 374363 w 12192000"/>
              <a:gd name="connsiteY387" fmla="*/ 1506494 h 4267200"/>
              <a:gd name="connsiteX388" fmla="*/ 302168 w 12192000"/>
              <a:gd name="connsiteY388" fmla="*/ 1274495 h 4267200"/>
              <a:gd name="connsiteX389" fmla="*/ 291466 w 12192000"/>
              <a:gd name="connsiteY389" fmla="*/ 1250369 h 4267200"/>
              <a:gd name="connsiteX390" fmla="*/ 678222 w 12192000"/>
              <a:gd name="connsiteY390" fmla="*/ 1248670 h 4267200"/>
              <a:gd name="connsiteX391" fmla="*/ 775536 w 12192000"/>
              <a:gd name="connsiteY391" fmla="*/ 1388015 h 4267200"/>
              <a:gd name="connsiteX392" fmla="*/ 894529 w 12192000"/>
              <a:gd name="connsiteY392" fmla="*/ 1567739 h 4267200"/>
              <a:gd name="connsiteX393" fmla="*/ 948000 w 12192000"/>
              <a:gd name="connsiteY393" fmla="*/ 1663088 h 4267200"/>
              <a:gd name="connsiteX394" fmla="*/ 1006812 w 12192000"/>
              <a:gd name="connsiteY394" fmla="*/ 1767683 h 4267200"/>
              <a:gd name="connsiteX395" fmla="*/ 1149133 w 12192000"/>
              <a:gd name="connsiteY395" fmla="*/ 1971513 h 4267200"/>
              <a:gd name="connsiteX396" fmla="*/ 1333952 w 12192000"/>
              <a:gd name="connsiteY396" fmla="*/ 2251620 h 4267200"/>
              <a:gd name="connsiteX397" fmla="*/ 1337329 w 12192000"/>
              <a:gd name="connsiteY397" fmla="*/ 2258350 h 4267200"/>
              <a:gd name="connsiteX398" fmla="*/ 1014726 w 12192000"/>
              <a:gd name="connsiteY398" fmla="*/ 1615556 h 4267200"/>
              <a:gd name="connsiteX399" fmla="*/ 678222 w 12192000"/>
              <a:gd name="connsiteY399" fmla="*/ 1248670 h 4267200"/>
              <a:gd name="connsiteX400" fmla="*/ 9441752 w 12192000"/>
              <a:gd name="connsiteY400" fmla="*/ 1245311 h 4267200"/>
              <a:gd name="connsiteX401" fmla="*/ 9278979 w 12192000"/>
              <a:gd name="connsiteY401" fmla="*/ 1406236 h 4267200"/>
              <a:gd name="connsiteX402" fmla="*/ 9235540 w 12192000"/>
              <a:gd name="connsiteY402" fmla="*/ 1546869 h 4267200"/>
              <a:gd name="connsiteX403" fmla="*/ 9264074 w 12192000"/>
              <a:gd name="connsiteY403" fmla="*/ 1557016 h 4267200"/>
              <a:gd name="connsiteX404" fmla="*/ 9441752 w 12192000"/>
              <a:gd name="connsiteY404" fmla="*/ 1245311 h 4267200"/>
              <a:gd name="connsiteX405" fmla="*/ 6691602 w 12192000"/>
              <a:gd name="connsiteY405" fmla="*/ 1140573 h 4267200"/>
              <a:gd name="connsiteX406" fmla="*/ 6571100 w 12192000"/>
              <a:gd name="connsiteY406" fmla="*/ 1183662 h 4267200"/>
              <a:gd name="connsiteX407" fmla="*/ 6241687 w 12192000"/>
              <a:gd name="connsiteY407" fmla="*/ 1257600 h 4267200"/>
              <a:gd name="connsiteX408" fmla="*/ 5693009 w 12192000"/>
              <a:gd name="connsiteY408" fmla="*/ 1478256 h 4267200"/>
              <a:gd name="connsiteX409" fmla="*/ 6548420 w 12192000"/>
              <a:gd name="connsiteY409" fmla="*/ 1214599 h 4267200"/>
              <a:gd name="connsiteX410" fmla="*/ 6605473 w 12192000"/>
              <a:gd name="connsiteY410" fmla="*/ 1184686 h 4267200"/>
              <a:gd name="connsiteX411" fmla="*/ 6691602 w 12192000"/>
              <a:gd name="connsiteY411" fmla="*/ 1140573 h 4267200"/>
              <a:gd name="connsiteX412" fmla="*/ 4002475 w 12192000"/>
              <a:gd name="connsiteY412" fmla="*/ 1037802 h 4267200"/>
              <a:gd name="connsiteX413" fmla="*/ 4000324 w 12192000"/>
              <a:gd name="connsiteY413" fmla="*/ 1039362 h 4267200"/>
              <a:gd name="connsiteX414" fmla="*/ 4002862 w 12192000"/>
              <a:gd name="connsiteY414" fmla="*/ 1042866 h 4267200"/>
              <a:gd name="connsiteX415" fmla="*/ 4002475 w 12192000"/>
              <a:gd name="connsiteY415" fmla="*/ 1037802 h 4267200"/>
              <a:gd name="connsiteX416" fmla="*/ 506322 w 12192000"/>
              <a:gd name="connsiteY416" fmla="*/ 1020997 h 4267200"/>
              <a:gd name="connsiteX417" fmla="*/ 533068 w 12192000"/>
              <a:gd name="connsiteY417" fmla="*/ 1029409 h 4267200"/>
              <a:gd name="connsiteX418" fmla="*/ 1232525 w 12192000"/>
              <a:gd name="connsiteY418" fmla="*/ 1804675 h 4267200"/>
              <a:gd name="connsiteX419" fmla="*/ 1388858 w 12192000"/>
              <a:gd name="connsiteY419" fmla="*/ 2368011 h 4267200"/>
              <a:gd name="connsiteX420" fmla="*/ 1384098 w 12192000"/>
              <a:gd name="connsiteY420" fmla="*/ 2378125 h 4267200"/>
              <a:gd name="connsiteX421" fmla="*/ 1425393 w 12192000"/>
              <a:gd name="connsiteY421" fmla="*/ 2589124 h 4267200"/>
              <a:gd name="connsiteX422" fmla="*/ 1424001 w 12192000"/>
              <a:gd name="connsiteY422" fmla="*/ 2597541 h 4267200"/>
              <a:gd name="connsiteX423" fmla="*/ 2152729 w 12192000"/>
              <a:gd name="connsiteY423" fmla="*/ 2864487 h 4267200"/>
              <a:gd name="connsiteX424" fmla="*/ 2020609 w 12192000"/>
              <a:gd name="connsiteY424" fmla="*/ 2539671 h 4267200"/>
              <a:gd name="connsiteX425" fmla="*/ 2018920 w 12192000"/>
              <a:gd name="connsiteY425" fmla="*/ 2536309 h 4267200"/>
              <a:gd name="connsiteX426" fmla="*/ 1342441 w 12192000"/>
              <a:gd name="connsiteY426" fmla="*/ 1173017 h 4267200"/>
              <a:gd name="connsiteX427" fmla="*/ 1367925 w 12192000"/>
              <a:gd name="connsiteY427" fmla="*/ 1135648 h 4267200"/>
              <a:gd name="connsiteX428" fmla="*/ 1771401 w 12192000"/>
              <a:gd name="connsiteY428" fmla="*/ 1806673 h 4267200"/>
              <a:gd name="connsiteX429" fmla="*/ 1972385 w 12192000"/>
              <a:gd name="connsiteY429" fmla="*/ 2198735 h 4267200"/>
              <a:gd name="connsiteX430" fmla="*/ 2040892 w 12192000"/>
              <a:gd name="connsiteY430" fmla="*/ 2405205 h 4267200"/>
              <a:gd name="connsiteX431" fmla="*/ 2131689 w 12192000"/>
              <a:gd name="connsiteY431" fmla="*/ 1936926 h 4267200"/>
              <a:gd name="connsiteX432" fmla="*/ 2454820 w 12192000"/>
              <a:gd name="connsiteY432" fmla="*/ 1248808 h 4267200"/>
              <a:gd name="connsiteX433" fmla="*/ 2492512 w 12192000"/>
              <a:gd name="connsiteY433" fmla="*/ 1302920 h 4267200"/>
              <a:gd name="connsiteX434" fmla="*/ 2081216 w 12192000"/>
              <a:gd name="connsiteY434" fmla="*/ 2527513 h 4267200"/>
              <a:gd name="connsiteX435" fmla="*/ 2081211 w 12192000"/>
              <a:gd name="connsiteY435" fmla="*/ 2528916 h 4267200"/>
              <a:gd name="connsiteX436" fmla="*/ 2199067 w 12192000"/>
              <a:gd name="connsiteY436" fmla="*/ 2884061 h 4267200"/>
              <a:gd name="connsiteX437" fmla="*/ 3192586 w 12192000"/>
              <a:gd name="connsiteY437" fmla="*/ 3411496 h 4267200"/>
              <a:gd name="connsiteX438" fmla="*/ 3182620 w 12192000"/>
              <a:gd name="connsiteY438" fmla="*/ 3483279 h 4267200"/>
              <a:gd name="connsiteX439" fmla="*/ 2435119 w 12192000"/>
              <a:gd name="connsiteY439" fmla="*/ 3080173 h 4267200"/>
              <a:gd name="connsiteX440" fmla="*/ 2410152 w 12192000"/>
              <a:gd name="connsiteY440" fmla="*/ 3063751 h 4267200"/>
              <a:gd name="connsiteX441" fmla="*/ 2408099 w 12192000"/>
              <a:gd name="connsiteY441" fmla="*/ 3064403 h 4267200"/>
              <a:gd name="connsiteX442" fmla="*/ 2407218 w 12192000"/>
              <a:gd name="connsiteY442" fmla="*/ 3070324 h 4267200"/>
              <a:gd name="connsiteX443" fmla="*/ 2380138 w 12192000"/>
              <a:gd name="connsiteY443" fmla="*/ 3099341 h 4267200"/>
              <a:gd name="connsiteX444" fmla="*/ 1765923 w 12192000"/>
              <a:gd name="connsiteY444" fmla="*/ 3581043 h 4267200"/>
              <a:gd name="connsiteX445" fmla="*/ 1702258 w 12192000"/>
              <a:gd name="connsiteY445" fmla="*/ 3612286 h 4267200"/>
              <a:gd name="connsiteX446" fmla="*/ 1538370 w 12192000"/>
              <a:gd name="connsiteY446" fmla="*/ 3811804 h 4267200"/>
              <a:gd name="connsiteX447" fmla="*/ 1325720 w 12192000"/>
              <a:gd name="connsiteY447" fmla="*/ 4125411 h 4267200"/>
              <a:gd name="connsiteX448" fmla="*/ 1206279 w 12192000"/>
              <a:gd name="connsiteY448" fmla="*/ 4267200 h 4267200"/>
              <a:gd name="connsiteX449" fmla="*/ 1115040 w 12192000"/>
              <a:gd name="connsiteY449" fmla="*/ 4267200 h 4267200"/>
              <a:gd name="connsiteX450" fmla="*/ 1258195 w 12192000"/>
              <a:gd name="connsiteY450" fmla="*/ 4099624 h 4267200"/>
              <a:gd name="connsiteX451" fmla="*/ 1423113 w 12192000"/>
              <a:gd name="connsiteY451" fmla="*/ 3874565 h 4267200"/>
              <a:gd name="connsiteX452" fmla="*/ 1260565 w 12192000"/>
              <a:gd name="connsiteY452" fmla="*/ 4031982 h 4267200"/>
              <a:gd name="connsiteX453" fmla="*/ 1073327 w 12192000"/>
              <a:gd name="connsiteY453" fmla="*/ 4218727 h 4267200"/>
              <a:gd name="connsiteX454" fmla="*/ 1032294 w 12192000"/>
              <a:gd name="connsiteY454" fmla="*/ 4267200 h 4267200"/>
              <a:gd name="connsiteX455" fmla="*/ 993830 w 12192000"/>
              <a:gd name="connsiteY455" fmla="*/ 4267200 h 4267200"/>
              <a:gd name="connsiteX456" fmla="*/ 1051860 w 12192000"/>
              <a:gd name="connsiteY456" fmla="*/ 4198693 h 4267200"/>
              <a:gd name="connsiteX457" fmla="*/ 1240607 w 12192000"/>
              <a:gd name="connsiteY457" fmla="*/ 4010401 h 4267200"/>
              <a:gd name="connsiteX458" fmla="*/ 1310106 w 12192000"/>
              <a:gd name="connsiteY458" fmla="*/ 3943217 h 4267200"/>
              <a:gd name="connsiteX459" fmla="*/ 952103 w 12192000"/>
              <a:gd name="connsiteY459" fmla="*/ 4265972 h 4267200"/>
              <a:gd name="connsiteX460" fmla="*/ 951207 w 12192000"/>
              <a:gd name="connsiteY460" fmla="*/ 4267200 h 4267200"/>
              <a:gd name="connsiteX461" fmla="*/ 862760 w 12192000"/>
              <a:gd name="connsiteY461" fmla="*/ 4267200 h 4267200"/>
              <a:gd name="connsiteX462" fmla="*/ 909145 w 12192000"/>
              <a:gd name="connsiteY462" fmla="*/ 4199225 h 4267200"/>
              <a:gd name="connsiteX463" fmla="*/ 1214067 w 12192000"/>
              <a:gd name="connsiteY463" fmla="*/ 3908561 h 4267200"/>
              <a:gd name="connsiteX464" fmla="*/ 640967 w 12192000"/>
              <a:gd name="connsiteY464" fmla="*/ 4105601 h 4267200"/>
              <a:gd name="connsiteX465" fmla="*/ 372807 w 12192000"/>
              <a:gd name="connsiteY465" fmla="*/ 4243651 h 4267200"/>
              <a:gd name="connsiteX466" fmla="*/ 332830 w 12192000"/>
              <a:gd name="connsiteY466" fmla="*/ 4267200 h 4267200"/>
              <a:gd name="connsiteX467" fmla="*/ 168301 w 12192000"/>
              <a:gd name="connsiteY467" fmla="*/ 4267200 h 4267200"/>
              <a:gd name="connsiteX468" fmla="*/ 278002 w 12192000"/>
              <a:gd name="connsiteY468" fmla="*/ 4201399 h 4267200"/>
              <a:gd name="connsiteX469" fmla="*/ 527241 w 12192000"/>
              <a:gd name="connsiteY469" fmla="*/ 4065078 h 4267200"/>
              <a:gd name="connsiteX470" fmla="*/ 1510397 w 12192000"/>
              <a:gd name="connsiteY470" fmla="*/ 3684705 h 4267200"/>
              <a:gd name="connsiteX471" fmla="*/ 1146550 w 12192000"/>
              <a:gd name="connsiteY471" fmla="*/ 3802012 h 4267200"/>
              <a:gd name="connsiteX472" fmla="*/ 698834 w 12192000"/>
              <a:gd name="connsiteY472" fmla="*/ 3952272 h 4267200"/>
              <a:gd name="connsiteX473" fmla="*/ 192528 w 12192000"/>
              <a:gd name="connsiteY473" fmla="*/ 4236299 h 4267200"/>
              <a:gd name="connsiteX474" fmla="*/ 148586 w 12192000"/>
              <a:gd name="connsiteY474" fmla="*/ 4267200 h 4267200"/>
              <a:gd name="connsiteX475" fmla="*/ 98116 w 12192000"/>
              <a:gd name="connsiteY475" fmla="*/ 4267200 h 4267200"/>
              <a:gd name="connsiteX476" fmla="*/ 169669 w 12192000"/>
              <a:gd name="connsiteY476" fmla="*/ 4216852 h 4267200"/>
              <a:gd name="connsiteX477" fmla="*/ 687572 w 12192000"/>
              <a:gd name="connsiteY477" fmla="*/ 3925629 h 4267200"/>
              <a:gd name="connsiteX478" fmla="*/ 1138365 w 12192000"/>
              <a:gd name="connsiteY478" fmla="*/ 3774515 h 4267200"/>
              <a:gd name="connsiteX479" fmla="*/ 1505579 w 12192000"/>
              <a:gd name="connsiteY479" fmla="*/ 3655526 h 4267200"/>
              <a:gd name="connsiteX480" fmla="*/ 1313114 w 12192000"/>
              <a:gd name="connsiteY480" fmla="*/ 3655216 h 4267200"/>
              <a:gd name="connsiteX481" fmla="*/ 1109304 w 12192000"/>
              <a:gd name="connsiteY481" fmla="*/ 3669030 h 4267200"/>
              <a:gd name="connsiteX482" fmla="*/ 258951 w 12192000"/>
              <a:gd name="connsiteY482" fmla="*/ 4111994 h 4267200"/>
              <a:gd name="connsiteX483" fmla="*/ 80807 w 12192000"/>
              <a:gd name="connsiteY483" fmla="*/ 4267200 h 4267200"/>
              <a:gd name="connsiteX484" fmla="*/ 0 w 12192000"/>
              <a:gd name="connsiteY484" fmla="*/ 4267200 h 4267200"/>
              <a:gd name="connsiteX485" fmla="*/ 0 w 12192000"/>
              <a:gd name="connsiteY485" fmla="*/ 4233763 h 4267200"/>
              <a:gd name="connsiteX486" fmla="*/ 36881 w 12192000"/>
              <a:gd name="connsiteY486" fmla="*/ 4200118 h 4267200"/>
              <a:gd name="connsiteX487" fmla="*/ 910534 w 12192000"/>
              <a:gd name="connsiteY487" fmla="*/ 3629753 h 4267200"/>
              <a:gd name="connsiteX488" fmla="*/ 1578717 w 12192000"/>
              <a:gd name="connsiteY488" fmla="*/ 3575982 h 4267200"/>
              <a:gd name="connsiteX489" fmla="*/ 2338780 w 12192000"/>
              <a:gd name="connsiteY489" fmla="*/ 3033725 h 4267200"/>
              <a:gd name="connsiteX490" fmla="*/ 1807991 w 12192000"/>
              <a:gd name="connsiteY490" fmla="*/ 2807184 h 4267200"/>
              <a:gd name="connsiteX491" fmla="*/ 1416358 w 12192000"/>
              <a:gd name="connsiteY491" fmla="*/ 3112571 h 4267200"/>
              <a:gd name="connsiteX492" fmla="*/ 939066 w 12192000"/>
              <a:gd name="connsiteY492" fmla="*/ 3378798 h 4267200"/>
              <a:gd name="connsiteX493" fmla="*/ 115099 w 12192000"/>
              <a:gd name="connsiteY493" fmla="*/ 3607650 h 4267200"/>
              <a:gd name="connsiteX494" fmla="*/ 97284 w 12192000"/>
              <a:gd name="connsiteY494" fmla="*/ 3520393 h 4267200"/>
              <a:gd name="connsiteX495" fmla="*/ 922050 w 12192000"/>
              <a:gd name="connsiteY495" fmla="*/ 3074867 h 4267200"/>
              <a:gd name="connsiteX496" fmla="*/ 1405265 w 12192000"/>
              <a:gd name="connsiteY496" fmla="*/ 3016319 h 4267200"/>
              <a:gd name="connsiteX497" fmla="*/ 1407512 w 12192000"/>
              <a:gd name="connsiteY497" fmla="*/ 3018001 h 4267200"/>
              <a:gd name="connsiteX498" fmla="*/ 1726266 w 12192000"/>
              <a:gd name="connsiteY498" fmla="*/ 2777274 h 4267200"/>
              <a:gd name="connsiteX499" fmla="*/ 625390 w 12192000"/>
              <a:gd name="connsiteY499" fmla="*/ 2514541 h 4267200"/>
              <a:gd name="connsiteX500" fmla="*/ 619799 w 12192000"/>
              <a:gd name="connsiteY500" fmla="*/ 2527180 h 4267200"/>
              <a:gd name="connsiteX501" fmla="*/ 310030 w 12192000"/>
              <a:gd name="connsiteY501" fmla="*/ 2771818 h 4267200"/>
              <a:gd name="connsiteX502" fmla="*/ 173877 w 12192000"/>
              <a:gd name="connsiteY502" fmla="*/ 2937056 h 4267200"/>
              <a:gd name="connsiteX503" fmla="*/ 77889 w 12192000"/>
              <a:gd name="connsiteY503" fmla="*/ 3138440 h 4267200"/>
              <a:gd name="connsiteX504" fmla="*/ 0 w 12192000"/>
              <a:gd name="connsiteY504" fmla="*/ 3271395 h 4267200"/>
              <a:gd name="connsiteX505" fmla="*/ 0 w 12192000"/>
              <a:gd name="connsiteY505" fmla="*/ 3153002 h 4267200"/>
              <a:gd name="connsiteX506" fmla="*/ 2386 w 12192000"/>
              <a:gd name="connsiteY506" fmla="*/ 3149203 h 4267200"/>
              <a:gd name="connsiteX507" fmla="*/ 89753 w 12192000"/>
              <a:gd name="connsiteY507" fmla="*/ 2987702 h 4267200"/>
              <a:gd name="connsiteX508" fmla="*/ 76869 w 12192000"/>
              <a:gd name="connsiteY508" fmla="*/ 3005404 h 4267200"/>
              <a:gd name="connsiteX509" fmla="*/ 32049 w 12192000"/>
              <a:gd name="connsiteY509" fmla="*/ 3065814 h 4267200"/>
              <a:gd name="connsiteX510" fmla="*/ 0 w 12192000"/>
              <a:gd name="connsiteY510" fmla="*/ 3108744 h 4267200"/>
              <a:gd name="connsiteX511" fmla="*/ 0 w 12192000"/>
              <a:gd name="connsiteY511" fmla="*/ 3058059 h 4267200"/>
              <a:gd name="connsiteX512" fmla="*/ 7610 w 12192000"/>
              <a:gd name="connsiteY512" fmla="*/ 3047889 h 4267200"/>
              <a:gd name="connsiteX513" fmla="*/ 52419 w 12192000"/>
              <a:gd name="connsiteY513" fmla="*/ 2987479 h 4267200"/>
              <a:gd name="connsiteX514" fmla="*/ 59142 w 12192000"/>
              <a:gd name="connsiteY514" fmla="*/ 2978488 h 4267200"/>
              <a:gd name="connsiteX515" fmla="*/ 0 w 12192000"/>
              <a:gd name="connsiteY515" fmla="*/ 3015334 h 4267200"/>
              <a:gd name="connsiteX516" fmla="*/ 0 w 12192000"/>
              <a:gd name="connsiteY516" fmla="*/ 2914286 h 4267200"/>
              <a:gd name="connsiteX517" fmla="*/ 36383 w 12192000"/>
              <a:gd name="connsiteY517" fmla="*/ 2901128 h 4267200"/>
              <a:gd name="connsiteX518" fmla="*/ 156329 w 12192000"/>
              <a:gd name="connsiteY518" fmla="*/ 2840533 h 4267200"/>
              <a:gd name="connsiteX519" fmla="*/ 358355 w 12192000"/>
              <a:gd name="connsiteY519" fmla="*/ 2620471 h 4267200"/>
              <a:gd name="connsiteX520" fmla="*/ 510577 w 12192000"/>
              <a:gd name="connsiteY520" fmla="*/ 2501244 h 4267200"/>
              <a:gd name="connsiteX521" fmla="*/ 211967 w 12192000"/>
              <a:gd name="connsiteY521" fmla="*/ 2479171 h 4267200"/>
              <a:gd name="connsiteX522" fmla="*/ 0 w 12192000"/>
              <a:gd name="connsiteY522" fmla="*/ 2476398 h 4267200"/>
              <a:gd name="connsiteX523" fmla="*/ 0 w 12192000"/>
              <a:gd name="connsiteY523" fmla="*/ 2389189 h 4267200"/>
              <a:gd name="connsiteX524" fmla="*/ 103062 w 12192000"/>
              <a:gd name="connsiteY524" fmla="*/ 2389518 h 4267200"/>
              <a:gd name="connsiteX525" fmla="*/ 510734 w 12192000"/>
              <a:gd name="connsiteY525" fmla="*/ 2416201 h 4267200"/>
              <a:gd name="connsiteX526" fmla="*/ 279257 w 12192000"/>
              <a:gd name="connsiteY526" fmla="*/ 2092102 h 4267200"/>
              <a:gd name="connsiteX527" fmla="*/ 65265 w 12192000"/>
              <a:gd name="connsiteY527" fmla="*/ 2006049 h 4267200"/>
              <a:gd name="connsiteX528" fmla="*/ 0 w 12192000"/>
              <a:gd name="connsiteY528" fmla="*/ 1982532 h 4267200"/>
              <a:gd name="connsiteX529" fmla="*/ 0 w 12192000"/>
              <a:gd name="connsiteY529" fmla="*/ 1912789 h 4267200"/>
              <a:gd name="connsiteX530" fmla="*/ 97460 w 12192000"/>
              <a:gd name="connsiteY530" fmla="*/ 1953725 h 4267200"/>
              <a:gd name="connsiteX531" fmla="*/ 221272 w 12192000"/>
              <a:gd name="connsiteY531" fmla="*/ 1980766 h 4267200"/>
              <a:gd name="connsiteX532" fmla="*/ 116765 w 12192000"/>
              <a:gd name="connsiteY532" fmla="*/ 1911033 h 4267200"/>
              <a:gd name="connsiteX533" fmla="*/ 16405 w 12192000"/>
              <a:gd name="connsiteY533" fmla="*/ 1803412 h 4267200"/>
              <a:gd name="connsiteX534" fmla="*/ 0 w 12192000"/>
              <a:gd name="connsiteY534" fmla="*/ 1784777 h 4267200"/>
              <a:gd name="connsiteX535" fmla="*/ 0 w 12192000"/>
              <a:gd name="connsiteY535" fmla="*/ 1740082 h 4267200"/>
              <a:gd name="connsiteX536" fmla="*/ 39394 w 12192000"/>
              <a:gd name="connsiteY536" fmla="*/ 1784856 h 4267200"/>
              <a:gd name="connsiteX537" fmla="*/ 135813 w 12192000"/>
              <a:gd name="connsiteY537" fmla="*/ 1888838 h 4267200"/>
              <a:gd name="connsiteX538" fmla="*/ 242575 w 12192000"/>
              <a:gd name="connsiteY538" fmla="*/ 1958841 h 4267200"/>
              <a:gd name="connsiteX539" fmla="*/ 82197 w 12192000"/>
              <a:gd name="connsiteY539" fmla="*/ 1754826 h 4267200"/>
              <a:gd name="connsiteX540" fmla="*/ 0 w 12192000"/>
              <a:gd name="connsiteY540" fmla="*/ 1679650 h 4267200"/>
              <a:gd name="connsiteX541" fmla="*/ 0 w 12192000"/>
              <a:gd name="connsiteY541" fmla="*/ 1602463 h 4267200"/>
              <a:gd name="connsiteX542" fmla="*/ 84689 w 12192000"/>
              <a:gd name="connsiteY542" fmla="*/ 1677442 h 4267200"/>
              <a:gd name="connsiteX543" fmla="*/ 298437 w 12192000"/>
              <a:gd name="connsiteY543" fmla="*/ 1968019 h 4267200"/>
              <a:gd name="connsiteX544" fmla="*/ 227269 w 12192000"/>
              <a:gd name="connsiteY544" fmla="*/ 1114064 h 4267200"/>
              <a:gd name="connsiteX545" fmla="*/ 248003 w 12192000"/>
              <a:gd name="connsiteY545" fmla="*/ 1089613 h 4267200"/>
              <a:gd name="connsiteX546" fmla="*/ 427020 w 12192000"/>
              <a:gd name="connsiteY546" fmla="*/ 1619803 h 4267200"/>
              <a:gd name="connsiteX547" fmla="*/ 340345 w 12192000"/>
              <a:gd name="connsiteY547" fmla="*/ 2027739 h 4267200"/>
              <a:gd name="connsiteX548" fmla="*/ 360865 w 12192000"/>
              <a:gd name="connsiteY548" fmla="*/ 2044827 h 4267200"/>
              <a:gd name="connsiteX549" fmla="*/ 560414 w 12192000"/>
              <a:gd name="connsiteY549" fmla="*/ 2421457 h 4267200"/>
              <a:gd name="connsiteX550" fmla="*/ 1359703 w 12192000"/>
              <a:gd name="connsiteY550" fmla="*/ 2578554 h 4267200"/>
              <a:gd name="connsiteX551" fmla="*/ 1359422 w 12192000"/>
              <a:gd name="connsiteY551" fmla="*/ 2577994 h 4267200"/>
              <a:gd name="connsiteX552" fmla="*/ 828701 w 12192000"/>
              <a:gd name="connsiteY552" fmla="*/ 1839520 h 4267200"/>
              <a:gd name="connsiteX553" fmla="*/ 494427 w 12192000"/>
              <a:gd name="connsiteY553" fmla="*/ 1092333 h 4267200"/>
              <a:gd name="connsiteX554" fmla="*/ 506322 w 12192000"/>
              <a:gd name="connsiteY554" fmla="*/ 1020997 h 4267200"/>
              <a:gd name="connsiteX555" fmla="*/ 4570198 w 12192000"/>
              <a:gd name="connsiteY555" fmla="*/ 978081 h 4267200"/>
              <a:gd name="connsiteX556" fmla="*/ 4523691 w 12192000"/>
              <a:gd name="connsiteY556" fmla="*/ 1127776 h 4267200"/>
              <a:gd name="connsiteX557" fmla="*/ 4509875 w 12192000"/>
              <a:gd name="connsiteY557" fmla="*/ 1167552 h 4267200"/>
              <a:gd name="connsiteX558" fmla="*/ 4478168 w 12192000"/>
              <a:gd name="connsiteY558" fmla="*/ 1260735 h 4267200"/>
              <a:gd name="connsiteX559" fmla="*/ 4409309 w 12192000"/>
              <a:gd name="connsiteY559" fmla="*/ 1666996 h 4267200"/>
              <a:gd name="connsiteX560" fmla="*/ 4370031 w 12192000"/>
              <a:gd name="connsiteY560" fmla="*/ 1955666 h 4267200"/>
              <a:gd name="connsiteX561" fmla="*/ 4570198 w 12192000"/>
              <a:gd name="connsiteY561" fmla="*/ 978081 h 4267200"/>
              <a:gd name="connsiteX562" fmla="*/ 12149131 w 12192000"/>
              <a:gd name="connsiteY562" fmla="*/ 959050 h 4267200"/>
              <a:gd name="connsiteX563" fmla="*/ 12105664 w 12192000"/>
              <a:gd name="connsiteY563" fmla="*/ 1006960 h 4267200"/>
              <a:gd name="connsiteX564" fmla="*/ 11883102 w 12192000"/>
              <a:gd name="connsiteY564" fmla="*/ 1184424 h 4267200"/>
              <a:gd name="connsiteX565" fmla="*/ 11665174 w 12192000"/>
              <a:gd name="connsiteY565" fmla="*/ 1317493 h 4267200"/>
              <a:gd name="connsiteX566" fmla="*/ 11590337 w 12192000"/>
              <a:gd name="connsiteY566" fmla="*/ 1348256 h 4267200"/>
              <a:gd name="connsiteX567" fmla="*/ 11492588 w 12192000"/>
              <a:gd name="connsiteY567" fmla="*/ 1390573 h 4267200"/>
              <a:gd name="connsiteX568" fmla="*/ 11888865 w 12192000"/>
              <a:gd name="connsiteY568" fmla="*/ 1220988 h 4267200"/>
              <a:gd name="connsiteX569" fmla="*/ 12149131 w 12192000"/>
              <a:gd name="connsiteY569" fmla="*/ 959050 h 4267200"/>
              <a:gd name="connsiteX570" fmla="*/ 4557898 w 12192000"/>
              <a:gd name="connsiteY570" fmla="*/ 900011 h 4267200"/>
              <a:gd name="connsiteX571" fmla="*/ 4344840 w 12192000"/>
              <a:gd name="connsiteY571" fmla="*/ 1922038 h 4267200"/>
              <a:gd name="connsiteX572" fmla="*/ 4378710 w 12192000"/>
              <a:gd name="connsiteY572" fmla="*/ 1665516 h 4267200"/>
              <a:gd name="connsiteX573" fmla="*/ 4448798 w 12192000"/>
              <a:gd name="connsiteY573" fmla="*/ 1253024 h 4267200"/>
              <a:gd name="connsiteX574" fmla="*/ 4480315 w 12192000"/>
              <a:gd name="connsiteY574" fmla="*/ 1158454 h 4267200"/>
              <a:gd name="connsiteX575" fmla="*/ 4494133 w 12192000"/>
              <a:gd name="connsiteY575" fmla="*/ 1118676 h 4267200"/>
              <a:gd name="connsiteX576" fmla="*/ 4557898 w 12192000"/>
              <a:gd name="connsiteY576" fmla="*/ 900011 h 4267200"/>
              <a:gd name="connsiteX577" fmla="*/ 5870151 w 12192000"/>
              <a:gd name="connsiteY577" fmla="*/ 898890 h 4267200"/>
              <a:gd name="connsiteX578" fmla="*/ 5861335 w 12192000"/>
              <a:gd name="connsiteY578" fmla="*/ 899177 h 4267200"/>
              <a:gd name="connsiteX579" fmla="*/ 5843702 w 12192000"/>
              <a:gd name="connsiteY579" fmla="*/ 899748 h 4267200"/>
              <a:gd name="connsiteX580" fmla="*/ 5651107 w 12192000"/>
              <a:gd name="connsiteY580" fmla="*/ 920306 h 4267200"/>
              <a:gd name="connsiteX581" fmla="*/ 5459407 w 12192000"/>
              <a:gd name="connsiteY581" fmla="*/ 940975 h 4267200"/>
              <a:gd name="connsiteX582" fmla="*/ 5374846 w 12192000"/>
              <a:gd name="connsiteY582" fmla="*/ 941988 h 4267200"/>
              <a:gd name="connsiteX583" fmla="*/ 5256105 w 12192000"/>
              <a:gd name="connsiteY583" fmla="*/ 945632 h 4267200"/>
              <a:gd name="connsiteX584" fmla="*/ 5107071 w 12192000"/>
              <a:gd name="connsiteY584" fmla="*/ 969720 h 4267200"/>
              <a:gd name="connsiteX585" fmla="*/ 4998681 w 12192000"/>
              <a:gd name="connsiteY585" fmla="*/ 988771 h 4267200"/>
              <a:gd name="connsiteX586" fmla="*/ 5870151 w 12192000"/>
              <a:gd name="connsiteY586" fmla="*/ 898890 h 4267200"/>
              <a:gd name="connsiteX587" fmla="*/ 12190084 w 12192000"/>
              <a:gd name="connsiteY587" fmla="*/ 854709 h 4267200"/>
              <a:gd name="connsiteX588" fmla="*/ 12162947 w 12192000"/>
              <a:gd name="connsiteY588" fmla="*/ 879275 h 4267200"/>
              <a:gd name="connsiteX589" fmla="*/ 11721478 w 12192000"/>
              <a:gd name="connsiteY589" fmla="*/ 1216434 h 4267200"/>
              <a:gd name="connsiteX590" fmla="*/ 11680712 w 12192000"/>
              <a:gd name="connsiteY590" fmla="*/ 1239730 h 4267200"/>
              <a:gd name="connsiteX591" fmla="*/ 11505347 w 12192000"/>
              <a:gd name="connsiteY591" fmla="*/ 1352837 h 4267200"/>
              <a:gd name="connsiteX592" fmla="*/ 11580962 w 12192000"/>
              <a:gd name="connsiteY592" fmla="*/ 1321759 h 4267200"/>
              <a:gd name="connsiteX593" fmla="*/ 11654234 w 12192000"/>
              <a:gd name="connsiteY593" fmla="*/ 1291618 h 4267200"/>
              <a:gd name="connsiteX594" fmla="*/ 11867274 w 12192000"/>
              <a:gd name="connsiteY594" fmla="*/ 1160983 h 4267200"/>
              <a:gd name="connsiteX595" fmla="*/ 12086035 w 12192000"/>
              <a:gd name="connsiteY595" fmla="*/ 986418 h 4267200"/>
              <a:gd name="connsiteX596" fmla="*/ 12190084 w 12192000"/>
              <a:gd name="connsiteY596" fmla="*/ 854709 h 4267200"/>
              <a:gd name="connsiteX597" fmla="*/ 5504425 w 12192000"/>
              <a:gd name="connsiteY597" fmla="*/ 848067 h 4267200"/>
              <a:gd name="connsiteX598" fmla="*/ 4968849 w 12192000"/>
              <a:gd name="connsiteY598" fmla="*/ 962318 h 4267200"/>
              <a:gd name="connsiteX599" fmla="*/ 5104039 w 12192000"/>
              <a:gd name="connsiteY599" fmla="*/ 940634 h 4267200"/>
              <a:gd name="connsiteX600" fmla="*/ 5256311 w 12192000"/>
              <a:gd name="connsiteY600" fmla="*/ 916490 h 4267200"/>
              <a:gd name="connsiteX601" fmla="*/ 5377381 w 12192000"/>
              <a:gd name="connsiteY601" fmla="*/ 912671 h 4267200"/>
              <a:gd name="connsiteX602" fmla="*/ 5460148 w 12192000"/>
              <a:gd name="connsiteY602" fmla="*/ 911442 h 4267200"/>
              <a:gd name="connsiteX603" fmla="*/ 5648971 w 12192000"/>
              <a:gd name="connsiteY603" fmla="*/ 891331 h 4267200"/>
              <a:gd name="connsiteX604" fmla="*/ 5844807 w 12192000"/>
              <a:gd name="connsiteY604" fmla="*/ 870718 h 4267200"/>
              <a:gd name="connsiteX605" fmla="*/ 5862975 w 12192000"/>
              <a:gd name="connsiteY605" fmla="*/ 869756 h 4267200"/>
              <a:gd name="connsiteX606" fmla="*/ 5920887 w 12192000"/>
              <a:gd name="connsiteY606" fmla="*/ 865929 h 4267200"/>
              <a:gd name="connsiteX607" fmla="*/ 5504425 w 12192000"/>
              <a:gd name="connsiteY607" fmla="*/ 848067 h 4267200"/>
              <a:gd name="connsiteX608" fmla="*/ 8924104 w 12192000"/>
              <a:gd name="connsiteY608" fmla="*/ 777000 h 4267200"/>
              <a:gd name="connsiteX609" fmla="*/ 8921999 w 12192000"/>
              <a:gd name="connsiteY609" fmla="*/ 794136 h 4267200"/>
              <a:gd name="connsiteX610" fmla="*/ 8916066 w 12192000"/>
              <a:gd name="connsiteY610" fmla="*/ 843129 h 4267200"/>
              <a:gd name="connsiteX611" fmla="*/ 8909852 w 12192000"/>
              <a:gd name="connsiteY611" fmla="*/ 1005313 h 4267200"/>
              <a:gd name="connsiteX612" fmla="*/ 8936982 w 12192000"/>
              <a:gd name="connsiteY612" fmla="*/ 1614896 h 4267200"/>
              <a:gd name="connsiteX613" fmla="*/ 8939706 w 12192000"/>
              <a:gd name="connsiteY613" fmla="*/ 1632791 h 4267200"/>
              <a:gd name="connsiteX614" fmla="*/ 8946691 w 12192000"/>
              <a:gd name="connsiteY614" fmla="*/ 1680170 h 4267200"/>
              <a:gd name="connsiteX615" fmla="*/ 8947643 w 12192000"/>
              <a:gd name="connsiteY615" fmla="*/ 1649028 h 4267200"/>
              <a:gd name="connsiteX616" fmla="*/ 8931687 w 12192000"/>
              <a:gd name="connsiteY616" fmla="*/ 871628 h 4267200"/>
              <a:gd name="connsiteX617" fmla="*/ 8929804 w 12192000"/>
              <a:gd name="connsiteY617" fmla="*/ 850229 h 4267200"/>
              <a:gd name="connsiteX618" fmla="*/ 8924104 w 12192000"/>
              <a:gd name="connsiteY618" fmla="*/ 777000 h 4267200"/>
              <a:gd name="connsiteX619" fmla="*/ 8951219 w 12192000"/>
              <a:gd name="connsiteY619" fmla="*/ 764662 h 4267200"/>
              <a:gd name="connsiteX620" fmla="*/ 8957270 w 12192000"/>
              <a:gd name="connsiteY620" fmla="*/ 847698 h 4267200"/>
              <a:gd name="connsiteX621" fmla="*/ 8959153 w 12192000"/>
              <a:gd name="connsiteY621" fmla="*/ 869097 h 4267200"/>
              <a:gd name="connsiteX622" fmla="*/ 8976081 w 12192000"/>
              <a:gd name="connsiteY622" fmla="*/ 1619865 h 4267200"/>
              <a:gd name="connsiteX623" fmla="*/ 8951219 w 12192000"/>
              <a:gd name="connsiteY623" fmla="*/ 764662 h 4267200"/>
              <a:gd name="connsiteX624" fmla="*/ 8898081 w 12192000"/>
              <a:gd name="connsiteY624" fmla="*/ 630137 h 4267200"/>
              <a:gd name="connsiteX625" fmla="*/ 8910095 w 12192000"/>
              <a:gd name="connsiteY625" fmla="*/ 1626691 h 4267200"/>
              <a:gd name="connsiteX626" fmla="*/ 8908822 w 12192000"/>
              <a:gd name="connsiteY626" fmla="*/ 1619067 h 4267200"/>
              <a:gd name="connsiteX627" fmla="*/ 8881669 w 12192000"/>
              <a:gd name="connsiteY627" fmla="*/ 1004967 h 4267200"/>
              <a:gd name="connsiteX628" fmla="*/ 8888265 w 12192000"/>
              <a:gd name="connsiteY628" fmla="*/ 840369 h 4267200"/>
              <a:gd name="connsiteX629" fmla="*/ 8894429 w 12192000"/>
              <a:gd name="connsiteY629" fmla="*/ 790831 h 4267200"/>
              <a:gd name="connsiteX630" fmla="*/ 8898081 w 12192000"/>
              <a:gd name="connsiteY630" fmla="*/ 630137 h 4267200"/>
              <a:gd name="connsiteX631" fmla="*/ 11491396 w 12192000"/>
              <a:gd name="connsiteY631" fmla="*/ 623931 h 4267200"/>
              <a:gd name="connsiteX632" fmla="*/ 11413329 w 12192000"/>
              <a:gd name="connsiteY632" fmla="*/ 662344 h 4267200"/>
              <a:gd name="connsiteX633" fmla="*/ 10966547 w 12192000"/>
              <a:gd name="connsiteY633" fmla="*/ 818916 h 4267200"/>
              <a:gd name="connsiteX634" fmla="*/ 10498883 w 12192000"/>
              <a:gd name="connsiteY634" fmla="*/ 1111507 h 4267200"/>
              <a:gd name="connsiteX635" fmla="*/ 10671292 w 12192000"/>
              <a:gd name="connsiteY635" fmla="*/ 1035777 h 4267200"/>
              <a:gd name="connsiteX636" fmla="*/ 10685894 w 12192000"/>
              <a:gd name="connsiteY636" fmla="*/ 1027151 h 4267200"/>
              <a:gd name="connsiteX637" fmla="*/ 11104337 w 12192000"/>
              <a:gd name="connsiteY637" fmla="*/ 817377 h 4267200"/>
              <a:gd name="connsiteX638" fmla="*/ 11491396 w 12192000"/>
              <a:gd name="connsiteY638" fmla="*/ 623931 h 4267200"/>
              <a:gd name="connsiteX639" fmla="*/ 10779304 w 12192000"/>
              <a:gd name="connsiteY639" fmla="*/ 584486 h 4267200"/>
              <a:gd name="connsiteX640" fmla="*/ 10658378 w 12192000"/>
              <a:gd name="connsiteY640" fmla="*/ 772788 h 4267200"/>
              <a:gd name="connsiteX641" fmla="*/ 10475581 w 12192000"/>
              <a:gd name="connsiteY641" fmla="*/ 1070739 h 4267200"/>
              <a:gd name="connsiteX642" fmla="*/ 10735178 w 12192000"/>
              <a:gd name="connsiteY642" fmla="*/ 693281 h 4267200"/>
              <a:gd name="connsiteX643" fmla="*/ 10132488 w 12192000"/>
              <a:gd name="connsiteY643" fmla="*/ 518596 h 4267200"/>
              <a:gd name="connsiteX644" fmla="*/ 9879465 w 12192000"/>
              <a:gd name="connsiteY644" fmla="*/ 567273 h 4267200"/>
              <a:gd name="connsiteX645" fmla="*/ 9364243 w 12192000"/>
              <a:gd name="connsiteY645" fmla="*/ 809468 h 4267200"/>
              <a:gd name="connsiteX646" fmla="*/ 9366655 w 12192000"/>
              <a:gd name="connsiteY646" fmla="*/ 809848 h 4267200"/>
              <a:gd name="connsiteX647" fmla="*/ 9914233 w 12192000"/>
              <a:gd name="connsiteY647" fmla="*/ 596159 h 4267200"/>
              <a:gd name="connsiteX648" fmla="*/ 10264524 w 12192000"/>
              <a:gd name="connsiteY648" fmla="*/ 501747 h 4267200"/>
              <a:gd name="connsiteX649" fmla="*/ 9922837 w 12192000"/>
              <a:gd name="connsiteY649" fmla="*/ 622979 h 4267200"/>
              <a:gd name="connsiteX650" fmla="*/ 9416908 w 12192000"/>
              <a:gd name="connsiteY650" fmla="*/ 818889 h 4267200"/>
              <a:gd name="connsiteX651" fmla="*/ 9418234 w 12192000"/>
              <a:gd name="connsiteY651" fmla="*/ 818810 h 4267200"/>
              <a:gd name="connsiteX652" fmla="*/ 10264524 w 12192000"/>
              <a:gd name="connsiteY652" fmla="*/ 501747 h 4267200"/>
              <a:gd name="connsiteX653" fmla="*/ 10802699 w 12192000"/>
              <a:gd name="connsiteY653" fmla="*/ 488163 h 4267200"/>
              <a:gd name="connsiteX654" fmla="*/ 10618739 w 12192000"/>
              <a:gd name="connsiteY654" fmla="*/ 734118 h 4267200"/>
              <a:gd name="connsiteX655" fmla="*/ 10604580 w 12192000"/>
              <a:gd name="connsiteY655" fmla="*/ 753877 h 4267200"/>
              <a:gd name="connsiteX656" fmla="*/ 10529643 w 12192000"/>
              <a:gd name="connsiteY656" fmla="*/ 867004 h 4267200"/>
              <a:gd name="connsiteX657" fmla="*/ 10462194 w 12192000"/>
              <a:gd name="connsiteY657" fmla="*/ 1035452 h 4267200"/>
              <a:gd name="connsiteX658" fmla="*/ 10635117 w 12192000"/>
              <a:gd name="connsiteY658" fmla="*/ 757788 h 4267200"/>
              <a:gd name="connsiteX659" fmla="*/ 10802699 w 12192000"/>
              <a:gd name="connsiteY659" fmla="*/ 488163 h 4267200"/>
              <a:gd name="connsiteX660" fmla="*/ 10359107 w 12192000"/>
              <a:gd name="connsiteY660" fmla="*/ 485136 h 4267200"/>
              <a:gd name="connsiteX661" fmla="*/ 9515108 w 12192000"/>
              <a:gd name="connsiteY661" fmla="*/ 825701 h 4267200"/>
              <a:gd name="connsiteX662" fmla="*/ 10359107 w 12192000"/>
              <a:gd name="connsiteY662" fmla="*/ 485136 h 4267200"/>
              <a:gd name="connsiteX663" fmla="*/ 11886089 w 12192000"/>
              <a:gd name="connsiteY663" fmla="*/ 483936 h 4267200"/>
              <a:gd name="connsiteX664" fmla="*/ 11622890 w 12192000"/>
              <a:gd name="connsiteY664" fmla="*/ 661575 h 4267200"/>
              <a:gd name="connsiteX665" fmla="*/ 11038640 w 12192000"/>
              <a:gd name="connsiteY665" fmla="*/ 996875 h 4267200"/>
              <a:gd name="connsiteX666" fmla="*/ 10561310 w 12192000"/>
              <a:gd name="connsiteY666" fmla="*/ 1145020 h 4267200"/>
              <a:gd name="connsiteX667" fmla="*/ 10675127 w 12192000"/>
              <a:gd name="connsiteY667" fmla="*/ 1163586 h 4267200"/>
              <a:gd name="connsiteX668" fmla="*/ 11120351 w 12192000"/>
              <a:gd name="connsiteY668" fmla="*/ 990907 h 4267200"/>
              <a:gd name="connsiteX669" fmla="*/ 11648506 w 12192000"/>
              <a:gd name="connsiteY669" fmla="*/ 680145 h 4267200"/>
              <a:gd name="connsiteX670" fmla="*/ 11886089 w 12192000"/>
              <a:gd name="connsiteY670" fmla="*/ 483936 h 4267200"/>
              <a:gd name="connsiteX671" fmla="*/ 3607114 w 12192000"/>
              <a:gd name="connsiteY671" fmla="*/ 467441 h 4267200"/>
              <a:gd name="connsiteX672" fmla="*/ 3296242 w 12192000"/>
              <a:gd name="connsiteY672" fmla="*/ 807991 h 4267200"/>
              <a:gd name="connsiteX673" fmla="*/ 3174674 w 12192000"/>
              <a:gd name="connsiteY673" fmla="*/ 919759 h 4267200"/>
              <a:gd name="connsiteX674" fmla="*/ 3042978 w 12192000"/>
              <a:gd name="connsiteY674" fmla="*/ 1054894 h 4267200"/>
              <a:gd name="connsiteX675" fmla="*/ 2968914 w 12192000"/>
              <a:gd name="connsiteY675" fmla="*/ 1133756 h 4267200"/>
              <a:gd name="connsiteX676" fmla="*/ 3103823 w 12192000"/>
              <a:gd name="connsiteY676" fmla="*/ 1026814 h 4267200"/>
              <a:gd name="connsiteX677" fmla="*/ 3607114 w 12192000"/>
              <a:gd name="connsiteY677" fmla="*/ 467441 h 4267200"/>
              <a:gd name="connsiteX678" fmla="*/ 10784544 w 12192000"/>
              <a:gd name="connsiteY678" fmla="*/ 465669 h 4267200"/>
              <a:gd name="connsiteX679" fmla="*/ 10426419 w 12192000"/>
              <a:gd name="connsiteY679" fmla="*/ 1062158 h 4267200"/>
              <a:gd name="connsiteX680" fmla="*/ 10471732 w 12192000"/>
              <a:gd name="connsiteY680" fmla="*/ 921679 h 4267200"/>
              <a:gd name="connsiteX681" fmla="*/ 10504824 w 12192000"/>
              <a:gd name="connsiteY681" fmla="*/ 852631 h 4267200"/>
              <a:gd name="connsiteX682" fmla="*/ 10582237 w 12192000"/>
              <a:gd name="connsiteY682" fmla="*/ 736692 h 4267200"/>
              <a:gd name="connsiteX683" fmla="*/ 10596401 w 12192000"/>
              <a:gd name="connsiteY683" fmla="*/ 716935 h 4267200"/>
              <a:gd name="connsiteX684" fmla="*/ 10784544 w 12192000"/>
              <a:gd name="connsiteY684" fmla="*/ 465669 h 4267200"/>
              <a:gd name="connsiteX685" fmla="*/ 11916494 w 12192000"/>
              <a:gd name="connsiteY685" fmla="*/ 422768 h 4267200"/>
              <a:gd name="connsiteX686" fmla="*/ 11703185 w 12192000"/>
              <a:gd name="connsiteY686" fmla="*/ 528178 h 4267200"/>
              <a:gd name="connsiteX687" fmla="*/ 11680755 w 12192000"/>
              <a:gd name="connsiteY687" fmla="*/ 543149 h 4267200"/>
              <a:gd name="connsiteX688" fmla="*/ 11116818 w 12192000"/>
              <a:gd name="connsiteY688" fmla="*/ 842623 h 4267200"/>
              <a:gd name="connsiteX689" fmla="*/ 10700164 w 12192000"/>
              <a:gd name="connsiteY689" fmla="*/ 1051220 h 4267200"/>
              <a:gd name="connsiteX690" fmla="*/ 10685570 w 12192000"/>
              <a:gd name="connsiteY690" fmla="*/ 1059849 h 4267200"/>
              <a:gd name="connsiteX691" fmla="*/ 10584288 w 12192000"/>
              <a:gd name="connsiteY691" fmla="*/ 1113543 h 4267200"/>
              <a:gd name="connsiteX692" fmla="*/ 11026698 w 12192000"/>
              <a:gd name="connsiteY692" fmla="*/ 971858 h 4267200"/>
              <a:gd name="connsiteX693" fmla="*/ 11607604 w 12192000"/>
              <a:gd name="connsiteY693" fmla="*/ 638368 h 4267200"/>
              <a:gd name="connsiteX694" fmla="*/ 11919452 w 12192000"/>
              <a:gd name="connsiteY694" fmla="*/ 423380 h 4267200"/>
              <a:gd name="connsiteX695" fmla="*/ 11916494 w 12192000"/>
              <a:gd name="connsiteY695" fmla="*/ 422768 h 4267200"/>
              <a:gd name="connsiteX696" fmla="*/ 8148168 w 12192000"/>
              <a:gd name="connsiteY696" fmla="*/ 416949 h 4267200"/>
              <a:gd name="connsiteX697" fmla="*/ 7862052 w 12192000"/>
              <a:gd name="connsiteY697" fmla="*/ 694330 h 4267200"/>
              <a:gd name="connsiteX698" fmla="*/ 7808002 w 12192000"/>
              <a:gd name="connsiteY698" fmla="*/ 759654 h 4267200"/>
              <a:gd name="connsiteX699" fmla="*/ 8295299 w 12192000"/>
              <a:gd name="connsiteY699" fmla="*/ 416143 h 4267200"/>
              <a:gd name="connsiteX700" fmla="*/ 8309124 w 12192000"/>
              <a:gd name="connsiteY700" fmla="*/ 534021 h 4267200"/>
              <a:gd name="connsiteX701" fmla="*/ 8293154 w 12192000"/>
              <a:gd name="connsiteY701" fmla="*/ 672115 h 4267200"/>
              <a:gd name="connsiteX702" fmla="*/ 8279099 w 12192000"/>
              <a:gd name="connsiteY702" fmla="*/ 769176 h 4267200"/>
              <a:gd name="connsiteX703" fmla="*/ 8309186 w 12192000"/>
              <a:gd name="connsiteY703" fmla="*/ 1060039 h 4267200"/>
              <a:gd name="connsiteX704" fmla="*/ 8410512 w 12192000"/>
              <a:gd name="connsiteY704" fmla="*/ 1511108 h 4267200"/>
              <a:gd name="connsiteX705" fmla="*/ 8351657 w 12192000"/>
              <a:gd name="connsiteY705" fmla="*/ 521768 h 4267200"/>
              <a:gd name="connsiteX706" fmla="*/ 8295299 w 12192000"/>
              <a:gd name="connsiteY706" fmla="*/ 416143 h 4267200"/>
              <a:gd name="connsiteX707" fmla="*/ 8266483 w 12192000"/>
              <a:gd name="connsiteY707" fmla="*/ 414244 h 4267200"/>
              <a:gd name="connsiteX708" fmla="*/ 8343425 w 12192000"/>
              <a:gd name="connsiteY708" fmla="*/ 1357811 h 4267200"/>
              <a:gd name="connsiteX709" fmla="*/ 8282114 w 12192000"/>
              <a:gd name="connsiteY709" fmla="*/ 1064671 h 4267200"/>
              <a:gd name="connsiteX710" fmla="*/ 8251298 w 12192000"/>
              <a:gd name="connsiteY710" fmla="*/ 766414 h 4267200"/>
              <a:gd name="connsiteX711" fmla="*/ 8265729 w 12192000"/>
              <a:gd name="connsiteY711" fmla="*/ 666939 h 4267200"/>
              <a:gd name="connsiteX712" fmla="*/ 8281494 w 12192000"/>
              <a:gd name="connsiteY712" fmla="*/ 533909 h 4267200"/>
              <a:gd name="connsiteX713" fmla="*/ 8266483 w 12192000"/>
              <a:gd name="connsiteY713" fmla="*/ 414244 h 4267200"/>
              <a:gd name="connsiteX714" fmla="*/ 8140802 w 12192000"/>
              <a:gd name="connsiteY714" fmla="*/ 388720 h 4267200"/>
              <a:gd name="connsiteX715" fmla="*/ 7860379 w 12192000"/>
              <a:gd name="connsiteY715" fmla="*/ 596411 h 4267200"/>
              <a:gd name="connsiteX716" fmla="*/ 7737688 w 12192000"/>
              <a:gd name="connsiteY716" fmla="*/ 790400 h 4267200"/>
              <a:gd name="connsiteX717" fmla="*/ 7726885 w 12192000"/>
              <a:gd name="connsiteY717" fmla="*/ 812869 h 4267200"/>
              <a:gd name="connsiteX718" fmla="*/ 7840490 w 12192000"/>
              <a:gd name="connsiteY718" fmla="*/ 676832 h 4267200"/>
              <a:gd name="connsiteX719" fmla="*/ 8140802 w 12192000"/>
              <a:gd name="connsiteY719" fmla="*/ 388720 h 4267200"/>
              <a:gd name="connsiteX720" fmla="*/ 3744487 w 12192000"/>
              <a:gd name="connsiteY720" fmla="*/ 383136 h 4267200"/>
              <a:gd name="connsiteX721" fmla="*/ 3970213 w 12192000"/>
              <a:gd name="connsiteY721" fmla="*/ 995559 h 4267200"/>
              <a:gd name="connsiteX722" fmla="*/ 3744487 w 12192000"/>
              <a:gd name="connsiteY722" fmla="*/ 383136 h 4267200"/>
              <a:gd name="connsiteX723" fmla="*/ 3624562 w 12192000"/>
              <a:gd name="connsiteY723" fmla="*/ 367041 h 4267200"/>
              <a:gd name="connsiteX724" fmla="*/ 3489712 w 12192000"/>
              <a:gd name="connsiteY724" fmla="*/ 485386 h 4267200"/>
              <a:gd name="connsiteX725" fmla="*/ 3182994 w 12192000"/>
              <a:gd name="connsiteY725" fmla="*/ 828265 h 4267200"/>
              <a:gd name="connsiteX726" fmla="*/ 2892114 w 12192000"/>
              <a:gd name="connsiteY726" fmla="*/ 1172635 h 4267200"/>
              <a:gd name="connsiteX727" fmla="*/ 3021459 w 12192000"/>
              <a:gd name="connsiteY727" fmla="*/ 1035385 h 4267200"/>
              <a:gd name="connsiteX728" fmla="*/ 3153873 w 12192000"/>
              <a:gd name="connsiteY728" fmla="*/ 898971 h 4267200"/>
              <a:gd name="connsiteX729" fmla="*/ 3276511 w 12192000"/>
              <a:gd name="connsiteY729" fmla="*/ 786423 h 4267200"/>
              <a:gd name="connsiteX730" fmla="*/ 3584154 w 12192000"/>
              <a:gd name="connsiteY730" fmla="*/ 448218 h 4267200"/>
              <a:gd name="connsiteX731" fmla="*/ 3624562 w 12192000"/>
              <a:gd name="connsiteY731" fmla="*/ 367041 h 4267200"/>
              <a:gd name="connsiteX732" fmla="*/ 3766672 w 12192000"/>
              <a:gd name="connsiteY732" fmla="*/ 359429 h 4267200"/>
              <a:gd name="connsiteX733" fmla="*/ 3996338 w 12192000"/>
              <a:gd name="connsiteY733" fmla="*/ 968237 h 4267200"/>
              <a:gd name="connsiteX734" fmla="*/ 3766672 w 12192000"/>
              <a:gd name="connsiteY734" fmla="*/ 359429 h 4267200"/>
              <a:gd name="connsiteX735" fmla="*/ 5805386 w 12192000"/>
              <a:gd name="connsiteY735" fmla="*/ 239240 h 4267200"/>
              <a:gd name="connsiteX736" fmla="*/ 5736947 w 12192000"/>
              <a:gd name="connsiteY736" fmla="*/ 261367 h 4267200"/>
              <a:gd name="connsiteX737" fmla="*/ 5427012 w 12192000"/>
              <a:gd name="connsiteY737" fmla="*/ 311272 h 4267200"/>
              <a:gd name="connsiteX738" fmla="*/ 5147818 w 12192000"/>
              <a:gd name="connsiteY738" fmla="*/ 322112 h 4267200"/>
              <a:gd name="connsiteX739" fmla="*/ 5060854 w 12192000"/>
              <a:gd name="connsiteY739" fmla="*/ 311882 h 4267200"/>
              <a:gd name="connsiteX740" fmla="*/ 4945989 w 12192000"/>
              <a:gd name="connsiteY740" fmla="*/ 300516 h 4267200"/>
              <a:gd name="connsiteX741" fmla="*/ 5410479 w 12192000"/>
              <a:gd name="connsiteY741" fmla="*/ 348434 h 4267200"/>
              <a:gd name="connsiteX742" fmla="*/ 5805386 w 12192000"/>
              <a:gd name="connsiteY742" fmla="*/ 239240 h 4267200"/>
              <a:gd name="connsiteX743" fmla="*/ 5905192 w 12192000"/>
              <a:gd name="connsiteY743" fmla="*/ 163079 h 4267200"/>
              <a:gd name="connsiteX744" fmla="*/ 5865655 w 12192000"/>
              <a:gd name="connsiteY744" fmla="*/ 171901 h 4267200"/>
              <a:gd name="connsiteX745" fmla="*/ 5259740 w 12192000"/>
              <a:gd name="connsiteY745" fmla="*/ 257013 h 4267200"/>
              <a:gd name="connsiteX746" fmla="*/ 5208466 w 12192000"/>
              <a:gd name="connsiteY746" fmla="*/ 257550 h 4267200"/>
              <a:gd name="connsiteX747" fmla="*/ 4980204 w 12192000"/>
              <a:gd name="connsiteY747" fmla="*/ 271903 h 4267200"/>
              <a:gd name="connsiteX748" fmla="*/ 5068068 w 12192000"/>
              <a:gd name="connsiteY748" fmla="*/ 282244 h 4267200"/>
              <a:gd name="connsiteX749" fmla="*/ 5153231 w 12192000"/>
              <a:gd name="connsiteY749" fmla="*/ 292240 h 4267200"/>
              <a:gd name="connsiteX750" fmla="*/ 5426491 w 12192000"/>
              <a:gd name="connsiteY750" fmla="*/ 281128 h 4267200"/>
              <a:gd name="connsiteX751" fmla="*/ 5731212 w 12192000"/>
              <a:gd name="connsiteY751" fmla="*/ 231951 h 4267200"/>
              <a:gd name="connsiteX752" fmla="*/ 5905192 w 12192000"/>
              <a:gd name="connsiteY752" fmla="*/ 163079 h 4267200"/>
              <a:gd name="connsiteX753" fmla="*/ 5944437 w 12192000"/>
              <a:gd name="connsiteY753" fmla="*/ 113829 h 4267200"/>
              <a:gd name="connsiteX754" fmla="*/ 5825032 w 12192000"/>
              <a:gd name="connsiteY754" fmla="*/ 146405 h 4267200"/>
              <a:gd name="connsiteX755" fmla="*/ 4955599 w 12192000"/>
              <a:gd name="connsiteY755" fmla="*/ 247008 h 4267200"/>
              <a:gd name="connsiteX756" fmla="*/ 5210104 w 12192000"/>
              <a:gd name="connsiteY756" fmla="*/ 228123 h 4267200"/>
              <a:gd name="connsiteX757" fmla="*/ 5261015 w 12192000"/>
              <a:gd name="connsiteY757" fmla="*/ 227087 h 4267200"/>
              <a:gd name="connsiteX758" fmla="*/ 5861181 w 12192000"/>
              <a:gd name="connsiteY758" fmla="*/ 143093 h 4267200"/>
              <a:gd name="connsiteX759" fmla="*/ 5961252 w 12192000"/>
              <a:gd name="connsiteY759" fmla="*/ 114820 h 4267200"/>
              <a:gd name="connsiteX760" fmla="*/ 5944437 w 12192000"/>
              <a:gd name="connsiteY760" fmla="*/ 113829 h 4267200"/>
              <a:gd name="connsiteX761" fmla="*/ 9095810 w 12192000"/>
              <a:gd name="connsiteY761" fmla="*/ 0 h 4267200"/>
              <a:gd name="connsiteX762" fmla="*/ 9215999 w 12192000"/>
              <a:gd name="connsiteY762" fmla="*/ 0 h 4267200"/>
              <a:gd name="connsiteX763" fmla="*/ 9250991 w 12192000"/>
              <a:gd name="connsiteY763" fmla="*/ 17650 h 4267200"/>
              <a:gd name="connsiteX764" fmla="*/ 9551793 w 12192000"/>
              <a:gd name="connsiteY764" fmla="*/ 69947 h 4267200"/>
              <a:gd name="connsiteX765" fmla="*/ 10211701 w 12192000"/>
              <a:gd name="connsiteY765" fmla="*/ 15192 h 4267200"/>
              <a:gd name="connsiteX766" fmla="*/ 9665014 w 12192000"/>
              <a:gd name="connsiteY766" fmla="*/ 41266 h 4267200"/>
              <a:gd name="connsiteX767" fmla="*/ 9382567 w 12192000"/>
              <a:gd name="connsiteY767" fmla="*/ 18583 h 4267200"/>
              <a:gd name="connsiteX768" fmla="*/ 9283159 w 12192000"/>
              <a:gd name="connsiteY768" fmla="*/ 0 h 4267200"/>
              <a:gd name="connsiteX769" fmla="*/ 9469266 w 12192000"/>
              <a:gd name="connsiteY769" fmla="*/ 0 h 4267200"/>
              <a:gd name="connsiteX770" fmla="*/ 9504117 w 12192000"/>
              <a:gd name="connsiteY770" fmla="*/ 4274 h 4267200"/>
              <a:gd name="connsiteX771" fmla="*/ 9667223 w 12192000"/>
              <a:gd name="connsiteY771" fmla="*/ 13232 h 4267200"/>
              <a:gd name="connsiteX772" fmla="*/ 9887703 w 12192000"/>
              <a:gd name="connsiteY772" fmla="*/ 12601 h 4267200"/>
              <a:gd name="connsiteX773" fmla="*/ 10088930 w 12192000"/>
              <a:gd name="connsiteY773" fmla="*/ 0 h 4267200"/>
              <a:gd name="connsiteX774" fmla="*/ 10544171 w 12192000"/>
              <a:gd name="connsiteY774" fmla="*/ 0 h 4267200"/>
              <a:gd name="connsiteX775" fmla="*/ 10392396 w 12192000"/>
              <a:gd name="connsiteY775" fmla="*/ 36772 h 4267200"/>
              <a:gd name="connsiteX776" fmla="*/ 9413803 w 12192000"/>
              <a:gd name="connsiteY776" fmla="*/ 131277 h 4267200"/>
              <a:gd name="connsiteX777" fmla="*/ 9174626 w 12192000"/>
              <a:gd name="connsiteY777" fmla="*/ 44983 h 4267200"/>
              <a:gd name="connsiteX778" fmla="*/ 8474998 w 12192000"/>
              <a:gd name="connsiteY778" fmla="*/ 0 h 4267200"/>
              <a:gd name="connsiteX779" fmla="*/ 8573502 w 12192000"/>
              <a:gd name="connsiteY779" fmla="*/ 0 h 4267200"/>
              <a:gd name="connsiteX780" fmla="*/ 8659539 w 12192000"/>
              <a:gd name="connsiteY780" fmla="*/ 117664 h 4267200"/>
              <a:gd name="connsiteX781" fmla="*/ 9248507 w 12192000"/>
              <a:gd name="connsiteY781" fmla="*/ 743734 h 4267200"/>
              <a:gd name="connsiteX782" fmla="*/ 9309457 w 12192000"/>
              <a:gd name="connsiteY782" fmla="*/ 795932 h 4267200"/>
              <a:gd name="connsiteX783" fmla="*/ 9785496 w 12192000"/>
              <a:gd name="connsiteY783" fmla="*/ 530713 h 4267200"/>
              <a:gd name="connsiteX784" fmla="*/ 10482828 w 12192000"/>
              <a:gd name="connsiteY784" fmla="*/ 399738 h 4267200"/>
              <a:gd name="connsiteX785" fmla="*/ 10468382 w 12192000"/>
              <a:gd name="connsiteY785" fmla="*/ 461219 h 4267200"/>
              <a:gd name="connsiteX786" fmla="*/ 9430790 w 12192000"/>
              <a:gd name="connsiteY786" fmla="*/ 895589 h 4267200"/>
              <a:gd name="connsiteX787" fmla="*/ 10019780 w 12192000"/>
              <a:gd name="connsiteY787" fmla="*/ 1298815 h 4267200"/>
              <a:gd name="connsiteX788" fmla="*/ 10372218 w 12192000"/>
              <a:gd name="connsiteY788" fmla="*/ 1146081 h 4267200"/>
              <a:gd name="connsiteX789" fmla="*/ 10896429 w 12192000"/>
              <a:gd name="connsiteY789" fmla="*/ 310883 h 4267200"/>
              <a:gd name="connsiteX790" fmla="*/ 10919735 w 12192000"/>
              <a:gd name="connsiteY790" fmla="*/ 318176 h 4267200"/>
              <a:gd name="connsiteX791" fmla="*/ 10637064 w 12192000"/>
              <a:gd name="connsiteY791" fmla="*/ 935661 h 4267200"/>
              <a:gd name="connsiteX792" fmla="*/ 10516995 w 12192000"/>
              <a:gd name="connsiteY792" fmla="*/ 1070245 h 4267200"/>
              <a:gd name="connsiteX793" fmla="*/ 10868835 w 12192000"/>
              <a:gd name="connsiteY793" fmla="*/ 815534 h 4267200"/>
              <a:gd name="connsiteX794" fmla="*/ 11704547 w 12192000"/>
              <a:gd name="connsiteY794" fmla="*/ 465665 h 4267200"/>
              <a:gd name="connsiteX795" fmla="*/ 12033562 w 12192000"/>
              <a:gd name="connsiteY795" fmla="*/ 350012 h 4267200"/>
              <a:gd name="connsiteX796" fmla="*/ 12025537 w 12192000"/>
              <a:gd name="connsiteY796" fmla="*/ 382666 h 4267200"/>
              <a:gd name="connsiteX797" fmla="*/ 11088649 w 12192000"/>
              <a:gd name="connsiteY797" fmla="*/ 1056676 h 4267200"/>
              <a:gd name="connsiteX798" fmla="*/ 10561600 w 12192000"/>
              <a:gd name="connsiteY798" fmla="*/ 1229477 h 4267200"/>
              <a:gd name="connsiteX799" fmla="*/ 10280797 w 12192000"/>
              <a:gd name="connsiteY799" fmla="*/ 1263181 h 4267200"/>
              <a:gd name="connsiteX800" fmla="*/ 10083376 w 12192000"/>
              <a:gd name="connsiteY800" fmla="*/ 1334114 h 4267200"/>
              <a:gd name="connsiteX801" fmla="*/ 10832582 w 12192000"/>
              <a:gd name="connsiteY801" fmla="*/ 1687356 h 4267200"/>
              <a:gd name="connsiteX802" fmla="*/ 10839263 w 12192000"/>
              <a:gd name="connsiteY802" fmla="*/ 1683743 h 4267200"/>
              <a:gd name="connsiteX803" fmla="*/ 11350910 w 12192000"/>
              <a:gd name="connsiteY803" fmla="*/ 1443899 h 4267200"/>
              <a:gd name="connsiteX804" fmla="*/ 11360346 w 12192000"/>
              <a:gd name="connsiteY804" fmla="*/ 1429225 h 4267200"/>
              <a:gd name="connsiteX805" fmla="*/ 12167580 w 12192000"/>
              <a:gd name="connsiteY805" fmla="*/ 789523 h 4267200"/>
              <a:gd name="connsiteX806" fmla="*/ 12192000 w 12192000"/>
              <a:gd name="connsiteY806" fmla="*/ 769876 h 4267200"/>
              <a:gd name="connsiteX807" fmla="*/ 12192000 w 12192000"/>
              <a:gd name="connsiteY807" fmla="*/ 802845 h 4267200"/>
              <a:gd name="connsiteX808" fmla="*/ 12173558 w 12192000"/>
              <a:gd name="connsiteY808" fmla="*/ 821317 h 4267200"/>
              <a:gd name="connsiteX809" fmla="*/ 12117398 w 12192000"/>
              <a:gd name="connsiteY809" fmla="*/ 877374 h 4267200"/>
              <a:gd name="connsiteX810" fmla="*/ 11472926 w 12192000"/>
              <a:gd name="connsiteY810" fmla="*/ 1344259 h 4267200"/>
              <a:gd name="connsiteX811" fmla="*/ 11666978 w 12192000"/>
              <a:gd name="connsiteY811" fmla="*/ 1215889 h 4267200"/>
              <a:gd name="connsiteX812" fmla="*/ 11707200 w 12192000"/>
              <a:gd name="connsiteY812" fmla="*/ 1192361 h 4267200"/>
              <a:gd name="connsiteX813" fmla="*/ 12144637 w 12192000"/>
              <a:gd name="connsiteY813" fmla="*/ 858646 h 4267200"/>
              <a:gd name="connsiteX814" fmla="*/ 12192000 w 12192000"/>
              <a:gd name="connsiteY814" fmla="*/ 810414 h 4267200"/>
              <a:gd name="connsiteX815" fmla="*/ 12192000 w 12192000"/>
              <a:gd name="connsiteY815" fmla="*/ 916439 h 4267200"/>
              <a:gd name="connsiteX816" fmla="*/ 12150630 w 12192000"/>
              <a:gd name="connsiteY816" fmla="*/ 982925 h 4267200"/>
              <a:gd name="connsiteX817" fmla="*/ 11389484 w 12192000"/>
              <a:gd name="connsiteY817" fmla="*/ 1469889 h 4267200"/>
              <a:gd name="connsiteX818" fmla="*/ 10923736 w 12192000"/>
              <a:gd name="connsiteY818" fmla="*/ 1721439 h 4267200"/>
              <a:gd name="connsiteX819" fmla="*/ 11091913 w 12192000"/>
              <a:gd name="connsiteY819" fmla="*/ 1780406 h 4267200"/>
              <a:gd name="connsiteX820" fmla="*/ 11771238 w 12192000"/>
              <a:gd name="connsiteY820" fmla="*/ 1944400 h 4267200"/>
              <a:gd name="connsiteX821" fmla="*/ 11783166 w 12192000"/>
              <a:gd name="connsiteY821" fmla="*/ 1931422 h 4267200"/>
              <a:gd name="connsiteX822" fmla="*/ 12131988 w 12192000"/>
              <a:gd name="connsiteY822" fmla="*/ 1574357 h 4267200"/>
              <a:gd name="connsiteX823" fmla="*/ 12192000 w 12192000"/>
              <a:gd name="connsiteY823" fmla="*/ 1537429 h 4267200"/>
              <a:gd name="connsiteX824" fmla="*/ 12192000 w 12192000"/>
              <a:gd name="connsiteY824" fmla="*/ 1589108 h 4267200"/>
              <a:gd name="connsiteX825" fmla="*/ 12112105 w 12192000"/>
              <a:gd name="connsiteY825" fmla="*/ 1640352 h 4267200"/>
              <a:gd name="connsiteX826" fmla="*/ 11849203 w 12192000"/>
              <a:gd name="connsiteY826" fmla="*/ 1900149 h 4267200"/>
              <a:gd name="connsiteX827" fmla="*/ 11946326 w 12192000"/>
              <a:gd name="connsiteY827" fmla="*/ 1822808 h 4267200"/>
              <a:gd name="connsiteX828" fmla="*/ 12055863 w 12192000"/>
              <a:gd name="connsiteY828" fmla="*/ 1735914 h 4267200"/>
              <a:gd name="connsiteX829" fmla="*/ 12150816 w 12192000"/>
              <a:gd name="connsiteY829" fmla="*/ 1678902 h 4267200"/>
              <a:gd name="connsiteX830" fmla="*/ 12192000 w 12192000"/>
              <a:gd name="connsiteY830" fmla="*/ 1655121 h 4267200"/>
              <a:gd name="connsiteX831" fmla="*/ 12192000 w 12192000"/>
              <a:gd name="connsiteY831" fmla="*/ 1686869 h 4267200"/>
              <a:gd name="connsiteX832" fmla="*/ 12163772 w 12192000"/>
              <a:gd name="connsiteY832" fmla="*/ 1703058 h 4267200"/>
              <a:gd name="connsiteX833" fmla="*/ 12070597 w 12192000"/>
              <a:gd name="connsiteY833" fmla="*/ 1758893 h 4267200"/>
              <a:gd name="connsiteX834" fmla="*/ 11963621 w 12192000"/>
              <a:gd name="connsiteY834" fmla="*/ 1844299 h 4267200"/>
              <a:gd name="connsiteX835" fmla="*/ 11886604 w 12192000"/>
              <a:gd name="connsiteY835" fmla="*/ 1907617 h 4267200"/>
              <a:gd name="connsiteX836" fmla="*/ 12153575 w 12192000"/>
              <a:gd name="connsiteY836" fmla="*/ 1786372 h 4267200"/>
              <a:gd name="connsiteX837" fmla="*/ 12192000 w 12192000"/>
              <a:gd name="connsiteY837" fmla="*/ 1759693 h 4267200"/>
              <a:gd name="connsiteX838" fmla="*/ 12192000 w 12192000"/>
              <a:gd name="connsiteY838" fmla="*/ 1809459 h 4267200"/>
              <a:gd name="connsiteX839" fmla="*/ 12121362 w 12192000"/>
              <a:gd name="connsiteY839" fmla="*/ 1857561 h 4267200"/>
              <a:gd name="connsiteX840" fmla="*/ 11895949 w 12192000"/>
              <a:gd name="connsiteY840" fmla="*/ 1963079 h 4267200"/>
              <a:gd name="connsiteX841" fmla="*/ 12192000 w 12192000"/>
              <a:gd name="connsiteY841" fmla="*/ 1990579 h 4267200"/>
              <a:gd name="connsiteX842" fmla="*/ 12192000 w 12192000"/>
              <a:gd name="connsiteY842" fmla="*/ 2065582 h 4267200"/>
              <a:gd name="connsiteX843" fmla="*/ 12153918 w 12192000"/>
              <a:gd name="connsiteY843" fmla="*/ 2063926 h 4267200"/>
              <a:gd name="connsiteX844" fmla="*/ 12192000 w 12192000"/>
              <a:gd name="connsiteY844" fmla="*/ 2085104 h 4267200"/>
              <a:gd name="connsiteX845" fmla="*/ 12192000 w 12192000"/>
              <a:gd name="connsiteY845" fmla="*/ 2178471 h 4267200"/>
              <a:gd name="connsiteX846" fmla="*/ 12085355 w 12192000"/>
              <a:gd name="connsiteY846" fmla="*/ 2122457 h 4267200"/>
              <a:gd name="connsiteX847" fmla="*/ 12192000 w 12192000"/>
              <a:gd name="connsiteY847" fmla="*/ 2196158 h 4267200"/>
              <a:gd name="connsiteX848" fmla="*/ 12192000 w 12192000"/>
              <a:gd name="connsiteY848" fmla="*/ 2230374 h 4267200"/>
              <a:gd name="connsiteX849" fmla="*/ 12041237 w 12192000"/>
              <a:gd name="connsiteY849" fmla="*/ 2126309 h 4267200"/>
              <a:gd name="connsiteX850" fmla="*/ 12174450 w 12192000"/>
              <a:gd name="connsiteY850" fmla="*/ 2262541 h 4267200"/>
              <a:gd name="connsiteX851" fmla="*/ 12192000 w 12192000"/>
              <a:gd name="connsiteY851" fmla="*/ 2275857 h 4267200"/>
              <a:gd name="connsiteX852" fmla="*/ 12192000 w 12192000"/>
              <a:gd name="connsiteY852" fmla="*/ 2377131 h 4267200"/>
              <a:gd name="connsiteX853" fmla="*/ 12155801 w 12192000"/>
              <a:gd name="connsiteY853" fmla="*/ 2349925 h 4267200"/>
              <a:gd name="connsiteX854" fmla="*/ 11930164 w 12192000"/>
              <a:gd name="connsiteY854" fmla="*/ 2041945 h 4267200"/>
              <a:gd name="connsiteX855" fmla="*/ 11561767 w 12192000"/>
              <a:gd name="connsiteY855" fmla="*/ 1984479 h 4267200"/>
              <a:gd name="connsiteX856" fmla="*/ 11987997 w 12192000"/>
              <a:gd name="connsiteY856" fmla="*/ 3153822 h 4267200"/>
              <a:gd name="connsiteX857" fmla="*/ 11926558 w 12192000"/>
              <a:gd name="connsiteY857" fmla="*/ 3203134 h 4267200"/>
              <a:gd name="connsiteX858" fmla="*/ 11440430 w 12192000"/>
              <a:gd name="connsiteY858" fmla="*/ 1973028 h 4267200"/>
              <a:gd name="connsiteX859" fmla="*/ 11446754 w 12192000"/>
              <a:gd name="connsiteY859" fmla="*/ 1959605 h 4267200"/>
              <a:gd name="connsiteX860" fmla="*/ 11050651 w 12192000"/>
              <a:gd name="connsiteY860" fmla="*/ 1850495 h 4267200"/>
              <a:gd name="connsiteX861" fmla="*/ 10389960 w 12192000"/>
              <a:gd name="connsiteY861" fmla="*/ 1586232 h 4267200"/>
              <a:gd name="connsiteX862" fmla="*/ 10500699 w 12192000"/>
              <a:gd name="connsiteY862" fmla="*/ 1913175 h 4267200"/>
              <a:gd name="connsiteX863" fmla="*/ 10507814 w 12192000"/>
              <a:gd name="connsiteY863" fmla="*/ 1920694 h 4267200"/>
              <a:gd name="connsiteX864" fmla="*/ 10518908 w 12192000"/>
              <a:gd name="connsiteY864" fmla="*/ 1911226 h 4267200"/>
              <a:gd name="connsiteX865" fmla="*/ 11258935 w 12192000"/>
              <a:gd name="connsiteY865" fmla="*/ 2442781 h 4267200"/>
              <a:gd name="connsiteX866" fmla="*/ 11211663 w 12192000"/>
              <a:gd name="connsiteY866" fmla="*/ 2510325 h 4267200"/>
              <a:gd name="connsiteX867" fmla="*/ 10571295 w 12192000"/>
              <a:gd name="connsiteY867" fmla="*/ 2105302 h 4267200"/>
              <a:gd name="connsiteX868" fmla="*/ 10435737 w 12192000"/>
              <a:gd name="connsiteY868" fmla="*/ 2805672 h 4267200"/>
              <a:gd name="connsiteX869" fmla="*/ 10206831 w 12192000"/>
              <a:gd name="connsiteY869" fmla="*/ 3151701 h 4267200"/>
              <a:gd name="connsiteX870" fmla="*/ 10196482 w 12192000"/>
              <a:gd name="connsiteY870" fmla="*/ 3135084 h 4267200"/>
              <a:gd name="connsiteX871" fmla="*/ 10381882 w 12192000"/>
              <a:gd name="connsiteY871" fmla="*/ 2155807 h 4267200"/>
              <a:gd name="connsiteX872" fmla="*/ 10439260 w 12192000"/>
              <a:gd name="connsiteY872" fmla="*/ 1962486 h 4267200"/>
              <a:gd name="connsiteX873" fmla="*/ 10439409 w 12192000"/>
              <a:gd name="connsiteY873" fmla="*/ 1960615 h 4267200"/>
              <a:gd name="connsiteX874" fmla="*/ 10439915 w 12192000"/>
              <a:gd name="connsiteY874" fmla="*/ 1951821 h 4267200"/>
              <a:gd name="connsiteX875" fmla="*/ 10314241 w 12192000"/>
              <a:gd name="connsiteY875" fmla="*/ 1556749 h 4267200"/>
              <a:gd name="connsiteX876" fmla="*/ 10315061 w 12192000"/>
              <a:gd name="connsiteY876" fmla="*/ 1548729 h 4267200"/>
              <a:gd name="connsiteX877" fmla="*/ 9526158 w 12192000"/>
              <a:gd name="connsiteY877" fmla="*/ 1071804 h 4267200"/>
              <a:gd name="connsiteX878" fmla="*/ 9758689 w 12192000"/>
              <a:gd name="connsiteY878" fmla="*/ 1585512 h 4267200"/>
              <a:gd name="connsiteX879" fmla="*/ 9941392 w 12192000"/>
              <a:gd name="connsiteY879" fmla="*/ 2432858 h 4267200"/>
              <a:gd name="connsiteX880" fmla="*/ 9887724 w 12192000"/>
              <a:gd name="connsiteY880" fmla="*/ 2495762 h 4267200"/>
              <a:gd name="connsiteX881" fmla="*/ 9587446 w 12192000"/>
              <a:gd name="connsiteY881" fmla="*/ 1872898 h 4267200"/>
              <a:gd name="connsiteX882" fmla="*/ 9462810 w 12192000"/>
              <a:gd name="connsiteY882" fmla="*/ 1288346 h 4267200"/>
              <a:gd name="connsiteX883" fmla="*/ 9318575 w 12192000"/>
              <a:gd name="connsiteY883" fmla="*/ 1540820 h 4267200"/>
              <a:gd name="connsiteX884" fmla="*/ 9191090 w 12192000"/>
              <a:gd name="connsiteY884" fmla="*/ 1688355 h 4267200"/>
              <a:gd name="connsiteX885" fmla="*/ 9177757 w 12192000"/>
              <a:gd name="connsiteY885" fmla="*/ 1683354 h 4267200"/>
              <a:gd name="connsiteX886" fmla="*/ 9274865 w 12192000"/>
              <a:gd name="connsiteY886" fmla="*/ 1336896 h 4267200"/>
              <a:gd name="connsiteX887" fmla="*/ 9478649 w 12192000"/>
              <a:gd name="connsiteY887" fmla="*/ 1173376 h 4267200"/>
              <a:gd name="connsiteX888" fmla="*/ 9482281 w 12192000"/>
              <a:gd name="connsiteY888" fmla="*/ 1167830 h 4267200"/>
              <a:gd name="connsiteX889" fmla="*/ 9438637 w 12192000"/>
              <a:gd name="connsiteY889" fmla="*/ 1015438 h 4267200"/>
              <a:gd name="connsiteX890" fmla="*/ 9439458 w 12192000"/>
              <a:gd name="connsiteY890" fmla="*/ 1007420 h 4267200"/>
              <a:gd name="connsiteX891" fmla="*/ 9197105 w 12192000"/>
              <a:gd name="connsiteY891" fmla="*/ 808882 h 4267200"/>
              <a:gd name="connsiteX892" fmla="*/ 8973607 w 12192000"/>
              <a:gd name="connsiteY892" fmla="*/ 597733 h 4267200"/>
              <a:gd name="connsiteX893" fmla="*/ 8967512 w 12192000"/>
              <a:gd name="connsiteY893" fmla="*/ 1795211 h 4267200"/>
              <a:gd name="connsiteX894" fmla="*/ 8912526 w 12192000"/>
              <a:gd name="connsiteY894" fmla="*/ 1841464 h 4267200"/>
              <a:gd name="connsiteX895" fmla="*/ 8893391 w 12192000"/>
              <a:gd name="connsiteY895" fmla="*/ 572788 h 4267200"/>
              <a:gd name="connsiteX896" fmla="*/ 8902990 w 12192000"/>
              <a:gd name="connsiteY896" fmla="*/ 560750 h 4267200"/>
              <a:gd name="connsiteX897" fmla="*/ 8919102 w 12192000"/>
              <a:gd name="connsiteY897" fmla="*/ 542471 h 4267200"/>
              <a:gd name="connsiteX898" fmla="*/ 8661728 w 12192000"/>
              <a:gd name="connsiteY898" fmla="*/ 250903 h 4267200"/>
              <a:gd name="connsiteX899" fmla="*/ 8357758 w 12192000"/>
              <a:gd name="connsiteY899" fmla="*/ 0 h 4267200"/>
              <a:gd name="connsiteX900" fmla="*/ 8405492 w 12192000"/>
              <a:gd name="connsiteY900" fmla="*/ 0 h 4267200"/>
              <a:gd name="connsiteX901" fmla="*/ 8392083 w 12192000"/>
              <a:gd name="connsiteY901" fmla="*/ 30495 h 4267200"/>
              <a:gd name="connsiteX902" fmla="*/ 8339888 w 12192000"/>
              <a:gd name="connsiteY902" fmla="*/ 306259 h 4267200"/>
              <a:gd name="connsiteX903" fmla="*/ 8473847 w 12192000"/>
              <a:gd name="connsiteY903" fmla="*/ 727373 h 4267200"/>
              <a:gd name="connsiteX904" fmla="*/ 8454081 w 12192000"/>
              <a:gd name="connsiteY904" fmla="*/ 1611960 h 4267200"/>
              <a:gd name="connsiteX905" fmla="*/ 8396000 w 12192000"/>
              <a:gd name="connsiteY905" fmla="*/ 1663986 h 4267200"/>
              <a:gd name="connsiteX906" fmla="*/ 8238881 w 12192000"/>
              <a:gd name="connsiteY906" fmla="*/ 368438 h 4267200"/>
              <a:gd name="connsiteX907" fmla="*/ 7668140 w 12192000"/>
              <a:gd name="connsiteY907" fmla="*/ 942511 h 4267200"/>
              <a:gd name="connsiteX908" fmla="*/ 7637853 w 12192000"/>
              <a:gd name="connsiteY908" fmla="*/ 942567 h 4267200"/>
              <a:gd name="connsiteX909" fmla="*/ 7909649 w 12192000"/>
              <a:gd name="connsiteY909" fmla="*/ 489150 h 4267200"/>
              <a:gd name="connsiteX910" fmla="*/ 8256182 w 12192000"/>
              <a:gd name="connsiteY910" fmla="*/ 301724 h 4267200"/>
              <a:gd name="connsiteX911" fmla="*/ 8255912 w 12192000"/>
              <a:gd name="connsiteY911" fmla="*/ 276498 h 4267200"/>
              <a:gd name="connsiteX912" fmla="*/ 8315225 w 12192000"/>
              <a:gd name="connsiteY912" fmla="*/ 89075 h 4267200"/>
              <a:gd name="connsiteX913" fmla="*/ 7497388 w 12192000"/>
              <a:gd name="connsiteY913" fmla="*/ 0 h 4267200"/>
              <a:gd name="connsiteX914" fmla="*/ 7560921 w 12192000"/>
              <a:gd name="connsiteY914" fmla="*/ 0 h 4267200"/>
              <a:gd name="connsiteX915" fmla="*/ 7546742 w 12192000"/>
              <a:gd name="connsiteY915" fmla="*/ 68966 h 4267200"/>
              <a:gd name="connsiteX916" fmla="*/ 7488853 w 12192000"/>
              <a:gd name="connsiteY916" fmla="*/ 535687 h 4267200"/>
              <a:gd name="connsiteX917" fmla="*/ 7529509 w 12192000"/>
              <a:gd name="connsiteY917" fmla="*/ 380358 h 4267200"/>
              <a:gd name="connsiteX918" fmla="*/ 7585939 w 12192000"/>
              <a:gd name="connsiteY918" fmla="*/ 184712 h 4267200"/>
              <a:gd name="connsiteX919" fmla="*/ 7621792 w 12192000"/>
              <a:gd name="connsiteY919" fmla="*/ 87864 h 4267200"/>
              <a:gd name="connsiteX920" fmla="*/ 7654204 w 12192000"/>
              <a:gd name="connsiteY920" fmla="*/ 0 h 4267200"/>
              <a:gd name="connsiteX921" fmla="*/ 7683986 w 12192000"/>
              <a:gd name="connsiteY921" fmla="*/ 0 h 4267200"/>
              <a:gd name="connsiteX922" fmla="*/ 7647914 w 12192000"/>
              <a:gd name="connsiteY922" fmla="*/ 97640 h 4267200"/>
              <a:gd name="connsiteX923" fmla="*/ 7612524 w 12192000"/>
              <a:gd name="connsiteY923" fmla="*/ 193392 h 4267200"/>
              <a:gd name="connsiteX924" fmla="*/ 7557013 w 12192000"/>
              <a:gd name="connsiteY924" fmla="*/ 386853 h 4267200"/>
              <a:gd name="connsiteX925" fmla="*/ 7517286 w 12192000"/>
              <a:gd name="connsiteY925" fmla="*/ 539999 h 4267200"/>
              <a:gd name="connsiteX926" fmla="*/ 7704204 w 12192000"/>
              <a:gd name="connsiteY926" fmla="*/ 152292 h 4267200"/>
              <a:gd name="connsiteX927" fmla="*/ 7756975 w 12192000"/>
              <a:gd name="connsiteY927" fmla="*/ 0 h 4267200"/>
              <a:gd name="connsiteX928" fmla="*/ 7837329 w 12192000"/>
              <a:gd name="connsiteY928" fmla="*/ 0 h 4267200"/>
              <a:gd name="connsiteX929" fmla="*/ 7821760 w 12192000"/>
              <a:gd name="connsiteY929" fmla="*/ 65656 h 4267200"/>
              <a:gd name="connsiteX930" fmla="*/ 7488925 w 12192000"/>
              <a:gd name="connsiteY930" fmla="*/ 763628 h 4267200"/>
              <a:gd name="connsiteX931" fmla="*/ 7419999 w 12192000"/>
              <a:gd name="connsiteY931" fmla="*/ 774360 h 4267200"/>
              <a:gd name="connsiteX932" fmla="*/ 7487820 w 12192000"/>
              <a:gd name="connsiteY932" fmla="*/ 37416 h 4267200"/>
              <a:gd name="connsiteX933" fmla="*/ 3882765 w 12192000"/>
              <a:gd name="connsiteY933" fmla="*/ 0 h 4267200"/>
              <a:gd name="connsiteX934" fmla="*/ 3995099 w 12192000"/>
              <a:gd name="connsiteY934" fmla="*/ 0 h 4267200"/>
              <a:gd name="connsiteX935" fmla="*/ 4163818 w 12192000"/>
              <a:gd name="connsiteY935" fmla="*/ 234104 h 4267200"/>
              <a:gd name="connsiteX936" fmla="*/ 4172099 w 12192000"/>
              <a:gd name="connsiteY936" fmla="*/ 234207 h 4267200"/>
              <a:gd name="connsiteX937" fmla="*/ 4784282 w 12192000"/>
              <a:gd name="connsiteY937" fmla="*/ 276561 h 4267200"/>
              <a:gd name="connsiteX938" fmla="*/ 4801687 w 12192000"/>
              <a:gd name="connsiteY938" fmla="*/ 267764 h 4267200"/>
              <a:gd name="connsiteX939" fmla="*/ 6082788 w 12192000"/>
              <a:gd name="connsiteY939" fmla="*/ 64119 h 4267200"/>
              <a:gd name="connsiteX940" fmla="*/ 6099442 w 12192000"/>
              <a:gd name="connsiteY940" fmla="*/ 82568 h 4267200"/>
              <a:gd name="connsiteX941" fmla="*/ 4804137 w 12192000"/>
              <a:gd name="connsiteY941" fmla="*/ 320931 h 4267200"/>
              <a:gd name="connsiteX942" fmla="*/ 4227047 w 12192000"/>
              <a:gd name="connsiteY942" fmla="*/ 313415 h 4267200"/>
              <a:gd name="connsiteX943" fmla="*/ 4346041 w 12192000"/>
              <a:gd name="connsiteY943" fmla="*/ 456086 h 4267200"/>
              <a:gd name="connsiteX944" fmla="*/ 4870967 w 12192000"/>
              <a:gd name="connsiteY944" fmla="*/ 963061 h 4267200"/>
              <a:gd name="connsiteX945" fmla="*/ 4889647 w 12192000"/>
              <a:gd name="connsiteY945" fmla="*/ 957147 h 4267200"/>
              <a:gd name="connsiteX946" fmla="*/ 5422504 w 12192000"/>
              <a:gd name="connsiteY946" fmla="*/ 805191 h 4267200"/>
              <a:gd name="connsiteX947" fmla="*/ 6087656 w 12192000"/>
              <a:gd name="connsiteY947" fmla="*/ 826703 h 4267200"/>
              <a:gd name="connsiteX948" fmla="*/ 6058717 w 12192000"/>
              <a:gd name="connsiteY948" fmla="*/ 865992 h 4267200"/>
              <a:gd name="connsiteX949" fmla="*/ 4974153 w 12192000"/>
              <a:gd name="connsiteY949" fmla="*/ 1045456 h 4267200"/>
              <a:gd name="connsiteX950" fmla="*/ 5627835 w 12192000"/>
              <a:gd name="connsiteY950" fmla="*/ 1472077 h 4267200"/>
              <a:gd name="connsiteX951" fmla="*/ 5629817 w 12192000"/>
              <a:gd name="connsiteY951" fmla="*/ 1471412 h 4267200"/>
              <a:gd name="connsiteX952" fmla="*/ 5634124 w 12192000"/>
              <a:gd name="connsiteY952" fmla="*/ 1470572 h 4267200"/>
              <a:gd name="connsiteX953" fmla="*/ 5755832 w 12192000"/>
              <a:gd name="connsiteY953" fmla="*/ 1383886 h 4267200"/>
              <a:gd name="connsiteX954" fmla="*/ 6014186 w 12192000"/>
              <a:gd name="connsiteY954" fmla="*/ 1279799 h 4267200"/>
              <a:gd name="connsiteX955" fmla="*/ 6901619 w 12192000"/>
              <a:gd name="connsiteY955" fmla="*/ 1047874 h 4267200"/>
              <a:gd name="connsiteX956" fmla="*/ 6931566 w 12192000"/>
              <a:gd name="connsiteY956" fmla="*/ 1062034 h 4267200"/>
              <a:gd name="connsiteX957" fmla="*/ 5790982 w 12192000"/>
              <a:gd name="connsiteY957" fmla="*/ 1561380 h 4267200"/>
              <a:gd name="connsiteX958" fmla="*/ 6188971 w 12192000"/>
              <a:gd name="connsiteY958" fmla="*/ 1755168 h 4267200"/>
              <a:gd name="connsiteX959" fmla="*/ 6202446 w 12192000"/>
              <a:gd name="connsiteY959" fmla="*/ 1752268 h 4267200"/>
              <a:gd name="connsiteX960" fmla="*/ 7179560 w 12192000"/>
              <a:gd name="connsiteY960" fmla="*/ 1467551 h 4267200"/>
              <a:gd name="connsiteX961" fmla="*/ 7158730 w 12192000"/>
              <a:gd name="connsiteY961" fmla="*/ 1507835 h 4267200"/>
              <a:gd name="connsiteX962" fmla="*/ 6326959 w 12192000"/>
              <a:gd name="connsiteY962" fmla="*/ 1817686 h 4267200"/>
              <a:gd name="connsiteX963" fmla="*/ 6537433 w 12192000"/>
              <a:gd name="connsiteY963" fmla="*/ 1907790 h 4267200"/>
              <a:gd name="connsiteX964" fmla="*/ 6550221 w 12192000"/>
              <a:gd name="connsiteY964" fmla="*/ 1910729 h 4267200"/>
              <a:gd name="connsiteX965" fmla="*/ 6964438 w 12192000"/>
              <a:gd name="connsiteY965" fmla="*/ 2209505 h 4267200"/>
              <a:gd name="connsiteX966" fmla="*/ 7367862 w 12192000"/>
              <a:gd name="connsiteY966" fmla="*/ 2806833 h 4267200"/>
              <a:gd name="connsiteX967" fmla="*/ 7364329 w 12192000"/>
              <a:gd name="connsiteY967" fmla="*/ 2826907 h 4267200"/>
              <a:gd name="connsiteX968" fmla="*/ 7290545 w 12192000"/>
              <a:gd name="connsiteY968" fmla="*/ 2850663 h 4267200"/>
              <a:gd name="connsiteX969" fmla="*/ 6472036 w 12192000"/>
              <a:gd name="connsiteY969" fmla="*/ 1959003 h 4267200"/>
              <a:gd name="connsiteX970" fmla="*/ 5792897 w 12192000"/>
              <a:gd name="connsiteY970" fmla="*/ 1647747 h 4267200"/>
              <a:gd name="connsiteX971" fmla="*/ 5842751 w 12192000"/>
              <a:gd name="connsiteY971" fmla="*/ 1816112 h 4267200"/>
              <a:gd name="connsiteX972" fmla="*/ 5847424 w 12192000"/>
              <a:gd name="connsiteY972" fmla="*/ 1815776 h 4267200"/>
              <a:gd name="connsiteX973" fmla="*/ 6399821 w 12192000"/>
              <a:gd name="connsiteY973" fmla="*/ 2344799 h 4267200"/>
              <a:gd name="connsiteX974" fmla="*/ 6323232 w 12192000"/>
              <a:gd name="connsiteY974" fmla="*/ 2389634 h 4267200"/>
              <a:gd name="connsiteX975" fmla="*/ 5942958 w 12192000"/>
              <a:gd name="connsiteY975" fmla="*/ 2077708 h 4267200"/>
              <a:gd name="connsiteX976" fmla="*/ 5921559 w 12192000"/>
              <a:gd name="connsiteY976" fmla="*/ 2378596 h 4267200"/>
              <a:gd name="connsiteX977" fmla="*/ 5817651 w 12192000"/>
              <a:gd name="connsiteY977" fmla="*/ 3023919 h 4267200"/>
              <a:gd name="connsiteX978" fmla="*/ 5729634 w 12192000"/>
              <a:gd name="connsiteY978" fmla="*/ 3051849 h 4267200"/>
              <a:gd name="connsiteX979" fmla="*/ 5611018 w 12192000"/>
              <a:gd name="connsiteY979" fmla="*/ 2316769 h 4267200"/>
              <a:gd name="connsiteX980" fmla="*/ 5687608 w 12192000"/>
              <a:gd name="connsiteY980" fmla="*/ 2039972 h 4267200"/>
              <a:gd name="connsiteX981" fmla="*/ 5657554 w 12192000"/>
              <a:gd name="connsiteY981" fmla="*/ 1576445 h 4267200"/>
              <a:gd name="connsiteX982" fmla="*/ 5150475 w 12192000"/>
              <a:gd name="connsiteY982" fmla="*/ 1274012 h 4267200"/>
              <a:gd name="connsiteX983" fmla="*/ 5349142 w 12192000"/>
              <a:gd name="connsiteY983" fmla="*/ 2204405 h 4267200"/>
              <a:gd name="connsiteX984" fmla="*/ 5262214 w 12192000"/>
              <a:gd name="connsiteY984" fmla="*/ 2233836 h 4267200"/>
              <a:gd name="connsiteX985" fmla="*/ 4981539 w 12192000"/>
              <a:gd name="connsiteY985" fmla="*/ 1542201 h 4267200"/>
              <a:gd name="connsiteX986" fmla="*/ 4958461 w 12192000"/>
              <a:gd name="connsiteY986" fmla="*/ 1136957 h 4267200"/>
              <a:gd name="connsiteX987" fmla="*/ 4655015 w 12192000"/>
              <a:gd name="connsiteY987" fmla="*/ 891426 h 4267200"/>
              <a:gd name="connsiteX988" fmla="*/ 4348002 w 12192000"/>
              <a:gd name="connsiteY988" fmla="*/ 2205895 h 4267200"/>
              <a:gd name="connsiteX989" fmla="*/ 4262250 w 12192000"/>
              <a:gd name="connsiteY989" fmla="*/ 2219972 h 4267200"/>
              <a:gd name="connsiteX990" fmla="*/ 4550611 w 12192000"/>
              <a:gd name="connsiteY990" fmla="*/ 817540 h 4267200"/>
              <a:gd name="connsiteX991" fmla="*/ 4564418 w 12192000"/>
              <a:gd name="connsiteY991" fmla="*/ 808293 h 4267200"/>
              <a:gd name="connsiteX992" fmla="*/ 4266388 w 12192000"/>
              <a:gd name="connsiteY992" fmla="*/ 500083 h 4267200"/>
              <a:gd name="connsiteX993" fmla="*/ 4032842 w 12192000"/>
              <a:gd name="connsiteY993" fmla="*/ 211809 h 4267200"/>
              <a:gd name="connsiteX994" fmla="*/ 3721337 w 12192000"/>
              <a:gd name="connsiteY994" fmla="*/ 0 h 4267200"/>
              <a:gd name="connsiteX995" fmla="*/ 3797544 w 12192000"/>
              <a:gd name="connsiteY995" fmla="*/ 0 h 4267200"/>
              <a:gd name="connsiteX996" fmla="*/ 3775734 w 12192000"/>
              <a:gd name="connsiteY996" fmla="*/ 95131 h 4267200"/>
              <a:gd name="connsiteX997" fmla="*/ 3724807 w 12192000"/>
              <a:gd name="connsiteY997" fmla="*/ 272257 h 4267200"/>
              <a:gd name="connsiteX998" fmla="*/ 3726844 w 12192000"/>
              <a:gd name="connsiteY998" fmla="*/ 282988 h 4267200"/>
              <a:gd name="connsiteX999" fmla="*/ 3742664 w 12192000"/>
              <a:gd name="connsiteY999" fmla="*/ 279918 h 4267200"/>
              <a:gd name="connsiteX1000" fmla="*/ 4103910 w 12192000"/>
              <a:gd name="connsiteY1000" fmla="*/ 1161917 h 4267200"/>
              <a:gd name="connsiteX1001" fmla="*/ 4020269 w 12192000"/>
              <a:gd name="connsiteY1001" fmla="*/ 1200406 h 4267200"/>
              <a:gd name="connsiteX1002" fmla="*/ 3674882 w 12192000"/>
              <a:gd name="connsiteY1002" fmla="*/ 488524 h 4267200"/>
              <a:gd name="connsiteX1003" fmla="*/ 3132682 w 12192000"/>
              <a:gd name="connsiteY1003" fmla="*/ 1072284 h 4267200"/>
              <a:gd name="connsiteX1004" fmla="*/ 2716346 w 12192000"/>
              <a:gd name="connsiteY1004" fmla="*/ 1276376 h 4267200"/>
              <a:gd name="connsiteX1005" fmla="*/ 2716772 w 12192000"/>
              <a:gd name="connsiteY1005" fmla="*/ 1255462 h 4267200"/>
              <a:gd name="connsiteX1006" fmla="*/ 3471096 w 12192000"/>
              <a:gd name="connsiteY1006" fmla="*/ 437072 h 4267200"/>
              <a:gd name="connsiteX1007" fmla="*/ 3639057 w 12192000"/>
              <a:gd name="connsiteY1007" fmla="*/ 286334 h 4267200"/>
              <a:gd name="connsiteX1008" fmla="*/ 3640309 w 12192000"/>
              <a:gd name="connsiteY1008" fmla="*/ 284664 h 4267200"/>
              <a:gd name="connsiteX1009" fmla="*/ 3646022 w 12192000"/>
              <a:gd name="connsiteY1009" fmla="*/ 276711 h 4267200"/>
              <a:gd name="connsiteX1010" fmla="*/ 3707943 w 12192000"/>
              <a:gd name="connsiteY1010" fmla="*/ 65958 h 4267200"/>
              <a:gd name="connsiteX1011" fmla="*/ 2867960 w 12192000"/>
              <a:gd name="connsiteY1011" fmla="*/ 0 h 4267200"/>
              <a:gd name="connsiteX1012" fmla="*/ 2926351 w 12192000"/>
              <a:gd name="connsiteY1012" fmla="*/ 0 h 4267200"/>
              <a:gd name="connsiteX1013" fmla="*/ 2902823 w 12192000"/>
              <a:gd name="connsiteY1013" fmla="*/ 262929 h 4267200"/>
              <a:gd name="connsiteX1014" fmla="*/ 2940663 w 12192000"/>
              <a:gd name="connsiteY1014" fmla="*/ 140884 h 4267200"/>
              <a:gd name="connsiteX1015" fmla="*/ 2947039 w 12192000"/>
              <a:gd name="connsiteY1015" fmla="*/ 122524 h 4267200"/>
              <a:gd name="connsiteX1016" fmla="*/ 2984316 w 12192000"/>
              <a:gd name="connsiteY1016" fmla="*/ 0 h 4267200"/>
              <a:gd name="connsiteX1017" fmla="*/ 3016114 w 12192000"/>
              <a:gd name="connsiteY1017" fmla="*/ 0 h 4267200"/>
              <a:gd name="connsiteX1018" fmla="*/ 2979949 w 12192000"/>
              <a:gd name="connsiteY1018" fmla="*/ 119274 h 4267200"/>
              <a:gd name="connsiteX1019" fmla="*/ 3023879 w 12192000"/>
              <a:gd name="connsiteY1019" fmla="*/ 0 h 4267200"/>
              <a:gd name="connsiteX1020" fmla="*/ 3105400 w 12192000"/>
              <a:gd name="connsiteY1020" fmla="*/ 0 h 4267200"/>
              <a:gd name="connsiteX1021" fmla="*/ 3094669 w 12192000"/>
              <a:gd name="connsiteY1021" fmla="*/ 30308 h 4267200"/>
              <a:gd name="connsiteX1022" fmla="*/ 2901945 w 12192000"/>
              <a:gd name="connsiteY1022" fmla="*/ 466538 h 4267200"/>
              <a:gd name="connsiteX1023" fmla="*/ 2815209 w 12192000"/>
              <a:gd name="connsiteY1023" fmla="*/ 497361 h 4267200"/>
              <a:gd name="connsiteX1024" fmla="*/ 2844845 w 12192000"/>
              <a:gd name="connsiteY1024" fmla="*/ 127638 h 4267200"/>
              <a:gd name="connsiteX1025" fmla="*/ 1057230 w 12192000"/>
              <a:gd name="connsiteY1025" fmla="*/ 0 h 4267200"/>
              <a:gd name="connsiteX1026" fmla="*/ 1111003 w 12192000"/>
              <a:gd name="connsiteY1026" fmla="*/ 0 h 4267200"/>
              <a:gd name="connsiteX1027" fmla="*/ 1125553 w 12192000"/>
              <a:gd name="connsiteY1027" fmla="*/ 52588 h 4267200"/>
              <a:gd name="connsiteX1028" fmla="*/ 1304276 w 12192000"/>
              <a:gd name="connsiteY1028" fmla="*/ 476275 h 4267200"/>
              <a:gd name="connsiteX1029" fmla="*/ 1492066 w 12192000"/>
              <a:gd name="connsiteY1029" fmla="*/ 886333 h 4267200"/>
              <a:gd name="connsiteX1030" fmla="*/ 1423698 w 12192000"/>
              <a:gd name="connsiteY1030" fmla="*/ 710817 h 4267200"/>
              <a:gd name="connsiteX1031" fmla="*/ 1357609 w 12192000"/>
              <a:gd name="connsiteY1031" fmla="*/ 532892 h 4267200"/>
              <a:gd name="connsiteX1032" fmla="*/ 1309550 w 12192000"/>
              <a:gd name="connsiteY1032" fmla="*/ 374031 h 4267200"/>
              <a:gd name="connsiteX1033" fmla="*/ 1193673 w 12192000"/>
              <a:gd name="connsiteY1033" fmla="*/ 49533 h 4267200"/>
              <a:gd name="connsiteX1034" fmla="*/ 1164391 w 12192000"/>
              <a:gd name="connsiteY1034" fmla="*/ 0 h 4267200"/>
              <a:gd name="connsiteX1035" fmla="*/ 1200666 w 12192000"/>
              <a:gd name="connsiteY1035" fmla="*/ 0 h 4267200"/>
              <a:gd name="connsiteX1036" fmla="*/ 1223408 w 12192000"/>
              <a:gd name="connsiteY1036" fmla="*/ 38996 h 4267200"/>
              <a:gd name="connsiteX1037" fmla="*/ 1339635 w 12192000"/>
              <a:gd name="connsiteY1037" fmla="*/ 365517 h 4267200"/>
              <a:gd name="connsiteX1038" fmla="*/ 1387469 w 12192000"/>
              <a:gd name="connsiteY1038" fmla="*/ 523079 h 4267200"/>
              <a:gd name="connsiteX1039" fmla="*/ 1452685 w 12192000"/>
              <a:gd name="connsiteY1039" fmla="*/ 699806 h 4267200"/>
              <a:gd name="connsiteX1040" fmla="*/ 1492092 w 12192000"/>
              <a:gd name="connsiteY1040" fmla="*/ 800424 h 4267200"/>
              <a:gd name="connsiteX1041" fmla="*/ 1455302 w 12192000"/>
              <a:gd name="connsiteY1041" fmla="*/ 632913 h 4267200"/>
              <a:gd name="connsiteX1042" fmla="*/ 1222336 w 12192000"/>
              <a:gd name="connsiteY1042" fmla="*/ 9480 h 4267200"/>
              <a:gd name="connsiteX1043" fmla="*/ 1214634 w 12192000"/>
              <a:gd name="connsiteY1043" fmla="*/ 0 h 4267200"/>
              <a:gd name="connsiteX1044" fmla="*/ 1289827 w 12192000"/>
              <a:gd name="connsiteY1044" fmla="*/ 0 h 4267200"/>
              <a:gd name="connsiteX1045" fmla="*/ 1321076 w 12192000"/>
              <a:gd name="connsiteY1045" fmla="*/ 59722 h 4267200"/>
              <a:gd name="connsiteX1046" fmla="*/ 1512579 w 12192000"/>
              <a:gd name="connsiteY1046" fmla="*/ 626441 h 4267200"/>
              <a:gd name="connsiteX1047" fmla="*/ 1506076 w 12192000"/>
              <a:gd name="connsiteY1047" fmla="*/ 1089289 h 4267200"/>
              <a:gd name="connsiteX1048" fmla="*/ 1486346 w 12192000"/>
              <a:gd name="connsiteY1048" fmla="*/ 1079919 h 4267200"/>
              <a:gd name="connsiteX1049" fmla="*/ 1070511 w 12192000"/>
              <a:gd name="connsiteY1049" fmla="*/ 48609 h 4267200"/>
              <a:gd name="connsiteX1050" fmla="*/ 43151 w 12192000"/>
              <a:gd name="connsiteY1050" fmla="*/ 0 h 4267200"/>
              <a:gd name="connsiteX1051" fmla="*/ 95283 w 12192000"/>
              <a:gd name="connsiteY1051" fmla="*/ 0 h 4267200"/>
              <a:gd name="connsiteX1052" fmla="*/ 300708 w 12192000"/>
              <a:gd name="connsiteY1052" fmla="*/ 154571 h 4267200"/>
              <a:gd name="connsiteX1053" fmla="*/ 530414 w 12192000"/>
              <a:gd name="connsiteY1053" fmla="*/ 354673 h 4267200"/>
              <a:gd name="connsiteX1054" fmla="*/ 333785 w 12192000"/>
              <a:gd name="connsiteY1054" fmla="*/ 161564 h 4267200"/>
              <a:gd name="connsiteX1055" fmla="*/ 147005 w 12192000"/>
              <a:gd name="connsiteY1055" fmla="*/ 0 h 4267200"/>
              <a:gd name="connsiteX1056" fmla="*/ 272509 w 12192000"/>
              <a:gd name="connsiteY1056" fmla="*/ 0 h 4267200"/>
              <a:gd name="connsiteX1057" fmla="*/ 326276 w 12192000"/>
              <a:gd name="connsiteY1057" fmla="*/ 45847 h 4267200"/>
              <a:gd name="connsiteX1058" fmla="*/ 823759 w 12192000"/>
              <a:gd name="connsiteY1058" fmla="*/ 574145 h 4267200"/>
              <a:gd name="connsiteX1059" fmla="*/ 811254 w 12192000"/>
              <a:gd name="connsiteY1059" fmla="*/ 665546 h 4267200"/>
              <a:gd name="connsiteX1060" fmla="*/ 154042 w 12192000"/>
              <a:gd name="connsiteY1060" fmla="*/ 261522 h 4267200"/>
              <a:gd name="connsiteX1061" fmla="*/ 13550 w 12192000"/>
              <a:gd name="connsiteY1061" fmla="*/ 158423 h 4267200"/>
              <a:gd name="connsiteX1062" fmla="*/ 0 w 12192000"/>
              <a:gd name="connsiteY1062" fmla="*/ 146618 h 4267200"/>
              <a:gd name="connsiteX1063" fmla="*/ 0 w 12192000"/>
              <a:gd name="connsiteY1063" fmla="*/ 59161 h 4267200"/>
              <a:gd name="connsiteX1064" fmla="*/ 45427 w 12192000"/>
              <a:gd name="connsiteY1064" fmla="*/ 101078 h 4267200"/>
              <a:gd name="connsiteX1065" fmla="*/ 630103 w 12192000"/>
              <a:gd name="connsiteY1065" fmla="*/ 485885 h 4267200"/>
              <a:gd name="connsiteX1066" fmla="*/ 532040 w 12192000"/>
              <a:gd name="connsiteY1066" fmla="*/ 399359 h 4267200"/>
              <a:gd name="connsiteX1067" fmla="*/ 517618 w 12192000"/>
              <a:gd name="connsiteY1067" fmla="*/ 385726 h 4267200"/>
              <a:gd name="connsiteX1068" fmla="*/ 285074 w 12192000"/>
              <a:gd name="connsiteY1068" fmla="*/ 182755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Lst>
            <a:rect l="l" t="t" r="r" b="b"/>
            <a:pathLst>
              <a:path w="12192000" h="4267200">
                <a:moveTo>
                  <a:pt x="2537169" y="4125568"/>
                </a:moveTo>
                <a:cubicBezTo>
                  <a:pt x="2788218" y="4126068"/>
                  <a:pt x="3025872" y="4161336"/>
                  <a:pt x="3246267" y="4262961"/>
                </a:cubicBezTo>
                <a:lnTo>
                  <a:pt x="3253970" y="4267200"/>
                </a:lnTo>
                <a:lnTo>
                  <a:pt x="3071791" y="4267200"/>
                </a:lnTo>
                <a:lnTo>
                  <a:pt x="2975095" y="4243356"/>
                </a:lnTo>
                <a:cubicBezTo>
                  <a:pt x="2862058" y="4220032"/>
                  <a:pt x="2745568" y="4209031"/>
                  <a:pt x="2626982" y="4206450"/>
                </a:cubicBezTo>
                <a:cubicBezTo>
                  <a:pt x="2581807" y="4205467"/>
                  <a:pt x="2536327" y="4205706"/>
                  <a:pt x="2490617" y="4206951"/>
                </a:cubicBezTo>
                <a:cubicBezTo>
                  <a:pt x="2601507" y="4219748"/>
                  <a:pt x="2711611" y="4236309"/>
                  <a:pt x="2819869" y="4252936"/>
                </a:cubicBezTo>
                <a:lnTo>
                  <a:pt x="2900997" y="4267200"/>
                </a:lnTo>
                <a:lnTo>
                  <a:pt x="2705858" y="4267200"/>
                </a:lnTo>
                <a:lnTo>
                  <a:pt x="2561467" y="4246270"/>
                </a:lnTo>
                <a:cubicBezTo>
                  <a:pt x="2476258" y="4235123"/>
                  <a:pt x="2390533" y="4225627"/>
                  <a:pt x="2305292" y="4219492"/>
                </a:cubicBezTo>
                <a:lnTo>
                  <a:pt x="2409349" y="4267200"/>
                </a:lnTo>
                <a:lnTo>
                  <a:pt x="2266705" y="4267200"/>
                </a:lnTo>
                <a:lnTo>
                  <a:pt x="2183576" y="4227150"/>
                </a:lnTo>
                <a:cubicBezTo>
                  <a:pt x="2170260" y="4220226"/>
                  <a:pt x="2115765" y="4150220"/>
                  <a:pt x="2151029" y="4146947"/>
                </a:cubicBezTo>
                <a:cubicBezTo>
                  <a:pt x="2282770" y="4133761"/>
                  <a:pt x="2411644" y="4125319"/>
                  <a:pt x="2537169" y="4125568"/>
                </a:cubicBezTo>
                <a:close/>
                <a:moveTo>
                  <a:pt x="9258094" y="3958602"/>
                </a:moveTo>
                <a:cubicBezTo>
                  <a:pt x="9013678" y="4006086"/>
                  <a:pt x="8768731" y="4060051"/>
                  <a:pt x="8526712" y="4119804"/>
                </a:cubicBezTo>
                <a:cubicBezTo>
                  <a:pt x="8781748" y="4123003"/>
                  <a:pt x="9026494" y="4069940"/>
                  <a:pt x="9258094" y="395860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635889" y="3709494"/>
                </a:moveTo>
                <a:lnTo>
                  <a:pt x="1634800" y="3731111"/>
                </a:lnTo>
                <a:cubicBezTo>
                  <a:pt x="1634800" y="3731111"/>
                  <a:pt x="1635342" y="3716795"/>
                  <a:pt x="1635889" y="3709494"/>
                </a:cubicBezTo>
                <a:close/>
                <a:moveTo>
                  <a:pt x="3174829" y="3620110"/>
                </a:moveTo>
                <a:cubicBezTo>
                  <a:pt x="3177710" y="3619202"/>
                  <a:pt x="3182308" y="3620648"/>
                  <a:pt x="3189263" y="3625726"/>
                </a:cubicBezTo>
                <a:cubicBezTo>
                  <a:pt x="3348177" y="3744655"/>
                  <a:pt x="3463235" y="3908187"/>
                  <a:pt x="3560912" y="4079863"/>
                </a:cubicBezTo>
                <a:cubicBezTo>
                  <a:pt x="3582321" y="4117314"/>
                  <a:pt x="3599153" y="4153173"/>
                  <a:pt x="3611854" y="4188366"/>
                </a:cubicBezTo>
                <a:lnTo>
                  <a:pt x="3631583" y="4267200"/>
                </a:lnTo>
                <a:lnTo>
                  <a:pt x="3575699" y="4267200"/>
                </a:lnTo>
                <a:lnTo>
                  <a:pt x="3575567" y="4263588"/>
                </a:lnTo>
                <a:cubicBezTo>
                  <a:pt x="3563792" y="4170010"/>
                  <a:pt x="3527316" y="4081090"/>
                  <a:pt x="3467355" y="3988130"/>
                </a:cubicBezTo>
                <a:cubicBezTo>
                  <a:pt x="3420192" y="3915029"/>
                  <a:pt x="3371016" y="3849934"/>
                  <a:pt x="3310753" y="3787140"/>
                </a:cubicBezTo>
                <a:cubicBezTo>
                  <a:pt x="3303466" y="3779509"/>
                  <a:pt x="3297626" y="3773227"/>
                  <a:pt x="3291335" y="3767420"/>
                </a:cubicBezTo>
                <a:cubicBezTo>
                  <a:pt x="3324815" y="3824296"/>
                  <a:pt x="3358740" y="3880691"/>
                  <a:pt x="3390805" y="3937163"/>
                </a:cubicBezTo>
                <a:cubicBezTo>
                  <a:pt x="3450145" y="4040978"/>
                  <a:pt x="3506325" y="4144397"/>
                  <a:pt x="3545740" y="4251102"/>
                </a:cubicBezTo>
                <a:lnTo>
                  <a:pt x="3550709" y="4267200"/>
                </a:lnTo>
                <a:lnTo>
                  <a:pt x="3513586" y="4267200"/>
                </a:lnTo>
                <a:lnTo>
                  <a:pt x="3470728" y="4152456"/>
                </a:lnTo>
                <a:cubicBezTo>
                  <a:pt x="3439124" y="4085665"/>
                  <a:pt x="3402484" y="4019598"/>
                  <a:pt x="3364433" y="3953121"/>
                </a:cubicBezTo>
                <a:lnTo>
                  <a:pt x="3316479" y="3872136"/>
                </a:lnTo>
                <a:lnTo>
                  <a:pt x="3504482" y="4267200"/>
                </a:lnTo>
                <a:lnTo>
                  <a:pt x="3467547" y="4267200"/>
                </a:lnTo>
                <a:lnTo>
                  <a:pt x="3177952" y="3657386"/>
                </a:lnTo>
                <a:cubicBezTo>
                  <a:pt x="3172991" y="3646754"/>
                  <a:pt x="3166185" y="3622836"/>
                  <a:pt x="3174829" y="3620110"/>
                </a:cubicBezTo>
                <a:close/>
                <a:moveTo>
                  <a:pt x="11279315" y="3618448"/>
                </a:moveTo>
                <a:cubicBezTo>
                  <a:pt x="11299830" y="3614620"/>
                  <a:pt x="11318737" y="3618623"/>
                  <a:pt x="11317765" y="3638405"/>
                </a:cubicBezTo>
                <a:cubicBezTo>
                  <a:pt x="11309587" y="3820966"/>
                  <a:pt x="11315203" y="4012597"/>
                  <a:pt x="11304886" y="4200582"/>
                </a:cubicBezTo>
                <a:lnTo>
                  <a:pt x="11298904" y="4267200"/>
                </a:lnTo>
                <a:lnTo>
                  <a:pt x="11213088" y="4267200"/>
                </a:lnTo>
                <a:lnTo>
                  <a:pt x="11219157" y="4210725"/>
                </a:lnTo>
                <a:cubicBezTo>
                  <a:pt x="11223807" y="4119600"/>
                  <a:pt x="11224640" y="4027718"/>
                  <a:pt x="11225213" y="3936722"/>
                </a:cubicBezTo>
                <a:cubicBezTo>
                  <a:pt x="11207028" y="4022695"/>
                  <a:pt x="11194593" y="4110355"/>
                  <a:pt x="11182914" y="4196771"/>
                </a:cubicBezTo>
                <a:lnTo>
                  <a:pt x="11172266" y="4267200"/>
                </a:lnTo>
                <a:lnTo>
                  <a:pt x="11140975" y="4267200"/>
                </a:lnTo>
                <a:lnTo>
                  <a:pt x="11152239" y="4192628"/>
                </a:lnTo>
                <a:cubicBezTo>
                  <a:pt x="11165272" y="4096160"/>
                  <a:pt x="11178361" y="3997344"/>
                  <a:pt x="11201005" y="3900089"/>
                </a:cubicBezTo>
                <a:cubicBezTo>
                  <a:pt x="11166930" y="3979173"/>
                  <a:pt x="11134730" y="4058831"/>
                  <a:pt x="11105754" y="4139192"/>
                </a:cubicBezTo>
                <a:lnTo>
                  <a:pt x="11065821" y="4267200"/>
                </a:lnTo>
                <a:lnTo>
                  <a:pt x="10978133" y="4267200"/>
                </a:lnTo>
                <a:lnTo>
                  <a:pt x="11088889" y="3963916"/>
                </a:lnTo>
                <a:cubicBezTo>
                  <a:pt x="11133459" y="3856779"/>
                  <a:pt x="11181967" y="3750740"/>
                  <a:pt x="11231212" y="3645474"/>
                </a:cubicBezTo>
                <a:cubicBezTo>
                  <a:pt x="11236675" y="3633934"/>
                  <a:pt x="11258799" y="3622276"/>
                  <a:pt x="11279315" y="3618448"/>
                </a:cubicBezTo>
                <a:close/>
                <a:moveTo>
                  <a:pt x="10296877" y="3526602"/>
                </a:moveTo>
                <a:cubicBezTo>
                  <a:pt x="10305089" y="3527517"/>
                  <a:pt x="10311503" y="3531079"/>
                  <a:pt x="10314210" y="3538353"/>
                </a:cubicBezTo>
                <a:cubicBezTo>
                  <a:pt x="10361472" y="3659113"/>
                  <a:pt x="10407318" y="3780392"/>
                  <a:pt x="10450858" y="3902477"/>
                </a:cubicBezTo>
                <a:lnTo>
                  <a:pt x="10572255" y="4267200"/>
                </a:lnTo>
                <a:lnTo>
                  <a:pt x="10477642" y="4267200"/>
                </a:lnTo>
                <a:lnTo>
                  <a:pt x="10436479" y="4144570"/>
                </a:lnTo>
                <a:cubicBezTo>
                  <a:pt x="10386976" y="3995354"/>
                  <a:pt x="10333255" y="3848072"/>
                  <a:pt x="10277529" y="3701307"/>
                </a:cubicBezTo>
                <a:cubicBezTo>
                  <a:pt x="10277467" y="3703640"/>
                  <a:pt x="10276853" y="3706334"/>
                  <a:pt x="10276797" y="3708672"/>
                </a:cubicBezTo>
                <a:cubicBezTo>
                  <a:pt x="10284209" y="3854149"/>
                  <a:pt x="10331835" y="3999199"/>
                  <a:pt x="10385906" y="4147031"/>
                </a:cubicBezTo>
                <a:lnTo>
                  <a:pt x="10431445" y="4267200"/>
                </a:lnTo>
                <a:lnTo>
                  <a:pt x="10398237" y="4267200"/>
                </a:lnTo>
                <a:lnTo>
                  <a:pt x="10356661" y="4157302"/>
                </a:lnTo>
                <a:cubicBezTo>
                  <a:pt x="10321871" y="4061517"/>
                  <a:pt x="10289232" y="3966669"/>
                  <a:pt x="10268559" y="3871054"/>
                </a:cubicBezTo>
                <a:cubicBezTo>
                  <a:pt x="10272790" y="3985997"/>
                  <a:pt x="10299544" y="4094770"/>
                  <a:pt x="10340065" y="4201637"/>
                </a:cubicBezTo>
                <a:lnTo>
                  <a:pt x="10368861" y="4267200"/>
                </a:lnTo>
                <a:lnTo>
                  <a:pt x="10267862" y="4267200"/>
                </a:lnTo>
                <a:lnTo>
                  <a:pt x="10236210" y="4185635"/>
                </a:lnTo>
                <a:cubicBezTo>
                  <a:pt x="10169925" y="3991261"/>
                  <a:pt x="10150284" y="3789583"/>
                  <a:pt x="10225980" y="3561061"/>
                </a:cubicBezTo>
                <a:cubicBezTo>
                  <a:pt x="10231424" y="3544935"/>
                  <a:pt x="10272241" y="3523857"/>
                  <a:pt x="10296877" y="3526602"/>
                </a:cubicBezTo>
                <a:close/>
                <a:moveTo>
                  <a:pt x="3429186" y="3458784"/>
                </a:moveTo>
                <a:cubicBezTo>
                  <a:pt x="3434043" y="3458424"/>
                  <a:pt x="3439865" y="3459167"/>
                  <a:pt x="3446761" y="3461278"/>
                </a:cubicBezTo>
                <a:cubicBezTo>
                  <a:pt x="3801752" y="3568638"/>
                  <a:pt x="4119982" y="3746863"/>
                  <a:pt x="4419733" y="3963555"/>
                </a:cubicBezTo>
                <a:cubicBezTo>
                  <a:pt x="4508451" y="4027538"/>
                  <a:pt x="4593765" y="4093753"/>
                  <a:pt x="4659448" y="4172746"/>
                </a:cubicBezTo>
                <a:lnTo>
                  <a:pt x="4719140" y="4267200"/>
                </a:lnTo>
                <a:lnTo>
                  <a:pt x="4641222" y="4267200"/>
                </a:lnTo>
                <a:lnTo>
                  <a:pt x="4599968" y="4207074"/>
                </a:lnTo>
                <a:cubicBezTo>
                  <a:pt x="4478590" y="4057581"/>
                  <a:pt x="4278987" y="3946713"/>
                  <a:pt x="4136093" y="3858466"/>
                </a:cubicBezTo>
                <a:cubicBezTo>
                  <a:pt x="3985171" y="3764831"/>
                  <a:pt x="3831168" y="3687155"/>
                  <a:pt x="3670252" y="3622798"/>
                </a:cubicBez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48555" y="4189447"/>
                  <a:pt x="4498141" y="4221114"/>
                  <a:pt x="4546299" y="4254934"/>
                </a:cubicBezTo>
                <a:lnTo>
                  <a:pt x="4561743" y="4267200"/>
                </a:lnTo>
                <a:lnTo>
                  <a:pt x="4509274" y="4267200"/>
                </a:lnTo>
                <a:lnTo>
                  <a:pt x="4383389" y="4184369"/>
                </a:ln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ubicBezTo>
                  <a:pt x="3768399" y="3765347"/>
                  <a:pt x="3873410" y="3884450"/>
                  <a:pt x="3989938" y="3991685"/>
                </a:cubicBezTo>
                <a:cubicBezTo>
                  <a:pt x="4106468" y="4098916"/>
                  <a:pt x="4234512" y="4194281"/>
                  <a:pt x="4393907" y="4261258"/>
                </a:cubicBezTo>
                <a:lnTo>
                  <a:pt x="4408201" y="4267200"/>
                </a:lnTo>
                <a:lnTo>
                  <a:pt x="4250346" y="4267200"/>
                </a:lnTo>
                <a:lnTo>
                  <a:pt x="4245269" y="4265040"/>
                </a:lnTo>
                <a:cubicBezTo>
                  <a:pt x="4167858" y="4230709"/>
                  <a:pt x="4095232" y="4193560"/>
                  <a:pt x="4036318" y="4147013"/>
                </a:cubicBezTo>
                <a:cubicBezTo>
                  <a:pt x="3810777" y="3969273"/>
                  <a:pt x="3654591" y="3720297"/>
                  <a:pt x="3432098" y="3537312"/>
                </a:cubicBezTo>
                <a:cubicBezTo>
                  <a:pt x="3408505" y="3517876"/>
                  <a:pt x="3395188" y="3461306"/>
                  <a:pt x="3429186" y="3458784"/>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591522" y="3395900"/>
                  <a:pt x="5656650" y="3795361"/>
                  <a:pt x="5567647" y="4190286"/>
                </a:cubicBezTo>
                <a:lnTo>
                  <a:pt x="5545854" y="4267200"/>
                </a:lnTo>
                <a:lnTo>
                  <a:pt x="5391871" y="4267200"/>
                </a:lnTo>
                <a:lnTo>
                  <a:pt x="5318171" y="4175818"/>
                </a:lnTo>
                <a:cubicBezTo>
                  <a:pt x="5204859" y="4048423"/>
                  <a:pt x="5075331" y="3936412"/>
                  <a:pt x="4943646" y="3822916"/>
                </a:cubicBezTo>
                <a:cubicBezTo>
                  <a:pt x="4828850" y="3724110"/>
                  <a:pt x="4714058" y="3625311"/>
                  <a:pt x="4594837" y="3532274"/>
                </a:cubicBezTo>
                <a:cubicBezTo>
                  <a:pt x="4562450" y="3507077"/>
                  <a:pt x="4474786" y="3410282"/>
                  <a:pt x="4441737" y="3399734"/>
                </a:cubicBez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55961" y="4107518"/>
                  <a:pt x="5200834" y="4148352"/>
                  <a:pt x="5246890" y="4187633"/>
                </a:cubicBezTo>
                <a:lnTo>
                  <a:pt x="5347266" y="4267200"/>
                </a:lnTo>
                <a:lnTo>
                  <a:pt x="5164092" y="4267200"/>
                </a:lnTo>
                <a:lnTo>
                  <a:pt x="5108945" y="4232176"/>
                </a:lnTo>
                <a:cubicBezTo>
                  <a:pt x="4772838" y="3999708"/>
                  <a:pt x="4490756" y="358196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lnTo>
                  <a:pt x="10028060" y="4267200"/>
                </a:lnTo>
                <a:lnTo>
                  <a:pt x="9651813" y="4267200"/>
                </a:lnTo>
                <a:lnTo>
                  <a:pt x="9814527" y="4248048"/>
                </a:lnTo>
                <a:cubicBezTo>
                  <a:pt x="9748431" y="4225943"/>
                  <a:pt x="9681848" y="4217991"/>
                  <a:pt x="9615182" y="4220499"/>
                </a:cubicBezTo>
                <a:cubicBezTo>
                  <a:pt x="9565183" y="4222381"/>
                  <a:pt x="9515136" y="4230147"/>
                  <a:pt x="9465210" y="4242240"/>
                </a:cubicBezTo>
                <a:lnTo>
                  <a:pt x="9387108" y="4267200"/>
                </a:lnTo>
                <a:lnTo>
                  <a:pt x="9268441" y="4267200"/>
                </a:lnTo>
                <a:lnTo>
                  <a:pt x="9307676" y="4251276"/>
                </a:lnTo>
                <a:cubicBezTo>
                  <a:pt x="9459842" y="4196603"/>
                  <a:pt x="9613869" y="4164948"/>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473491" y="3921431"/>
                  <a:pt x="1402113" y="4025542"/>
                  <a:pt x="1325720" y="4125411"/>
                </a:cubicBezTo>
                <a:lnTo>
                  <a:pt x="1206279" y="4267200"/>
                </a:lnTo>
                <a:lnTo>
                  <a:pt x="1115040" y="4267200"/>
                </a:lnTo>
                <a:lnTo>
                  <a:pt x="1258195" y="4099624"/>
                </a:lnTo>
                <a:cubicBezTo>
                  <a:pt x="1315987" y="4027073"/>
                  <a:pt x="1371166" y="3952247"/>
                  <a:pt x="1423113" y="3874565"/>
                </a:cubicBezTo>
                <a:lnTo>
                  <a:pt x="1260565" y="4031982"/>
                </a:lnTo>
                <a:cubicBezTo>
                  <a:pt x="1197929" y="4092559"/>
                  <a:pt x="1134310" y="4154329"/>
                  <a:pt x="1073327" y="4218727"/>
                </a:cubicBezTo>
                <a:lnTo>
                  <a:pt x="1032294" y="4267200"/>
                </a:lnTo>
                <a:lnTo>
                  <a:pt x="993830" y="4267200"/>
                </a:lnTo>
                <a:lnTo>
                  <a:pt x="1051860" y="4198693"/>
                </a:lnTo>
                <a:cubicBezTo>
                  <a:pt x="1113440" y="4133732"/>
                  <a:pt x="1177549" y="4071540"/>
                  <a:pt x="1240607" y="4010401"/>
                </a:cubicBezTo>
                <a:lnTo>
                  <a:pt x="1310106" y="3943217"/>
                </a:lnTo>
                <a:cubicBezTo>
                  <a:pt x="1174685" y="4033303"/>
                  <a:pt x="1054913" y="4139624"/>
                  <a:pt x="952103" y="4265972"/>
                </a:cubicBezTo>
                <a:lnTo>
                  <a:pt x="951207" y="4267200"/>
                </a:lnTo>
                <a:lnTo>
                  <a:pt x="862760" y="4267200"/>
                </a:lnTo>
                <a:lnTo>
                  <a:pt x="909145" y="4199225"/>
                </a:lnTo>
                <a:cubicBezTo>
                  <a:pt x="998789" y="4086824"/>
                  <a:pt x="1101084" y="3991246"/>
                  <a:pt x="1214067" y="3908561"/>
                </a:cubicBezTo>
                <a:cubicBezTo>
                  <a:pt x="1023317" y="3973399"/>
                  <a:pt x="824392" y="4020568"/>
                  <a:pt x="640967" y="4105601"/>
                </a:cubicBezTo>
                <a:cubicBezTo>
                  <a:pt x="549674" y="4147907"/>
                  <a:pt x="460581" y="4194508"/>
                  <a:pt x="372807" y="4243651"/>
                </a:cubicBezTo>
                <a:lnTo>
                  <a:pt x="332830" y="4267200"/>
                </a:lnTo>
                <a:lnTo>
                  <a:pt x="168301" y="4267200"/>
                </a:lnTo>
                <a:lnTo>
                  <a:pt x="278002" y="4201399"/>
                </a:lnTo>
                <a:cubicBezTo>
                  <a:pt x="359885" y="4153808"/>
                  <a:pt x="442683" y="4107866"/>
                  <a:pt x="527241" y="4065078"/>
                </a:cubicBezTo>
                <a:cubicBezTo>
                  <a:pt x="838255" y="3908281"/>
                  <a:pt x="1212318" y="3863093"/>
                  <a:pt x="1510397" y="3684705"/>
                </a:cubicBezTo>
                <a:cubicBezTo>
                  <a:pt x="1390337" y="3729510"/>
                  <a:pt x="1267181" y="3766747"/>
                  <a:pt x="1146550" y="3802012"/>
                </a:cubicBezTo>
                <a:cubicBezTo>
                  <a:pt x="997862" y="3845736"/>
                  <a:pt x="843568" y="3890871"/>
                  <a:pt x="698834" y="3952272"/>
                </a:cubicBezTo>
                <a:cubicBezTo>
                  <a:pt x="519814" y="4027898"/>
                  <a:pt x="352828" y="4127506"/>
                  <a:pt x="192528" y="4236299"/>
                </a:cubicBezTo>
                <a:lnTo>
                  <a:pt x="148586" y="4267200"/>
                </a:lnTo>
                <a:lnTo>
                  <a:pt x="98116" y="4267200"/>
                </a:lnTo>
                <a:lnTo>
                  <a:pt x="169669" y="4216852"/>
                </a:lnTo>
                <a:cubicBezTo>
                  <a:pt x="333361" y="4105506"/>
                  <a:pt x="504130" y="4002947"/>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ubicBezTo>
                  <a:pt x="1247578" y="3654578"/>
                  <a:pt x="1180153" y="3656293"/>
                  <a:pt x="1109304" y="3669030"/>
                </a:cubicBezTo>
                <a:cubicBezTo>
                  <a:pt x="794692" y="3725281"/>
                  <a:pt x="516258" y="3901624"/>
                  <a:pt x="258951" y="4111994"/>
                </a:cubicBezTo>
                <a:lnTo>
                  <a:pt x="80807" y="4267200"/>
                </a:lnTo>
                <a:lnTo>
                  <a:pt x="0" y="4267200"/>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8"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cubicBezTo>
                  <a:pt x="5227195" y="227945"/>
                  <a:pt x="5244285" y="227765"/>
                  <a:pt x="5261015" y="227087"/>
                </a:cubicBez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7" name="Rectangle 16">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7201"/>
            <a:ext cx="11277600" cy="5943598"/>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TextBox 2">
            <a:extLst>
              <a:ext uri="{FF2B5EF4-FFF2-40B4-BE49-F238E27FC236}">
                <a16:creationId xmlns:a16="http://schemas.microsoft.com/office/drawing/2014/main" id="{DAF571B6-569E-CF27-2B14-23252E67D924}"/>
              </a:ext>
            </a:extLst>
          </p:cNvPr>
          <p:cNvGraphicFramePr/>
          <p:nvPr>
            <p:extLst>
              <p:ext uri="{D42A27DB-BD31-4B8C-83A1-F6EECF244321}">
                <p14:modId xmlns:p14="http://schemas.microsoft.com/office/powerpoint/2010/main" val="2208766095"/>
              </p:ext>
            </p:extLst>
          </p:nvPr>
        </p:nvGraphicFramePr>
        <p:xfrm>
          <a:off x="685800" y="2137228"/>
          <a:ext cx="10820400" cy="3733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889E7173-78CD-9B65-7349-B13C3DD6E0A5}"/>
              </a:ext>
            </a:extLst>
          </p:cNvPr>
          <p:cNvSpPr>
            <a:spLocks noGrp="1"/>
          </p:cNvSpPr>
          <p:nvPr>
            <p:ph type="sldNum" sz="quarter" idx="12"/>
          </p:nvPr>
        </p:nvSpPr>
        <p:spPr/>
        <p:txBody>
          <a:bodyPr/>
          <a:lstStyle/>
          <a:p>
            <a:fld id="{12A364F1-A5FA-40DE-A324-ADA8015413DE}" type="slidenum">
              <a:rPr lang="en-US" smtClean="0"/>
              <a:t>23</a:t>
            </a:fld>
            <a:endParaRPr lang="en-US"/>
          </a:p>
        </p:txBody>
      </p:sp>
    </p:spTree>
    <p:extLst>
      <p:ext uri="{BB962C8B-B14F-4D97-AF65-F5344CB8AC3E}">
        <p14:creationId xmlns:p14="http://schemas.microsoft.com/office/powerpoint/2010/main" val="1612686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3" name="Group 12">
            <a:extLst>
              <a:ext uri="{FF2B5EF4-FFF2-40B4-BE49-F238E27FC236}">
                <a16:creationId xmlns:a16="http://schemas.microsoft.com/office/drawing/2014/main" id="{05314994-6337-4875-8CF5-652CAFE834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4267200"/>
            <a:chOff x="7467600" y="0"/>
            <a:chExt cx="4724400" cy="6858000"/>
          </a:xfrm>
        </p:grpSpPr>
        <p:sp>
          <p:nvSpPr>
            <p:cNvPr id="14" name="Rectangle 13">
              <a:extLst>
                <a:ext uri="{FF2B5EF4-FFF2-40B4-BE49-F238E27FC236}">
                  <a16:creationId xmlns:a16="http://schemas.microsoft.com/office/drawing/2014/main" id="{B3A2D4D6-D501-439A-9FC6-397879C46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5CD20BAA-1998-4EBB-AD61-13A92072E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7" name="Freeform: Shape 16">
            <a:extLst>
              <a:ext uri="{FF2B5EF4-FFF2-40B4-BE49-F238E27FC236}">
                <a16:creationId xmlns:a16="http://schemas.microsoft.com/office/drawing/2014/main" id="{7449A6C7-D15F-4AA5-BFA5-71A404B47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67200"/>
          </a:xfrm>
          <a:custGeom>
            <a:avLst/>
            <a:gdLst>
              <a:gd name="connsiteX0" fmla="*/ 2537169 w 12192000"/>
              <a:gd name="connsiteY0" fmla="*/ 4125568 h 4267200"/>
              <a:gd name="connsiteX1" fmla="*/ 3246267 w 12192000"/>
              <a:gd name="connsiteY1" fmla="*/ 4262961 h 4267200"/>
              <a:gd name="connsiteX2" fmla="*/ 3253970 w 12192000"/>
              <a:gd name="connsiteY2" fmla="*/ 4267200 h 4267200"/>
              <a:gd name="connsiteX3" fmla="*/ 3071791 w 12192000"/>
              <a:gd name="connsiteY3" fmla="*/ 4267200 h 4267200"/>
              <a:gd name="connsiteX4" fmla="*/ 2975095 w 12192000"/>
              <a:gd name="connsiteY4" fmla="*/ 4243356 h 4267200"/>
              <a:gd name="connsiteX5" fmla="*/ 2626982 w 12192000"/>
              <a:gd name="connsiteY5" fmla="*/ 4206450 h 4267200"/>
              <a:gd name="connsiteX6" fmla="*/ 2490617 w 12192000"/>
              <a:gd name="connsiteY6" fmla="*/ 4206951 h 4267200"/>
              <a:gd name="connsiteX7" fmla="*/ 2819869 w 12192000"/>
              <a:gd name="connsiteY7" fmla="*/ 4252936 h 4267200"/>
              <a:gd name="connsiteX8" fmla="*/ 2900997 w 12192000"/>
              <a:gd name="connsiteY8" fmla="*/ 4267200 h 4267200"/>
              <a:gd name="connsiteX9" fmla="*/ 2705858 w 12192000"/>
              <a:gd name="connsiteY9" fmla="*/ 4267200 h 4267200"/>
              <a:gd name="connsiteX10" fmla="*/ 2561467 w 12192000"/>
              <a:gd name="connsiteY10" fmla="*/ 4246270 h 4267200"/>
              <a:gd name="connsiteX11" fmla="*/ 2305292 w 12192000"/>
              <a:gd name="connsiteY11" fmla="*/ 4219492 h 4267200"/>
              <a:gd name="connsiteX12" fmla="*/ 2409349 w 12192000"/>
              <a:gd name="connsiteY12" fmla="*/ 4267200 h 4267200"/>
              <a:gd name="connsiteX13" fmla="*/ 2266705 w 12192000"/>
              <a:gd name="connsiteY13" fmla="*/ 4267200 h 4267200"/>
              <a:gd name="connsiteX14" fmla="*/ 2183576 w 12192000"/>
              <a:gd name="connsiteY14" fmla="*/ 4227150 h 4267200"/>
              <a:gd name="connsiteX15" fmla="*/ 2151029 w 12192000"/>
              <a:gd name="connsiteY15" fmla="*/ 4146947 h 4267200"/>
              <a:gd name="connsiteX16" fmla="*/ 2537169 w 12192000"/>
              <a:gd name="connsiteY16" fmla="*/ 4125568 h 4267200"/>
              <a:gd name="connsiteX17" fmla="*/ 9258094 w 12192000"/>
              <a:gd name="connsiteY17" fmla="*/ 3958602 h 4267200"/>
              <a:gd name="connsiteX18" fmla="*/ 8526712 w 12192000"/>
              <a:gd name="connsiteY18" fmla="*/ 4119804 h 4267200"/>
              <a:gd name="connsiteX19" fmla="*/ 9258094 w 12192000"/>
              <a:gd name="connsiteY19" fmla="*/ 3958602 h 4267200"/>
              <a:gd name="connsiteX20" fmla="*/ 9168987 w 12192000"/>
              <a:gd name="connsiteY20" fmla="*/ 3919232 h 4267200"/>
              <a:gd name="connsiteX21" fmla="*/ 8603910 w 12192000"/>
              <a:gd name="connsiteY21" fmla="*/ 4068895 h 4267200"/>
              <a:gd name="connsiteX22" fmla="*/ 9252382 w 12192000"/>
              <a:gd name="connsiteY22" fmla="*/ 3927759 h 4267200"/>
              <a:gd name="connsiteX23" fmla="*/ 9168987 w 12192000"/>
              <a:gd name="connsiteY23" fmla="*/ 3919232 h 4267200"/>
              <a:gd name="connsiteX24" fmla="*/ 1635889 w 12192000"/>
              <a:gd name="connsiteY24" fmla="*/ 3709494 h 4267200"/>
              <a:gd name="connsiteX25" fmla="*/ 1634800 w 12192000"/>
              <a:gd name="connsiteY25" fmla="*/ 3731111 h 4267200"/>
              <a:gd name="connsiteX26" fmla="*/ 1635889 w 12192000"/>
              <a:gd name="connsiteY26" fmla="*/ 3709494 h 4267200"/>
              <a:gd name="connsiteX27" fmla="*/ 3174829 w 12192000"/>
              <a:gd name="connsiteY27" fmla="*/ 3620110 h 4267200"/>
              <a:gd name="connsiteX28" fmla="*/ 3189263 w 12192000"/>
              <a:gd name="connsiteY28" fmla="*/ 3625726 h 4267200"/>
              <a:gd name="connsiteX29" fmla="*/ 3560912 w 12192000"/>
              <a:gd name="connsiteY29" fmla="*/ 4079863 h 4267200"/>
              <a:gd name="connsiteX30" fmla="*/ 3611854 w 12192000"/>
              <a:gd name="connsiteY30" fmla="*/ 4188366 h 4267200"/>
              <a:gd name="connsiteX31" fmla="*/ 3631583 w 12192000"/>
              <a:gd name="connsiteY31" fmla="*/ 4267200 h 4267200"/>
              <a:gd name="connsiteX32" fmla="*/ 3575699 w 12192000"/>
              <a:gd name="connsiteY32" fmla="*/ 4267200 h 4267200"/>
              <a:gd name="connsiteX33" fmla="*/ 3575567 w 12192000"/>
              <a:gd name="connsiteY33" fmla="*/ 4263588 h 4267200"/>
              <a:gd name="connsiteX34" fmla="*/ 3467355 w 12192000"/>
              <a:gd name="connsiteY34" fmla="*/ 3988130 h 4267200"/>
              <a:gd name="connsiteX35" fmla="*/ 3310753 w 12192000"/>
              <a:gd name="connsiteY35" fmla="*/ 3787140 h 4267200"/>
              <a:gd name="connsiteX36" fmla="*/ 3291335 w 12192000"/>
              <a:gd name="connsiteY36" fmla="*/ 3767420 h 4267200"/>
              <a:gd name="connsiteX37" fmla="*/ 3390805 w 12192000"/>
              <a:gd name="connsiteY37" fmla="*/ 3937163 h 4267200"/>
              <a:gd name="connsiteX38" fmla="*/ 3545740 w 12192000"/>
              <a:gd name="connsiteY38" fmla="*/ 4251102 h 4267200"/>
              <a:gd name="connsiteX39" fmla="*/ 3550709 w 12192000"/>
              <a:gd name="connsiteY39" fmla="*/ 4267200 h 4267200"/>
              <a:gd name="connsiteX40" fmla="*/ 3513586 w 12192000"/>
              <a:gd name="connsiteY40" fmla="*/ 4267200 h 4267200"/>
              <a:gd name="connsiteX41" fmla="*/ 3470728 w 12192000"/>
              <a:gd name="connsiteY41" fmla="*/ 4152456 h 4267200"/>
              <a:gd name="connsiteX42" fmla="*/ 3364433 w 12192000"/>
              <a:gd name="connsiteY42" fmla="*/ 3953121 h 4267200"/>
              <a:gd name="connsiteX43" fmla="*/ 3316479 w 12192000"/>
              <a:gd name="connsiteY43" fmla="*/ 3872136 h 4267200"/>
              <a:gd name="connsiteX44" fmla="*/ 3504482 w 12192000"/>
              <a:gd name="connsiteY44" fmla="*/ 4267200 h 4267200"/>
              <a:gd name="connsiteX45" fmla="*/ 3467547 w 12192000"/>
              <a:gd name="connsiteY45" fmla="*/ 4267200 h 4267200"/>
              <a:gd name="connsiteX46" fmla="*/ 3177952 w 12192000"/>
              <a:gd name="connsiteY46" fmla="*/ 3657386 h 4267200"/>
              <a:gd name="connsiteX47" fmla="*/ 3174829 w 12192000"/>
              <a:gd name="connsiteY47" fmla="*/ 3620110 h 4267200"/>
              <a:gd name="connsiteX48" fmla="*/ 11279315 w 12192000"/>
              <a:gd name="connsiteY48" fmla="*/ 3618448 h 4267200"/>
              <a:gd name="connsiteX49" fmla="*/ 11317765 w 12192000"/>
              <a:gd name="connsiteY49" fmla="*/ 3638405 h 4267200"/>
              <a:gd name="connsiteX50" fmla="*/ 11304886 w 12192000"/>
              <a:gd name="connsiteY50" fmla="*/ 4200582 h 4267200"/>
              <a:gd name="connsiteX51" fmla="*/ 11298904 w 12192000"/>
              <a:gd name="connsiteY51" fmla="*/ 4267200 h 4267200"/>
              <a:gd name="connsiteX52" fmla="*/ 11213088 w 12192000"/>
              <a:gd name="connsiteY52" fmla="*/ 4267200 h 4267200"/>
              <a:gd name="connsiteX53" fmla="*/ 11219157 w 12192000"/>
              <a:gd name="connsiteY53" fmla="*/ 4210725 h 4267200"/>
              <a:gd name="connsiteX54" fmla="*/ 11225213 w 12192000"/>
              <a:gd name="connsiteY54" fmla="*/ 3936722 h 4267200"/>
              <a:gd name="connsiteX55" fmla="*/ 11182914 w 12192000"/>
              <a:gd name="connsiteY55" fmla="*/ 4196771 h 4267200"/>
              <a:gd name="connsiteX56" fmla="*/ 11172266 w 12192000"/>
              <a:gd name="connsiteY56" fmla="*/ 4267200 h 4267200"/>
              <a:gd name="connsiteX57" fmla="*/ 11140975 w 12192000"/>
              <a:gd name="connsiteY57" fmla="*/ 4267200 h 4267200"/>
              <a:gd name="connsiteX58" fmla="*/ 11152239 w 12192000"/>
              <a:gd name="connsiteY58" fmla="*/ 4192628 h 4267200"/>
              <a:gd name="connsiteX59" fmla="*/ 11201005 w 12192000"/>
              <a:gd name="connsiteY59" fmla="*/ 3900089 h 4267200"/>
              <a:gd name="connsiteX60" fmla="*/ 11105754 w 12192000"/>
              <a:gd name="connsiteY60" fmla="*/ 4139192 h 4267200"/>
              <a:gd name="connsiteX61" fmla="*/ 11065821 w 12192000"/>
              <a:gd name="connsiteY61" fmla="*/ 4267200 h 4267200"/>
              <a:gd name="connsiteX62" fmla="*/ 10978133 w 12192000"/>
              <a:gd name="connsiteY62" fmla="*/ 4267200 h 4267200"/>
              <a:gd name="connsiteX63" fmla="*/ 11088889 w 12192000"/>
              <a:gd name="connsiteY63" fmla="*/ 3963916 h 4267200"/>
              <a:gd name="connsiteX64" fmla="*/ 11231212 w 12192000"/>
              <a:gd name="connsiteY64" fmla="*/ 3645474 h 4267200"/>
              <a:gd name="connsiteX65" fmla="*/ 11279315 w 12192000"/>
              <a:gd name="connsiteY65" fmla="*/ 3618448 h 4267200"/>
              <a:gd name="connsiteX66" fmla="*/ 10296877 w 12192000"/>
              <a:gd name="connsiteY66" fmla="*/ 3526602 h 4267200"/>
              <a:gd name="connsiteX67" fmla="*/ 10314210 w 12192000"/>
              <a:gd name="connsiteY67" fmla="*/ 3538353 h 4267200"/>
              <a:gd name="connsiteX68" fmla="*/ 10450858 w 12192000"/>
              <a:gd name="connsiteY68" fmla="*/ 3902477 h 4267200"/>
              <a:gd name="connsiteX69" fmla="*/ 10572255 w 12192000"/>
              <a:gd name="connsiteY69" fmla="*/ 4267200 h 4267200"/>
              <a:gd name="connsiteX70" fmla="*/ 10477642 w 12192000"/>
              <a:gd name="connsiteY70" fmla="*/ 4267200 h 4267200"/>
              <a:gd name="connsiteX71" fmla="*/ 10436479 w 12192000"/>
              <a:gd name="connsiteY71" fmla="*/ 4144570 h 4267200"/>
              <a:gd name="connsiteX72" fmla="*/ 10277529 w 12192000"/>
              <a:gd name="connsiteY72" fmla="*/ 3701307 h 4267200"/>
              <a:gd name="connsiteX73" fmla="*/ 10276797 w 12192000"/>
              <a:gd name="connsiteY73" fmla="*/ 3708672 h 4267200"/>
              <a:gd name="connsiteX74" fmla="*/ 10385906 w 12192000"/>
              <a:gd name="connsiteY74" fmla="*/ 4147031 h 4267200"/>
              <a:gd name="connsiteX75" fmla="*/ 10431445 w 12192000"/>
              <a:gd name="connsiteY75" fmla="*/ 4267200 h 4267200"/>
              <a:gd name="connsiteX76" fmla="*/ 10398237 w 12192000"/>
              <a:gd name="connsiteY76" fmla="*/ 4267200 h 4267200"/>
              <a:gd name="connsiteX77" fmla="*/ 10356661 w 12192000"/>
              <a:gd name="connsiteY77" fmla="*/ 4157302 h 4267200"/>
              <a:gd name="connsiteX78" fmla="*/ 10268559 w 12192000"/>
              <a:gd name="connsiteY78" fmla="*/ 3871054 h 4267200"/>
              <a:gd name="connsiteX79" fmla="*/ 10340065 w 12192000"/>
              <a:gd name="connsiteY79" fmla="*/ 4201637 h 4267200"/>
              <a:gd name="connsiteX80" fmla="*/ 10368861 w 12192000"/>
              <a:gd name="connsiteY80" fmla="*/ 4267200 h 4267200"/>
              <a:gd name="connsiteX81" fmla="*/ 10267862 w 12192000"/>
              <a:gd name="connsiteY81" fmla="*/ 4267200 h 4267200"/>
              <a:gd name="connsiteX82" fmla="*/ 10236210 w 12192000"/>
              <a:gd name="connsiteY82" fmla="*/ 4185635 h 4267200"/>
              <a:gd name="connsiteX83" fmla="*/ 10225980 w 12192000"/>
              <a:gd name="connsiteY83" fmla="*/ 3561061 h 4267200"/>
              <a:gd name="connsiteX84" fmla="*/ 10296877 w 12192000"/>
              <a:gd name="connsiteY84" fmla="*/ 3526602 h 4267200"/>
              <a:gd name="connsiteX85" fmla="*/ 3429186 w 12192000"/>
              <a:gd name="connsiteY85" fmla="*/ 3458784 h 4267200"/>
              <a:gd name="connsiteX86" fmla="*/ 3446761 w 12192000"/>
              <a:gd name="connsiteY86" fmla="*/ 3461278 h 4267200"/>
              <a:gd name="connsiteX87" fmla="*/ 4419733 w 12192000"/>
              <a:gd name="connsiteY87" fmla="*/ 3963555 h 4267200"/>
              <a:gd name="connsiteX88" fmla="*/ 4659448 w 12192000"/>
              <a:gd name="connsiteY88" fmla="*/ 4172746 h 4267200"/>
              <a:gd name="connsiteX89" fmla="*/ 4719140 w 12192000"/>
              <a:gd name="connsiteY89" fmla="*/ 4267200 h 4267200"/>
              <a:gd name="connsiteX90" fmla="*/ 4641222 w 12192000"/>
              <a:gd name="connsiteY90" fmla="*/ 4267200 h 4267200"/>
              <a:gd name="connsiteX91" fmla="*/ 4599968 w 12192000"/>
              <a:gd name="connsiteY91" fmla="*/ 4207074 h 4267200"/>
              <a:gd name="connsiteX92" fmla="*/ 4136093 w 12192000"/>
              <a:gd name="connsiteY92" fmla="*/ 3858466 h 4267200"/>
              <a:gd name="connsiteX93" fmla="*/ 3670252 w 12192000"/>
              <a:gd name="connsiteY93" fmla="*/ 3622798 h 4267200"/>
              <a:gd name="connsiteX94" fmla="*/ 3817258 w 12192000"/>
              <a:gd name="connsiteY94" fmla="*/ 3723577 h 4267200"/>
              <a:gd name="connsiteX95" fmla="*/ 4000461 w 12192000"/>
              <a:gd name="connsiteY95" fmla="*/ 3855966 h 4267200"/>
              <a:gd name="connsiteX96" fmla="*/ 4088180 w 12192000"/>
              <a:gd name="connsiteY96" fmla="*/ 3929774 h 4267200"/>
              <a:gd name="connsiteX97" fmla="*/ 4184555 w 12192000"/>
              <a:gd name="connsiteY97" fmla="*/ 4010683 h 4267200"/>
              <a:gd name="connsiteX98" fmla="*/ 4399563 w 12192000"/>
              <a:gd name="connsiteY98" fmla="*/ 4158106 h 4267200"/>
              <a:gd name="connsiteX99" fmla="*/ 4546299 w 12192000"/>
              <a:gd name="connsiteY99" fmla="*/ 4254934 h 4267200"/>
              <a:gd name="connsiteX100" fmla="*/ 4561743 w 12192000"/>
              <a:gd name="connsiteY100" fmla="*/ 4267200 h 4267200"/>
              <a:gd name="connsiteX101" fmla="*/ 4509274 w 12192000"/>
              <a:gd name="connsiteY101" fmla="*/ 4267200 h 4267200"/>
              <a:gd name="connsiteX102" fmla="*/ 4383389 w 12192000"/>
              <a:gd name="connsiteY102" fmla="*/ 4184369 h 4267200"/>
              <a:gd name="connsiteX103" fmla="*/ 4165508 w 12192000"/>
              <a:gd name="connsiteY103" fmla="*/ 4035196 h 4267200"/>
              <a:gd name="connsiteX104" fmla="*/ 4068162 w 12192000"/>
              <a:gd name="connsiteY104" fmla="*/ 3953394 h 4267200"/>
              <a:gd name="connsiteX105" fmla="*/ 3981416 w 12192000"/>
              <a:gd name="connsiteY105" fmla="*/ 3880482 h 4267200"/>
              <a:gd name="connsiteX106" fmla="*/ 3800147 w 12192000"/>
              <a:gd name="connsiteY106" fmla="*/ 3749872 h 4267200"/>
              <a:gd name="connsiteX107" fmla="*/ 3655073 w 12192000"/>
              <a:gd name="connsiteY107" fmla="*/ 3650884 h 4267200"/>
              <a:gd name="connsiteX108" fmla="*/ 3989938 w 12192000"/>
              <a:gd name="connsiteY108" fmla="*/ 3991685 h 4267200"/>
              <a:gd name="connsiteX109" fmla="*/ 4393907 w 12192000"/>
              <a:gd name="connsiteY109" fmla="*/ 4261258 h 4267200"/>
              <a:gd name="connsiteX110" fmla="*/ 4408201 w 12192000"/>
              <a:gd name="connsiteY110" fmla="*/ 4267200 h 4267200"/>
              <a:gd name="connsiteX111" fmla="*/ 4250346 w 12192000"/>
              <a:gd name="connsiteY111" fmla="*/ 4267200 h 4267200"/>
              <a:gd name="connsiteX112" fmla="*/ 4245269 w 12192000"/>
              <a:gd name="connsiteY112" fmla="*/ 4265040 h 4267200"/>
              <a:gd name="connsiteX113" fmla="*/ 4036318 w 12192000"/>
              <a:gd name="connsiteY113" fmla="*/ 4147013 h 4267200"/>
              <a:gd name="connsiteX114" fmla="*/ 3432098 w 12192000"/>
              <a:gd name="connsiteY114" fmla="*/ 3537312 h 4267200"/>
              <a:gd name="connsiteX115" fmla="*/ 3429186 w 12192000"/>
              <a:gd name="connsiteY115" fmla="*/ 3458784 h 4267200"/>
              <a:gd name="connsiteX116" fmla="*/ 9334796 w 12192000"/>
              <a:gd name="connsiteY116" fmla="*/ 3456584 h 4267200"/>
              <a:gd name="connsiteX117" fmla="*/ 9651570 w 12192000"/>
              <a:gd name="connsiteY117" fmla="*/ 3826505 h 4267200"/>
              <a:gd name="connsiteX118" fmla="*/ 9334796 w 12192000"/>
              <a:gd name="connsiteY118" fmla="*/ 3456584 h 4267200"/>
              <a:gd name="connsiteX119" fmla="*/ 4440129 w 12192000"/>
              <a:gd name="connsiteY119" fmla="*/ 3448571 h 4267200"/>
              <a:gd name="connsiteX120" fmla="*/ 4856525 w 12192000"/>
              <a:gd name="connsiteY120" fmla="*/ 3915351 h 4267200"/>
              <a:gd name="connsiteX121" fmla="*/ 5059055 w 12192000"/>
              <a:gd name="connsiteY121" fmla="*/ 4108918 h 4267200"/>
              <a:gd name="connsiteX122" fmla="*/ 5290070 w 12192000"/>
              <a:gd name="connsiteY122" fmla="*/ 4263619 h 4267200"/>
              <a:gd name="connsiteX123" fmla="*/ 4834991 w 12192000"/>
              <a:gd name="connsiteY123" fmla="*/ 3830985 h 4267200"/>
              <a:gd name="connsiteX124" fmla="*/ 4440129 w 12192000"/>
              <a:gd name="connsiteY124" fmla="*/ 3448571 h 4267200"/>
              <a:gd name="connsiteX125" fmla="*/ 5425834 w 12192000"/>
              <a:gd name="connsiteY125" fmla="*/ 3162785 h 4267200"/>
              <a:gd name="connsiteX126" fmla="*/ 5401644 w 12192000"/>
              <a:gd name="connsiteY126" fmla="*/ 3617847 h 4267200"/>
              <a:gd name="connsiteX127" fmla="*/ 5467256 w 12192000"/>
              <a:gd name="connsiteY127" fmla="*/ 4175494 h 4267200"/>
              <a:gd name="connsiteX128" fmla="*/ 5448069 w 12192000"/>
              <a:gd name="connsiteY128" fmla="*/ 3567554 h 4267200"/>
              <a:gd name="connsiteX129" fmla="*/ 1318687 w 12192000"/>
              <a:gd name="connsiteY129" fmla="*/ 3113840 h 4267200"/>
              <a:gd name="connsiteX130" fmla="*/ 1066793 w 12192000"/>
              <a:gd name="connsiteY130" fmla="*/ 3212171 h 4267200"/>
              <a:gd name="connsiteX131" fmla="*/ 993319 w 12192000"/>
              <a:gd name="connsiteY131" fmla="*/ 3247648 h 4267200"/>
              <a:gd name="connsiteX132" fmla="*/ 853081 w 12192000"/>
              <a:gd name="connsiteY132" fmla="*/ 3312410 h 4267200"/>
              <a:gd name="connsiteX133" fmla="*/ 805957 w 12192000"/>
              <a:gd name="connsiteY133" fmla="*/ 3330443 h 4267200"/>
              <a:gd name="connsiteX134" fmla="*/ 1318687 w 12192000"/>
              <a:gd name="connsiteY134" fmla="*/ 3113840 h 4267200"/>
              <a:gd name="connsiteX135" fmla="*/ 5453702 w 12192000"/>
              <a:gd name="connsiteY135" fmla="*/ 3090882 h 4267200"/>
              <a:gd name="connsiteX136" fmla="*/ 5480135 w 12192000"/>
              <a:gd name="connsiteY136" fmla="*/ 3565802 h 4267200"/>
              <a:gd name="connsiteX137" fmla="*/ 5499023 w 12192000"/>
              <a:gd name="connsiteY137" fmla="*/ 4166310 h 4267200"/>
              <a:gd name="connsiteX138" fmla="*/ 5547022 w 12192000"/>
              <a:gd name="connsiteY138" fmla="*/ 3607838 h 4267200"/>
              <a:gd name="connsiteX139" fmla="*/ 5515964 w 12192000"/>
              <a:gd name="connsiteY139" fmla="*/ 3378541 h 4267200"/>
              <a:gd name="connsiteX140" fmla="*/ 5453702 w 12192000"/>
              <a:gd name="connsiteY140" fmla="*/ 3090882 h 4267200"/>
              <a:gd name="connsiteX141" fmla="*/ 9790480 w 12192000"/>
              <a:gd name="connsiteY141" fmla="*/ 3078533 h 4267200"/>
              <a:gd name="connsiteX142" fmla="*/ 9763295 w 12192000"/>
              <a:gd name="connsiteY142" fmla="*/ 3245370 h 4267200"/>
              <a:gd name="connsiteX143" fmla="*/ 9736458 w 12192000"/>
              <a:gd name="connsiteY143" fmla="*/ 3758413 h 4267200"/>
              <a:gd name="connsiteX144" fmla="*/ 9763499 w 12192000"/>
              <a:gd name="connsiteY144" fmla="*/ 3528057 h 4267200"/>
              <a:gd name="connsiteX145" fmla="*/ 9793906 w 12192000"/>
              <a:gd name="connsiteY145" fmla="*/ 3231157 h 4267200"/>
              <a:gd name="connsiteX146" fmla="*/ 9791874 w 12192000"/>
              <a:gd name="connsiteY146" fmla="*/ 3142788 h 4267200"/>
              <a:gd name="connsiteX147" fmla="*/ 9790480 w 12192000"/>
              <a:gd name="connsiteY147" fmla="*/ 3078533 h 4267200"/>
              <a:gd name="connsiteX148" fmla="*/ 1238695 w 12192000"/>
              <a:gd name="connsiteY148" fmla="*/ 3076820 h 4267200"/>
              <a:gd name="connsiteX149" fmla="*/ 716371 w 12192000"/>
              <a:gd name="connsiteY149" fmla="*/ 3293249 h 4267200"/>
              <a:gd name="connsiteX150" fmla="*/ 579522 w 12192000"/>
              <a:gd name="connsiteY150" fmla="*/ 3371759 h 4267200"/>
              <a:gd name="connsiteX151" fmla="*/ 600288 w 12192000"/>
              <a:gd name="connsiteY151" fmla="*/ 3365555 h 4267200"/>
              <a:gd name="connsiteX152" fmla="*/ 840692 w 12192000"/>
              <a:gd name="connsiteY152" fmla="*/ 3284921 h 4267200"/>
              <a:gd name="connsiteX153" fmla="*/ 979248 w 12192000"/>
              <a:gd name="connsiteY153" fmla="*/ 3221003 h 4267200"/>
              <a:gd name="connsiteX154" fmla="*/ 1053282 w 12192000"/>
              <a:gd name="connsiteY154" fmla="*/ 3185247 h 4267200"/>
              <a:gd name="connsiteX155" fmla="*/ 1320603 w 12192000"/>
              <a:gd name="connsiteY155" fmla="*/ 3081281 h 4267200"/>
              <a:gd name="connsiteX156" fmla="*/ 1238695 w 12192000"/>
              <a:gd name="connsiteY156" fmla="*/ 3076820 h 4267200"/>
              <a:gd name="connsiteX157" fmla="*/ 5425627 w 12192000"/>
              <a:gd name="connsiteY157" fmla="*/ 2954192 h 4267200"/>
              <a:gd name="connsiteX158" fmla="*/ 5470770 w 12192000"/>
              <a:gd name="connsiteY158" fmla="*/ 3005435 h 4267200"/>
              <a:gd name="connsiteX159" fmla="*/ 5567647 w 12192000"/>
              <a:gd name="connsiteY159" fmla="*/ 4190286 h 4267200"/>
              <a:gd name="connsiteX160" fmla="*/ 5545854 w 12192000"/>
              <a:gd name="connsiteY160" fmla="*/ 4267200 h 4267200"/>
              <a:gd name="connsiteX161" fmla="*/ 5391871 w 12192000"/>
              <a:gd name="connsiteY161" fmla="*/ 4267200 h 4267200"/>
              <a:gd name="connsiteX162" fmla="*/ 5318171 w 12192000"/>
              <a:gd name="connsiteY162" fmla="*/ 4175818 h 4267200"/>
              <a:gd name="connsiteX163" fmla="*/ 4943646 w 12192000"/>
              <a:gd name="connsiteY163" fmla="*/ 3822916 h 4267200"/>
              <a:gd name="connsiteX164" fmla="*/ 4594837 w 12192000"/>
              <a:gd name="connsiteY164" fmla="*/ 3532274 h 4267200"/>
              <a:gd name="connsiteX165" fmla="*/ 4441737 w 12192000"/>
              <a:gd name="connsiteY165" fmla="*/ 3399734 h 4267200"/>
              <a:gd name="connsiteX166" fmla="*/ 4431236 w 12192000"/>
              <a:gd name="connsiteY166" fmla="*/ 3400954 h 4267200"/>
              <a:gd name="connsiteX167" fmla="*/ 4557150 w 12192000"/>
              <a:gd name="connsiteY167" fmla="*/ 3510023 h 4267200"/>
              <a:gd name="connsiteX168" fmla="*/ 4856936 w 12192000"/>
              <a:gd name="connsiteY168" fmla="*/ 3809146 h 4267200"/>
              <a:gd name="connsiteX169" fmla="*/ 5111996 w 12192000"/>
              <a:gd name="connsiteY169" fmla="*/ 4065759 h 4267200"/>
              <a:gd name="connsiteX170" fmla="*/ 5246890 w 12192000"/>
              <a:gd name="connsiteY170" fmla="*/ 4187633 h 4267200"/>
              <a:gd name="connsiteX171" fmla="*/ 5347266 w 12192000"/>
              <a:gd name="connsiteY171" fmla="*/ 4267200 h 4267200"/>
              <a:gd name="connsiteX172" fmla="*/ 5164092 w 12192000"/>
              <a:gd name="connsiteY172" fmla="*/ 4267200 h 4267200"/>
              <a:gd name="connsiteX173" fmla="*/ 5108945 w 12192000"/>
              <a:gd name="connsiteY173" fmla="*/ 4232176 h 4267200"/>
              <a:gd name="connsiteX174" fmla="*/ 4294126 w 12192000"/>
              <a:gd name="connsiteY174" fmla="*/ 3303048 h 4267200"/>
              <a:gd name="connsiteX175" fmla="*/ 4305321 w 12192000"/>
              <a:gd name="connsiteY175" fmla="*/ 3256953 h 4267200"/>
              <a:gd name="connsiteX176" fmla="*/ 4949299 w 12192000"/>
              <a:gd name="connsiteY176" fmla="*/ 3766336 h 4267200"/>
              <a:gd name="connsiteX177" fmla="*/ 5291452 w 12192000"/>
              <a:gd name="connsiteY177" fmla="*/ 4076801 h 4267200"/>
              <a:gd name="connsiteX178" fmla="*/ 5434998 w 12192000"/>
              <a:gd name="connsiteY178" fmla="*/ 4254100 h 4267200"/>
              <a:gd name="connsiteX179" fmla="*/ 5351015 w 12192000"/>
              <a:gd name="connsiteY179" fmla="*/ 3760989 h 4267200"/>
              <a:gd name="connsiteX180" fmla="*/ 5413780 w 12192000"/>
              <a:gd name="connsiteY180" fmla="*/ 2966265 h 4267200"/>
              <a:gd name="connsiteX181" fmla="*/ 5425627 w 12192000"/>
              <a:gd name="connsiteY181" fmla="*/ 2954192 h 4267200"/>
              <a:gd name="connsiteX182" fmla="*/ 8380397 w 12192000"/>
              <a:gd name="connsiteY182" fmla="*/ 2896659 h 4267200"/>
              <a:gd name="connsiteX183" fmla="*/ 8634801 w 12192000"/>
              <a:gd name="connsiteY183" fmla="*/ 3304169 h 4267200"/>
              <a:gd name="connsiteX184" fmla="*/ 8971448 w 12192000"/>
              <a:gd name="connsiteY184" fmla="*/ 3675946 h 4267200"/>
              <a:gd name="connsiteX185" fmla="*/ 8820691 w 12192000"/>
              <a:gd name="connsiteY185" fmla="*/ 3486482 h 4267200"/>
              <a:gd name="connsiteX186" fmla="*/ 8807612 w 12192000"/>
              <a:gd name="connsiteY186" fmla="*/ 3467256 h 4267200"/>
              <a:gd name="connsiteX187" fmla="*/ 8556796 w 12192000"/>
              <a:gd name="connsiteY187" fmla="*/ 3116474 h 4267200"/>
              <a:gd name="connsiteX188" fmla="*/ 8427018 w 12192000"/>
              <a:gd name="connsiteY188" fmla="*/ 2948853 h 4267200"/>
              <a:gd name="connsiteX189" fmla="*/ 8380397 w 12192000"/>
              <a:gd name="connsiteY189" fmla="*/ 2896659 h 4267200"/>
              <a:gd name="connsiteX190" fmla="*/ 9831020 w 12192000"/>
              <a:gd name="connsiteY190" fmla="*/ 2871730 h 4267200"/>
              <a:gd name="connsiteX191" fmla="*/ 9827707 w 12192000"/>
              <a:gd name="connsiteY191" fmla="*/ 2915231 h 4267200"/>
              <a:gd name="connsiteX192" fmla="*/ 9820699 w 12192000"/>
              <a:gd name="connsiteY192" fmla="*/ 3051540 h 4267200"/>
              <a:gd name="connsiteX193" fmla="*/ 9822525 w 12192000"/>
              <a:gd name="connsiteY193" fmla="*/ 3140814 h 4267200"/>
              <a:gd name="connsiteX194" fmla="*/ 9824704 w 12192000"/>
              <a:gd name="connsiteY194" fmla="*/ 3230628 h 4267200"/>
              <a:gd name="connsiteX195" fmla="*/ 9793821 w 12192000"/>
              <a:gd name="connsiteY195" fmla="*/ 3531652 h 4267200"/>
              <a:gd name="connsiteX196" fmla="*/ 9767436 w 12192000"/>
              <a:gd name="connsiteY196" fmla="*/ 3750864 h 4267200"/>
              <a:gd name="connsiteX197" fmla="*/ 9814477 w 12192000"/>
              <a:gd name="connsiteY197" fmla="*/ 3662531 h 4267200"/>
              <a:gd name="connsiteX198" fmla="*/ 9831020 w 12192000"/>
              <a:gd name="connsiteY198" fmla="*/ 2871730 h 4267200"/>
              <a:gd name="connsiteX199" fmla="*/ 8380521 w 12192000"/>
              <a:gd name="connsiteY199" fmla="*/ 2850596 h 4267200"/>
              <a:gd name="connsiteX200" fmla="*/ 8451446 w 12192000"/>
              <a:gd name="connsiteY200" fmla="*/ 2928627 h 4267200"/>
              <a:gd name="connsiteX201" fmla="*/ 8582269 w 12192000"/>
              <a:gd name="connsiteY201" fmla="*/ 3097880 h 4267200"/>
              <a:gd name="connsiteX202" fmla="*/ 8833783 w 12192000"/>
              <a:gd name="connsiteY202" fmla="*/ 3449753 h 4267200"/>
              <a:gd name="connsiteX203" fmla="*/ 8846863 w 12192000"/>
              <a:gd name="connsiteY203" fmla="*/ 3468981 h 4267200"/>
              <a:gd name="connsiteX204" fmla="*/ 8960046 w 12192000"/>
              <a:gd name="connsiteY204" fmla="*/ 3620389 h 4267200"/>
              <a:gd name="connsiteX205" fmla="*/ 8380521 w 12192000"/>
              <a:gd name="connsiteY205" fmla="*/ 2850596 h 4267200"/>
              <a:gd name="connsiteX206" fmla="*/ 9854151 w 12192000"/>
              <a:gd name="connsiteY206" fmla="*/ 2642862 h 4267200"/>
              <a:gd name="connsiteX207" fmla="*/ 9871341 w 12192000"/>
              <a:gd name="connsiteY207" fmla="*/ 2659697 h 4267200"/>
              <a:gd name="connsiteX208" fmla="*/ 9966678 w 12192000"/>
              <a:gd name="connsiteY208" fmla="*/ 3423399 h 4267200"/>
              <a:gd name="connsiteX209" fmla="*/ 9880832 w 12192000"/>
              <a:gd name="connsiteY209" fmla="*/ 3700562 h 4267200"/>
              <a:gd name="connsiteX210" fmla="*/ 9896024 w 12192000"/>
              <a:gd name="connsiteY210" fmla="*/ 4178295 h 4267200"/>
              <a:gd name="connsiteX211" fmla="*/ 10028060 w 12192000"/>
              <a:gd name="connsiteY211" fmla="*/ 4267200 h 4267200"/>
              <a:gd name="connsiteX212" fmla="*/ 9651813 w 12192000"/>
              <a:gd name="connsiteY212" fmla="*/ 4267200 h 4267200"/>
              <a:gd name="connsiteX213" fmla="*/ 9814527 w 12192000"/>
              <a:gd name="connsiteY213" fmla="*/ 4248048 h 4267200"/>
              <a:gd name="connsiteX214" fmla="*/ 9615182 w 12192000"/>
              <a:gd name="connsiteY214" fmla="*/ 4220499 h 4267200"/>
              <a:gd name="connsiteX215" fmla="*/ 9465210 w 12192000"/>
              <a:gd name="connsiteY215" fmla="*/ 4242240 h 4267200"/>
              <a:gd name="connsiteX216" fmla="*/ 9387108 w 12192000"/>
              <a:gd name="connsiteY216" fmla="*/ 4267200 h 4267200"/>
              <a:gd name="connsiteX217" fmla="*/ 9268441 w 12192000"/>
              <a:gd name="connsiteY217" fmla="*/ 4267200 h 4267200"/>
              <a:gd name="connsiteX218" fmla="*/ 9307676 w 12192000"/>
              <a:gd name="connsiteY218" fmla="*/ 4251276 h 4267200"/>
              <a:gd name="connsiteX219" fmla="*/ 9761570 w 12192000"/>
              <a:gd name="connsiteY219" fmla="*/ 4182283 h 4267200"/>
              <a:gd name="connsiteX220" fmla="*/ 9368237 w 12192000"/>
              <a:gd name="connsiteY220" fmla="*/ 3949470 h 4267200"/>
              <a:gd name="connsiteX221" fmla="*/ 9354614 w 12192000"/>
              <a:gd name="connsiteY221" fmla="*/ 3951288 h 4267200"/>
              <a:gd name="connsiteX222" fmla="*/ 8364351 w 12192000"/>
              <a:gd name="connsiteY222" fmla="*/ 4159267 h 4267200"/>
              <a:gd name="connsiteX223" fmla="*/ 8386567 w 12192000"/>
              <a:gd name="connsiteY223" fmla="*/ 4119760 h 4267200"/>
              <a:gd name="connsiteX224" fmla="*/ 9231713 w 12192000"/>
              <a:gd name="connsiteY224" fmla="*/ 3873539 h 4267200"/>
              <a:gd name="connsiteX225" fmla="*/ 9023301 w 12192000"/>
              <a:gd name="connsiteY225" fmla="*/ 3763109 h 4267200"/>
              <a:gd name="connsiteX226" fmla="*/ 9010556 w 12192000"/>
              <a:gd name="connsiteY226" fmla="*/ 3758998 h 4267200"/>
              <a:gd name="connsiteX227" fmla="*/ 8604324 w 12192000"/>
              <a:gd name="connsiteY227" fmla="*/ 3417171 h 4267200"/>
              <a:gd name="connsiteX228" fmla="*/ 8218577 w 12192000"/>
              <a:gd name="connsiteY228" fmla="*/ 2770227 h 4267200"/>
              <a:gd name="connsiteX229" fmla="*/ 8222774 w 12192000"/>
              <a:gd name="connsiteY229" fmla="*/ 2749954 h 4267200"/>
              <a:gd name="connsiteX230" fmla="*/ 8297623 w 12192000"/>
              <a:gd name="connsiteY230" fmla="*/ 2731935 h 4267200"/>
              <a:gd name="connsiteX231" fmla="*/ 9090618 w 12192000"/>
              <a:gd name="connsiteY231" fmla="*/ 3716225 h 4267200"/>
              <a:gd name="connsiteX232" fmla="*/ 9762441 w 12192000"/>
              <a:gd name="connsiteY232" fmla="*/ 4093587 h 4267200"/>
              <a:gd name="connsiteX233" fmla="*/ 9717826 w 12192000"/>
              <a:gd name="connsiteY233" fmla="*/ 3916719 h 4267200"/>
              <a:gd name="connsiteX234" fmla="*/ 9713123 w 12192000"/>
              <a:gd name="connsiteY234" fmla="*/ 3916663 h 4267200"/>
              <a:gd name="connsiteX235" fmla="*/ 9175594 w 12192000"/>
              <a:gd name="connsiteY235" fmla="*/ 3326950 h 4267200"/>
              <a:gd name="connsiteX236" fmla="*/ 9253941 w 12192000"/>
              <a:gd name="connsiteY236" fmla="*/ 3287566 h 4267200"/>
              <a:gd name="connsiteX237" fmla="*/ 9625671 w 12192000"/>
              <a:gd name="connsiteY237" fmla="*/ 3639960 h 4267200"/>
              <a:gd name="connsiteX238" fmla="*/ 9656881 w 12192000"/>
              <a:gd name="connsiteY238" fmla="*/ 3333361 h 4267200"/>
              <a:gd name="connsiteX239" fmla="*/ 9782066 w 12192000"/>
              <a:gd name="connsiteY239" fmla="*/ 2680771 h 4267200"/>
              <a:gd name="connsiteX240" fmla="*/ 9854151 w 12192000"/>
              <a:gd name="connsiteY240" fmla="*/ 2642862 h 4267200"/>
              <a:gd name="connsiteX241" fmla="*/ 11114299 w 12192000"/>
              <a:gd name="connsiteY241" fmla="*/ 2390555 h 4267200"/>
              <a:gd name="connsiteX242" fmla="*/ 11113373 w 12192000"/>
              <a:gd name="connsiteY242" fmla="*/ 2392739 h 4267200"/>
              <a:gd name="connsiteX243" fmla="*/ 11117197 w 12192000"/>
              <a:gd name="connsiteY243" fmla="*/ 2394358 h 4267200"/>
              <a:gd name="connsiteX244" fmla="*/ 11114299 w 12192000"/>
              <a:gd name="connsiteY244" fmla="*/ 2390555 h 4267200"/>
              <a:gd name="connsiteX245" fmla="*/ 10506276 w 12192000"/>
              <a:gd name="connsiteY245" fmla="*/ 2118977 h 4267200"/>
              <a:gd name="connsiteX246" fmla="*/ 10431542 w 12192000"/>
              <a:gd name="connsiteY246" fmla="*/ 2525128 h 4267200"/>
              <a:gd name="connsiteX247" fmla="*/ 10391375 w 12192000"/>
              <a:gd name="connsiteY247" fmla="*/ 2667145 h 4267200"/>
              <a:gd name="connsiteX248" fmla="*/ 10355047 w 12192000"/>
              <a:gd name="connsiteY248" fmla="*/ 2832031 h 4267200"/>
              <a:gd name="connsiteX249" fmla="*/ 10336080 w 12192000"/>
              <a:gd name="connsiteY249" fmla="*/ 2927011 h 4267200"/>
              <a:gd name="connsiteX250" fmla="*/ 10389394 w 12192000"/>
              <a:gd name="connsiteY250" fmla="*/ 2782834 h 4267200"/>
              <a:gd name="connsiteX251" fmla="*/ 10506276 w 12192000"/>
              <a:gd name="connsiteY251" fmla="*/ 2118977 h 4267200"/>
              <a:gd name="connsiteX252" fmla="*/ 11538179 w 12192000"/>
              <a:gd name="connsiteY252" fmla="*/ 2090376 h 4267200"/>
              <a:gd name="connsiteX253" fmla="*/ 11577479 w 12192000"/>
              <a:gd name="connsiteY253" fmla="*/ 2228695 h 4267200"/>
              <a:gd name="connsiteX254" fmla="*/ 11586754 w 12192000"/>
              <a:gd name="connsiteY254" fmla="*/ 2266098 h 4267200"/>
              <a:gd name="connsiteX255" fmla="*/ 11609011 w 12192000"/>
              <a:gd name="connsiteY255" fmla="*/ 2353427 h 4267200"/>
              <a:gd name="connsiteX256" fmla="*/ 11761579 w 12192000"/>
              <a:gd name="connsiteY256" fmla="*/ 2703223 h 4267200"/>
              <a:gd name="connsiteX257" fmla="*/ 11877711 w 12192000"/>
              <a:gd name="connsiteY257" fmla="*/ 2947465 h 4267200"/>
              <a:gd name="connsiteX258" fmla="*/ 11538179 w 12192000"/>
              <a:gd name="connsiteY258" fmla="*/ 2090376 h 4267200"/>
              <a:gd name="connsiteX259" fmla="*/ 6604735 w 12192000"/>
              <a:gd name="connsiteY259" fmla="*/ 2041381 h 4267200"/>
              <a:gd name="connsiteX260" fmla="*/ 7204487 w 12192000"/>
              <a:gd name="connsiteY260" fmla="*/ 2742112 h 4267200"/>
              <a:gd name="connsiteX261" fmla="*/ 7131592 w 12192000"/>
              <a:gd name="connsiteY261" fmla="*/ 2672096 h 4267200"/>
              <a:gd name="connsiteX262" fmla="*/ 6996344 w 12192000"/>
              <a:gd name="connsiteY262" fmla="*/ 2518310 h 4267200"/>
              <a:gd name="connsiteX263" fmla="*/ 6735495 w 12192000"/>
              <a:gd name="connsiteY263" fmla="*/ 2196890 h 4267200"/>
              <a:gd name="connsiteX264" fmla="*/ 6721901 w 12192000"/>
              <a:gd name="connsiteY264" fmla="*/ 2179274 h 4267200"/>
              <a:gd name="connsiteX265" fmla="*/ 6604735 w 12192000"/>
              <a:gd name="connsiteY265" fmla="*/ 2041381 h 4267200"/>
              <a:gd name="connsiteX266" fmla="*/ 11488421 w 12192000"/>
              <a:gd name="connsiteY266" fmla="*/ 2034549 h 4267200"/>
              <a:gd name="connsiteX267" fmla="*/ 11840356 w 12192000"/>
              <a:gd name="connsiteY267" fmla="*/ 2932293 h 4267200"/>
              <a:gd name="connsiteX268" fmla="*/ 11736331 w 12192000"/>
              <a:gd name="connsiteY268" fmla="*/ 2715710 h 4267200"/>
              <a:gd name="connsiteX269" fmla="*/ 11581560 w 12192000"/>
              <a:gd name="connsiteY269" fmla="*/ 2360474 h 4267200"/>
              <a:gd name="connsiteX270" fmla="*/ 11558442 w 12192000"/>
              <a:gd name="connsiteY270" fmla="*/ 2272139 h 4267200"/>
              <a:gd name="connsiteX271" fmla="*/ 11549169 w 12192000"/>
              <a:gd name="connsiteY271" fmla="*/ 2234734 h 4267200"/>
              <a:gd name="connsiteX272" fmla="*/ 11488421 w 12192000"/>
              <a:gd name="connsiteY272" fmla="*/ 2034549 h 4267200"/>
              <a:gd name="connsiteX273" fmla="*/ 10468916 w 12192000"/>
              <a:gd name="connsiteY273" fmla="*/ 2032338 h 4267200"/>
              <a:gd name="connsiteX274" fmla="*/ 10421480 w 12192000"/>
              <a:gd name="connsiteY274" fmla="*/ 2185446 h 4267200"/>
              <a:gd name="connsiteX275" fmla="*/ 10351264 w 12192000"/>
              <a:gd name="connsiteY275" fmla="*/ 2591574 h 4267200"/>
              <a:gd name="connsiteX276" fmla="*/ 10294485 w 12192000"/>
              <a:gd name="connsiteY276" fmla="*/ 2991809 h 4267200"/>
              <a:gd name="connsiteX277" fmla="*/ 10327850 w 12192000"/>
              <a:gd name="connsiteY277" fmla="*/ 2826310 h 4267200"/>
              <a:gd name="connsiteX278" fmla="*/ 10364099 w 12192000"/>
              <a:gd name="connsiteY278" fmla="*/ 2660098 h 4267200"/>
              <a:gd name="connsiteX279" fmla="*/ 10404725 w 12192000"/>
              <a:gd name="connsiteY279" fmla="*/ 2516991 h 4267200"/>
              <a:gd name="connsiteX280" fmla="*/ 10478071 w 12192000"/>
              <a:gd name="connsiteY280" fmla="*/ 2114122 h 4267200"/>
              <a:gd name="connsiteX281" fmla="*/ 10468916 w 12192000"/>
              <a:gd name="connsiteY281" fmla="*/ 2032338 h 4267200"/>
              <a:gd name="connsiteX282" fmla="*/ 10573132 w 12192000"/>
              <a:gd name="connsiteY282" fmla="*/ 1991479 h 4267200"/>
              <a:gd name="connsiteX283" fmla="*/ 11066880 w 12192000"/>
              <a:gd name="connsiteY283" fmla="*/ 2371770 h 4267200"/>
              <a:gd name="connsiteX284" fmla="*/ 10573132 w 12192000"/>
              <a:gd name="connsiteY284" fmla="*/ 1991479 h 4267200"/>
              <a:gd name="connsiteX285" fmla="*/ 6591670 w 12192000"/>
              <a:gd name="connsiteY285" fmla="*/ 1988277 h 4267200"/>
              <a:gd name="connsiteX286" fmla="*/ 6747349 w 12192000"/>
              <a:gd name="connsiteY286" fmla="*/ 2160069 h 4267200"/>
              <a:gd name="connsiteX287" fmla="*/ 6760943 w 12192000"/>
              <a:gd name="connsiteY287" fmla="*/ 2177686 h 4267200"/>
              <a:gd name="connsiteX288" fmla="*/ 7021065 w 12192000"/>
              <a:gd name="connsiteY288" fmla="*/ 2498102 h 4267200"/>
              <a:gd name="connsiteX289" fmla="*/ 7155223 w 12192000"/>
              <a:gd name="connsiteY289" fmla="*/ 2650386 h 4267200"/>
              <a:gd name="connsiteX290" fmla="*/ 7203167 w 12192000"/>
              <a:gd name="connsiteY290" fmla="*/ 2697288 h 4267200"/>
              <a:gd name="connsiteX291" fmla="*/ 6937703 w 12192000"/>
              <a:gd name="connsiteY291" fmla="*/ 2321981 h 4267200"/>
              <a:gd name="connsiteX292" fmla="*/ 6591670 w 12192000"/>
              <a:gd name="connsiteY292" fmla="*/ 1988277 h 4267200"/>
              <a:gd name="connsiteX293" fmla="*/ 5798671 w 12192000"/>
              <a:gd name="connsiteY293" fmla="*/ 1981601 h 4267200"/>
              <a:gd name="connsiteX294" fmla="*/ 5754709 w 12192000"/>
              <a:gd name="connsiteY294" fmla="*/ 2071454 h 4267200"/>
              <a:gd name="connsiteX295" fmla="*/ 5763044 w 12192000"/>
              <a:gd name="connsiteY295" fmla="*/ 2842206 h 4267200"/>
              <a:gd name="connsiteX296" fmla="*/ 5764974 w 12192000"/>
              <a:gd name="connsiteY296" fmla="*/ 2799609 h 4267200"/>
              <a:gd name="connsiteX297" fmla="*/ 5767665 w 12192000"/>
              <a:gd name="connsiteY297" fmla="*/ 2666409 h 4267200"/>
              <a:gd name="connsiteX298" fmla="*/ 5763055 w 12192000"/>
              <a:gd name="connsiteY298" fmla="*/ 2579705 h 4267200"/>
              <a:gd name="connsiteX299" fmla="*/ 5758079 w 12192000"/>
              <a:gd name="connsiteY299" fmla="*/ 2492508 h 4267200"/>
              <a:gd name="connsiteX300" fmla="*/ 5779325 w 12192000"/>
              <a:gd name="connsiteY300" fmla="*/ 2197069 h 4267200"/>
              <a:gd name="connsiteX301" fmla="*/ 5798671 w 12192000"/>
              <a:gd name="connsiteY301" fmla="*/ 1981601 h 4267200"/>
              <a:gd name="connsiteX302" fmla="*/ 5829202 w 12192000"/>
              <a:gd name="connsiteY302" fmla="*/ 1971679 h 4267200"/>
              <a:gd name="connsiteX303" fmla="*/ 5809558 w 12192000"/>
              <a:gd name="connsiteY303" fmla="*/ 2198043 h 4267200"/>
              <a:gd name="connsiteX304" fmla="*/ 5788653 w 12192000"/>
              <a:gd name="connsiteY304" fmla="*/ 2489430 h 4267200"/>
              <a:gd name="connsiteX305" fmla="*/ 5793439 w 12192000"/>
              <a:gd name="connsiteY305" fmla="*/ 2575235 h 4267200"/>
              <a:gd name="connsiteX306" fmla="*/ 5796837 w 12192000"/>
              <a:gd name="connsiteY306" fmla="*/ 2637633 h 4267200"/>
              <a:gd name="connsiteX307" fmla="*/ 5818614 w 12192000"/>
              <a:gd name="connsiteY307" fmla="*/ 2473055 h 4267200"/>
              <a:gd name="connsiteX308" fmla="*/ 5829202 w 12192000"/>
              <a:gd name="connsiteY308" fmla="*/ 1971679 h 4267200"/>
              <a:gd name="connsiteX309" fmla="*/ 10578769 w 12192000"/>
              <a:gd name="connsiteY309" fmla="*/ 1962963 h 4267200"/>
              <a:gd name="connsiteX310" fmla="*/ 11073823 w 12192000"/>
              <a:gd name="connsiteY310" fmla="*/ 2338658 h 4267200"/>
              <a:gd name="connsiteX311" fmla="*/ 10578769 w 12192000"/>
              <a:gd name="connsiteY311" fmla="*/ 1962963 h 4267200"/>
              <a:gd name="connsiteX312" fmla="*/ 5911389 w 12192000"/>
              <a:gd name="connsiteY312" fmla="*/ 1898371 h 4267200"/>
              <a:gd name="connsiteX313" fmla="*/ 6237627 w 12192000"/>
              <a:gd name="connsiteY313" fmla="*/ 2231921 h 4267200"/>
              <a:gd name="connsiteX314" fmla="*/ 5911389 w 12192000"/>
              <a:gd name="connsiteY314" fmla="*/ 1898371 h 4267200"/>
              <a:gd name="connsiteX315" fmla="*/ 6944437 w 12192000"/>
              <a:gd name="connsiteY315" fmla="*/ 1575402 h 4267200"/>
              <a:gd name="connsiteX316" fmla="*/ 6304730 w 12192000"/>
              <a:gd name="connsiteY316" fmla="*/ 1766654 h 4267200"/>
              <a:gd name="connsiteX317" fmla="*/ 6944437 w 12192000"/>
              <a:gd name="connsiteY317" fmla="*/ 1575402 h 4267200"/>
              <a:gd name="connsiteX318" fmla="*/ 7019523 w 12192000"/>
              <a:gd name="connsiteY318" fmla="*/ 1519450 h 4267200"/>
              <a:gd name="connsiteX319" fmla="*/ 6298091 w 12192000"/>
              <a:gd name="connsiteY319" fmla="*/ 1737122 h 4267200"/>
              <a:gd name="connsiteX320" fmla="*/ 7019523 w 12192000"/>
              <a:gd name="connsiteY320" fmla="*/ 1519450 h 4267200"/>
              <a:gd name="connsiteX321" fmla="*/ 2399523 w 12192000"/>
              <a:gd name="connsiteY321" fmla="*/ 1428234 h 4267200"/>
              <a:gd name="connsiteX322" fmla="*/ 2224982 w 12192000"/>
              <a:gd name="connsiteY322" fmla="*/ 1826201 h 4267200"/>
              <a:gd name="connsiteX323" fmla="*/ 2096099 w 12192000"/>
              <a:gd name="connsiteY323" fmla="*/ 2345900 h 4267200"/>
              <a:gd name="connsiteX324" fmla="*/ 2283317 w 12192000"/>
              <a:gd name="connsiteY324" fmla="*/ 1796925 h 4267200"/>
              <a:gd name="connsiteX325" fmla="*/ 2448558 w 12192000"/>
              <a:gd name="connsiteY325" fmla="*/ 1373435 h 4267200"/>
              <a:gd name="connsiteX326" fmla="*/ 2312521 w 12192000"/>
              <a:gd name="connsiteY326" fmla="*/ 1806140 h 4267200"/>
              <a:gd name="connsiteX327" fmla="*/ 2127533 w 12192000"/>
              <a:gd name="connsiteY327" fmla="*/ 2348380 h 4267200"/>
              <a:gd name="connsiteX328" fmla="*/ 2358080 w 12192000"/>
              <a:gd name="connsiteY328" fmla="*/ 1866134 h 4267200"/>
              <a:gd name="connsiteX329" fmla="*/ 2407436 w 12192000"/>
              <a:gd name="connsiteY329" fmla="*/ 1651070 h 4267200"/>
              <a:gd name="connsiteX330" fmla="*/ 2448558 w 12192000"/>
              <a:gd name="connsiteY330" fmla="*/ 1373435 h 4267200"/>
              <a:gd name="connsiteX331" fmla="*/ 278707 w 12192000"/>
              <a:gd name="connsiteY331" fmla="*/ 1352270 h 4267200"/>
              <a:gd name="connsiteX332" fmla="*/ 321570 w 12192000"/>
              <a:gd name="connsiteY332" fmla="*/ 1861610 h 4267200"/>
              <a:gd name="connsiteX333" fmla="*/ 294281 w 12192000"/>
              <a:gd name="connsiteY333" fmla="*/ 1440658 h 4267200"/>
              <a:gd name="connsiteX334" fmla="*/ 1423821 w 12192000"/>
              <a:gd name="connsiteY334" fmla="*/ 1351958 h 4267200"/>
              <a:gd name="connsiteX335" fmla="*/ 1638521 w 12192000"/>
              <a:gd name="connsiteY335" fmla="*/ 1908470 h 4267200"/>
              <a:gd name="connsiteX336" fmla="*/ 1754199 w 12192000"/>
              <a:gd name="connsiteY336" fmla="*/ 2149284 h 4267200"/>
              <a:gd name="connsiteX337" fmla="*/ 1908359 w 12192000"/>
              <a:gd name="connsiteY337" fmla="*/ 2364988 h 4267200"/>
              <a:gd name="connsiteX338" fmla="*/ 1647661 w 12192000"/>
              <a:gd name="connsiteY338" fmla="*/ 1825945 h 4267200"/>
              <a:gd name="connsiteX339" fmla="*/ 1423821 w 12192000"/>
              <a:gd name="connsiteY339" fmla="*/ 1351958 h 4267200"/>
              <a:gd name="connsiteX340" fmla="*/ 9518298 w 12192000"/>
              <a:gd name="connsiteY340" fmla="*/ 1338235 h 4267200"/>
              <a:gd name="connsiteX341" fmla="*/ 9838009 w 12192000"/>
              <a:gd name="connsiteY341" fmla="*/ 2272553 h 4267200"/>
              <a:gd name="connsiteX342" fmla="*/ 9805906 w 12192000"/>
              <a:gd name="connsiteY342" fmla="*/ 2159819 h 4267200"/>
              <a:gd name="connsiteX343" fmla="*/ 9801623 w 12192000"/>
              <a:gd name="connsiteY343" fmla="*/ 2142555 h 4267200"/>
              <a:gd name="connsiteX344" fmla="*/ 9628671 w 12192000"/>
              <a:gd name="connsiteY344" fmla="*/ 1617375 h 4267200"/>
              <a:gd name="connsiteX345" fmla="*/ 9598299 w 12192000"/>
              <a:gd name="connsiteY345" fmla="*/ 1544643 h 4267200"/>
              <a:gd name="connsiteX346" fmla="*/ 9518298 w 12192000"/>
              <a:gd name="connsiteY346" fmla="*/ 1338235 h 4267200"/>
              <a:gd name="connsiteX347" fmla="*/ 1431890 w 12192000"/>
              <a:gd name="connsiteY347" fmla="*/ 1306475 h 4267200"/>
              <a:gd name="connsiteX348" fmla="*/ 1507597 w 12192000"/>
              <a:gd name="connsiteY348" fmla="*/ 1446132 h 4267200"/>
              <a:gd name="connsiteX349" fmla="*/ 1674586 w 12192000"/>
              <a:gd name="connsiteY349" fmla="*/ 1813832 h 4267200"/>
              <a:gd name="connsiteX350" fmla="*/ 1815950 w 12192000"/>
              <a:gd name="connsiteY350" fmla="*/ 2128564 h 4267200"/>
              <a:gd name="connsiteX351" fmla="*/ 1984242 w 12192000"/>
              <a:gd name="connsiteY351" fmla="*/ 2430829 h 4267200"/>
              <a:gd name="connsiteX352" fmla="*/ 2014023 w 12192000"/>
              <a:gd name="connsiteY352" fmla="*/ 2450995 h 4267200"/>
              <a:gd name="connsiteX353" fmla="*/ 1747337 w 12192000"/>
              <a:gd name="connsiteY353" fmla="*/ 1855264 h 4267200"/>
              <a:gd name="connsiteX354" fmla="*/ 1533749 w 12192000"/>
              <a:gd name="connsiteY354" fmla="*/ 1478656 h 4267200"/>
              <a:gd name="connsiteX355" fmla="*/ 1431890 w 12192000"/>
              <a:gd name="connsiteY355" fmla="*/ 1306475 h 4267200"/>
              <a:gd name="connsiteX356" fmla="*/ 5052692 w 12192000"/>
              <a:gd name="connsiteY356" fmla="*/ 1292994 h 4267200"/>
              <a:gd name="connsiteX357" fmla="*/ 5200661 w 12192000"/>
              <a:gd name="connsiteY357" fmla="*/ 1635186 h 4267200"/>
              <a:gd name="connsiteX358" fmla="*/ 5297138 w 12192000"/>
              <a:gd name="connsiteY358" fmla="*/ 1906351 h 4267200"/>
              <a:gd name="connsiteX359" fmla="*/ 5052692 w 12192000"/>
              <a:gd name="connsiteY359" fmla="*/ 1292994 h 4267200"/>
              <a:gd name="connsiteX360" fmla="*/ 9528078 w 12192000"/>
              <a:gd name="connsiteY360" fmla="*/ 1278636 h 4267200"/>
              <a:gd name="connsiteX361" fmla="*/ 9623946 w 12192000"/>
              <a:gd name="connsiteY361" fmla="*/ 1534260 h 4267200"/>
              <a:gd name="connsiteX362" fmla="*/ 9654858 w 12192000"/>
              <a:gd name="connsiteY362" fmla="*/ 1607218 h 4267200"/>
              <a:gd name="connsiteX363" fmla="*/ 9826304 w 12192000"/>
              <a:gd name="connsiteY363" fmla="*/ 2125320 h 4267200"/>
              <a:gd name="connsiteX364" fmla="*/ 9701198 w 12192000"/>
              <a:gd name="connsiteY364" fmla="*/ 1646797 h 4267200"/>
              <a:gd name="connsiteX365" fmla="*/ 9528078 w 12192000"/>
              <a:gd name="connsiteY365" fmla="*/ 1278636 h 4267200"/>
              <a:gd name="connsiteX366" fmla="*/ 5009948 w 12192000"/>
              <a:gd name="connsiteY366" fmla="*/ 1273619 h 4267200"/>
              <a:gd name="connsiteX367" fmla="*/ 5121777 w 12192000"/>
              <a:gd name="connsiteY367" fmla="*/ 1654213 h 4267200"/>
              <a:gd name="connsiteX368" fmla="*/ 5293545 w 12192000"/>
              <a:gd name="connsiteY368" fmla="*/ 2072247 h 4267200"/>
              <a:gd name="connsiteX369" fmla="*/ 5294042 w 12192000"/>
              <a:gd name="connsiteY369" fmla="*/ 2065019 h 4267200"/>
              <a:gd name="connsiteX370" fmla="*/ 5171936 w 12192000"/>
              <a:gd name="connsiteY370" fmla="*/ 1647613 h 4267200"/>
              <a:gd name="connsiteX371" fmla="*/ 5009948 w 12192000"/>
              <a:gd name="connsiteY371" fmla="*/ 1273619 h 4267200"/>
              <a:gd name="connsiteX372" fmla="*/ 655236 w 12192000"/>
              <a:gd name="connsiteY372" fmla="*/ 1268632 h 4267200"/>
              <a:gd name="connsiteX373" fmla="*/ 839521 w 12192000"/>
              <a:gd name="connsiteY373" fmla="*/ 1685315 h 4267200"/>
              <a:gd name="connsiteX374" fmla="*/ 1109416 w 12192000"/>
              <a:gd name="connsiteY374" fmla="*/ 2061663 h 4267200"/>
              <a:gd name="connsiteX375" fmla="*/ 1298300 w 12192000"/>
              <a:gd name="connsiteY375" fmla="*/ 2247742 h 4267200"/>
              <a:gd name="connsiteX376" fmla="*/ 1125871 w 12192000"/>
              <a:gd name="connsiteY376" fmla="*/ 1989513 h 4267200"/>
              <a:gd name="connsiteX377" fmla="*/ 981574 w 12192000"/>
              <a:gd name="connsiteY377" fmla="*/ 1783157 h 4267200"/>
              <a:gd name="connsiteX378" fmla="*/ 922198 w 12192000"/>
              <a:gd name="connsiteY378" fmla="*/ 1677437 h 4267200"/>
              <a:gd name="connsiteX379" fmla="*/ 869293 w 12192000"/>
              <a:gd name="connsiteY379" fmla="*/ 1583214 h 4267200"/>
              <a:gd name="connsiteX380" fmla="*/ 751431 w 12192000"/>
              <a:gd name="connsiteY380" fmla="*/ 1405731 h 4267200"/>
              <a:gd name="connsiteX381" fmla="*/ 6516292 w 12192000"/>
              <a:gd name="connsiteY381" fmla="*/ 1263064 h 4267200"/>
              <a:gd name="connsiteX382" fmla="*/ 5736320 w 12192000"/>
              <a:gd name="connsiteY382" fmla="*/ 1501803 h 4267200"/>
              <a:gd name="connsiteX383" fmla="*/ 6516292 w 12192000"/>
              <a:gd name="connsiteY383" fmla="*/ 1263064 h 4267200"/>
              <a:gd name="connsiteX384" fmla="*/ 291466 w 12192000"/>
              <a:gd name="connsiteY384" fmla="*/ 1250369 h 4267200"/>
              <a:gd name="connsiteX385" fmla="*/ 323180 w 12192000"/>
              <a:gd name="connsiteY385" fmla="*/ 1435283 h 4267200"/>
              <a:gd name="connsiteX386" fmla="*/ 349381 w 12192000"/>
              <a:gd name="connsiteY386" fmla="*/ 1875041 h 4267200"/>
              <a:gd name="connsiteX387" fmla="*/ 374363 w 12192000"/>
              <a:gd name="connsiteY387" fmla="*/ 1506494 h 4267200"/>
              <a:gd name="connsiteX388" fmla="*/ 302168 w 12192000"/>
              <a:gd name="connsiteY388" fmla="*/ 1274495 h 4267200"/>
              <a:gd name="connsiteX389" fmla="*/ 291466 w 12192000"/>
              <a:gd name="connsiteY389" fmla="*/ 1250369 h 4267200"/>
              <a:gd name="connsiteX390" fmla="*/ 678222 w 12192000"/>
              <a:gd name="connsiteY390" fmla="*/ 1248670 h 4267200"/>
              <a:gd name="connsiteX391" fmla="*/ 775536 w 12192000"/>
              <a:gd name="connsiteY391" fmla="*/ 1388015 h 4267200"/>
              <a:gd name="connsiteX392" fmla="*/ 894529 w 12192000"/>
              <a:gd name="connsiteY392" fmla="*/ 1567739 h 4267200"/>
              <a:gd name="connsiteX393" fmla="*/ 948000 w 12192000"/>
              <a:gd name="connsiteY393" fmla="*/ 1663088 h 4267200"/>
              <a:gd name="connsiteX394" fmla="*/ 1006812 w 12192000"/>
              <a:gd name="connsiteY394" fmla="*/ 1767683 h 4267200"/>
              <a:gd name="connsiteX395" fmla="*/ 1149133 w 12192000"/>
              <a:gd name="connsiteY395" fmla="*/ 1971513 h 4267200"/>
              <a:gd name="connsiteX396" fmla="*/ 1333952 w 12192000"/>
              <a:gd name="connsiteY396" fmla="*/ 2251620 h 4267200"/>
              <a:gd name="connsiteX397" fmla="*/ 1337329 w 12192000"/>
              <a:gd name="connsiteY397" fmla="*/ 2258350 h 4267200"/>
              <a:gd name="connsiteX398" fmla="*/ 1014726 w 12192000"/>
              <a:gd name="connsiteY398" fmla="*/ 1615556 h 4267200"/>
              <a:gd name="connsiteX399" fmla="*/ 678222 w 12192000"/>
              <a:gd name="connsiteY399" fmla="*/ 1248670 h 4267200"/>
              <a:gd name="connsiteX400" fmla="*/ 9441752 w 12192000"/>
              <a:gd name="connsiteY400" fmla="*/ 1245311 h 4267200"/>
              <a:gd name="connsiteX401" fmla="*/ 9278979 w 12192000"/>
              <a:gd name="connsiteY401" fmla="*/ 1406236 h 4267200"/>
              <a:gd name="connsiteX402" fmla="*/ 9235540 w 12192000"/>
              <a:gd name="connsiteY402" fmla="*/ 1546869 h 4267200"/>
              <a:gd name="connsiteX403" fmla="*/ 9264074 w 12192000"/>
              <a:gd name="connsiteY403" fmla="*/ 1557016 h 4267200"/>
              <a:gd name="connsiteX404" fmla="*/ 9441752 w 12192000"/>
              <a:gd name="connsiteY404" fmla="*/ 1245311 h 4267200"/>
              <a:gd name="connsiteX405" fmla="*/ 6691602 w 12192000"/>
              <a:gd name="connsiteY405" fmla="*/ 1140573 h 4267200"/>
              <a:gd name="connsiteX406" fmla="*/ 6571100 w 12192000"/>
              <a:gd name="connsiteY406" fmla="*/ 1183662 h 4267200"/>
              <a:gd name="connsiteX407" fmla="*/ 6241687 w 12192000"/>
              <a:gd name="connsiteY407" fmla="*/ 1257600 h 4267200"/>
              <a:gd name="connsiteX408" fmla="*/ 5693009 w 12192000"/>
              <a:gd name="connsiteY408" fmla="*/ 1478256 h 4267200"/>
              <a:gd name="connsiteX409" fmla="*/ 6548420 w 12192000"/>
              <a:gd name="connsiteY409" fmla="*/ 1214599 h 4267200"/>
              <a:gd name="connsiteX410" fmla="*/ 6605473 w 12192000"/>
              <a:gd name="connsiteY410" fmla="*/ 1184686 h 4267200"/>
              <a:gd name="connsiteX411" fmla="*/ 6691602 w 12192000"/>
              <a:gd name="connsiteY411" fmla="*/ 1140573 h 4267200"/>
              <a:gd name="connsiteX412" fmla="*/ 4002475 w 12192000"/>
              <a:gd name="connsiteY412" fmla="*/ 1037802 h 4267200"/>
              <a:gd name="connsiteX413" fmla="*/ 4000324 w 12192000"/>
              <a:gd name="connsiteY413" fmla="*/ 1039362 h 4267200"/>
              <a:gd name="connsiteX414" fmla="*/ 4002862 w 12192000"/>
              <a:gd name="connsiteY414" fmla="*/ 1042866 h 4267200"/>
              <a:gd name="connsiteX415" fmla="*/ 4002475 w 12192000"/>
              <a:gd name="connsiteY415" fmla="*/ 1037802 h 4267200"/>
              <a:gd name="connsiteX416" fmla="*/ 506322 w 12192000"/>
              <a:gd name="connsiteY416" fmla="*/ 1020997 h 4267200"/>
              <a:gd name="connsiteX417" fmla="*/ 533068 w 12192000"/>
              <a:gd name="connsiteY417" fmla="*/ 1029409 h 4267200"/>
              <a:gd name="connsiteX418" fmla="*/ 1232525 w 12192000"/>
              <a:gd name="connsiteY418" fmla="*/ 1804675 h 4267200"/>
              <a:gd name="connsiteX419" fmla="*/ 1388858 w 12192000"/>
              <a:gd name="connsiteY419" fmla="*/ 2368011 h 4267200"/>
              <a:gd name="connsiteX420" fmla="*/ 1384098 w 12192000"/>
              <a:gd name="connsiteY420" fmla="*/ 2378125 h 4267200"/>
              <a:gd name="connsiteX421" fmla="*/ 1425393 w 12192000"/>
              <a:gd name="connsiteY421" fmla="*/ 2589124 h 4267200"/>
              <a:gd name="connsiteX422" fmla="*/ 1424001 w 12192000"/>
              <a:gd name="connsiteY422" fmla="*/ 2597541 h 4267200"/>
              <a:gd name="connsiteX423" fmla="*/ 2152729 w 12192000"/>
              <a:gd name="connsiteY423" fmla="*/ 2864487 h 4267200"/>
              <a:gd name="connsiteX424" fmla="*/ 2020609 w 12192000"/>
              <a:gd name="connsiteY424" fmla="*/ 2539671 h 4267200"/>
              <a:gd name="connsiteX425" fmla="*/ 2018920 w 12192000"/>
              <a:gd name="connsiteY425" fmla="*/ 2536309 h 4267200"/>
              <a:gd name="connsiteX426" fmla="*/ 1342441 w 12192000"/>
              <a:gd name="connsiteY426" fmla="*/ 1173017 h 4267200"/>
              <a:gd name="connsiteX427" fmla="*/ 1367925 w 12192000"/>
              <a:gd name="connsiteY427" fmla="*/ 1135648 h 4267200"/>
              <a:gd name="connsiteX428" fmla="*/ 1771401 w 12192000"/>
              <a:gd name="connsiteY428" fmla="*/ 1806673 h 4267200"/>
              <a:gd name="connsiteX429" fmla="*/ 1972385 w 12192000"/>
              <a:gd name="connsiteY429" fmla="*/ 2198735 h 4267200"/>
              <a:gd name="connsiteX430" fmla="*/ 2040892 w 12192000"/>
              <a:gd name="connsiteY430" fmla="*/ 2405205 h 4267200"/>
              <a:gd name="connsiteX431" fmla="*/ 2131689 w 12192000"/>
              <a:gd name="connsiteY431" fmla="*/ 1936926 h 4267200"/>
              <a:gd name="connsiteX432" fmla="*/ 2454820 w 12192000"/>
              <a:gd name="connsiteY432" fmla="*/ 1248808 h 4267200"/>
              <a:gd name="connsiteX433" fmla="*/ 2492512 w 12192000"/>
              <a:gd name="connsiteY433" fmla="*/ 1302920 h 4267200"/>
              <a:gd name="connsiteX434" fmla="*/ 2081216 w 12192000"/>
              <a:gd name="connsiteY434" fmla="*/ 2527513 h 4267200"/>
              <a:gd name="connsiteX435" fmla="*/ 2081211 w 12192000"/>
              <a:gd name="connsiteY435" fmla="*/ 2528916 h 4267200"/>
              <a:gd name="connsiteX436" fmla="*/ 2199067 w 12192000"/>
              <a:gd name="connsiteY436" fmla="*/ 2884061 h 4267200"/>
              <a:gd name="connsiteX437" fmla="*/ 3192586 w 12192000"/>
              <a:gd name="connsiteY437" fmla="*/ 3411496 h 4267200"/>
              <a:gd name="connsiteX438" fmla="*/ 3182620 w 12192000"/>
              <a:gd name="connsiteY438" fmla="*/ 3483279 h 4267200"/>
              <a:gd name="connsiteX439" fmla="*/ 2435119 w 12192000"/>
              <a:gd name="connsiteY439" fmla="*/ 3080173 h 4267200"/>
              <a:gd name="connsiteX440" fmla="*/ 2410152 w 12192000"/>
              <a:gd name="connsiteY440" fmla="*/ 3063751 h 4267200"/>
              <a:gd name="connsiteX441" fmla="*/ 2408099 w 12192000"/>
              <a:gd name="connsiteY441" fmla="*/ 3064403 h 4267200"/>
              <a:gd name="connsiteX442" fmla="*/ 2407218 w 12192000"/>
              <a:gd name="connsiteY442" fmla="*/ 3070324 h 4267200"/>
              <a:gd name="connsiteX443" fmla="*/ 2380138 w 12192000"/>
              <a:gd name="connsiteY443" fmla="*/ 3099341 h 4267200"/>
              <a:gd name="connsiteX444" fmla="*/ 1765923 w 12192000"/>
              <a:gd name="connsiteY444" fmla="*/ 3581043 h 4267200"/>
              <a:gd name="connsiteX445" fmla="*/ 1702258 w 12192000"/>
              <a:gd name="connsiteY445" fmla="*/ 3612286 h 4267200"/>
              <a:gd name="connsiteX446" fmla="*/ 1538370 w 12192000"/>
              <a:gd name="connsiteY446" fmla="*/ 3811804 h 4267200"/>
              <a:gd name="connsiteX447" fmla="*/ 1325720 w 12192000"/>
              <a:gd name="connsiteY447" fmla="*/ 4125411 h 4267200"/>
              <a:gd name="connsiteX448" fmla="*/ 1206279 w 12192000"/>
              <a:gd name="connsiteY448" fmla="*/ 4267200 h 4267200"/>
              <a:gd name="connsiteX449" fmla="*/ 1115040 w 12192000"/>
              <a:gd name="connsiteY449" fmla="*/ 4267200 h 4267200"/>
              <a:gd name="connsiteX450" fmla="*/ 1258195 w 12192000"/>
              <a:gd name="connsiteY450" fmla="*/ 4099624 h 4267200"/>
              <a:gd name="connsiteX451" fmla="*/ 1423113 w 12192000"/>
              <a:gd name="connsiteY451" fmla="*/ 3874565 h 4267200"/>
              <a:gd name="connsiteX452" fmla="*/ 1260565 w 12192000"/>
              <a:gd name="connsiteY452" fmla="*/ 4031982 h 4267200"/>
              <a:gd name="connsiteX453" fmla="*/ 1073327 w 12192000"/>
              <a:gd name="connsiteY453" fmla="*/ 4218727 h 4267200"/>
              <a:gd name="connsiteX454" fmla="*/ 1032294 w 12192000"/>
              <a:gd name="connsiteY454" fmla="*/ 4267200 h 4267200"/>
              <a:gd name="connsiteX455" fmla="*/ 993830 w 12192000"/>
              <a:gd name="connsiteY455" fmla="*/ 4267200 h 4267200"/>
              <a:gd name="connsiteX456" fmla="*/ 1051860 w 12192000"/>
              <a:gd name="connsiteY456" fmla="*/ 4198693 h 4267200"/>
              <a:gd name="connsiteX457" fmla="*/ 1240607 w 12192000"/>
              <a:gd name="connsiteY457" fmla="*/ 4010401 h 4267200"/>
              <a:gd name="connsiteX458" fmla="*/ 1310106 w 12192000"/>
              <a:gd name="connsiteY458" fmla="*/ 3943217 h 4267200"/>
              <a:gd name="connsiteX459" fmla="*/ 952103 w 12192000"/>
              <a:gd name="connsiteY459" fmla="*/ 4265972 h 4267200"/>
              <a:gd name="connsiteX460" fmla="*/ 951207 w 12192000"/>
              <a:gd name="connsiteY460" fmla="*/ 4267200 h 4267200"/>
              <a:gd name="connsiteX461" fmla="*/ 862760 w 12192000"/>
              <a:gd name="connsiteY461" fmla="*/ 4267200 h 4267200"/>
              <a:gd name="connsiteX462" fmla="*/ 909145 w 12192000"/>
              <a:gd name="connsiteY462" fmla="*/ 4199225 h 4267200"/>
              <a:gd name="connsiteX463" fmla="*/ 1214067 w 12192000"/>
              <a:gd name="connsiteY463" fmla="*/ 3908561 h 4267200"/>
              <a:gd name="connsiteX464" fmla="*/ 640967 w 12192000"/>
              <a:gd name="connsiteY464" fmla="*/ 4105601 h 4267200"/>
              <a:gd name="connsiteX465" fmla="*/ 372807 w 12192000"/>
              <a:gd name="connsiteY465" fmla="*/ 4243651 h 4267200"/>
              <a:gd name="connsiteX466" fmla="*/ 332830 w 12192000"/>
              <a:gd name="connsiteY466" fmla="*/ 4267200 h 4267200"/>
              <a:gd name="connsiteX467" fmla="*/ 168301 w 12192000"/>
              <a:gd name="connsiteY467" fmla="*/ 4267200 h 4267200"/>
              <a:gd name="connsiteX468" fmla="*/ 278002 w 12192000"/>
              <a:gd name="connsiteY468" fmla="*/ 4201399 h 4267200"/>
              <a:gd name="connsiteX469" fmla="*/ 527241 w 12192000"/>
              <a:gd name="connsiteY469" fmla="*/ 4065078 h 4267200"/>
              <a:gd name="connsiteX470" fmla="*/ 1510397 w 12192000"/>
              <a:gd name="connsiteY470" fmla="*/ 3684705 h 4267200"/>
              <a:gd name="connsiteX471" fmla="*/ 1146550 w 12192000"/>
              <a:gd name="connsiteY471" fmla="*/ 3802012 h 4267200"/>
              <a:gd name="connsiteX472" fmla="*/ 698834 w 12192000"/>
              <a:gd name="connsiteY472" fmla="*/ 3952272 h 4267200"/>
              <a:gd name="connsiteX473" fmla="*/ 192528 w 12192000"/>
              <a:gd name="connsiteY473" fmla="*/ 4236299 h 4267200"/>
              <a:gd name="connsiteX474" fmla="*/ 148586 w 12192000"/>
              <a:gd name="connsiteY474" fmla="*/ 4267200 h 4267200"/>
              <a:gd name="connsiteX475" fmla="*/ 98116 w 12192000"/>
              <a:gd name="connsiteY475" fmla="*/ 4267200 h 4267200"/>
              <a:gd name="connsiteX476" fmla="*/ 169669 w 12192000"/>
              <a:gd name="connsiteY476" fmla="*/ 4216852 h 4267200"/>
              <a:gd name="connsiteX477" fmla="*/ 687572 w 12192000"/>
              <a:gd name="connsiteY477" fmla="*/ 3925629 h 4267200"/>
              <a:gd name="connsiteX478" fmla="*/ 1138365 w 12192000"/>
              <a:gd name="connsiteY478" fmla="*/ 3774515 h 4267200"/>
              <a:gd name="connsiteX479" fmla="*/ 1505579 w 12192000"/>
              <a:gd name="connsiteY479" fmla="*/ 3655526 h 4267200"/>
              <a:gd name="connsiteX480" fmla="*/ 1313114 w 12192000"/>
              <a:gd name="connsiteY480" fmla="*/ 3655216 h 4267200"/>
              <a:gd name="connsiteX481" fmla="*/ 1109304 w 12192000"/>
              <a:gd name="connsiteY481" fmla="*/ 3669030 h 4267200"/>
              <a:gd name="connsiteX482" fmla="*/ 258951 w 12192000"/>
              <a:gd name="connsiteY482" fmla="*/ 4111994 h 4267200"/>
              <a:gd name="connsiteX483" fmla="*/ 80807 w 12192000"/>
              <a:gd name="connsiteY483" fmla="*/ 4267200 h 4267200"/>
              <a:gd name="connsiteX484" fmla="*/ 0 w 12192000"/>
              <a:gd name="connsiteY484" fmla="*/ 4267200 h 4267200"/>
              <a:gd name="connsiteX485" fmla="*/ 0 w 12192000"/>
              <a:gd name="connsiteY485" fmla="*/ 4233763 h 4267200"/>
              <a:gd name="connsiteX486" fmla="*/ 36881 w 12192000"/>
              <a:gd name="connsiteY486" fmla="*/ 4200118 h 4267200"/>
              <a:gd name="connsiteX487" fmla="*/ 910534 w 12192000"/>
              <a:gd name="connsiteY487" fmla="*/ 3629753 h 4267200"/>
              <a:gd name="connsiteX488" fmla="*/ 1578717 w 12192000"/>
              <a:gd name="connsiteY488" fmla="*/ 3575982 h 4267200"/>
              <a:gd name="connsiteX489" fmla="*/ 2338780 w 12192000"/>
              <a:gd name="connsiteY489" fmla="*/ 3033725 h 4267200"/>
              <a:gd name="connsiteX490" fmla="*/ 1807991 w 12192000"/>
              <a:gd name="connsiteY490" fmla="*/ 2807184 h 4267200"/>
              <a:gd name="connsiteX491" fmla="*/ 1416358 w 12192000"/>
              <a:gd name="connsiteY491" fmla="*/ 3112571 h 4267200"/>
              <a:gd name="connsiteX492" fmla="*/ 939066 w 12192000"/>
              <a:gd name="connsiteY492" fmla="*/ 3378798 h 4267200"/>
              <a:gd name="connsiteX493" fmla="*/ 115099 w 12192000"/>
              <a:gd name="connsiteY493" fmla="*/ 3607650 h 4267200"/>
              <a:gd name="connsiteX494" fmla="*/ 97284 w 12192000"/>
              <a:gd name="connsiteY494" fmla="*/ 3520393 h 4267200"/>
              <a:gd name="connsiteX495" fmla="*/ 922050 w 12192000"/>
              <a:gd name="connsiteY495" fmla="*/ 3074867 h 4267200"/>
              <a:gd name="connsiteX496" fmla="*/ 1405265 w 12192000"/>
              <a:gd name="connsiteY496" fmla="*/ 3016319 h 4267200"/>
              <a:gd name="connsiteX497" fmla="*/ 1407512 w 12192000"/>
              <a:gd name="connsiteY497" fmla="*/ 3018001 h 4267200"/>
              <a:gd name="connsiteX498" fmla="*/ 1726266 w 12192000"/>
              <a:gd name="connsiteY498" fmla="*/ 2777274 h 4267200"/>
              <a:gd name="connsiteX499" fmla="*/ 625390 w 12192000"/>
              <a:gd name="connsiteY499" fmla="*/ 2514541 h 4267200"/>
              <a:gd name="connsiteX500" fmla="*/ 619799 w 12192000"/>
              <a:gd name="connsiteY500" fmla="*/ 2527180 h 4267200"/>
              <a:gd name="connsiteX501" fmla="*/ 310030 w 12192000"/>
              <a:gd name="connsiteY501" fmla="*/ 2771818 h 4267200"/>
              <a:gd name="connsiteX502" fmla="*/ 173877 w 12192000"/>
              <a:gd name="connsiteY502" fmla="*/ 2937056 h 4267200"/>
              <a:gd name="connsiteX503" fmla="*/ 77889 w 12192000"/>
              <a:gd name="connsiteY503" fmla="*/ 3138440 h 4267200"/>
              <a:gd name="connsiteX504" fmla="*/ 0 w 12192000"/>
              <a:gd name="connsiteY504" fmla="*/ 3271395 h 4267200"/>
              <a:gd name="connsiteX505" fmla="*/ 0 w 12192000"/>
              <a:gd name="connsiteY505" fmla="*/ 3153002 h 4267200"/>
              <a:gd name="connsiteX506" fmla="*/ 2386 w 12192000"/>
              <a:gd name="connsiteY506" fmla="*/ 3149203 h 4267200"/>
              <a:gd name="connsiteX507" fmla="*/ 89753 w 12192000"/>
              <a:gd name="connsiteY507" fmla="*/ 2987702 h 4267200"/>
              <a:gd name="connsiteX508" fmla="*/ 76869 w 12192000"/>
              <a:gd name="connsiteY508" fmla="*/ 3005404 h 4267200"/>
              <a:gd name="connsiteX509" fmla="*/ 32049 w 12192000"/>
              <a:gd name="connsiteY509" fmla="*/ 3065814 h 4267200"/>
              <a:gd name="connsiteX510" fmla="*/ 0 w 12192000"/>
              <a:gd name="connsiteY510" fmla="*/ 3108744 h 4267200"/>
              <a:gd name="connsiteX511" fmla="*/ 0 w 12192000"/>
              <a:gd name="connsiteY511" fmla="*/ 3058059 h 4267200"/>
              <a:gd name="connsiteX512" fmla="*/ 7610 w 12192000"/>
              <a:gd name="connsiteY512" fmla="*/ 3047889 h 4267200"/>
              <a:gd name="connsiteX513" fmla="*/ 52419 w 12192000"/>
              <a:gd name="connsiteY513" fmla="*/ 2987479 h 4267200"/>
              <a:gd name="connsiteX514" fmla="*/ 59142 w 12192000"/>
              <a:gd name="connsiteY514" fmla="*/ 2978488 h 4267200"/>
              <a:gd name="connsiteX515" fmla="*/ 0 w 12192000"/>
              <a:gd name="connsiteY515" fmla="*/ 3015334 h 4267200"/>
              <a:gd name="connsiteX516" fmla="*/ 0 w 12192000"/>
              <a:gd name="connsiteY516" fmla="*/ 2914286 h 4267200"/>
              <a:gd name="connsiteX517" fmla="*/ 36383 w 12192000"/>
              <a:gd name="connsiteY517" fmla="*/ 2901128 h 4267200"/>
              <a:gd name="connsiteX518" fmla="*/ 156329 w 12192000"/>
              <a:gd name="connsiteY518" fmla="*/ 2840533 h 4267200"/>
              <a:gd name="connsiteX519" fmla="*/ 358355 w 12192000"/>
              <a:gd name="connsiteY519" fmla="*/ 2620471 h 4267200"/>
              <a:gd name="connsiteX520" fmla="*/ 510577 w 12192000"/>
              <a:gd name="connsiteY520" fmla="*/ 2501244 h 4267200"/>
              <a:gd name="connsiteX521" fmla="*/ 211967 w 12192000"/>
              <a:gd name="connsiteY521" fmla="*/ 2479171 h 4267200"/>
              <a:gd name="connsiteX522" fmla="*/ 0 w 12192000"/>
              <a:gd name="connsiteY522" fmla="*/ 2476398 h 4267200"/>
              <a:gd name="connsiteX523" fmla="*/ 0 w 12192000"/>
              <a:gd name="connsiteY523" fmla="*/ 2389189 h 4267200"/>
              <a:gd name="connsiteX524" fmla="*/ 103062 w 12192000"/>
              <a:gd name="connsiteY524" fmla="*/ 2389518 h 4267200"/>
              <a:gd name="connsiteX525" fmla="*/ 510734 w 12192000"/>
              <a:gd name="connsiteY525" fmla="*/ 2416201 h 4267200"/>
              <a:gd name="connsiteX526" fmla="*/ 279257 w 12192000"/>
              <a:gd name="connsiteY526" fmla="*/ 2092102 h 4267200"/>
              <a:gd name="connsiteX527" fmla="*/ 65265 w 12192000"/>
              <a:gd name="connsiteY527" fmla="*/ 2006049 h 4267200"/>
              <a:gd name="connsiteX528" fmla="*/ 0 w 12192000"/>
              <a:gd name="connsiteY528" fmla="*/ 1982532 h 4267200"/>
              <a:gd name="connsiteX529" fmla="*/ 0 w 12192000"/>
              <a:gd name="connsiteY529" fmla="*/ 1912789 h 4267200"/>
              <a:gd name="connsiteX530" fmla="*/ 97460 w 12192000"/>
              <a:gd name="connsiteY530" fmla="*/ 1953725 h 4267200"/>
              <a:gd name="connsiteX531" fmla="*/ 221272 w 12192000"/>
              <a:gd name="connsiteY531" fmla="*/ 1980766 h 4267200"/>
              <a:gd name="connsiteX532" fmla="*/ 116765 w 12192000"/>
              <a:gd name="connsiteY532" fmla="*/ 1911033 h 4267200"/>
              <a:gd name="connsiteX533" fmla="*/ 16405 w 12192000"/>
              <a:gd name="connsiteY533" fmla="*/ 1803412 h 4267200"/>
              <a:gd name="connsiteX534" fmla="*/ 0 w 12192000"/>
              <a:gd name="connsiteY534" fmla="*/ 1784777 h 4267200"/>
              <a:gd name="connsiteX535" fmla="*/ 0 w 12192000"/>
              <a:gd name="connsiteY535" fmla="*/ 1740082 h 4267200"/>
              <a:gd name="connsiteX536" fmla="*/ 39394 w 12192000"/>
              <a:gd name="connsiteY536" fmla="*/ 1784856 h 4267200"/>
              <a:gd name="connsiteX537" fmla="*/ 135813 w 12192000"/>
              <a:gd name="connsiteY537" fmla="*/ 1888838 h 4267200"/>
              <a:gd name="connsiteX538" fmla="*/ 242575 w 12192000"/>
              <a:gd name="connsiteY538" fmla="*/ 1958841 h 4267200"/>
              <a:gd name="connsiteX539" fmla="*/ 82197 w 12192000"/>
              <a:gd name="connsiteY539" fmla="*/ 1754826 h 4267200"/>
              <a:gd name="connsiteX540" fmla="*/ 0 w 12192000"/>
              <a:gd name="connsiteY540" fmla="*/ 1679650 h 4267200"/>
              <a:gd name="connsiteX541" fmla="*/ 0 w 12192000"/>
              <a:gd name="connsiteY541" fmla="*/ 1602463 h 4267200"/>
              <a:gd name="connsiteX542" fmla="*/ 84689 w 12192000"/>
              <a:gd name="connsiteY542" fmla="*/ 1677442 h 4267200"/>
              <a:gd name="connsiteX543" fmla="*/ 298437 w 12192000"/>
              <a:gd name="connsiteY543" fmla="*/ 1968019 h 4267200"/>
              <a:gd name="connsiteX544" fmla="*/ 227269 w 12192000"/>
              <a:gd name="connsiteY544" fmla="*/ 1114064 h 4267200"/>
              <a:gd name="connsiteX545" fmla="*/ 248003 w 12192000"/>
              <a:gd name="connsiteY545" fmla="*/ 1089613 h 4267200"/>
              <a:gd name="connsiteX546" fmla="*/ 427020 w 12192000"/>
              <a:gd name="connsiteY546" fmla="*/ 1619803 h 4267200"/>
              <a:gd name="connsiteX547" fmla="*/ 340345 w 12192000"/>
              <a:gd name="connsiteY547" fmla="*/ 2027739 h 4267200"/>
              <a:gd name="connsiteX548" fmla="*/ 360865 w 12192000"/>
              <a:gd name="connsiteY548" fmla="*/ 2044827 h 4267200"/>
              <a:gd name="connsiteX549" fmla="*/ 560414 w 12192000"/>
              <a:gd name="connsiteY549" fmla="*/ 2421457 h 4267200"/>
              <a:gd name="connsiteX550" fmla="*/ 1359703 w 12192000"/>
              <a:gd name="connsiteY550" fmla="*/ 2578554 h 4267200"/>
              <a:gd name="connsiteX551" fmla="*/ 1359422 w 12192000"/>
              <a:gd name="connsiteY551" fmla="*/ 2577994 h 4267200"/>
              <a:gd name="connsiteX552" fmla="*/ 828701 w 12192000"/>
              <a:gd name="connsiteY552" fmla="*/ 1839520 h 4267200"/>
              <a:gd name="connsiteX553" fmla="*/ 494427 w 12192000"/>
              <a:gd name="connsiteY553" fmla="*/ 1092333 h 4267200"/>
              <a:gd name="connsiteX554" fmla="*/ 506322 w 12192000"/>
              <a:gd name="connsiteY554" fmla="*/ 1020997 h 4267200"/>
              <a:gd name="connsiteX555" fmla="*/ 4570198 w 12192000"/>
              <a:gd name="connsiteY555" fmla="*/ 978081 h 4267200"/>
              <a:gd name="connsiteX556" fmla="*/ 4523691 w 12192000"/>
              <a:gd name="connsiteY556" fmla="*/ 1127776 h 4267200"/>
              <a:gd name="connsiteX557" fmla="*/ 4509875 w 12192000"/>
              <a:gd name="connsiteY557" fmla="*/ 1167552 h 4267200"/>
              <a:gd name="connsiteX558" fmla="*/ 4478168 w 12192000"/>
              <a:gd name="connsiteY558" fmla="*/ 1260735 h 4267200"/>
              <a:gd name="connsiteX559" fmla="*/ 4409309 w 12192000"/>
              <a:gd name="connsiteY559" fmla="*/ 1666996 h 4267200"/>
              <a:gd name="connsiteX560" fmla="*/ 4370031 w 12192000"/>
              <a:gd name="connsiteY560" fmla="*/ 1955666 h 4267200"/>
              <a:gd name="connsiteX561" fmla="*/ 4570198 w 12192000"/>
              <a:gd name="connsiteY561" fmla="*/ 978081 h 4267200"/>
              <a:gd name="connsiteX562" fmla="*/ 12149131 w 12192000"/>
              <a:gd name="connsiteY562" fmla="*/ 959050 h 4267200"/>
              <a:gd name="connsiteX563" fmla="*/ 12105664 w 12192000"/>
              <a:gd name="connsiteY563" fmla="*/ 1006960 h 4267200"/>
              <a:gd name="connsiteX564" fmla="*/ 11883102 w 12192000"/>
              <a:gd name="connsiteY564" fmla="*/ 1184424 h 4267200"/>
              <a:gd name="connsiteX565" fmla="*/ 11665174 w 12192000"/>
              <a:gd name="connsiteY565" fmla="*/ 1317493 h 4267200"/>
              <a:gd name="connsiteX566" fmla="*/ 11590337 w 12192000"/>
              <a:gd name="connsiteY566" fmla="*/ 1348256 h 4267200"/>
              <a:gd name="connsiteX567" fmla="*/ 11492588 w 12192000"/>
              <a:gd name="connsiteY567" fmla="*/ 1390573 h 4267200"/>
              <a:gd name="connsiteX568" fmla="*/ 11888865 w 12192000"/>
              <a:gd name="connsiteY568" fmla="*/ 1220988 h 4267200"/>
              <a:gd name="connsiteX569" fmla="*/ 12149131 w 12192000"/>
              <a:gd name="connsiteY569" fmla="*/ 959050 h 4267200"/>
              <a:gd name="connsiteX570" fmla="*/ 4557898 w 12192000"/>
              <a:gd name="connsiteY570" fmla="*/ 900011 h 4267200"/>
              <a:gd name="connsiteX571" fmla="*/ 4344840 w 12192000"/>
              <a:gd name="connsiteY571" fmla="*/ 1922038 h 4267200"/>
              <a:gd name="connsiteX572" fmla="*/ 4378710 w 12192000"/>
              <a:gd name="connsiteY572" fmla="*/ 1665516 h 4267200"/>
              <a:gd name="connsiteX573" fmla="*/ 4448798 w 12192000"/>
              <a:gd name="connsiteY573" fmla="*/ 1253024 h 4267200"/>
              <a:gd name="connsiteX574" fmla="*/ 4480315 w 12192000"/>
              <a:gd name="connsiteY574" fmla="*/ 1158454 h 4267200"/>
              <a:gd name="connsiteX575" fmla="*/ 4494133 w 12192000"/>
              <a:gd name="connsiteY575" fmla="*/ 1118676 h 4267200"/>
              <a:gd name="connsiteX576" fmla="*/ 4557898 w 12192000"/>
              <a:gd name="connsiteY576" fmla="*/ 900011 h 4267200"/>
              <a:gd name="connsiteX577" fmla="*/ 5870151 w 12192000"/>
              <a:gd name="connsiteY577" fmla="*/ 898890 h 4267200"/>
              <a:gd name="connsiteX578" fmla="*/ 5861335 w 12192000"/>
              <a:gd name="connsiteY578" fmla="*/ 899177 h 4267200"/>
              <a:gd name="connsiteX579" fmla="*/ 5843702 w 12192000"/>
              <a:gd name="connsiteY579" fmla="*/ 899748 h 4267200"/>
              <a:gd name="connsiteX580" fmla="*/ 5651107 w 12192000"/>
              <a:gd name="connsiteY580" fmla="*/ 920306 h 4267200"/>
              <a:gd name="connsiteX581" fmla="*/ 5459407 w 12192000"/>
              <a:gd name="connsiteY581" fmla="*/ 940975 h 4267200"/>
              <a:gd name="connsiteX582" fmla="*/ 5374846 w 12192000"/>
              <a:gd name="connsiteY582" fmla="*/ 941988 h 4267200"/>
              <a:gd name="connsiteX583" fmla="*/ 5256105 w 12192000"/>
              <a:gd name="connsiteY583" fmla="*/ 945632 h 4267200"/>
              <a:gd name="connsiteX584" fmla="*/ 5107071 w 12192000"/>
              <a:gd name="connsiteY584" fmla="*/ 969720 h 4267200"/>
              <a:gd name="connsiteX585" fmla="*/ 4998681 w 12192000"/>
              <a:gd name="connsiteY585" fmla="*/ 988771 h 4267200"/>
              <a:gd name="connsiteX586" fmla="*/ 5870151 w 12192000"/>
              <a:gd name="connsiteY586" fmla="*/ 898890 h 4267200"/>
              <a:gd name="connsiteX587" fmla="*/ 12190084 w 12192000"/>
              <a:gd name="connsiteY587" fmla="*/ 854709 h 4267200"/>
              <a:gd name="connsiteX588" fmla="*/ 12162947 w 12192000"/>
              <a:gd name="connsiteY588" fmla="*/ 879275 h 4267200"/>
              <a:gd name="connsiteX589" fmla="*/ 11721478 w 12192000"/>
              <a:gd name="connsiteY589" fmla="*/ 1216434 h 4267200"/>
              <a:gd name="connsiteX590" fmla="*/ 11680712 w 12192000"/>
              <a:gd name="connsiteY590" fmla="*/ 1239730 h 4267200"/>
              <a:gd name="connsiteX591" fmla="*/ 11505347 w 12192000"/>
              <a:gd name="connsiteY591" fmla="*/ 1352837 h 4267200"/>
              <a:gd name="connsiteX592" fmla="*/ 11580962 w 12192000"/>
              <a:gd name="connsiteY592" fmla="*/ 1321759 h 4267200"/>
              <a:gd name="connsiteX593" fmla="*/ 11654234 w 12192000"/>
              <a:gd name="connsiteY593" fmla="*/ 1291618 h 4267200"/>
              <a:gd name="connsiteX594" fmla="*/ 11867274 w 12192000"/>
              <a:gd name="connsiteY594" fmla="*/ 1160983 h 4267200"/>
              <a:gd name="connsiteX595" fmla="*/ 12086035 w 12192000"/>
              <a:gd name="connsiteY595" fmla="*/ 986418 h 4267200"/>
              <a:gd name="connsiteX596" fmla="*/ 12190084 w 12192000"/>
              <a:gd name="connsiteY596" fmla="*/ 854709 h 4267200"/>
              <a:gd name="connsiteX597" fmla="*/ 5504425 w 12192000"/>
              <a:gd name="connsiteY597" fmla="*/ 848067 h 4267200"/>
              <a:gd name="connsiteX598" fmla="*/ 4968849 w 12192000"/>
              <a:gd name="connsiteY598" fmla="*/ 962318 h 4267200"/>
              <a:gd name="connsiteX599" fmla="*/ 5104039 w 12192000"/>
              <a:gd name="connsiteY599" fmla="*/ 940634 h 4267200"/>
              <a:gd name="connsiteX600" fmla="*/ 5256311 w 12192000"/>
              <a:gd name="connsiteY600" fmla="*/ 916490 h 4267200"/>
              <a:gd name="connsiteX601" fmla="*/ 5377381 w 12192000"/>
              <a:gd name="connsiteY601" fmla="*/ 912671 h 4267200"/>
              <a:gd name="connsiteX602" fmla="*/ 5460148 w 12192000"/>
              <a:gd name="connsiteY602" fmla="*/ 911442 h 4267200"/>
              <a:gd name="connsiteX603" fmla="*/ 5648971 w 12192000"/>
              <a:gd name="connsiteY603" fmla="*/ 891331 h 4267200"/>
              <a:gd name="connsiteX604" fmla="*/ 5844807 w 12192000"/>
              <a:gd name="connsiteY604" fmla="*/ 870718 h 4267200"/>
              <a:gd name="connsiteX605" fmla="*/ 5862975 w 12192000"/>
              <a:gd name="connsiteY605" fmla="*/ 869756 h 4267200"/>
              <a:gd name="connsiteX606" fmla="*/ 5920887 w 12192000"/>
              <a:gd name="connsiteY606" fmla="*/ 865929 h 4267200"/>
              <a:gd name="connsiteX607" fmla="*/ 5504425 w 12192000"/>
              <a:gd name="connsiteY607" fmla="*/ 848067 h 4267200"/>
              <a:gd name="connsiteX608" fmla="*/ 8924104 w 12192000"/>
              <a:gd name="connsiteY608" fmla="*/ 777000 h 4267200"/>
              <a:gd name="connsiteX609" fmla="*/ 8921999 w 12192000"/>
              <a:gd name="connsiteY609" fmla="*/ 794136 h 4267200"/>
              <a:gd name="connsiteX610" fmla="*/ 8916066 w 12192000"/>
              <a:gd name="connsiteY610" fmla="*/ 843129 h 4267200"/>
              <a:gd name="connsiteX611" fmla="*/ 8909852 w 12192000"/>
              <a:gd name="connsiteY611" fmla="*/ 1005313 h 4267200"/>
              <a:gd name="connsiteX612" fmla="*/ 8936982 w 12192000"/>
              <a:gd name="connsiteY612" fmla="*/ 1614896 h 4267200"/>
              <a:gd name="connsiteX613" fmla="*/ 8939706 w 12192000"/>
              <a:gd name="connsiteY613" fmla="*/ 1632791 h 4267200"/>
              <a:gd name="connsiteX614" fmla="*/ 8946691 w 12192000"/>
              <a:gd name="connsiteY614" fmla="*/ 1680170 h 4267200"/>
              <a:gd name="connsiteX615" fmla="*/ 8947643 w 12192000"/>
              <a:gd name="connsiteY615" fmla="*/ 1649028 h 4267200"/>
              <a:gd name="connsiteX616" fmla="*/ 8931687 w 12192000"/>
              <a:gd name="connsiteY616" fmla="*/ 871628 h 4267200"/>
              <a:gd name="connsiteX617" fmla="*/ 8929804 w 12192000"/>
              <a:gd name="connsiteY617" fmla="*/ 850229 h 4267200"/>
              <a:gd name="connsiteX618" fmla="*/ 8924104 w 12192000"/>
              <a:gd name="connsiteY618" fmla="*/ 777000 h 4267200"/>
              <a:gd name="connsiteX619" fmla="*/ 8951219 w 12192000"/>
              <a:gd name="connsiteY619" fmla="*/ 764662 h 4267200"/>
              <a:gd name="connsiteX620" fmla="*/ 8957270 w 12192000"/>
              <a:gd name="connsiteY620" fmla="*/ 847698 h 4267200"/>
              <a:gd name="connsiteX621" fmla="*/ 8959153 w 12192000"/>
              <a:gd name="connsiteY621" fmla="*/ 869097 h 4267200"/>
              <a:gd name="connsiteX622" fmla="*/ 8976081 w 12192000"/>
              <a:gd name="connsiteY622" fmla="*/ 1619865 h 4267200"/>
              <a:gd name="connsiteX623" fmla="*/ 8951219 w 12192000"/>
              <a:gd name="connsiteY623" fmla="*/ 764662 h 4267200"/>
              <a:gd name="connsiteX624" fmla="*/ 8898081 w 12192000"/>
              <a:gd name="connsiteY624" fmla="*/ 630137 h 4267200"/>
              <a:gd name="connsiteX625" fmla="*/ 8910095 w 12192000"/>
              <a:gd name="connsiteY625" fmla="*/ 1626691 h 4267200"/>
              <a:gd name="connsiteX626" fmla="*/ 8908822 w 12192000"/>
              <a:gd name="connsiteY626" fmla="*/ 1619067 h 4267200"/>
              <a:gd name="connsiteX627" fmla="*/ 8881669 w 12192000"/>
              <a:gd name="connsiteY627" fmla="*/ 1004967 h 4267200"/>
              <a:gd name="connsiteX628" fmla="*/ 8888265 w 12192000"/>
              <a:gd name="connsiteY628" fmla="*/ 840369 h 4267200"/>
              <a:gd name="connsiteX629" fmla="*/ 8894429 w 12192000"/>
              <a:gd name="connsiteY629" fmla="*/ 790831 h 4267200"/>
              <a:gd name="connsiteX630" fmla="*/ 8898081 w 12192000"/>
              <a:gd name="connsiteY630" fmla="*/ 630137 h 4267200"/>
              <a:gd name="connsiteX631" fmla="*/ 11491396 w 12192000"/>
              <a:gd name="connsiteY631" fmla="*/ 623931 h 4267200"/>
              <a:gd name="connsiteX632" fmla="*/ 11413329 w 12192000"/>
              <a:gd name="connsiteY632" fmla="*/ 662344 h 4267200"/>
              <a:gd name="connsiteX633" fmla="*/ 10966547 w 12192000"/>
              <a:gd name="connsiteY633" fmla="*/ 818916 h 4267200"/>
              <a:gd name="connsiteX634" fmla="*/ 10498883 w 12192000"/>
              <a:gd name="connsiteY634" fmla="*/ 1111507 h 4267200"/>
              <a:gd name="connsiteX635" fmla="*/ 10671292 w 12192000"/>
              <a:gd name="connsiteY635" fmla="*/ 1035777 h 4267200"/>
              <a:gd name="connsiteX636" fmla="*/ 10685894 w 12192000"/>
              <a:gd name="connsiteY636" fmla="*/ 1027151 h 4267200"/>
              <a:gd name="connsiteX637" fmla="*/ 11104337 w 12192000"/>
              <a:gd name="connsiteY637" fmla="*/ 817377 h 4267200"/>
              <a:gd name="connsiteX638" fmla="*/ 11491396 w 12192000"/>
              <a:gd name="connsiteY638" fmla="*/ 623931 h 4267200"/>
              <a:gd name="connsiteX639" fmla="*/ 10779304 w 12192000"/>
              <a:gd name="connsiteY639" fmla="*/ 584486 h 4267200"/>
              <a:gd name="connsiteX640" fmla="*/ 10658378 w 12192000"/>
              <a:gd name="connsiteY640" fmla="*/ 772788 h 4267200"/>
              <a:gd name="connsiteX641" fmla="*/ 10475581 w 12192000"/>
              <a:gd name="connsiteY641" fmla="*/ 1070739 h 4267200"/>
              <a:gd name="connsiteX642" fmla="*/ 10735178 w 12192000"/>
              <a:gd name="connsiteY642" fmla="*/ 693281 h 4267200"/>
              <a:gd name="connsiteX643" fmla="*/ 10132488 w 12192000"/>
              <a:gd name="connsiteY643" fmla="*/ 518596 h 4267200"/>
              <a:gd name="connsiteX644" fmla="*/ 9879465 w 12192000"/>
              <a:gd name="connsiteY644" fmla="*/ 567273 h 4267200"/>
              <a:gd name="connsiteX645" fmla="*/ 9364243 w 12192000"/>
              <a:gd name="connsiteY645" fmla="*/ 809468 h 4267200"/>
              <a:gd name="connsiteX646" fmla="*/ 9366655 w 12192000"/>
              <a:gd name="connsiteY646" fmla="*/ 809848 h 4267200"/>
              <a:gd name="connsiteX647" fmla="*/ 9914233 w 12192000"/>
              <a:gd name="connsiteY647" fmla="*/ 596159 h 4267200"/>
              <a:gd name="connsiteX648" fmla="*/ 10264524 w 12192000"/>
              <a:gd name="connsiteY648" fmla="*/ 501747 h 4267200"/>
              <a:gd name="connsiteX649" fmla="*/ 9922837 w 12192000"/>
              <a:gd name="connsiteY649" fmla="*/ 622979 h 4267200"/>
              <a:gd name="connsiteX650" fmla="*/ 9416908 w 12192000"/>
              <a:gd name="connsiteY650" fmla="*/ 818889 h 4267200"/>
              <a:gd name="connsiteX651" fmla="*/ 9418234 w 12192000"/>
              <a:gd name="connsiteY651" fmla="*/ 818810 h 4267200"/>
              <a:gd name="connsiteX652" fmla="*/ 10264524 w 12192000"/>
              <a:gd name="connsiteY652" fmla="*/ 501747 h 4267200"/>
              <a:gd name="connsiteX653" fmla="*/ 10802699 w 12192000"/>
              <a:gd name="connsiteY653" fmla="*/ 488163 h 4267200"/>
              <a:gd name="connsiteX654" fmla="*/ 10618739 w 12192000"/>
              <a:gd name="connsiteY654" fmla="*/ 734118 h 4267200"/>
              <a:gd name="connsiteX655" fmla="*/ 10604580 w 12192000"/>
              <a:gd name="connsiteY655" fmla="*/ 753877 h 4267200"/>
              <a:gd name="connsiteX656" fmla="*/ 10529643 w 12192000"/>
              <a:gd name="connsiteY656" fmla="*/ 867004 h 4267200"/>
              <a:gd name="connsiteX657" fmla="*/ 10462194 w 12192000"/>
              <a:gd name="connsiteY657" fmla="*/ 1035452 h 4267200"/>
              <a:gd name="connsiteX658" fmla="*/ 10635117 w 12192000"/>
              <a:gd name="connsiteY658" fmla="*/ 757788 h 4267200"/>
              <a:gd name="connsiteX659" fmla="*/ 10802699 w 12192000"/>
              <a:gd name="connsiteY659" fmla="*/ 488163 h 4267200"/>
              <a:gd name="connsiteX660" fmla="*/ 10359107 w 12192000"/>
              <a:gd name="connsiteY660" fmla="*/ 485136 h 4267200"/>
              <a:gd name="connsiteX661" fmla="*/ 9515108 w 12192000"/>
              <a:gd name="connsiteY661" fmla="*/ 825701 h 4267200"/>
              <a:gd name="connsiteX662" fmla="*/ 10359107 w 12192000"/>
              <a:gd name="connsiteY662" fmla="*/ 485136 h 4267200"/>
              <a:gd name="connsiteX663" fmla="*/ 11886089 w 12192000"/>
              <a:gd name="connsiteY663" fmla="*/ 483936 h 4267200"/>
              <a:gd name="connsiteX664" fmla="*/ 11622890 w 12192000"/>
              <a:gd name="connsiteY664" fmla="*/ 661575 h 4267200"/>
              <a:gd name="connsiteX665" fmla="*/ 11038640 w 12192000"/>
              <a:gd name="connsiteY665" fmla="*/ 996875 h 4267200"/>
              <a:gd name="connsiteX666" fmla="*/ 10561310 w 12192000"/>
              <a:gd name="connsiteY666" fmla="*/ 1145020 h 4267200"/>
              <a:gd name="connsiteX667" fmla="*/ 10675127 w 12192000"/>
              <a:gd name="connsiteY667" fmla="*/ 1163586 h 4267200"/>
              <a:gd name="connsiteX668" fmla="*/ 11120351 w 12192000"/>
              <a:gd name="connsiteY668" fmla="*/ 990907 h 4267200"/>
              <a:gd name="connsiteX669" fmla="*/ 11648506 w 12192000"/>
              <a:gd name="connsiteY669" fmla="*/ 680145 h 4267200"/>
              <a:gd name="connsiteX670" fmla="*/ 11886089 w 12192000"/>
              <a:gd name="connsiteY670" fmla="*/ 483936 h 4267200"/>
              <a:gd name="connsiteX671" fmla="*/ 3607114 w 12192000"/>
              <a:gd name="connsiteY671" fmla="*/ 467441 h 4267200"/>
              <a:gd name="connsiteX672" fmla="*/ 3296242 w 12192000"/>
              <a:gd name="connsiteY672" fmla="*/ 807991 h 4267200"/>
              <a:gd name="connsiteX673" fmla="*/ 3174674 w 12192000"/>
              <a:gd name="connsiteY673" fmla="*/ 919759 h 4267200"/>
              <a:gd name="connsiteX674" fmla="*/ 3042978 w 12192000"/>
              <a:gd name="connsiteY674" fmla="*/ 1054894 h 4267200"/>
              <a:gd name="connsiteX675" fmla="*/ 2968914 w 12192000"/>
              <a:gd name="connsiteY675" fmla="*/ 1133756 h 4267200"/>
              <a:gd name="connsiteX676" fmla="*/ 3103823 w 12192000"/>
              <a:gd name="connsiteY676" fmla="*/ 1026814 h 4267200"/>
              <a:gd name="connsiteX677" fmla="*/ 3607114 w 12192000"/>
              <a:gd name="connsiteY677" fmla="*/ 467441 h 4267200"/>
              <a:gd name="connsiteX678" fmla="*/ 10784544 w 12192000"/>
              <a:gd name="connsiteY678" fmla="*/ 465669 h 4267200"/>
              <a:gd name="connsiteX679" fmla="*/ 10426419 w 12192000"/>
              <a:gd name="connsiteY679" fmla="*/ 1062158 h 4267200"/>
              <a:gd name="connsiteX680" fmla="*/ 10471732 w 12192000"/>
              <a:gd name="connsiteY680" fmla="*/ 921679 h 4267200"/>
              <a:gd name="connsiteX681" fmla="*/ 10504824 w 12192000"/>
              <a:gd name="connsiteY681" fmla="*/ 852631 h 4267200"/>
              <a:gd name="connsiteX682" fmla="*/ 10582237 w 12192000"/>
              <a:gd name="connsiteY682" fmla="*/ 736692 h 4267200"/>
              <a:gd name="connsiteX683" fmla="*/ 10596401 w 12192000"/>
              <a:gd name="connsiteY683" fmla="*/ 716935 h 4267200"/>
              <a:gd name="connsiteX684" fmla="*/ 10784544 w 12192000"/>
              <a:gd name="connsiteY684" fmla="*/ 465669 h 4267200"/>
              <a:gd name="connsiteX685" fmla="*/ 11916494 w 12192000"/>
              <a:gd name="connsiteY685" fmla="*/ 422768 h 4267200"/>
              <a:gd name="connsiteX686" fmla="*/ 11703185 w 12192000"/>
              <a:gd name="connsiteY686" fmla="*/ 528178 h 4267200"/>
              <a:gd name="connsiteX687" fmla="*/ 11680755 w 12192000"/>
              <a:gd name="connsiteY687" fmla="*/ 543149 h 4267200"/>
              <a:gd name="connsiteX688" fmla="*/ 11116818 w 12192000"/>
              <a:gd name="connsiteY688" fmla="*/ 842623 h 4267200"/>
              <a:gd name="connsiteX689" fmla="*/ 10700164 w 12192000"/>
              <a:gd name="connsiteY689" fmla="*/ 1051220 h 4267200"/>
              <a:gd name="connsiteX690" fmla="*/ 10685570 w 12192000"/>
              <a:gd name="connsiteY690" fmla="*/ 1059849 h 4267200"/>
              <a:gd name="connsiteX691" fmla="*/ 10584288 w 12192000"/>
              <a:gd name="connsiteY691" fmla="*/ 1113543 h 4267200"/>
              <a:gd name="connsiteX692" fmla="*/ 11026698 w 12192000"/>
              <a:gd name="connsiteY692" fmla="*/ 971858 h 4267200"/>
              <a:gd name="connsiteX693" fmla="*/ 11607604 w 12192000"/>
              <a:gd name="connsiteY693" fmla="*/ 638368 h 4267200"/>
              <a:gd name="connsiteX694" fmla="*/ 11919452 w 12192000"/>
              <a:gd name="connsiteY694" fmla="*/ 423380 h 4267200"/>
              <a:gd name="connsiteX695" fmla="*/ 11916494 w 12192000"/>
              <a:gd name="connsiteY695" fmla="*/ 422768 h 4267200"/>
              <a:gd name="connsiteX696" fmla="*/ 8148168 w 12192000"/>
              <a:gd name="connsiteY696" fmla="*/ 416949 h 4267200"/>
              <a:gd name="connsiteX697" fmla="*/ 7862052 w 12192000"/>
              <a:gd name="connsiteY697" fmla="*/ 694330 h 4267200"/>
              <a:gd name="connsiteX698" fmla="*/ 7808002 w 12192000"/>
              <a:gd name="connsiteY698" fmla="*/ 759654 h 4267200"/>
              <a:gd name="connsiteX699" fmla="*/ 8295299 w 12192000"/>
              <a:gd name="connsiteY699" fmla="*/ 416143 h 4267200"/>
              <a:gd name="connsiteX700" fmla="*/ 8309124 w 12192000"/>
              <a:gd name="connsiteY700" fmla="*/ 534021 h 4267200"/>
              <a:gd name="connsiteX701" fmla="*/ 8293154 w 12192000"/>
              <a:gd name="connsiteY701" fmla="*/ 672115 h 4267200"/>
              <a:gd name="connsiteX702" fmla="*/ 8279099 w 12192000"/>
              <a:gd name="connsiteY702" fmla="*/ 769176 h 4267200"/>
              <a:gd name="connsiteX703" fmla="*/ 8309186 w 12192000"/>
              <a:gd name="connsiteY703" fmla="*/ 1060039 h 4267200"/>
              <a:gd name="connsiteX704" fmla="*/ 8410512 w 12192000"/>
              <a:gd name="connsiteY704" fmla="*/ 1511108 h 4267200"/>
              <a:gd name="connsiteX705" fmla="*/ 8351657 w 12192000"/>
              <a:gd name="connsiteY705" fmla="*/ 521768 h 4267200"/>
              <a:gd name="connsiteX706" fmla="*/ 8295299 w 12192000"/>
              <a:gd name="connsiteY706" fmla="*/ 416143 h 4267200"/>
              <a:gd name="connsiteX707" fmla="*/ 8266483 w 12192000"/>
              <a:gd name="connsiteY707" fmla="*/ 414244 h 4267200"/>
              <a:gd name="connsiteX708" fmla="*/ 8343425 w 12192000"/>
              <a:gd name="connsiteY708" fmla="*/ 1357811 h 4267200"/>
              <a:gd name="connsiteX709" fmla="*/ 8282114 w 12192000"/>
              <a:gd name="connsiteY709" fmla="*/ 1064671 h 4267200"/>
              <a:gd name="connsiteX710" fmla="*/ 8251298 w 12192000"/>
              <a:gd name="connsiteY710" fmla="*/ 766414 h 4267200"/>
              <a:gd name="connsiteX711" fmla="*/ 8265729 w 12192000"/>
              <a:gd name="connsiteY711" fmla="*/ 666939 h 4267200"/>
              <a:gd name="connsiteX712" fmla="*/ 8281494 w 12192000"/>
              <a:gd name="connsiteY712" fmla="*/ 533909 h 4267200"/>
              <a:gd name="connsiteX713" fmla="*/ 8266483 w 12192000"/>
              <a:gd name="connsiteY713" fmla="*/ 414244 h 4267200"/>
              <a:gd name="connsiteX714" fmla="*/ 8140802 w 12192000"/>
              <a:gd name="connsiteY714" fmla="*/ 388720 h 4267200"/>
              <a:gd name="connsiteX715" fmla="*/ 7860379 w 12192000"/>
              <a:gd name="connsiteY715" fmla="*/ 596411 h 4267200"/>
              <a:gd name="connsiteX716" fmla="*/ 7737688 w 12192000"/>
              <a:gd name="connsiteY716" fmla="*/ 790400 h 4267200"/>
              <a:gd name="connsiteX717" fmla="*/ 7726885 w 12192000"/>
              <a:gd name="connsiteY717" fmla="*/ 812869 h 4267200"/>
              <a:gd name="connsiteX718" fmla="*/ 7840490 w 12192000"/>
              <a:gd name="connsiteY718" fmla="*/ 676832 h 4267200"/>
              <a:gd name="connsiteX719" fmla="*/ 8140802 w 12192000"/>
              <a:gd name="connsiteY719" fmla="*/ 388720 h 4267200"/>
              <a:gd name="connsiteX720" fmla="*/ 3744487 w 12192000"/>
              <a:gd name="connsiteY720" fmla="*/ 383136 h 4267200"/>
              <a:gd name="connsiteX721" fmla="*/ 3970213 w 12192000"/>
              <a:gd name="connsiteY721" fmla="*/ 995559 h 4267200"/>
              <a:gd name="connsiteX722" fmla="*/ 3744487 w 12192000"/>
              <a:gd name="connsiteY722" fmla="*/ 383136 h 4267200"/>
              <a:gd name="connsiteX723" fmla="*/ 3624562 w 12192000"/>
              <a:gd name="connsiteY723" fmla="*/ 367041 h 4267200"/>
              <a:gd name="connsiteX724" fmla="*/ 3489712 w 12192000"/>
              <a:gd name="connsiteY724" fmla="*/ 485386 h 4267200"/>
              <a:gd name="connsiteX725" fmla="*/ 3182994 w 12192000"/>
              <a:gd name="connsiteY725" fmla="*/ 828265 h 4267200"/>
              <a:gd name="connsiteX726" fmla="*/ 2892114 w 12192000"/>
              <a:gd name="connsiteY726" fmla="*/ 1172635 h 4267200"/>
              <a:gd name="connsiteX727" fmla="*/ 3021459 w 12192000"/>
              <a:gd name="connsiteY727" fmla="*/ 1035385 h 4267200"/>
              <a:gd name="connsiteX728" fmla="*/ 3153873 w 12192000"/>
              <a:gd name="connsiteY728" fmla="*/ 898971 h 4267200"/>
              <a:gd name="connsiteX729" fmla="*/ 3276511 w 12192000"/>
              <a:gd name="connsiteY729" fmla="*/ 786423 h 4267200"/>
              <a:gd name="connsiteX730" fmla="*/ 3584154 w 12192000"/>
              <a:gd name="connsiteY730" fmla="*/ 448218 h 4267200"/>
              <a:gd name="connsiteX731" fmla="*/ 3624562 w 12192000"/>
              <a:gd name="connsiteY731" fmla="*/ 367041 h 4267200"/>
              <a:gd name="connsiteX732" fmla="*/ 3766672 w 12192000"/>
              <a:gd name="connsiteY732" fmla="*/ 359429 h 4267200"/>
              <a:gd name="connsiteX733" fmla="*/ 3996338 w 12192000"/>
              <a:gd name="connsiteY733" fmla="*/ 968237 h 4267200"/>
              <a:gd name="connsiteX734" fmla="*/ 3766672 w 12192000"/>
              <a:gd name="connsiteY734" fmla="*/ 359429 h 4267200"/>
              <a:gd name="connsiteX735" fmla="*/ 5805386 w 12192000"/>
              <a:gd name="connsiteY735" fmla="*/ 239240 h 4267200"/>
              <a:gd name="connsiteX736" fmla="*/ 5736947 w 12192000"/>
              <a:gd name="connsiteY736" fmla="*/ 261367 h 4267200"/>
              <a:gd name="connsiteX737" fmla="*/ 5427012 w 12192000"/>
              <a:gd name="connsiteY737" fmla="*/ 311272 h 4267200"/>
              <a:gd name="connsiteX738" fmla="*/ 5147818 w 12192000"/>
              <a:gd name="connsiteY738" fmla="*/ 322112 h 4267200"/>
              <a:gd name="connsiteX739" fmla="*/ 5060854 w 12192000"/>
              <a:gd name="connsiteY739" fmla="*/ 311882 h 4267200"/>
              <a:gd name="connsiteX740" fmla="*/ 4945989 w 12192000"/>
              <a:gd name="connsiteY740" fmla="*/ 300516 h 4267200"/>
              <a:gd name="connsiteX741" fmla="*/ 5410479 w 12192000"/>
              <a:gd name="connsiteY741" fmla="*/ 348434 h 4267200"/>
              <a:gd name="connsiteX742" fmla="*/ 5805386 w 12192000"/>
              <a:gd name="connsiteY742" fmla="*/ 239240 h 4267200"/>
              <a:gd name="connsiteX743" fmla="*/ 5905192 w 12192000"/>
              <a:gd name="connsiteY743" fmla="*/ 163079 h 4267200"/>
              <a:gd name="connsiteX744" fmla="*/ 5865655 w 12192000"/>
              <a:gd name="connsiteY744" fmla="*/ 171901 h 4267200"/>
              <a:gd name="connsiteX745" fmla="*/ 5259740 w 12192000"/>
              <a:gd name="connsiteY745" fmla="*/ 257013 h 4267200"/>
              <a:gd name="connsiteX746" fmla="*/ 5208466 w 12192000"/>
              <a:gd name="connsiteY746" fmla="*/ 257550 h 4267200"/>
              <a:gd name="connsiteX747" fmla="*/ 4980204 w 12192000"/>
              <a:gd name="connsiteY747" fmla="*/ 271903 h 4267200"/>
              <a:gd name="connsiteX748" fmla="*/ 5068068 w 12192000"/>
              <a:gd name="connsiteY748" fmla="*/ 282244 h 4267200"/>
              <a:gd name="connsiteX749" fmla="*/ 5153231 w 12192000"/>
              <a:gd name="connsiteY749" fmla="*/ 292240 h 4267200"/>
              <a:gd name="connsiteX750" fmla="*/ 5426491 w 12192000"/>
              <a:gd name="connsiteY750" fmla="*/ 281128 h 4267200"/>
              <a:gd name="connsiteX751" fmla="*/ 5731212 w 12192000"/>
              <a:gd name="connsiteY751" fmla="*/ 231951 h 4267200"/>
              <a:gd name="connsiteX752" fmla="*/ 5905192 w 12192000"/>
              <a:gd name="connsiteY752" fmla="*/ 163079 h 4267200"/>
              <a:gd name="connsiteX753" fmla="*/ 5944437 w 12192000"/>
              <a:gd name="connsiteY753" fmla="*/ 113829 h 4267200"/>
              <a:gd name="connsiteX754" fmla="*/ 5825032 w 12192000"/>
              <a:gd name="connsiteY754" fmla="*/ 146405 h 4267200"/>
              <a:gd name="connsiteX755" fmla="*/ 4955599 w 12192000"/>
              <a:gd name="connsiteY755" fmla="*/ 247008 h 4267200"/>
              <a:gd name="connsiteX756" fmla="*/ 5210104 w 12192000"/>
              <a:gd name="connsiteY756" fmla="*/ 228123 h 4267200"/>
              <a:gd name="connsiteX757" fmla="*/ 5261015 w 12192000"/>
              <a:gd name="connsiteY757" fmla="*/ 227087 h 4267200"/>
              <a:gd name="connsiteX758" fmla="*/ 5861181 w 12192000"/>
              <a:gd name="connsiteY758" fmla="*/ 143093 h 4267200"/>
              <a:gd name="connsiteX759" fmla="*/ 5961252 w 12192000"/>
              <a:gd name="connsiteY759" fmla="*/ 114820 h 4267200"/>
              <a:gd name="connsiteX760" fmla="*/ 5944437 w 12192000"/>
              <a:gd name="connsiteY760" fmla="*/ 113829 h 4267200"/>
              <a:gd name="connsiteX761" fmla="*/ 9095810 w 12192000"/>
              <a:gd name="connsiteY761" fmla="*/ 0 h 4267200"/>
              <a:gd name="connsiteX762" fmla="*/ 9215999 w 12192000"/>
              <a:gd name="connsiteY762" fmla="*/ 0 h 4267200"/>
              <a:gd name="connsiteX763" fmla="*/ 9250991 w 12192000"/>
              <a:gd name="connsiteY763" fmla="*/ 17650 h 4267200"/>
              <a:gd name="connsiteX764" fmla="*/ 9551793 w 12192000"/>
              <a:gd name="connsiteY764" fmla="*/ 69947 h 4267200"/>
              <a:gd name="connsiteX765" fmla="*/ 10211701 w 12192000"/>
              <a:gd name="connsiteY765" fmla="*/ 15192 h 4267200"/>
              <a:gd name="connsiteX766" fmla="*/ 9665014 w 12192000"/>
              <a:gd name="connsiteY766" fmla="*/ 41266 h 4267200"/>
              <a:gd name="connsiteX767" fmla="*/ 9382567 w 12192000"/>
              <a:gd name="connsiteY767" fmla="*/ 18583 h 4267200"/>
              <a:gd name="connsiteX768" fmla="*/ 9283159 w 12192000"/>
              <a:gd name="connsiteY768" fmla="*/ 0 h 4267200"/>
              <a:gd name="connsiteX769" fmla="*/ 9469266 w 12192000"/>
              <a:gd name="connsiteY769" fmla="*/ 0 h 4267200"/>
              <a:gd name="connsiteX770" fmla="*/ 9504117 w 12192000"/>
              <a:gd name="connsiteY770" fmla="*/ 4274 h 4267200"/>
              <a:gd name="connsiteX771" fmla="*/ 9667223 w 12192000"/>
              <a:gd name="connsiteY771" fmla="*/ 13232 h 4267200"/>
              <a:gd name="connsiteX772" fmla="*/ 9887703 w 12192000"/>
              <a:gd name="connsiteY772" fmla="*/ 12601 h 4267200"/>
              <a:gd name="connsiteX773" fmla="*/ 10088930 w 12192000"/>
              <a:gd name="connsiteY773" fmla="*/ 0 h 4267200"/>
              <a:gd name="connsiteX774" fmla="*/ 10544171 w 12192000"/>
              <a:gd name="connsiteY774" fmla="*/ 0 h 4267200"/>
              <a:gd name="connsiteX775" fmla="*/ 10392396 w 12192000"/>
              <a:gd name="connsiteY775" fmla="*/ 36772 h 4267200"/>
              <a:gd name="connsiteX776" fmla="*/ 9413803 w 12192000"/>
              <a:gd name="connsiteY776" fmla="*/ 131277 h 4267200"/>
              <a:gd name="connsiteX777" fmla="*/ 9174626 w 12192000"/>
              <a:gd name="connsiteY777" fmla="*/ 44983 h 4267200"/>
              <a:gd name="connsiteX778" fmla="*/ 8474998 w 12192000"/>
              <a:gd name="connsiteY778" fmla="*/ 0 h 4267200"/>
              <a:gd name="connsiteX779" fmla="*/ 8573502 w 12192000"/>
              <a:gd name="connsiteY779" fmla="*/ 0 h 4267200"/>
              <a:gd name="connsiteX780" fmla="*/ 8659539 w 12192000"/>
              <a:gd name="connsiteY780" fmla="*/ 117664 h 4267200"/>
              <a:gd name="connsiteX781" fmla="*/ 9248507 w 12192000"/>
              <a:gd name="connsiteY781" fmla="*/ 743734 h 4267200"/>
              <a:gd name="connsiteX782" fmla="*/ 9309457 w 12192000"/>
              <a:gd name="connsiteY782" fmla="*/ 795932 h 4267200"/>
              <a:gd name="connsiteX783" fmla="*/ 9785496 w 12192000"/>
              <a:gd name="connsiteY783" fmla="*/ 530713 h 4267200"/>
              <a:gd name="connsiteX784" fmla="*/ 10482828 w 12192000"/>
              <a:gd name="connsiteY784" fmla="*/ 399738 h 4267200"/>
              <a:gd name="connsiteX785" fmla="*/ 10468382 w 12192000"/>
              <a:gd name="connsiteY785" fmla="*/ 461219 h 4267200"/>
              <a:gd name="connsiteX786" fmla="*/ 9430790 w 12192000"/>
              <a:gd name="connsiteY786" fmla="*/ 895589 h 4267200"/>
              <a:gd name="connsiteX787" fmla="*/ 10019780 w 12192000"/>
              <a:gd name="connsiteY787" fmla="*/ 1298815 h 4267200"/>
              <a:gd name="connsiteX788" fmla="*/ 10372218 w 12192000"/>
              <a:gd name="connsiteY788" fmla="*/ 1146081 h 4267200"/>
              <a:gd name="connsiteX789" fmla="*/ 10896429 w 12192000"/>
              <a:gd name="connsiteY789" fmla="*/ 310883 h 4267200"/>
              <a:gd name="connsiteX790" fmla="*/ 10919735 w 12192000"/>
              <a:gd name="connsiteY790" fmla="*/ 318176 h 4267200"/>
              <a:gd name="connsiteX791" fmla="*/ 10637064 w 12192000"/>
              <a:gd name="connsiteY791" fmla="*/ 935661 h 4267200"/>
              <a:gd name="connsiteX792" fmla="*/ 10516995 w 12192000"/>
              <a:gd name="connsiteY792" fmla="*/ 1070245 h 4267200"/>
              <a:gd name="connsiteX793" fmla="*/ 10868835 w 12192000"/>
              <a:gd name="connsiteY793" fmla="*/ 815534 h 4267200"/>
              <a:gd name="connsiteX794" fmla="*/ 11704547 w 12192000"/>
              <a:gd name="connsiteY794" fmla="*/ 465665 h 4267200"/>
              <a:gd name="connsiteX795" fmla="*/ 12033562 w 12192000"/>
              <a:gd name="connsiteY795" fmla="*/ 350012 h 4267200"/>
              <a:gd name="connsiteX796" fmla="*/ 12025537 w 12192000"/>
              <a:gd name="connsiteY796" fmla="*/ 382666 h 4267200"/>
              <a:gd name="connsiteX797" fmla="*/ 11088649 w 12192000"/>
              <a:gd name="connsiteY797" fmla="*/ 1056676 h 4267200"/>
              <a:gd name="connsiteX798" fmla="*/ 10561600 w 12192000"/>
              <a:gd name="connsiteY798" fmla="*/ 1229477 h 4267200"/>
              <a:gd name="connsiteX799" fmla="*/ 10280797 w 12192000"/>
              <a:gd name="connsiteY799" fmla="*/ 1263181 h 4267200"/>
              <a:gd name="connsiteX800" fmla="*/ 10083376 w 12192000"/>
              <a:gd name="connsiteY800" fmla="*/ 1334114 h 4267200"/>
              <a:gd name="connsiteX801" fmla="*/ 10832582 w 12192000"/>
              <a:gd name="connsiteY801" fmla="*/ 1687356 h 4267200"/>
              <a:gd name="connsiteX802" fmla="*/ 10839263 w 12192000"/>
              <a:gd name="connsiteY802" fmla="*/ 1683743 h 4267200"/>
              <a:gd name="connsiteX803" fmla="*/ 11350910 w 12192000"/>
              <a:gd name="connsiteY803" fmla="*/ 1443899 h 4267200"/>
              <a:gd name="connsiteX804" fmla="*/ 11360346 w 12192000"/>
              <a:gd name="connsiteY804" fmla="*/ 1429225 h 4267200"/>
              <a:gd name="connsiteX805" fmla="*/ 12167580 w 12192000"/>
              <a:gd name="connsiteY805" fmla="*/ 789523 h 4267200"/>
              <a:gd name="connsiteX806" fmla="*/ 12192000 w 12192000"/>
              <a:gd name="connsiteY806" fmla="*/ 769876 h 4267200"/>
              <a:gd name="connsiteX807" fmla="*/ 12192000 w 12192000"/>
              <a:gd name="connsiteY807" fmla="*/ 802845 h 4267200"/>
              <a:gd name="connsiteX808" fmla="*/ 12173558 w 12192000"/>
              <a:gd name="connsiteY808" fmla="*/ 821317 h 4267200"/>
              <a:gd name="connsiteX809" fmla="*/ 12117398 w 12192000"/>
              <a:gd name="connsiteY809" fmla="*/ 877374 h 4267200"/>
              <a:gd name="connsiteX810" fmla="*/ 11472926 w 12192000"/>
              <a:gd name="connsiteY810" fmla="*/ 1344259 h 4267200"/>
              <a:gd name="connsiteX811" fmla="*/ 11666978 w 12192000"/>
              <a:gd name="connsiteY811" fmla="*/ 1215889 h 4267200"/>
              <a:gd name="connsiteX812" fmla="*/ 11707200 w 12192000"/>
              <a:gd name="connsiteY812" fmla="*/ 1192361 h 4267200"/>
              <a:gd name="connsiteX813" fmla="*/ 12144637 w 12192000"/>
              <a:gd name="connsiteY813" fmla="*/ 858646 h 4267200"/>
              <a:gd name="connsiteX814" fmla="*/ 12192000 w 12192000"/>
              <a:gd name="connsiteY814" fmla="*/ 810414 h 4267200"/>
              <a:gd name="connsiteX815" fmla="*/ 12192000 w 12192000"/>
              <a:gd name="connsiteY815" fmla="*/ 916439 h 4267200"/>
              <a:gd name="connsiteX816" fmla="*/ 12150630 w 12192000"/>
              <a:gd name="connsiteY816" fmla="*/ 982925 h 4267200"/>
              <a:gd name="connsiteX817" fmla="*/ 11389484 w 12192000"/>
              <a:gd name="connsiteY817" fmla="*/ 1469889 h 4267200"/>
              <a:gd name="connsiteX818" fmla="*/ 10923736 w 12192000"/>
              <a:gd name="connsiteY818" fmla="*/ 1721439 h 4267200"/>
              <a:gd name="connsiteX819" fmla="*/ 11091913 w 12192000"/>
              <a:gd name="connsiteY819" fmla="*/ 1780406 h 4267200"/>
              <a:gd name="connsiteX820" fmla="*/ 11771238 w 12192000"/>
              <a:gd name="connsiteY820" fmla="*/ 1944400 h 4267200"/>
              <a:gd name="connsiteX821" fmla="*/ 11783166 w 12192000"/>
              <a:gd name="connsiteY821" fmla="*/ 1931422 h 4267200"/>
              <a:gd name="connsiteX822" fmla="*/ 12131988 w 12192000"/>
              <a:gd name="connsiteY822" fmla="*/ 1574357 h 4267200"/>
              <a:gd name="connsiteX823" fmla="*/ 12192000 w 12192000"/>
              <a:gd name="connsiteY823" fmla="*/ 1537429 h 4267200"/>
              <a:gd name="connsiteX824" fmla="*/ 12192000 w 12192000"/>
              <a:gd name="connsiteY824" fmla="*/ 1589108 h 4267200"/>
              <a:gd name="connsiteX825" fmla="*/ 12112105 w 12192000"/>
              <a:gd name="connsiteY825" fmla="*/ 1640352 h 4267200"/>
              <a:gd name="connsiteX826" fmla="*/ 11849203 w 12192000"/>
              <a:gd name="connsiteY826" fmla="*/ 1900149 h 4267200"/>
              <a:gd name="connsiteX827" fmla="*/ 11946326 w 12192000"/>
              <a:gd name="connsiteY827" fmla="*/ 1822808 h 4267200"/>
              <a:gd name="connsiteX828" fmla="*/ 12055863 w 12192000"/>
              <a:gd name="connsiteY828" fmla="*/ 1735914 h 4267200"/>
              <a:gd name="connsiteX829" fmla="*/ 12150816 w 12192000"/>
              <a:gd name="connsiteY829" fmla="*/ 1678902 h 4267200"/>
              <a:gd name="connsiteX830" fmla="*/ 12192000 w 12192000"/>
              <a:gd name="connsiteY830" fmla="*/ 1655121 h 4267200"/>
              <a:gd name="connsiteX831" fmla="*/ 12192000 w 12192000"/>
              <a:gd name="connsiteY831" fmla="*/ 1686869 h 4267200"/>
              <a:gd name="connsiteX832" fmla="*/ 12163772 w 12192000"/>
              <a:gd name="connsiteY832" fmla="*/ 1703058 h 4267200"/>
              <a:gd name="connsiteX833" fmla="*/ 12070597 w 12192000"/>
              <a:gd name="connsiteY833" fmla="*/ 1758893 h 4267200"/>
              <a:gd name="connsiteX834" fmla="*/ 11963621 w 12192000"/>
              <a:gd name="connsiteY834" fmla="*/ 1844299 h 4267200"/>
              <a:gd name="connsiteX835" fmla="*/ 11886604 w 12192000"/>
              <a:gd name="connsiteY835" fmla="*/ 1907617 h 4267200"/>
              <a:gd name="connsiteX836" fmla="*/ 12153575 w 12192000"/>
              <a:gd name="connsiteY836" fmla="*/ 1786372 h 4267200"/>
              <a:gd name="connsiteX837" fmla="*/ 12192000 w 12192000"/>
              <a:gd name="connsiteY837" fmla="*/ 1759693 h 4267200"/>
              <a:gd name="connsiteX838" fmla="*/ 12192000 w 12192000"/>
              <a:gd name="connsiteY838" fmla="*/ 1809459 h 4267200"/>
              <a:gd name="connsiteX839" fmla="*/ 12121362 w 12192000"/>
              <a:gd name="connsiteY839" fmla="*/ 1857561 h 4267200"/>
              <a:gd name="connsiteX840" fmla="*/ 11895949 w 12192000"/>
              <a:gd name="connsiteY840" fmla="*/ 1963079 h 4267200"/>
              <a:gd name="connsiteX841" fmla="*/ 12192000 w 12192000"/>
              <a:gd name="connsiteY841" fmla="*/ 1990579 h 4267200"/>
              <a:gd name="connsiteX842" fmla="*/ 12192000 w 12192000"/>
              <a:gd name="connsiteY842" fmla="*/ 2065582 h 4267200"/>
              <a:gd name="connsiteX843" fmla="*/ 12153918 w 12192000"/>
              <a:gd name="connsiteY843" fmla="*/ 2063926 h 4267200"/>
              <a:gd name="connsiteX844" fmla="*/ 12192000 w 12192000"/>
              <a:gd name="connsiteY844" fmla="*/ 2085104 h 4267200"/>
              <a:gd name="connsiteX845" fmla="*/ 12192000 w 12192000"/>
              <a:gd name="connsiteY845" fmla="*/ 2178471 h 4267200"/>
              <a:gd name="connsiteX846" fmla="*/ 12085355 w 12192000"/>
              <a:gd name="connsiteY846" fmla="*/ 2122457 h 4267200"/>
              <a:gd name="connsiteX847" fmla="*/ 12192000 w 12192000"/>
              <a:gd name="connsiteY847" fmla="*/ 2196158 h 4267200"/>
              <a:gd name="connsiteX848" fmla="*/ 12192000 w 12192000"/>
              <a:gd name="connsiteY848" fmla="*/ 2230374 h 4267200"/>
              <a:gd name="connsiteX849" fmla="*/ 12041237 w 12192000"/>
              <a:gd name="connsiteY849" fmla="*/ 2126309 h 4267200"/>
              <a:gd name="connsiteX850" fmla="*/ 12174450 w 12192000"/>
              <a:gd name="connsiteY850" fmla="*/ 2262541 h 4267200"/>
              <a:gd name="connsiteX851" fmla="*/ 12192000 w 12192000"/>
              <a:gd name="connsiteY851" fmla="*/ 2275857 h 4267200"/>
              <a:gd name="connsiteX852" fmla="*/ 12192000 w 12192000"/>
              <a:gd name="connsiteY852" fmla="*/ 2377131 h 4267200"/>
              <a:gd name="connsiteX853" fmla="*/ 12155801 w 12192000"/>
              <a:gd name="connsiteY853" fmla="*/ 2349925 h 4267200"/>
              <a:gd name="connsiteX854" fmla="*/ 11930164 w 12192000"/>
              <a:gd name="connsiteY854" fmla="*/ 2041945 h 4267200"/>
              <a:gd name="connsiteX855" fmla="*/ 11561767 w 12192000"/>
              <a:gd name="connsiteY855" fmla="*/ 1984479 h 4267200"/>
              <a:gd name="connsiteX856" fmla="*/ 11987997 w 12192000"/>
              <a:gd name="connsiteY856" fmla="*/ 3153822 h 4267200"/>
              <a:gd name="connsiteX857" fmla="*/ 11926558 w 12192000"/>
              <a:gd name="connsiteY857" fmla="*/ 3203134 h 4267200"/>
              <a:gd name="connsiteX858" fmla="*/ 11440430 w 12192000"/>
              <a:gd name="connsiteY858" fmla="*/ 1973028 h 4267200"/>
              <a:gd name="connsiteX859" fmla="*/ 11446754 w 12192000"/>
              <a:gd name="connsiteY859" fmla="*/ 1959605 h 4267200"/>
              <a:gd name="connsiteX860" fmla="*/ 11050651 w 12192000"/>
              <a:gd name="connsiteY860" fmla="*/ 1850495 h 4267200"/>
              <a:gd name="connsiteX861" fmla="*/ 10389960 w 12192000"/>
              <a:gd name="connsiteY861" fmla="*/ 1586232 h 4267200"/>
              <a:gd name="connsiteX862" fmla="*/ 10500699 w 12192000"/>
              <a:gd name="connsiteY862" fmla="*/ 1913175 h 4267200"/>
              <a:gd name="connsiteX863" fmla="*/ 10507814 w 12192000"/>
              <a:gd name="connsiteY863" fmla="*/ 1920694 h 4267200"/>
              <a:gd name="connsiteX864" fmla="*/ 10518908 w 12192000"/>
              <a:gd name="connsiteY864" fmla="*/ 1911226 h 4267200"/>
              <a:gd name="connsiteX865" fmla="*/ 11258935 w 12192000"/>
              <a:gd name="connsiteY865" fmla="*/ 2442781 h 4267200"/>
              <a:gd name="connsiteX866" fmla="*/ 11211663 w 12192000"/>
              <a:gd name="connsiteY866" fmla="*/ 2510325 h 4267200"/>
              <a:gd name="connsiteX867" fmla="*/ 10571295 w 12192000"/>
              <a:gd name="connsiteY867" fmla="*/ 2105302 h 4267200"/>
              <a:gd name="connsiteX868" fmla="*/ 10435737 w 12192000"/>
              <a:gd name="connsiteY868" fmla="*/ 2805672 h 4267200"/>
              <a:gd name="connsiteX869" fmla="*/ 10206831 w 12192000"/>
              <a:gd name="connsiteY869" fmla="*/ 3151701 h 4267200"/>
              <a:gd name="connsiteX870" fmla="*/ 10196482 w 12192000"/>
              <a:gd name="connsiteY870" fmla="*/ 3135084 h 4267200"/>
              <a:gd name="connsiteX871" fmla="*/ 10381882 w 12192000"/>
              <a:gd name="connsiteY871" fmla="*/ 2155807 h 4267200"/>
              <a:gd name="connsiteX872" fmla="*/ 10439260 w 12192000"/>
              <a:gd name="connsiteY872" fmla="*/ 1962486 h 4267200"/>
              <a:gd name="connsiteX873" fmla="*/ 10439409 w 12192000"/>
              <a:gd name="connsiteY873" fmla="*/ 1960615 h 4267200"/>
              <a:gd name="connsiteX874" fmla="*/ 10439915 w 12192000"/>
              <a:gd name="connsiteY874" fmla="*/ 1951821 h 4267200"/>
              <a:gd name="connsiteX875" fmla="*/ 10314241 w 12192000"/>
              <a:gd name="connsiteY875" fmla="*/ 1556749 h 4267200"/>
              <a:gd name="connsiteX876" fmla="*/ 10315061 w 12192000"/>
              <a:gd name="connsiteY876" fmla="*/ 1548729 h 4267200"/>
              <a:gd name="connsiteX877" fmla="*/ 9526158 w 12192000"/>
              <a:gd name="connsiteY877" fmla="*/ 1071804 h 4267200"/>
              <a:gd name="connsiteX878" fmla="*/ 9758689 w 12192000"/>
              <a:gd name="connsiteY878" fmla="*/ 1585512 h 4267200"/>
              <a:gd name="connsiteX879" fmla="*/ 9941392 w 12192000"/>
              <a:gd name="connsiteY879" fmla="*/ 2432858 h 4267200"/>
              <a:gd name="connsiteX880" fmla="*/ 9887724 w 12192000"/>
              <a:gd name="connsiteY880" fmla="*/ 2495762 h 4267200"/>
              <a:gd name="connsiteX881" fmla="*/ 9587446 w 12192000"/>
              <a:gd name="connsiteY881" fmla="*/ 1872898 h 4267200"/>
              <a:gd name="connsiteX882" fmla="*/ 9462810 w 12192000"/>
              <a:gd name="connsiteY882" fmla="*/ 1288346 h 4267200"/>
              <a:gd name="connsiteX883" fmla="*/ 9318575 w 12192000"/>
              <a:gd name="connsiteY883" fmla="*/ 1540820 h 4267200"/>
              <a:gd name="connsiteX884" fmla="*/ 9191090 w 12192000"/>
              <a:gd name="connsiteY884" fmla="*/ 1688355 h 4267200"/>
              <a:gd name="connsiteX885" fmla="*/ 9177757 w 12192000"/>
              <a:gd name="connsiteY885" fmla="*/ 1683354 h 4267200"/>
              <a:gd name="connsiteX886" fmla="*/ 9274865 w 12192000"/>
              <a:gd name="connsiteY886" fmla="*/ 1336896 h 4267200"/>
              <a:gd name="connsiteX887" fmla="*/ 9478649 w 12192000"/>
              <a:gd name="connsiteY887" fmla="*/ 1173376 h 4267200"/>
              <a:gd name="connsiteX888" fmla="*/ 9482281 w 12192000"/>
              <a:gd name="connsiteY888" fmla="*/ 1167830 h 4267200"/>
              <a:gd name="connsiteX889" fmla="*/ 9438637 w 12192000"/>
              <a:gd name="connsiteY889" fmla="*/ 1015438 h 4267200"/>
              <a:gd name="connsiteX890" fmla="*/ 9439458 w 12192000"/>
              <a:gd name="connsiteY890" fmla="*/ 1007420 h 4267200"/>
              <a:gd name="connsiteX891" fmla="*/ 9197105 w 12192000"/>
              <a:gd name="connsiteY891" fmla="*/ 808882 h 4267200"/>
              <a:gd name="connsiteX892" fmla="*/ 8973607 w 12192000"/>
              <a:gd name="connsiteY892" fmla="*/ 597733 h 4267200"/>
              <a:gd name="connsiteX893" fmla="*/ 8967512 w 12192000"/>
              <a:gd name="connsiteY893" fmla="*/ 1795211 h 4267200"/>
              <a:gd name="connsiteX894" fmla="*/ 8912526 w 12192000"/>
              <a:gd name="connsiteY894" fmla="*/ 1841464 h 4267200"/>
              <a:gd name="connsiteX895" fmla="*/ 8893391 w 12192000"/>
              <a:gd name="connsiteY895" fmla="*/ 572788 h 4267200"/>
              <a:gd name="connsiteX896" fmla="*/ 8902990 w 12192000"/>
              <a:gd name="connsiteY896" fmla="*/ 560750 h 4267200"/>
              <a:gd name="connsiteX897" fmla="*/ 8919102 w 12192000"/>
              <a:gd name="connsiteY897" fmla="*/ 542471 h 4267200"/>
              <a:gd name="connsiteX898" fmla="*/ 8661728 w 12192000"/>
              <a:gd name="connsiteY898" fmla="*/ 250903 h 4267200"/>
              <a:gd name="connsiteX899" fmla="*/ 8357758 w 12192000"/>
              <a:gd name="connsiteY899" fmla="*/ 0 h 4267200"/>
              <a:gd name="connsiteX900" fmla="*/ 8405492 w 12192000"/>
              <a:gd name="connsiteY900" fmla="*/ 0 h 4267200"/>
              <a:gd name="connsiteX901" fmla="*/ 8392083 w 12192000"/>
              <a:gd name="connsiteY901" fmla="*/ 30495 h 4267200"/>
              <a:gd name="connsiteX902" fmla="*/ 8339888 w 12192000"/>
              <a:gd name="connsiteY902" fmla="*/ 306259 h 4267200"/>
              <a:gd name="connsiteX903" fmla="*/ 8473847 w 12192000"/>
              <a:gd name="connsiteY903" fmla="*/ 727373 h 4267200"/>
              <a:gd name="connsiteX904" fmla="*/ 8454081 w 12192000"/>
              <a:gd name="connsiteY904" fmla="*/ 1611960 h 4267200"/>
              <a:gd name="connsiteX905" fmla="*/ 8396000 w 12192000"/>
              <a:gd name="connsiteY905" fmla="*/ 1663986 h 4267200"/>
              <a:gd name="connsiteX906" fmla="*/ 8238881 w 12192000"/>
              <a:gd name="connsiteY906" fmla="*/ 368438 h 4267200"/>
              <a:gd name="connsiteX907" fmla="*/ 7668140 w 12192000"/>
              <a:gd name="connsiteY907" fmla="*/ 942511 h 4267200"/>
              <a:gd name="connsiteX908" fmla="*/ 7637853 w 12192000"/>
              <a:gd name="connsiteY908" fmla="*/ 942567 h 4267200"/>
              <a:gd name="connsiteX909" fmla="*/ 7909649 w 12192000"/>
              <a:gd name="connsiteY909" fmla="*/ 489150 h 4267200"/>
              <a:gd name="connsiteX910" fmla="*/ 8256182 w 12192000"/>
              <a:gd name="connsiteY910" fmla="*/ 301724 h 4267200"/>
              <a:gd name="connsiteX911" fmla="*/ 8255912 w 12192000"/>
              <a:gd name="connsiteY911" fmla="*/ 276498 h 4267200"/>
              <a:gd name="connsiteX912" fmla="*/ 8315225 w 12192000"/>
              <a:gd name="connsiteY912" fmla="*/ 89075 h 4267200"/>
              <a:gd name="connsiteX913" fmla="*/ 7497388 w 12192000"/>
              <a:gd name="connsiteY913" fmla="*/ 0 h 4267200"/>
              <a:gd name="connsiteX914" fmla="*/ 7560921 w 12192000"/>
              <a:gd name="connsiteY914" fmla="*/ 0 h 4267200"/>
              <a:gd name="connsiteX915" fmla="*/ 7546742 w 12192000"/>
              <a:gd name="connsiteY915" fmla="*/ 68966 h 4267200"/>
              <a:gd name="connsiteX916" fmla="*/ 7488853 w 12192000"/>
              <a:gd name="connsiteY916" fmla="*/ 535687 h 4267200"/>
              <a:gd name="connsiteX917" fmla="*/ 7529509 w 12192000"/>
              <a:gd name="connsiteY917" fmla="*/ 380358 h 4267200"/>
              <a:gd name="connsiteX918" fmla="*/ 7585939 w 12192000"/>
              <a:gd name="connsiteY918" fmla="*/ 184712 h 4267200"/>
              <a:gd name="connsiteX919" fmla="*/ 7621792 w 12192000"/>
              <a:gd name="connsiteY919" fmla="*/ 87864 h 4267200"/>
              <a:gd name="connsiteX920" fmla="*/ 7654204 w 12192000"/>
              <a:gd name="connsiteY920" fmla="*/ 0 h 4267200"/>
              <a:gd name="connsiteX921" fmla="*/ 7683986 w 12192000"/>
              <a:gd name="connsiteY921" fmla="*/ 0 h 4267200"/>
              <a:gd name="connsiteX922" fmla="*/ 7647914 w 12192000"/>
              <a:gd name="connsiteY922" fmla="*/ 97640 h 4267200"/>
              <a:gd name="connsiteX923" fmla="*/ 7612524 w 12192000"/>
              <a:gd name="connsiteY923" fmla="*/ 193392 h 4267200"/>
              <a:gd name="connsiteX924" fmla="*/ 7557013 w 12192000"/>
              <a:gd name="connsiteY924" fmla="*/ 386853 h 4267200"/>
              <a:gd name="connsiteX925" fmla="*/ 7517286 w 12192000"/>
              <a:gd name="connsiteY925" fmla="*/ 539999 h 4267200"/>
              <a:gd name="connsiteX926" fmla="*/ 7704204 w 12192000"/>
              <a:gd name="connsiteY926" fmla="*/ 152292 h 4267200"/>
              <a:gd name="connsiteX927" fmla="*/ 7756975 w 12192000"/>
              <a:gd name="connsiteY927" fmla="*/ 0 h 4267200"/>
              <a:gd name="connsiteX928" fmla="*/ 7837329 w 12192000"/>
              <a:gd name="connsiteY928" fmla="*/ 0 h 4267200"/>
              <a:gd name="connsiteX929" fmla="*/ 7821760 w 12192000"/>
              <a:gd name="connsiteY929" fmla="*/ 65656 h 4267200"/>
              <a:gd name="connsiteX930" fmla="*/ 7488925 w 12192000"/>
              <a:gd name="connsiteY930" fmla="*/ 763628 h 4267200"/>
              <a:gd name="connsiteX931" fmla="*/ 7419999 w 12192000"/>
              <a:gd name="connsiteY931" fmla="*/ 774360 h 4267200"/>
              <a:gd name="connsiteX932" fmla="*/ 7487820 w 12192000"/>
              <a:gd name="connsiteY932" fmla="*/ 37416 h 4267200"/>
              <a:gd name="connsiteX933" fmla="*/ 3882765 w 12192000"/>
              <a:gd name="connsiteY933" fmla="*/ 0 h 4267200"/>
              <a:gd name="connsiteX934" fmla="*/ 3995099 w 12192000"/>
              <a:gd name="connsiteY934" fmla="*/ 0 h 4267200"/>
              <a:gd name="connsiteX935" fmla="*/ 4163818 w 12192000"/>
              <a:gd name="connsiteY935" fmla="*/ 234104 h 4267200"/>
              <a:gd name="connsiteX936" fmla="*/ 4172099 w 12192000"/>
              <a:gd name="connsiteY936" fmla="*/ 234207 h 4267200"/>
              <a:gd name="connsiteX937" fmla="*/ 4784282 w 12192000"/>
              <a:gd name="connsiteY937" fmla="*/ 276561 h 4267200"/>
              <a:gd name="connsiteX938" fmla="*/ 4801687 w 12192000"/>
              <a:gd name="connsiteY938" fmla="*/ 267764 h 4267200"/>
              <a:gd name="connsiteX939" fmla="*/ 6082788 w 12192000"/>
              <a:gd name="connsiteY939" fmla="*/ 64119 h 4267200"/>
              <a:gd name="connsiteX940" fmla="*/ 6099442 w 12192000"/>
              <a:gd name="connsiteY940" fmla="*/ 82568 h 4267200"/>
              <a:gd name="connsiteX941" fmla="*/ 4804137 w 12192000"/>
              <a:gd name="connsiteY941" fmla="*/ 320931 h 4267200"/>
              <a:gd name="connsiteX942" fmla="*/ 4227047 w 12192000"/>
              <a:gd name="connsiteY942" fmla="*/ 313415 h 4267200"/>
              <a:gd name="connsiteX943" fmla="*/ 4346041 w 12192000"/>
              <a:gd name="connsiteY943" fmla="*/ 456086 h 4267200"/>
              <a:gd name="connsiteX944" fmla="*/ 4870967 w 12192000"/>
              <a:gd name="connsiteY944" fmla="*/ 963061 h 4267200"/>
              <a:gd name="connsiteX945" fmla="*/ 4889647 w 12192000"/>
              <a:gd name="connsiteY945" fmla="*/ 957147 h 4267200"/>
              <a:gd name="connsiteX946" fmla="*/ 5422504 w 12192000"/>
              <a:gd name="connsiteY946" fmla="*/ 805191 h 4267200"/>
              <a:gd name="connsiteX947" fmla="*/ 6087656 w 12192000"/>
              <a:gd name="connsiteY947" fmla="*/ 826703 h 4267200"/>
              <a:gd name="connsiteX948" fmla="*/ 6058717 w 12192000"/>
              <a:gd name="connsiteY948" fmla="*/ 865992 h 4267200"/>
              <a:gd name="connsiteX949" fmla="*/ 4974153 w 12192000"/>
              <a:gd name="connsiteY949" fmla="*/ 1045456 h 4267200"/>
              <a:gd name="connsiteX950" fmla="*/ 5627835 w 12192000"/>
              <a:gd name="connsiteY950" fmla="*/ 1472077 h 4267200"/>
              <a:gd name="connsiteX951" fmla="*/ 5629817 w 12192000"/>
              <a:gd name="connsiteY951" fmla="*/ 1471412 h 4267200"/>
              <a:gd name="connsiteX952" fmla="*/ 5634124 w 12192000"/>
              <a:gd name="connsiteY952" fmla="*/ 1470572 h 4267200"/>
              <a:gd name="connsiteX953" fmla="*/ 5755832 w 12192000"/>
              <a:gd name="connsiteY953" fmla="*/ 1383886 h 4267200"/>
              <a:gd name="connsiteX954" fmla="*/ 6014186 w 12192000"/>
              <a:gd name="connsiteY954" fmla="*/ 1279799 h 4267200"/>
              <a:gd name="connsiteX955" fmla="*/ 6901619 w 12192000"/>
              <a:gd name="connsiteY955" fmla="*/ 1047874 h 4267200"/>
              <a:gd name="connsiteX956" fmla="*/ 6931566 w 12192000"/>
              <a:gd name="connsiteY956" fmla="*/ 1062034 h 4267200"/>
              <a:gd name="connsiteX957" fmla="*/ 5790982 w 12192000"/>
              <a:gd name="connsiteY957" fmla="*/ 1561380 h 4267200"/>
              <a:gd name="connsiteX958" fmla="*/ 6188971 w 12192000"/>
              <a:gd name="connsiteY958" fmla="*/ 1755168 h 4267200"/>
              <a:gd name="connsiteX959" fmla="*/ 6202446 w 12192000"/>
              <a:gd name="connsiteY959" fmla="*/ 1752268 h 4267200"/>
              <a:gd name="connsiteX960" fmla="*/ 7179560 w 12192000"/>
              <a:gd name="connsiteY960" fmla="*/ 1467551 h 4267200"/>
              <a:gd name="connsiteX961" fmla="*/ 7158730 w 12192000"/>
              <a:gd name="connsiteY961" fmla="*/ 1507835 h 4267200"/>
              <a:gd name="connsiteX962" fmla="*/ 6326959 w 12192000"/>
              <a:gd name="connsiteY962" fmla="*/ 1817686 h 4267200"/>
              <a:gd name="connsiteX963" fmla="*/ 6537433 w 12192000"/>
              <a:gd name="connsiteY963" fmla="*/ 1907790 h 4267200"/>
              <a:gd name="connsiteX964" fmla="*/ 6550221 w 12192000"/>
              <a:gd name="connsiteY964" fmla="*/ 1910729 h 4267200"/>
              <a:gd name="connsiteX965" fmla="*/ 6964438 w 12192000"/>
              <a:gd name="connsiteY965" fmla="*/ 2209505 h 4267200"/>
              <a:gd name="connsiteX966" fmla="*/ 7367862 w 12192000"/>
              <a:gd name="connsiteY966" fmla="*/ 2806833 h 4267200"/>
              <a:gd name="connsiteX967" fmla="*/ 7364329 w 12192000"/>
              <a:gd name="connsiteY967" fmla="*/ 2826907 h 4267200"/>
              <a:gd name="connsiteX968" fmla="*/ 7290545 w 12192000"/>
              <a:gd name="connsiteY968" fmla="*/ 2850663 h 4267200"/>
              <a:gd name="connsiteX969" fmla="*/ 6472036 w 12192000"/>
              <a:gd name="connsiteY969" fmla="*/ 1959003 h 4267200"/>
              <a:gd name="connsiteX970" fmla="*/ 5792897 w 12192000"/>
              <a:gd name="connsiteY970" fmla="*/ 1647747 h 4267200"/>
              <a:gd name="connsiteX971" fmla="*/ 5842751 w 12192000"/>
              <a:gd name="connsiteY971" fmla="*/ 1816112 h 4267200"/>
              <a:gd name="connsiteX972" fmla="*/ 5847424 w 12192000"/>
              <a:gd name="connsiteY972" fmla="*/ 1815776 h 4267200"/>
              <a:gd name="connsiteX973" fmla="*/ 6399821 w 12192000"/>
              <a:gd name="connsiteY973" fmla="*/ 2344799 h 4267200"/>
              <a:gd name="connsiteX974" fmla="*/ 6323232 w 12192000"/>
              <a:gd name="connsiteY974" fmla="*/ 2389634 h 4267200"/>
              <a:gd name="connsiteX975" fmla="*/ 5942958 w 12192000"/>
              <a:gd name="connsiteY975" fmla="*/ 2077708 h 4267200"/>
              <a:gd name="connsiteX976" fmla="*/ 5921559 w 12192000"/>
              <a:gd name="connsiteY976" fmla="*/ 2378596 h 4267200"/>
              <a:gd name="connsiteX977" fmla="*/ 5817651 w 12192000"/>
              <a:gd name="connsiteY977" fmla="*/ 3023919 h 4267200"/>
              <a:gd name="connsiteX978" fmla="*/ 5729634 w 12192000"/>
              <a:gd name="connsiteY978" fmla="*/ 3051849 h 4267200"/>
              <a:gd name="connsiteX979" fmla="*/ 5611018 w 12192000"/>
              <a:gd name="connsiteY979" fmla="*/ 2316769 h 4267200"/>
              <a:gd name="connsiteX980" fmla="*/ 5687608 w 12192000"/>
              <a:gd name="connsiteY980" fmla="*/ 2039972 h 4267200"/>
              <a:gd name="connsiteX981" fmla="*/ 5657554 w 12192000"/>
              <a:gd name="connsiteY981" fmla="*/ 1576445 h 4267200"/>
              <a:gd name="connsiteX982" fmla="*/ 5150475 w 12192000"/>
              <a:gd name="connsiteY982" fmla="*/ 1274012 h 4267200"/>
              <a:gd name="connsiteX983" fmla="*/ 5349142 w 12192000"/>
              <a:gd name="connsiteY983" fmla="*/ 2204405 h 4267200"/>
              <a:gd name="connsiteX984" fmla="*/ 5262214 w 12192000"/>
              <a:gd name="connsiteY984" fmla="*/ 2233836 h 4267200"/>
              <a:gd name="connsiteX985" fmla="*/ 4981539 w 12192000"/>
              <a:gd name="connsiteY985" fmla="*/ 1542201 h 4267200"/>
              <a:gd name="connsiteX986" fmla="*/ 4958461 w 12192000"/>
              <a:gd name="connsiteY986" fmla="*/ 1136957 h 4267200"/>
              <a:gd name="connsiteX987" fmla="*/ 4655015 w 12192000"/>
              <a:gd name="connsiteY987" fmla="*/ 891426 h 4267200"/>
              <a:gd name="connsiteX988" fmla="*/ 4348002 w 12192000"/>
              <a:gd name="connsiteY988" fmla="*/ 2205895 h 4267200"/>
              <a:gd name="connsiteX989" fmla="*/ 4262250 w 12192000"/>
              <a:gd name="connsiteY989" fmla="*/ 2219972 h 4267200"/>
              <a:gd name="connsiteX990" fmla="*/ 4550611 w 12192000"/>
              <a:gd name="connsiteY990" fmla="*/ 817540 h 4267200"/>
              <a:gd name="connsiteX991" fmla="*/ 4564418 w 12192000"/>
              <a:gd name="connsiteY991" fmla="*/ 808293 h 4267200"/>
              <a:gd name="connsiteX992" fmla="*/ 4266388 w 12192000"/>
              <a:gd name="connsiteY992" fmla="*/ 500083 h 4267200"/>
              <a:gd name="connsiteX993" fmla="*/ 4032842 w 12192000"/>
              <a:gd name="connsiteY993" fmla="*/ 211809 h 4267200"/>
              <a:gd name="connsiteX994" fmla="*/ 3721337 w 12192000"/>
              <a:gd name="connsiteY994" fmla="*/ 0 h 4267200"/>
              <a:gd name="connsiteX995" fmla="*/ 3797544 w 12192000"/>
              <a:gd name="connsiteY995" fmla="*/ 0 h 4267200"/>
              <a:gd name="connsiteX996" fmla="*/ 3775734 w 12192000"/>
              <a:gd name="connsiteY996" fmla="*/ 95131 h 4267200"/>
              <a:gd name="connsiteX997" fmla="*/ 3724807 w 12192000"/>
              <a:gd name="connsiteY997" fmla="*/ 272257 h 4267200"/>
              <a:gd name="connsiteX998" fmla="*/ 3726844 w 12192000"/>
              <a:gd name="connsiteY998" fmla="*/ 282988 h 4267200"/>
              <a:gd name="connsiteX999" fmla="*/ 3742664 w 12192000"/>
              <a:gd name="connsiteY999" fmla="*/ 279918 h 4267200"/>
              <a:gd name="connsiteX1000" fmla="*/ 4103910 w 12192000"/>
              <a:gd name="connsiteY1000" fmla="*/ 1161917 h 4267200"/>
              <a:gd name="connsiteX1001" fmla="*/ 4020269 w 12192000"/>
              <a:gd name="connsiteY1001" fmla="*/ 1200406 h 4267200"/>
              <a:gd name="connsiteX1002" fmla="*/ 3674882 w 12192000"/>
              <a:gd name="connsiteY1002" fmla="*/ 488524 h 4267200"/>
              <a:gd name="connsiteX1003" fmla="*/ 3132682 w 12192000"/>
              <a:gd name="connsiteY1003" fmla="*/ 1072284 h 4267200"/>
              <a:gd name="connsiteX1004" fmla="*/ 2716346 w 12192000"/>
              <a:gd name="connsiteY1004" fmla="*/ 1276376 h 4267200"/>
              <a:gd name="connsiteX1005" fmla="*/ 2716772 w 12192000"/>
              <a:gd name="connsiteY1005" fmla="*/ 1255462 h 4267200"/>
              <a:gd name="connsiteX1006" fmla="*/ 3471096 w 12192000"/>
              <a:gd name="connsiteY1006" fmla="*/ 437072 h 4267200"/>
              <a:gd name="connsiteX1007" fmla="*/ 3639057 w 12192000"/>
              <a:gd name="connsiteY1007" fmla="*/ 286334 h 4267200"/>
              <a:gd name="connsiteX1008" fmla="*/ 3640309 w 12192000"/>
              <a:gd name="connsiteY1008" fmla="*/ 284664 h 4267200"/>
              <a:gd name="connsiteX1009" fmla="*/ 3646022 w 12192000"/>
              <a:gd name="connsiteY1009" fmla="*/ 276711 h 4267200"/>
              <a:gd name="connsiteX1010" fmla="*/ 3707943 w 12192000"/>
              <a:gd name="connsiteY1010" fmla="*/ 65958 h 4267200"/>
              <a:gd name="connsiteX1011" fmla="*/ 2867960 w 12192000"/>
              <a:gd name="connsiteY1011" fmla="*/ 0 h 4267200"/>
              <a:gd name="connsiteX1012" fmla="*/ 2926351 w 12192000"/>
              <a:gd name="connsiteY1012" fmla="*/ 0 h 4267200"/>
              <a:gd name="connsiteX1013" fmla="*/ 2902823 w 12192000"/>
              <a:gd name="connsiteY1013" fmla="*/ 262929 h 4267200"/>
              <a:gd name="connsiteX1014" fmla="*/ 2940663 w 12192000"/>
              <a:gd name="connsiteY1014" fmla="*/ 140884 h 4267200"/>
              <a:gd name="connsiteX1015" fmla="*/ 2947039 w 12192000"/>
              <a:gd name="connsiteY1015" fmla="*/ 122524 h 4267200"/>
              <a:gd name="connsiteX1016" fmla="*/ 2984316 w 12192000"/>
              <a:gd name="connsiteY1016" fmla="*/ 0 h 4267200"/>
              <a:gd name="connsiteX1017" fmla="*/ 3016114 w 12192000"/>
              <a:gd name="connsiteY1017" fmla="*/ 0 h 4267200"/>
              <a:gd name="connsiteX1018" fmla="*/ 2979949 w 12192000"/>
              <a:gd name="connsiteY1018" fmla="*/ 119274 h 4267200"/>
              <a:gd name="connsiteX1019" fmla="*/ 3023879 w 12192000"/>
              <a:gd name="connsiteY1019" fmla="*/ 0 h 4267200"/>
              <a:gd name="connsiteX1020" fmla="*/ 3105400 w 12192000"/>
              <a:gd name="connsiteY1020" fmla="*/ 0 h 4267200"/>
              <a:gd name="connsiteX1021" fmla="*/ 3094669 w 12192000"/>
              <a:gd name="connsiteY1021" fmla="*/ 30308 h 4267200"/>
              <a:gd name="connsiteX1022" fmla="*/ 2901945 w 12192000"/>
              <a:gd name="connsiteY1022" fmla="*/ 466538 h 4267200"/>
              <a:gd name="connsiteX1023" fmla="*/ 2815209 w 12192000"/>
              <a:gd name="connsiteY1023" fmla="*/ 497361 h 4267200"/>
              <a:gd name="connsiteX1024" fmla="*/ 2844845 w 12192000"/>
              <a:gd name="connsiteY1024" fmla="*/ 127638 h 4267200"/>
              <a:gd name="connsiteX1025" fmla="*/ 1057230 w 12192000"/>
              <a:gd name="connsiteY1025" fmla="*/ 0 h 4267200"/>
              <a:gd name="connsiteX1026" fmla="*/ 1111003 w 12192000"/>
              <a:gd name="connsiteY1026" fmla="*/ 0 h 4267200"/>
              <a:gd name="connsiteX1027" fmla="*/ 1125553 w 12192000"/>
              <a:gd name="connsiteY1027" fmla="*/ 52588 h 4267200"/>
              <a:gd name="connsiteX1028" fmla="*/ 1304276 w 12192000"/>
              <a:gd name="connsiteY1028" fmla="*/ 476275 h 4267200"/>
              <a:gd name="connsiteX1029" fmla="*/ 1492066 w 12192000"/>
              <a:gd name="connsiteY1029" fmla="*/ 886333 h 4267200"/>
              <a:gd name="connsiteX1030" fmla="*/ 1423698 w 12192000"/>
              <a:gd name="connsiteY1030" fmla="*/ 710817 h 4267200"/>
              <a:gd name="connsiteX1031" fmla="*/ 1357609 w 12192000"/>
              <a:gd name="connsiteY1031" fmla="*/ 532892 h 4267200"/>
              <a:gd name="connsiteX1032" fmla="*/ 1309550 w 12192000"/>
              <a:gd name="connsiteY1032" fmla="*/ 374031 h 4267200"/>
              <a:gd name="connsiteX1033" fmla="*/ 1193673 w 12192000"/>
              <a:gd name="connsiteY1033" fmla="*/ 49533 h 4267200"/>
              <a:gd name="connsiteX1034" fmla="*/ 1164391 w 12192000"/>
              <a:gd name="connsiteY1034" fmla="*/ 0 h 4267200"/>
              <a:gd name="connsiteX1035" fmla="*/ 1200666 w 12192000"/>
              <a:gd name="connsiteY1035" fmla="*/ 0 h 4267200"/>
              <a:gd name="connsiteX1036" fmla="*/ 1223408 w 12192000"/>
              <a:gd name="connsiteY1036" fmla="*/ 38996 h 4267200"/>
              <a:gd name="connsiteX1037" fmla="*/ 1339635 w 12192000"/>
              <a:gd name="connsiteY1037" fmla="*/ 365517 h 4267200"/>
              <a:gd name="connsiteX1038" fmla="*/ 1387469 w 12192000"/>
              <a:gd name="connsiteY1038" fmla="*/ 523079 h 4267200"/>
              <a:gd name="connsiteX1039" fmla="*/ 1452685 w 12192000"/>
              <a:gd name="connsiteY1039" fmla="*/ 699806 h 4267200"/>
              <a:gd name="connsiteX1040" fmla="*/ 1492092 w 12192000"/>
              <a:gd name="connsiteY1040" fmla="*/ 800424 h 4267200"/>
              <a:gd name="connsiteX1041" fmla="*/ 1455302 w 12192000"/>
              <a:gd name="connsiteY1041" fmla="*/ 632913 h 4267200"/>
              <a:gd name="connsiteX1042" fmla="*/ 1222336 w 12192000"/>
              <a:gd name="connsiteY1042" fmla="*/ 9480 h 4267200"/>
              <a:gd name="connsiteX1043" fmla="*/ 1214634 w 12192000"/>
              <a:gd name="connsiteY1043" fmla="*/ 0 h 4267200"/>
              <a:gd name="connsiteX1044" fmla="*/ 1289827 w 12192000"/>
              <a:gd name="connsiteY1044" fmla="*/ 0 h 4267200"/>
              <a:gd name="connsiteX1045" fmla="*/ 1321076 w 12192000"/>
              <a:gd name="connsiteY1045" fmla="*/ 59722 h 4267200"/>
              <a:gd name="connsiteX1046" fmla="*/ 1512579 w 12192000"/>
              <a:gd name="connsiteY1046" fmla="*/ 626441 h 4267200"/>
              <a:gd name="connsiteX1047" fmla="*/ 1506076 w 12192000"/>
              <a:gd name="connsiteY1047" fmla="*/ 1089289 h 4267200"/>
              <a:gd name="connsiteX1048" fmla="*/ 1486346 w 12192000"/>
              <a:gd name="connsiteY1048" fmla="*/ 1079919 h 4267200"/>
              <a:gd name="connsiteX1049" fmla="*/ 1070511 w 12192000"/>
              <a:gd name="connsiteY1049" fmla="*/ 48609 h 4267200"/>
              <a:gd name="connsiteX1050" fmla="*/ 43151 w 12192000"/>
              <a:gd name="connsiteY1050" fmla="*/ 0 h 4267200"/>
              <a:gd name="connsiteX1051" fmla="*/ 95283 w 12192000"/>
              <a:gd name="connsiteY1051" fmla="*/ 0 h 4267200"/>
              <a:gd name="connsiteX1052" fmla="*/ 300708 w 12192000"/>
              <a:gd name="connsiteY1052" fmla="*/ 154571 h 4267200"/>
              <a:gd name="connsiteX1053" fmla="*/ 530414 w 12192000"/>
              <a:gd name="connsiteY1053" fmla="*/ 354673 h 4267200"/>
              <a:gd name="connsiteX1054" fmla="*/ 333785 w 12192000"/>
              <a:gd name="connsiteY1054" fmla="*/ 161564 h 4267200"/>
              <a:gd name="connsiteX1055" fmla="*/ 147005 w 12192000"/>
              <a:gd name="connsiteY1055" fmla="*/ 0 h 4267200"/>
              <a:gd name="connsiteX1056" fmla="*/ 272509 w 12192000"/>
              <a:gd name="connsiteY1056" fmla="*/ 0 h 4267200"/>
              <a:gd name="connsiteX1057" fmla="*/ 326276 w 12192000"/>
              <a:gd name="connsiteY1057" fmla="*/ 45847 h 4267200"/>
              <a:gd name="connsiteX1058" fmla="*/ 823759 w 12192000"/>
              <a:gd name="connsiteY1058" fmla="*/ 574145 h 4267200"/>
              <a:gd name="connsiteX1059" fmla="*/ 811254 w 12192000"/>
              <a:gd name="connsiteY1059" fmla="*/ 665546 h 4267200"/>
              <a:gd name="connsiteX1060" fmla="*/ 154042 w 12192000"/>
              <a:gd name="connsiteY1060" fmla="*/ 261522 h 4267200"/>
              <a:gd name="connsiteX1061" fmla="*/ 13550 w 12192000"/>
              <a:gd name="connsiteY1061" fmla="*/ 158423 h 4267200"/>
              <a:gd name="connsiteX1062" fmla="*/ 0 w 12192000"/>
              <a:gd name="connsiteY1062" fmla="*/ 146618 h 4267200"/>
              <a:gd name="connsiteX1063" fmla="*/ 0 w 12192000"/>
              <a:gd name="connsiteY1063" fmla="*/ 59161 h 4267200"/>
              <a:gd name="connsiteX1064" fmla="*/ 45427 w 12192000"/>
              <a:gd name="connsiteY1064" fmla="*/ 101078 h 4267200"/>
              <a:gd name="connsiteX1065" fmla="*/ 630103 w 12192000"/>
              <a:gd name="connsiteY1065" fmla="*/ 485885 h 4267200"/>
              <a:gd name="connsiteX1066" fmla="*/ 532040 w 12192000"/>
              <a:gd name="connsiteY1066" fmla="*/ 399359 h 4267200"/>
              <a:gd name="connsiteX1067" fmla="*/ 517618 w 12192000"/>
              <a:gd name="connsiteY1067" fmla="*/ 385726 h 4267200"/>
              <a:gd name="connsiteX1068" fmla="*/ 285074 w 12192000"/>
              <a:gd name="connsiteY1068" fmla="*/ 182755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Lst>
            <a:rect l="l" t="t" r="r" b="b"/>
            <a:pathLst>
              <a:path w="12192000" h="4267200">
                <a:moveTo>
                  <a:pt x="2537169" y="4125568"/>
                </a:moveTo>
                <a:cubicBezTo>
                  <a:pt x="2788218" y="4126068"/>
                  <a:pt x="3025872" y="4161336"/>
                  <a:pt x="3246267" y="4262961"/>
                </a:cubicBezTo>
                <a:lnTo>
                  <a:pt x="3253970" y="4267200"/>
                </a:lnTo>
                <a:lnTo>
                  <a:pt x="3071791" y="4267200"/>
                </a:lnTo>
                <a:lnTo>
                  <a:pt x="2975095" y="4243356"/>
                </a:lnTo>
                <a:cubicBezTo>
                  <a:pt x="2862058" y="4220032"/>
                  <a:pt x="2745568" y="4209031"/>
                  <a:pt x="2626982" y="4206450"/>
                </a:cubicBezTo>
                <a:cubicBezTo>
                  <a:pt x="2581807" y="4205467"/>
                  <a:pt x="2536327" y="4205706"/>
                  <a:pt x="2490617" y="4206951"/>
                </a:cubicBezTo>
                <a:cubicBezTo>
                  <a:pt x="2601507" y="4219748"/>
                  <a:pt x="2711611" y="4236309"/>
                  <a:pt x="2819869" y="4252936"/>
                </a:cubicBezTo>
                <a:lnTo>
                  <a:pt x="2900997" y="4267200"/>
                </a:lnTo>
                <a:lnTo>
                  <a:pt x="2705858" y="4267200"/>
                </a:lnTo>
                <a:lnTo>
                  <a:pt x="2561467" y="4246270"/>
                </a:lnTo>
                <a:cubicBezTo>
                  <a:pt x="2476258" y="4235123"/>
                  <a:pt x="2390533" y="4225627"/>
                  <a:pt x="2305292" y="4219492"/>
                </a:cubicBezTo>
                <a:lnTo>
                  <a:pt x="2409349" y="4267200"/>
                </a:lnTo>
                <a:lnTo>
                  <a:pt x="2266705" y="4267200"/>
                </a:lnTo>
                <a:lnTo>
                  <a:pt x="2183576" y="4227150"/>
                </a:lnTo>
                <a:cubicBezTo>
                  <a:pt x="2170260" y="4220226"/>
                  <a:pt x="2115765" y="4150220"/>
                  <a:pt x="2151029" y="4146947"/>
                </a:cubicBezTo>
                <a:cubicBezTo>
                  <a:pt x="2282770" y="4133761"/>
                  <a:pt x="2411644" y="4125319"/>
                  <a:pt x="2537169" y="4125568"/>
                </a:cubicBezTo>
                <a:close/>
                <a:moveTo>
                  <a:pt x="9258094" y="3958602"/>
                </a:moveTo>
                <a:cubicBezTo>
                  <a:pt x="9013678" y="4006086"/>
                  <a:pt x="8768731" y="4060051"/>
                  <a:pt x="8526712" y="4119804"/>
                </a:cubicBezTo>
                <a:cubicBezTo>
                  <a:pt x="8781748" y="4123003"/>
                  <a:pt x="9026494" y="4069940"/>
                  <a:pt x="9258094" y="395860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635889" y="3709494"/>
                </a:moveTo>
                <a:lnTo>
                  <a:pt x="1634800" y="3731111"/>
                </a:lnTo>
                <a:cubicBezTo>
                  <a:pt x="1634800" y="3731111"/>
                  <a:pt x="1635342" y="3716795"/>
                  <a:pt x="1635889" y="3709494"/>
                </a:cubicBezTo>
                <a:close/>
                <a:moveTo>
                  <a:pt x="3174829" y="3620110"/>
                </a:moveTo>
                <a:cubicBezTo>
                  <a:pt x="3177710" y="3619202"/>
                  <a:pt x="3182308" y="3620648"/>
                  <a:pt x="3189263" y="3625726"/>
                </a:cubicBezTo>
                <a:cubicBezTo>
                  <a:pt x="3348177" y="3744655"/>
                  <a:pt x="3463235" y="3908187"/>
                  <a:pt x="3560912" y="4079863"/>
                </a:cubicBezTo>
                <a:cubicBezTo>
                  <a:pt x="3582321" y="4117314"/>
                  <a:pt x="3599153" y="4153173"/>
                  <a:pt x="3611854" y="4188366"/>
                </a:cubicBezTo>
                <a:lnTo>
                  <a:pt x="3631583" y="4267200"/>
                </a:lnTo>
                <a:lnTo>
                  <a:pt x="3575699" y="4267200"/>
                </a:lnTo>
                <a:lnTo>
                  <a:pt x="3575567" y="4263588"/>
                </a:lnTo>
                <a:cubicBezTo>
                  <a:pt x="3563792" y="4170010"/>
                  <a:pt x="3527316" y="4081090"/>
                  <a:pt x="3467355" y="3988130"/>
                </a:cubicBezTo>
                <a:cubicBezTo>
                  <a:pt x="3420192" y="3915029"/>
                  <a:pt x="3371016" y="3849934"/>
                  <a:pt x="3310753" y="3787140"/>
                </a:cubicBezTo>
                <a:cubicBezTo>
                  <a:pt x="3303466" y="3779509"/>
                  <a:pt x="3297626" y="3773227"/>
                  <a:pt x="3291335" y="3767420"/>
                </a:cubicBezTo>
                <a:cubicBezTo>
                  <a:pt x="3324815" y="3824296"/>
                  <a:pt x="3358740" y="3880691"/>
                  <a:pt x="3390805" y="3937163"/>
                </a:cubicBezTo>
                <a:cubicBezTo>
                  <a:pt x="3450145" y="4040978"/>
                  <a:pt x="3506325" y="4144397"/>
                  <a:pt x="3545740" y="4251102"/>
                </a:cubicBezTo>
                <a:lnTo>
                  <a:pt x="3550709" y="4267200"/>
                </a:lnTo>
                <a:lnTo>
                  <a:pt x="3513586" y="4267200"/>
                </a:lnTo>
                <a:lnTo>
                  <a:pt x="3470728" y="4152456"/>
                </a:lnTo>
                <a:cubicBezTo>
                  <a:pt x="3439124" y="4085665"/>
                  <a:pt x="3402484" y="4019598"/>
                  <a:pt x="3364433" y="3953121"/>
                </a:cubicBezTo>
                <a:lnTo>
                  <a:pt x="3316479" y="3872136"/>
                </a:lnTo>
                <a:lnTo>
                  <a:pt x="3504482" y="4267200"/>
                </a:lnTo>
                <a:lnTo>
                  <a:pt x="3467547" y="4267200"/>
                </a:lnTo>
                <a:lnTo>
                  <a:pt x="3177952" y="3657386"/>
                </a:lnTo>
                <a:cubicBezTo>
                  <a:pt x="3172991" y="3646754"/>
                  <a:pt x="3166185" y="3622836"/>
                  <a:pt x="3174829" y="3620110"/>
                </a:cubicBezTo>
                <a:close/>
                <a:moveTo>
                  <a:pt x="11279315" y="3618448"/>
                </a:moveTo>
                <a:cubicBezTo>
                  <a:pt x="11299830" y="3614620"/>
                  <a:pt x="11318737" y="3618623"/>
                  <a:pt x="11317765" y="3638405"/>
                </a:cubicBezTo>
                <a:cubicBezTo>
                  <a:pt x="11309587" y="3820966"/>
                  <a:pt x="11315203" y="4012597"/>
                  <a:pt x="11304886" y="4200582"/>
                </a:cubicBezTo>
                <a:lnTo>
                  <a:pt x="11298904" y="4267200"/>
                </a:lnTo>
                <a:lnTo>
                  <a:pt x="11213088" y="4267200"/>
                </a:lnTo>
                <a:lnTo>
                  <a:pt x="11219157" y="4210725"/>
                </a:lnTo>
                <a:cubicBezTo>
                  <a:pt x="11223807" y="4119600"/>
                  <a:pt x="11224640" y="4027718"/>
                  <a:pt x="11225213" y="3936722"/>
                </a:cubicBezTo>
                <a:cubicBezTo>
                  <a:pt x="11207028" y="4022695"/>
                  <a:pt x="11194593" y="4110355"/>
                  <a:pt x="11182914" y="4196771"/>
                </a:cubicBezTo>
                <a:lnTo>
                  <a:pt x="11172266" y="4267200"/>
                </a:lnTo>
                <a:lnTo>
                  <a:pt x="11140975" y="4267200"/>
                </a:lnTo>
                <a:lnTo>
                  <a:pt x="11152239" y="4192628"/>
                </a:lnTo>
                <a:cubicBezTo>
                  <a:pt x="11165272" y="4096160"/>
                  <a:pt x="11178361" y="3997344"/>
                  <a:pt x="11201005" y="3900089"/>
                </a:cubicBezTo>
                <a:cubicBezTo>
                  <a:pt x="11166930" y="3979173"/>
                  <a:pt x="11134730" y="4058831"/>
                  <a:pt x="11105754" y="4139192"/>
                </a:cubicBezTo>
                <a:lnTo>
                  <a:pt x="11065821" y="4267200"/>
                </a:lnTo>
                <a:lnTo>
                  <a:pt x="10978133" y="4267200"/>
                </a:lnTo>
                <a:lnTo>
                  <a:pt x="11088889" y="3963916"/>
                </a:lnTo>
                <a:cubicBezTo>
                  <a:pt x="11133459" y="3856779"/>
                  <a:pt x="11181967" y="3750740"/>
                  <a:pt x="11231212" y="3645474"/>
                </a:cubicBezTo>
                <a:cubicBezTo>
                  <a:pt x="11236675" y="3633934"/>
                  <a:pt x="11258799" y="3622276"/>
                  <a:pt x="11279315" y="3618448"/>
                </a:cubicBezTo>
                <a:close/>
                <a:moveTo>
                  <a:pt x="10296877" y="3526602"/>
                </a:moveTo>
                <a:cubicBezTo>
                  <a:pt x="10305089" y="3527517"/>
                  <a:pt x="10311503" y="3531079"/>
                  <a:pt x="10314210" y="3538353"/>
                </a:cubicBezTo>
                <a:cubicBezTo>
                  <a:pt x="10361472" y="3659113"/>
                  <a:pt x="10407318" y="3780392"/>
                  <a:pt x="10450858" y="3902477"/>
                </a:cubicBezTo>
                <a:lnTo>
                  <a:pt x="10572255" y="4267200"/>
                </a:lnTo>
                <a:lnTo>
                  <a:pt x="10477642" y="4267200"/>
                </a:lnTo>
                <a:lnTo>
                  <a:pt x="10436479" y="4144570"/>
                </a:lnTo>
                <a:cubicBezTo>
                  <a:pt x="10386976" y="3995354"/>
                  <a:pt x="10333255" y="3848072"/>
                  <a:pt x="10277529" y="3701307"/>
                </a:cubicBezTo>
                <a:cubicBezTo>
                  <a:pt x="10277467" y="3703640"/>
                  <a:pt x="10276853" y="3706334"/>
                  <a:pt x="10276797" y="3708672"/>
                </a:cubicBezTo>
                <a:cubicBezTo>
                  <a:pt x="10284209" y="3854149"/>
                  <a:pt x="10331835" y="3999199"/>
                  <a:pt x="10385906" y="4147031"/>
                </a:cubicBezTo>
                <a:lnTo>
                  <a:pt x="10431445" y="4267200"/>
                </a:lnTo>
                <a:lnTo>
                  <a:pt x="10398237" y="4267200"/>
                </a:lnTo>
                <a:lnTo>
                  <a:pt x="10356661" y="4157302"/>
                </a:lnTo>
                <a:cubicBezTo>
                  <a:pt x="10321871" y="4061517"/>
                  <a:pt x="10289232" y="3966669"/>
                  <a:pt x="10268559" y="3871054"/>
                </a:cubicBezTo>
                <a:cubicBezTo>
                  <a:pt x="10272790" y="3985997"/>
                  <a:pt x="10299544" y="4094770"/>
                  <a:pt x="10340065" y="4201637"/>
                </a:cubicBezTo>
                <a:lnTo>
                  <a:pt x="10368861" y="4267200"/>
                </a:lnTo>
                <a:lnTo>
                  <a:pt x="10267862" y="4267200"/>
                </a:lnTo>
                <a:lnTo>
                  <a:pt x="10236210" y="4185635"/>
                </a:lnTo>
                <a:cubicBezTo>
                  <a:pt x="10169925" y="3991261"/>
                  <a:pt x="10150284" y="3789583"/>
                  <a:pt x="10225980" y="3561061"/>
                </a:cubicBezTo>
                <a:cubicBezTo>
                  <a:pt x="10231424" y="3544935"/>
                  <a:pt x="10272241" y="3523857"/>
                  <a:pt x="10296877" y="3526602"/>
                </a:cubicBezTo>
                <a:close/>
                <a:moveTo>
                  <a:pt x="3429186" y="3458784"/>
                </a:moveTo>
                <a:cubicBezTo>
                  <a:pt x="3434043" y="3458424"/>
                  <a:pt x="3439865" y="3459167"/>
                  <a:pt x="3446761" y="3461278"/>
                </a:cubicBezTo>
                <a:cubicBezTo>
                  <a:pt x="3801752" y="3568638"/>
                  <a:pt x="4119982" y="3746863"/>
                  <a:pt x="4419733" y="3963555"/>
                </a:cubicBezTo>
                <a:cubicBezTo>
                  <a:pt x="4508451" y="4027538"/>
                  <a:pt x="4593765" y="4093753"/>
                  <a:pt x="4659448" y="4172746"/>
                </a:cubicBezTo>
                <a:lnTo>
                  <a:pt x="4719140" y="4267200"/>
                </a:lnTo>
                <a:lnTo>
                  <a:pt x="4641222" y="4267200"/>
                </a:lnTo>
                <a:lnTo>
                  <a:pt x="4599968" y="4207074"/>
                </a:lnTo>
                <a:cubicBezTo>
                  <a:pt x="4478590" y="4057581"/>
                  <a:pt x="4278987" y="3946713"/>
                  <a:pt x="4136093" y="3858466"/>
                </a:cubicBezTo>
                <a:cubicBezTo>
                  <a:pt x="3985171" y="3764831"/>
                  <a:pt x="3831168" y="3687155"/>
                  <a:pt x="3670252" y="3622798"/>
                </a:cubicBez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48555" y="4189447"/>
                  <a:pt x="4498141" y="4221114"/>
                  <a:pt x="4546299" y="4254934"/>
                </a:cubicBezTo>
                <a:lnTo>
                  <a:pt x="4561743" y="4267200"/>
                </a:lnTo>
                <a:lnTo>
                  <a:pt x="4509274" y="4267200"/>
                </a:lnTo>
                <a:lnTo>
                  <a:pt x="4383389" y="4184369"/>
                </a:ln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ubicBezTo>
                  <a:pt x="3768399" y="3765347"/>
                  <a:pt x="3873410" y="3884450"/>
                  <a:pt x="3989938" y="3991685"/>
                </a:cubicBezTo>
                <a:cubicBezTo>
                  <a:pt x="4106468" y="4098916"/>
                  <a:pt x="4234512" y="4194281"/>
                  <a:pt x="4393907" y="4261258"/>
                </a:cubicBezTo>
                <a:lnTo>
                  <a:pt x="4408201" y="4267200"/>
                </a:lnTo>
                <a:lnTo>
                  <a:pt x="4250346" y="4267200"/>
                </a:lnTo>
                <a:lnTo>
                  <a:pt x="4245269" y="4265040"/>
                </a:lnTo>
                <a:cubicBezTo>
                  <a:pt x="4167858" y="4230709"/>
                  <a:pt x="4095232" y="4193560"/>
                  <a:pt x="4036318" y="4147013"/>
                </a:cubicBezTo>
                <a:cubicBezTo>
                  <a:pt x="3810777" y="3969273"/>
                  <a:pt x="3654591" y="3720297"/>
                  <a:pt x="3432098" y="3537312"/>
                </a:cubicBezTo>
                <a:cubicBezTo>
                  <a:pt x="3408505" y="3517876"/>
                  <a:pt x="3395188" y="3461306"/>
                  <a:pt x="3429186" y="3458784"/>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591522" y="3395900"/>
                  <a:pt x="5656650" y="3795361"/>
                  <a:pt x="5567647" y="4190286"/>
                </a:cubicBezTo>
                <a:lnTo>
                  <a:pt x="5545854" y="4267200"/>
                </a:lnTo>
                <a:lnTo>
                  <a:pt x="5391871" y="4267200"/>
                </a:lnTo>
                <a:lnTo>
                  <a:pt x="5318171" y="4175818"/>
                </a:lnTo>
                <a:cubicBezTo>
                  <a:pt x="5204859" y="4048423"/>
                  <a:pt x="5075331" y="3936412"/>
                  <a:pt x="4943646" y="3822916"/>
                </a:cubicBezTo>
                <a:cubicBezTo>
                  <a:pt x="4828850" y="3724110"/>
                  <a:pt x="4714058" y="3625311"/>
                  <a:pt x="4594837" y="3532274"/>
                </a:cubicBezTo>
                <a:cubicBezTo>
                  <a:pt x="4562450" y="3507077"/>
                  <a:pt x="4474786" y="3410282"/>
                  <a:pt x="4441737" y="3399734"/>
                </a:cubicBez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55961" y="4107518"/>
                  <a:pt x="5200834" y="4148352"/>
                  <a:pt x="5246890" y="4187633"/>
                </a:cubicBezTo>
                <a:lnTo>
                  <a:pt x="5347266" y="4267200"/>
                </a:lnTo>
                <a:lnTo>
                  <a:pt x="5164092" y="4267200"/>
                </a:lnTo>
                <a:lnTo>
                  <a:pt x="5108945" y="4232176"/>
                </a:lnTo>
                <a:cubicBezTo>
                  <a:pt x="4772838" y="3999708"/>
                  <a:pt x="4490756" y="358196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lnTo>
                  <a:pt x="10028060" y="4267200"/>
                </a:lnTo>
                <a:lnTo>
                  <a:pt x="9651813" y="4267200"/>
                </a:lnTo>
                <a:lnTo>
                  <a:pt x="9814527" y="4248048"/>
                </a:lnTo>
                <a:cubicBezTo>
                  <a:pt x="9748431" y="4225943"/>
                  <a:pt x="9681848" y="4217991"/>
                  <a:pt x="9615182" y="4220499"/>
                </a:cubicBezTo>
                <a:cubicBezTo>
                  <a:pt x="9565183" y="4222381"/>
                  <a:pt x="9515136" y="4230147"/>
                  <a:pt x="9465210" y="4242240"/>
                </a:cubicBezTo>
                <a:lnTo>
                  <a:pt x="9387108" y="4267200"/>
                </a:lnTo>
                <a:lnTo>
                  <a:pt x="9268441" y="4267200"/>
                </a:lnTo>
                <a:lnTo>
                  <a:pt x="9307676" y="4251276"/>
                </a:lnTo>
                <a:cubicBezTo>
                  <a:pt x="9459842" y="4196603"/>
                  <a:pt x="9613869" y="4164948"/>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473491" y="3921431"/>
                  <a:pt x="1402113" y="4025542"/>
                  <a:pt x="1325720" y="4125411"/>
                </a:cubicBezTo>
                <a:lnTo>
                  <a:pt x="1206279" y="4267200"/>
                </a:lnTo>
                <a:lnTo>
                  <a:pt x="1115040" y="4267200"/>
                </a:lnTo>
                <a:lnTo>
                  <a:pt x="1258195" y="4099624"/>
                </a:lnTo>
                <a:cubicBezTo>
                  <a:pt x="1315987" y="4027073"/>
                  <a:pt x="1371166" y="3952247"/>
                  <a:pt x="1423113" y="3874565"/>
                </a:cubicBezTo>
                <a:lnTo>
                  <a:pt x="1260565" y="4031982"/>
                </a:lnTo>
                <a:cubicBezTo>
                  <a:pt x="1197929" y="4092559"/>
                  <a:pt x="1134310" y="4154329"/>
                  <a:pt x="1073327" y="4218727"/>
                </a:cubicBezTo>
                <a:lnTo>
                  <a:pt x="1032294" y="4267200"/>
                </a:lnTo>
                <a:lnTo>
                  <a:pt x="993830" y="4267200"/>
                </a:lnTo>
                <a:lnTo>
                  <a:pt x="1051860" y="4198693"/>
                </a:lnTo>
                <a:cubicBezTo>
                  <a:pt x="1113440" y="4133732"/>
                  <a:pt x="1177549" y="4071540"/>
                  <a:pt x="1240607" y="4010401"/>
                </a:cubicBezTo>
                <a:lnTo>
                  <a:pt x="1310106" y="3943217"/>
                </a:lnTo>
                <a:cubicBezTo>
                  <a:pt x="1174685" y="4033303"/>
                  <a:pt x="1054913" y="4139624"/>
                  <a:pt x="952103" y="4265972"/>
                </a:cubicBezTo>
                <a:lnTo>
                  <a:pt x="951207" y="4267200"/>
                </a:lnTo>
                <a:lnTo>
                  <a:pt x="862760" y="4267200"/>
                </a:lnTo>
                <a:lnTo>
                  <a:pt x="909145" y="4199225"/>
                </a:lnTo>
                <a:cubicBezTo>
                  <a:pt x="998789" y="4086824"/>
                  <a:pt x="1101084" y="3991246"/>
                  <a:pt x="1214067" y="3908561"/>
                </a:cubicBezTo>
                <a:cubicBezTo>
                  <a:pt x="1023317" y="3973399"/>
                  <a:pt x="824392" y="4020568"/>
                  <a:pt x="640967" y="4105601"/>
                </a:cubicBezTo>
                <a:cubicBezTo>
                  <a:pt x="549674" y="4147907"/>
                  <a:pt x="460581" y="4194508"/>
                  <a:pt x="372807" y="4243651"/>
                </a:cubicBezTo>
                <a:lnTo>
                  <a:pt x="332830" y="4267200"/>
                </a:lnTo>
                <a:lnTo>
                  <a:pt x="168301" y="4267200"/>
                </a:lnTo>
                <a:lnTo>
                  <a:pt x="278002" y="4201399"/>
                </a:lnTo>
                <a:cubicBezTo>
                  <a:pt x="359885" y="4153808"/>
                  <a:pt x="442683" y="4107866"/>
                  <a:pt x="527241" y="4065078"/>
                </a:cubicBezTo>
                <a:cubicBezTo>
                  <a:pt x="838255" y="3908281"/>
                  <a:pt x="1212318" y="3863093"/>
                  <a:pt x="1510397" y="3684705"/>
                </a:cubicBezTo>
                <a:cubicBezTo>
                  <a:pt x="1390337" y="3729510"/>
                  <a:pt x="1267181" y="3766747"/>
                  <a:pt x="1146550" y="3802012"/>
                </a:cubicBezTo>
                <a:cubicBezTo>
                  <a:pt x="997862" y="3845736"/>
                  <a:pt x="843568" y="3890871"/>
                  <a:pt x="698834" y="3952272"/>
                </a:cubicBezTo>
                <a:cubicBezTo>
                  <a:pt x="519814" y="4027898"/>
                  <a:pt x="352828" y="4127506"/>
                  <a:pt x="192528" y="4236299"/>
                </a:cubicBezTo>
                <a:lnTo>
                  <a:pt x="148586" y="4267200"/>
                </a:lnTo>
                <a:lnTo>
                  <a:pt x="98116" y="4267200"/>
                </a:lnTo>
                <a:lnTo>
                  <a:pt x="169669" y="4216852"/>
                </a:lnTo>
                <a:cubicBezTo>
                  <a:pt x="333361" y="4105506"/>
                  <a:pt x="504130" y="4002947"/>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ubicBezTo>
                  <a:pt x="1247578" y="3654578"/>
                  <a:pt x="1180153" y="3656293"/>
                  <a:pt x="1109304" y="3669030"/>
                </a:cubicBezTo>
                <a:cubicBezTo>
                  <a:pt x="794692" y="3725281"/>
                  <a:pt x="516258" y="3901624"/>
                  <a:pt x="258951" y="4111994"/>
                </a:cubicBezTo>
                <a:lnTo>
                  <a:pt x="80807" y="4267200"/>
                </a:lnTo>
                <a:lnTo>
                  <a:pt x="0" y="4267200"/>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8"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cubicBezTo>
                  <a:pt x="5227195" y="227945"/>
                  <a:pt x="5244285" y="227765"/>
                  <a:pt x="5261015" y="227087"/>
                </a:cubicBez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9" name="Rectangle 18">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7201"/>
            <a:ext cx="11277600" cy="5943598"/>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7" name="TextBox 4">
            <a:extLst>
              <a:ext uri="{FF2B5EF4-FFF2-40B4-BE49-F238E27FC236}">
                <a16:creationId xmlns:a16="http://schemas.microsoft.com/office/drawing/2014/main" id="{E49266B3-B052-6A56-AA17-8C969FCBDE48}"/>
              </a:ext>
            </a:extLst>
          </p:cNvPr>
          <p:cNvGraphicFramePr/>
          <p:nvPr>
            <p:extLst>
              <p:ext uri="{D42A27DB-BD31-4B8C-83A1-F6EECF244321}">
                <p14:modId xmlns:p14="http://schemas.microsoft.com/office/powerpoint/2010/main" val="2169360164"/>
              </p:ext>
            </p:extLst>
          </p:nvPr>
        </p:nvGraphicFramePr>
        <p:xfrm>
          <a:off x="685800" y="2137228"/>
          <a:ext cx="10820400" cy="3733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5B481340-80EF-17A9-F48C-7330A2BA9134}"/>
              </a:ext>
            </a:extLst>
          </p:cNvPr>
          <p:cNvSpPr>
            <a:spLocks noGrp="1"/>
          </p:cNvSpPr>
          <p:nvPr>
            <p:ph type="sldNum" sz="quarter" idx="12"/>
          </p:nvPr>
        </p:nvSpPr>
        <p:spPr/>
        <p:txBody>
          <a:bodyPr/>
          <a:lstStyle/>
          <a:p>
            <a:fld id="{12A364F1-A5FA-40DE-A324-ADA8015413DE}" type="slidenum">
              <a:rPr lang="en-US" smtClean="0"/>
              <a:t>24</a:t>
            </a:fld>
            <a:endParaRPr lang="en-US"/>
          </a:p>
        </p:txBody>
      </p:sp>
    </p:spTree>
    <p:extLst>
      <p:ext uri="{BB962C8B-B14F-4D97-AF65-F5344CB8AC3E}">
        <p14:creationId xmlns:p14="http://schemas.microsoft.com/office/powerpoint/2010/main" val="3790119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Rectangle 1039">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350A643C-F1B2-F5A4-B891-09CA622001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823" r="14227"/>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9D0F0DA-7A4D-0B87-CF1C-A73EFE8B1D3D}"/>
              </a:ext>
            </a:extLst>
          </p:cNvPr>
          <p:cNvSpPr txBox="1"/>
          <p:nvPr/>
        </p:nvSpPr>
        <p:spPr>
          <a:xfrm>
            <a:off x="7048501" y="2194102"/>
            <a:ext cx="5143500" cy="3908586"/>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fr-FR" sz="2000" b="1"/>
              <a:t>CERN</a:t>
            </a:r>
            <a:r>
              <a:rPr lang="fr-FR" sz="2000"/>
              <a:t>, une idée qui a germé entre ~1945-50</a:t>
            </a:r>
          </a:p>
          <a:p>
            <a:pPr indent="-228600">
              <a:lnSpc>
                <a:spcPct val="90000"/>
              </a:lnSpc>
              <a:spcAft>
                <a:spcPts val="600"/>
              </a:spcAft>
              <a:buFont typeface="Arial" panose="020B0604020202020204" pitchFamily="34" charset="0"/>
              <a:buChar char="•"/>
            </a:pPr>
            <a:endParaRPr lang="fr-FR" sz="2000"/>
          </a:p>
          <a:p>
            <a:pPr indent="-228600">
              <a:lnSpc>
                <a:spcPct val="90000"/>
              </a:lnSpc>
              <a:spcAft>
                <a:spcPts val="600"/>
              </a:spcAft>
              <a:buFont typeface="Arial" panose="020B0604020202020204" pitchFamily="34" charset="0"/>
              <a:buChar char="•"/>
            </a:pPr>
            <a:r>
              <a:rPr lang="fr-FR" sz="2000"/>
              <a:t>Promotion de la coopération scientifique </a:t>
            </a:r>
          </a:p>
          <a:p>
            <a:pPr indent="-228600">
              <a:lnSpc>
                <a:spcPct val="90000"/>
              </a:lnSpc>
              <a:spcAft>
                <a:spcPts val="600"/>
              </a:spcAft>
              <a:buFont typeface="Arial" panose="020B0604020202020204" pitchFamily="34" charset="0"/>
              <a:buChar char="•"/>
            </a:pPr>
            <a:r>
              <a:rPr lang="fr-FR" sz="2000"/>
              <a:t>Reconstruction de la recherche européenne</a:t>
            </a:r>
          </a:p>
          <a:p>
            <a:pPr indent="-228600">
              <a:lnSpc>
                <a:spcPct val="90000"/>
              </a:lnSpc>
              <a:spcAft>
                <a:spcPts val="600"/>
              </a:spcAft>
              <a:buFont typeface="Arial" panose="020B0604020202020204" pitchFamily="34" charset="0"/>
              <a:buChar char="•"/>
            </a:pPr>
            <a:r>
              <a:rPr lang="fr-FR" sz="2000"/>
              <a:t>Mutualisation des ressources</a:t>
            </a:r>
          </a:p>
          <a:p>
            <a:pPr indent="-228600">
              <a:lnSpc>
                <a:spcPct val="90000"/>
              </a:lnSpc>
              <a:spcAft>
                <a:spcPts val="600"/>
              </a:spcAft>
              <a:buFont typeface="Arial" panose="020B0604020202020204" pitchFamily="34" charset="0"/>
              <a:buChar char="•"/>
            </a:pPr>
            <a:r>
              <a:rPr lang="fr-FR" sz="2000"/>
              <a:t>Formation et éducation</a:t>
            </a:r>
          </a:p>
          <a:p>
            <a:pPr indent="-228600">
              <a:lnSpc>
                <a:spcPct val="90000"/>
              </a:lnSpc>
              <a:spcAft>
                <a:spcPts val="600"/>
              </a:spcAft>
              <a:buFont typeface="Arial" panose="020B0604020202020204" pitchFamily="34" charset="0"/>
              <a:buChar char="•"/>
            </a:pPr>
            <a:r>
              <a:rPr lang="fr-FR" sz="2000"/>
              <a:t>Découvertes et avancées scientifiques</a:t>
            </a:r>
          </a:p>
        </p:txBody>
      </p:sp>
      <p:sp>
        <p:nvSpPr>
          <p:cNvPr id="2" name="Slide Number Placeholder 1">
            <a:extLst>
              <a:ext uri="{FF2B5EF4-FFF2-40B4-BE49-F238E27FC236}">
                <a16:creationId xmlns:a16="http://schemas.microsoft.com/office/drawing/2014/main" id="{E7C9DEB1-86A5-A166-C89B-B2635159F31F}"/>
              </a:ext>
            </a:extLst>
          </p:cNvPr>
          <p:cNvSpPr>
            <a:spLocks noGrp="1"/>
          </p:cNvSpPr>
          <p:nvPr>
            <p:ph type="sldNum" sz="quarter" idx="12"/>
          </p:nvPr>
        </p:nvSpPr>
        <p:spPr/>
        <p:txBody>
          <a:bodyPr/>
          <a:lstStyle/>
          <a:p>
            <a:fld id="{12A364F1-A5FA-40DE-A324-ADA8015413DE}" type="slidenum">
              <a:rPr lang="en-US" smtClean="0"/>
              <a:t>25</a:t>
            </a:fld>
            <a:endParaRPr lang="en-US"/>
          </a:p>
        </p:txBody>
      </p:sp>
    </p:spTree>
    <p:extLst>
      <p:ext uri="{BB962C8B-B14F-4D97-AF65-F5344CB8AC3E}">
        <p14:creationId xmlns:p14="http://schemas.microsoft.com/office/powerpoint/2010/main" val="19570953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 name="Rectangle 47">
            <a:extLst>
              <a:ext uri="{FF2B5EF4-FFF2-40B4-BE49-F238E27FC236}">
                <a16:creationId xmlns:a16="http://schemas.microsoft.com/office/drawing/2014/main" id="{B7B42F36-B3C1-4247-AF36-090F0134ED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2"/>
            <a:ext cx="12188952" cy="68579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FEF131A2-E574-4D95-A322-C5FF0B64E8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800">
                <a:solidFill>
                  <a:srgbClr val="000000"/>
                </a:solidFill>
                <a:latin typeface="Times-Roman"/>
              </a:rPr>
              <a:t>FamilyID=Office_ArchiveTorn</a:t>
            </a:r>
            <a:endParaRPr lang="en-US" dirty="0"/>
          </a:p>
        </p:txBody>
      </p:sp>
      <p:sp>
        <p:nvSpPr>
          <p:cNvPr id="14" name="TextBox 13">
            <a:extLst>
              <a:ext uri="{FF2B5EF4-FFF2-40B4-BE49-F238E27FC236}">
                <a16:creationId xmlns:a16="http://schemas.microsoft.com/office/drawing/2014/main" id="{2B875848-C03D-5BC1-839D-3616E33F9557}"/>
              </a:ext>
            </a:extLst>
          </p:cNvPr>
          <p:cNvSpPr txBox="1"/>
          <p:nvPr/>
        </p:nvSpPr>
        <p:spPr>
          <a:xfrm>
            <a:off x="1132361" y="4748796"/>
            <a:ext cx="8804444" cy="100404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600" kern="1200">
                <a:solidFill>
                  <a:schemeClr val="tx1">
                    <a:lumMod val="85000"/>
                    <a:lumOff val="15000"/>
                  </a:schemeClr>
                </a:solidFill>
                <a:latin typeface="+mj-lt"/>
                <a:ea typeface="+mj-ea"/>
                <a:cs typeface="+mj-cs"/>
              </a:rPr>
              <a:t>Fondé en 1954</a:t>
            </a:r>
          </a:p>
        </p:txBody>
      </p:sp>
      <p:pic>
        <p:nvPicPr>
          <p:cNvPr id="9" name="Picture 8" descr="A person riding a bicycle on a road&#10;&#10;Description automatically generated">
            <a:extLst>
              <a:ext uri="{FF2B5EF4-FFF2-40B4-BE49-F238E27FC236}">
                <a16:creationId xmlns:a16="http://schemas.microsoft.com/office/drawing/2014/main" id="{7EA0AF8D-207D-6ED9-FFE8-941143423606}"/>
              </a:ext>
            </a:extLst>
          </p:cNvPr>
          <p:cNvPicPr>
            <a:picLocks noChangeAspect="1"/>
          </p:cNvPicPr>
          <p:nvPr/>
        </p:nvPicPr>
        <p:blipFill rotWithShape="1">
          <a:blip r:embed="rId2"/>
          <a:srcRect l="22621" r="22617" b="-3"/>
          <a:stretch/>
        </p:blipFill>
        <p:spPr>
          <a:xfrm>
            <a:off x="4038601" y="10"/>
            <a:ext cx="4079551" cy="5121732"/>
          </a:xfrm>
          <a:custGeom>
            <a:avLst/>
            <a:gdLst/>
            <a:ahLst/>
            <a:cxnLst/>
            <a:rect l="l" t="t" r="r" b="b"/>
            <a:pathLst>
              <a:path w="4079551" h="5121742">
                <a:moveTo>
                  <a:pt x="0" y="0"/>
                </a:moveTo>
                <a:lnTo>
                  <a:pt x="1995194" y="0"/>
                </a:lnTo>
                <a:lnTo>
                  <a:pt x="2066032" y="17448"/>
                </a:lnTo>
                <a:cubicBezTo>
                  <a:pt x="2128997" y="23966"/>
                  <a:pt x="2110147" y="27214"/>
                  <a:pt x="2159511" y="26888"/>
                </a:cubicBezTo>
                <a:cubicBezTo>
                  <a:pt x="2164432" y="26525"/>
                  <a:pt x="2173850" y="35708"/>
                  <a:pt x="2192911" y="33431"/>
                </a:cubicBezTo>
                <a:cubicBezTo>
                  <a:pt x="2223081" y="37362"/>
                  <a:pt x="2206425" y="48416"/>
                  <a:pt x="2245068" y="52056"/>
                </a:cubicBezTo>
                <a:cubicBezTo>
                  <a:pt x="2241495" y="55478"/>
                  <a:pt x="2279354" y="53783"/>
                  <a:pt x="2283002" y="65933"/>
                </a:cubicBezTo>
                <a:cubicBezTo>
                  <a:pt x="2299420" y="69803"/>
                  <a:pt x="2324641" y="73066"/>
                  <a:pt x="2343575" y="75274"/>
                </a:cubicBezTo>
                <a:cubicBezTo>
                  <a:pt x="2371943" y="81224"/>
                  <a:pt x="2386065" y="87641"/>
                  <a:pt x="2390257" y="91880"/>
                </a:cubicBezTo>
                <a:cubicBezTo>
                  <a:pt x="2418657" y="98611"/>
                  <a:pt x="2415586" y="99822"/>
                  <a:pt x="2452878" y="114104"/>
                </a:cubicBezTo>
                <a:cubicBezTo>
                  <a:pt x="2474763" y="108974"/>
                  <a:pt x="2493568" y="120070"/>
                  <a:pt x="2502728" y="130204"/>
                </a:cubicBezTo>
                <a:cubicBezTo>
                  <a:pt x="2527501" y="139804"/>
                  <a:pt x="2581310" y="162727"/>
                  <a:pt x="2616700" y="165762"/>
                </a:cubicBezTo>
                <a:cubicBezTo>
                  <a:pt x="2670822" y="165032"/>
                  <a:pt x="2655678" y="176304"/>
                  <a:pt x="2679757" y="184874"/>
                </a:cubicBezTo>
                <a:cubicBezTo>
                  <a:pt x="2698501" y="195527"/>
                  <a:pt x="2695893" y="186329"/>
                  <a:pt x="2715454" y="199796"/>
                </a:cubicBezTo>
                <a:lnTo>
                  <a:pt x="2751684" y="215417"/>
                </a:lnTo>
                <a:lnTo>
                  <a:pt x="2795379" y="239878"/>
                </a:lnTo>
                <a:lnTo>
                  <a:pt x="2805381" y="246602"/>
                </a:lnTo>
                <a:cubicBezTo>
                  <a:pt x="2810511" y="246626"/>
                  <a:pt x="2813766" y="247045"/>
                  <a:pt x="2815845" y="247782"/>
                </a:cubicBezTo>
                <a:cubicBezTo>
                  <a:pt x="2815896" y="247881"/>
                  <a:pt x="2815949" y="247980"/>
                  <a:pt x="2816000" y="248079"/>
                </a:cubicBezTo>
                <a:lnTo>
                  <a:pt x="2830764" y="251040"/>
                </a:lnTo>
                <a:cubicBezTo>
                  <a:pt x="2847879" y="251404"/>
                  <a:pt x="2882218" y="277370"/>
                  <a:pt x="2898472" y="276678"/>
                </a:cubicBezTo>
                <a:cubicBezTo>
                  <a:pt x="2905647" y="293133"/>
                  <a:pt x="2902453" y="265766"/>
                  <a:pt x="2929804" y="280704"/>
                </a:cubicBezTo>
                <a:cubicBezTo>
                  <a:pt x="2941996" y="282696"/>
                  <a:pt x="2947122" y="284716"/>
                  <a:pt x="2957338" y="286247"/>
                </a:cubicBezTo>
                <a:cubicBezTo>
                  <a:pt x="2957479" y="286667"/>
                  <a:pt x="2990960" y="289467"/>
                  <a:pt x="2991101" y="289887"/>
                </a:cubicBezTo>
                <a:lnTo>
                  <a:pt x="3015504" y="293980"/>
                </a:lnTo>
                <a:lnTo>
                  <a:pt x="3021078" y="296051"/>
                </a:lnTo>
                <a:lnTo>
                  <a:pt x="3053567" y="292851"/>
                </a:lnTo>
                <a:lnTo>
                  <a:pt x="3069787" y="292672"/>
                </a:lnTo>
                <a:lnTo>
                  <a:pt x="3075539" y="289579"/>
                </a:lnTo>
                <a:cubicBezTo>
                  <a:pt x="3081105" y="287930"/>
                  <a:pt x="3088240" y="287741"/>
                  <a:pt x="3098888" y="290860"/>
                </a:cubicBezTo>
                <a:lnTo>
                  <a:pt x="3101129" y="292153"/>
                </a:lnTo>
                <a:lnTo>
                  <a:pt x="3133932" y="286561"/>
                </a:lnTo>
                <a:cubicBezTo>
                  <a:pt x="3140944" y="284784"/>
                  <a:pt x="3168952" y="294171"/>
                  <a:pt x="3174858" y="290616"/>
                </a:cubicBezTo>
                <a:cubicBezTo>
                  <a:pt x="3230764" y="295457"/>
                  <a:pt x="3264969" y="278925"/>
                  <a:pt x="3333227" y="290351"/>
                </a:cubicBezTo>
                <a:cubicBezTo>
                  <a:pt x="3378919" y="294938"/>
                  <a:pt x="3404596" y="294841"/>
                  <a:pt x="3434083" y="298450"/>
                </a:cubicBezTo>
                <a:cubicBezTo>
                  <a:pt x="3463570" y="302059"/>
                  <a:pt x="3491152" y="308462"/>
                  <a:pt x="3510149" y="312007"/>
                </a:cubicBezTo>
                <a:cubicBezTo>
                  <a:pt x="3529146" y="315552"/>
                  <a:pt x="3524019" y="317217"/>
                  <a:pt x="3548064" y="319723"/>
                </a:cubicBezTo>
                <a:cubicBezTo>
                  <a:pt x="3572109" y="322229"/>
                  <a:pt x="3631075" y="320322"/>
                  <a:pt x="3654421" y="327043"/>
                </a:cubicBezTo>
                <a:cubicBezTo>
                  <a:pt x="3679638" y="326359"/>
                  <a:pt x="3682937" y="337391"/>
                  <a:pt x="3696714" y="336075"/>
                </a:cubicBezTo>
                <a:cubicBezTo>
                  <a:pt x="3767949" y="352546"/>
                  <a:pt x="3827292" y="349618"/>
                  <a:pt x="3913983" y="346950"/>
                </a:cubicBezTo>
                <a:cubicBezTo>
                  <a:pt x="3971130" y="351831"/>
                  <a:pt x="3970098" y="354607"/>
                  <a:pt x="3995145" y="357420"/>
                </a:cubicBezTo>
                <a:cubicBezTo>
                  <a:pt x="4002790" y="360247"/>
                  <a:pt x="4006581" y="350414"/>
                  <a:pt x="4013468" y="354306"/>
                </a:cubicBezTo>
                <a:lnTo>
                  <a:pt x="4048834" y="359505"/>
                </a:lnTo>
                <a:lnTo>
                  <a:pt x="4074799" y="369645"/>
                </a:lnTo>
                <a:lnTo>
                  <a:pt x="4079551" y="370898"/>
                </a:lnTo>
                <a:lnTo>
                  <a:pt x="4079551" y="5121742"/>
                </a:lnTo>
                <a:lnTo>
                  <a:pt x="4068742" y="5113500"/>
                </a:lnTo>
                <a:cubicBezTo>
                  <a:pt x="4063338" y="5107661"/>
                  <a:pt x="4059868" y="5101409"/>
                  <a:pt x="4058894" y="5094665"/>
                </a:cubicBezTo>
                <a:cubicBezTo>
                  <a:pt x="3987852" y="5077156"/>
                  <a:pt x="4047488" y="5077984"/>
                  <a:pt x="3952029" y="5063154"/>
                </a:cubicBezTo>
                <a:cubicBezTo>
                  <a:pt x="3867363" y="5050598"/>
                  <a:pt x="3615061" y="5028910"/>
                  <a:pt x="3557637" y="5010001"/>
                </a:cubicBezTo>
                <a:cubicBezTo>
                  <a:pt x="3479990" y="5000422"/>
                  <a:pt x="3519950" y="4999882"/>
                  <a:pt x="3486145" y="5005680"/>
                </a:cubicBezTo>
                <a:cubicBezTo>
                  <a:pt x="3429218" y="5014226"/>
                  <a:pt x="3425986" y="4996913"/>
                  <a:pt x="3388517" y="4998135"/>
                </a:cubicBezTo>
                <a:cubicBezTo>
                  <a:pt x="3332792" y="4985135"/>
                  <a:pt x="3225211" y="4978839"/>
                  <a:pt x="3151800" y="4964999"/>
                </a:cubicBezTo>
                <a:cubicBezTo>
                  <a:pt x="3089955" y="4955605"/>
                  <a:pt x="3078013" y="4941781"/>
                  <a:pt x="3017820" y="4936923"/>
                </a:cubicBezTo>
                <a:cubicBezTo>
                  <a:pt x="2983861" y="4928606"/>
                  <a:pt x="2965335" y="4947639"/>
                  <a:pt x="2948051" y="4915098"/>
                </a:cubicBezTo>
                <a:cubicBezTo>
                  <a:pt x="2926332" y="4902193"/>
                  <a:pt x="2886343" y="4901643"/>
                  <a:pt x="2850186" y="4894812"/>
                </a:cubicBezTo>
                <a:cubicBezTo>
                  <a:pt x="2832001" y="4893294"/>
                  <a:pt x="2812810" y="4898744"/>
                  <a:pt x="2773357" y="4888477"/>
                </a:cubicBezTo>
                <a:cubicBezTo>
                  <a:pt x="2743350" y="4880689"/>
                  <a:pt x="2708497" y="4865066"/>
                  <a:pt x="2705025" y="4886289"/>
                </a:cubicBezTo>
                <a:cubicBezTo>
                  <a:pt x="2674575" y="4858628"/>
                  <a:pt x="2685763" y="4877642"/>
                  <a:pt x="2646233" y="4877189"/>
                </a:cubicBezTo>
                <a:cubicBezTo>
                  <a:pt x="2543240" y="4848149"/>
                  <a:pt x="2501889" y="4866909"/>
                  <a:pt x="2424169" y="4851885"/>
                </a:cubicBezTo>
                <a:cubicBezTo>
                  <a:pt x="2404486" y="4833480"/>
                  <a:pt x="2400682" y="4878338"/>
                  <a:pt x="2350685" y="4835310"/>
                </a:cubicBezTo>
                <a:cubicBezTo>
                  <a:pt x="2346969" y="4837458"/>
                  <a:pt x="2324430" y="4815003"/>
                  <a:pt x="2309189" y="4809282"/>
                </a:cubicBezTo>
                <a:cubicBezTo>
                  <a:pt x="2293948" y="4803561"/>
                  <a:pt x="2272811" y="4801970"/>
                  <a:pt x="2259235" y="4800986"/>
                </a:cubicBezTo>
                <a:cubicBezTo>
                  <a:pt x="2245658" y="4800001"/>
                  <a:pt x="2243609" y="4803372"/>
                  <a:pt x="2227729" y="4803372"/>
                </a:cubicBezTo>
                <a:cubicBezTo>
                  <a:pt x="2211848" y="4803372"/>
                  <a:pt x="2190174" y="4790407"/>
                  <a:pt x="2160878" y="4813279"/>
                </a:cubicBezTo>
                <a:cubicBezTo>
                  <a:pt x="2146951" y="4811561"/>
                  <a:pt x="2155252" y="4798893"/>
                  <a:pt x="2144167" y="4793069"/>
                </a:cubicBezTo>
                <a:cubicBezTo>
                  <a:pt x="2138625" y="4790157"/>
                  <a:pt x="2130209" y="4787368"/>
                  <a:pt x="2121162" y="4784859"/>
                </a:cubicBezTo>
                <a:lnTo>
                  <a:pt x="2094401" y="4778344"/>
                </a:lnTo>
                <a:lnTo>
                  <a:pt x="2094882" y="4776919"/>
                </a:lnTo>
                <a:cubicBezTo>
                  <a:pt x="2092677" y="4775558"/>
                  <a:pt x="2089097" y="4774323"/>
                  <a:pt x="2087794" y="4774223"/>
                </a:cubicBezTo>
                <a:cubicBezTo>
                  <a:pt x="2086491" y="4774123"/>
                  <a:pt x="2087466" y="4775159"/>
                  <a:pt x="2094371" y="4778337"/>
                </a:cubicBezTo>
                <a:lnTo>
                  <a:pt x="2094401" y="4778344"/>
                </a:lnTo>
                <a:lnTo>
                  <a:pt x="2093715" y="4780377"/>
                </a:lnTo>
                <a:cubicBezTo>
                  <a:pt x="2089515" y="4780985"/>
                  <a:pt x="2080286" y="4780711"/>
                  <a:pt x="2062375" y="4778549"/>
                </a:cubicBezTo>
                <a:cubicBezTo>
                  <a:pt x="2042674" y="4771181"/>
                  <a:pt x="2014477" y="4774492"/>
                  <a:pt x="1994248" y="4768862"/>
                </a:cubicBezTo>
                <a:cubicBezTo>
                  <a:pt x="1974019" y="4763231"/>
                  <a:pt x="1952871" y="4755713"/>
                  <a:pt x="1937256" y="4751678"/>
                </a:cubicBezTo>
                <a:cubicBezTo>
                  <a:pt x="1907785" y="4744300"/>
                  <a:pt x="1899543" y="4740617"/>
                  <a:pt x="1881810" y="4737737"/>
                </a:cubicBezTo>
                <a:cubicBezTo>
                  <a:pt x="1864077" y="4734858"/>
                  <a:pt x="1845240" y="4734501"/>
                  <a:pt x="1830859" y="4734403"/>
                </a:cubicBezTo>
                <a:cubicBezTo>
                  <a:pt x="1816479" y="4734305"/>
                  <a:pt x="1813540" y="4739700"/>
                  <a:pt x="1795527" y="4737148"/>
                </a:cubicBezTo>
                <a:cubicBezTo>
                  <a:pt x="1766274" y="4729435"/>
                  <a:pt x="1769196" y="4730400"/>
                  <a:pt x="1733366" y="4726150"/>
                </a:cubicBezTo>
                <a:lnTo>
                  <a:pt x="1642377" y="4726617"/>
                </a:lnTo>
                <a:lnTo>
                  <a:pt x="1611957" y="4723904"/>
                </a:lnTo>
                <a:cubicBezTo>
                  <a:pt x="1601202" y="4725929"/>
                  <a:pt x="1590447" y="4714121"/>
                  <a:pt x="1579694" y="4716145"/>
                </a:cubicBezTo>
                <a:lnTo>
                  <a:pt x="1529000" y="4712292"/>
                </a:lnTo>
                <a:cubicBezTo>
                  <a:pt x="1506629" y="4692374"/>
                  <a:pt x="1502551" y="4712551"/>
                  <a:pt x="1486695" y="4707303"/>
                </a:cubicBezTo>
                <a:cubicBezTo>
                  <a:pt x="1459462" y="4696523"/>
                  <a:pt x="1453852" y="4697563"/>
                  <a:pt x="1426366" y="4687718"/>
                </a:cubicBezTo>
                <a:cubicBezTo>
                  <a:pt x="1412560" y="4689453"/>
                  <a:pt x="1397512" y="4684365"/>
                  <a:pt x="1384037" y="4687843"/>
                </a:cubicBezTo>
                <a:lnTo>
                  <a:pt x="1346996" y="4686184"/>
                </a:lnTo>
                <a:lnTo>
                  <a:pt x="1308817" y="4690023"/>
                </a:lnTo>
                <a:lnTo>
                  <a:pt x="1268850" y="4701204"/>
                </a:lnTo>
                <a:cubicBezTo>
                  <a:pt x="1253323" y="4701949"/>
                  <a:pt x="1236826" y="4700974"/>
                  <a:pt x="1218909" y="4697243"/>
                </a:cubicBezTo>
                <a:cubicBezTo>
                  <a:pt x="1204883" y="4695263"/>
                  <a:pt x="1183521" y="4694006"/>
                  <a:pt x="1167081" y="4681108"/>
                </a:cubicBezTo>
                <a:cubicBezTo>
                  <a:pt x="1150641" y="4668210"/>
                  <a:pt x="1027982" y="4656956"/>
                  <a:pt x="1028065" y="4656732"/>
                </a:cubicBezTo>
                <a:cubicBezTo>
                  <a:pt x="997413" y="4653433"/>
                  <a:pt x="998916" y="4666066"/>
                  <a:pt x="983167" y="4667463"/>
                </a:cubicBezTo>
                <a:cubicBezTo>
                  <a:pt x="967418" y="4668859"/>
                  <a:pt x="959283" y="4663456"/>
                  <a:pt x="933575" y="4665113"/>
                </a:cubicBezTo>
                <a:cubicBezTo>
                  <a:pt x="907867" y="4666771"/>
                  <a:pt x="856664" y="4676890"/>
                  <a:pt x="828922" y="4677409"/>
                </a:cubicBezTo>
                <a:cubicBezTo>
                  <a:pt x="808598" y="4677652"/>
                  <a:pt x="807933" y="4665718"/>
                  <a:pt x="785859" y="4661311"/>
                </a:cubicBezTo>
                <a:cubicBezTo>
                  <a:pt x="764346" y="4676275"/>
                  <a:pt x="708123" y="4640980"/>
                  <a:pt x="709519" y="4662282"/>
                </a:cubicBezTo>
                <a:cubicBezTo>
                  <a:pt x="657776" y="4649495"/>
                  <a:pt x="666334" y="4651568"/>
                  <a:pt x="642835" y="4656529"/>
                </a:cubicBezTo>
                <a:lnTo>
                  <a:pt x="617041" y="4662947"/>
                </a:lnTo>
                <a:lnTo>
                  <a:pt x="530174" y="4659157"/>
                </a:lnTo>
                <a:lnTo>
                  <a:pt x="522967" y="4664296"/>
                </a:lnTo>
                <a:lnTo>
                  <a:pt x="505439" y="4665425"/>
                </a:lnTo>
                <a:lnTo>
                  <a:pt x="498947" y="4666124"/>
                </a:lnTo>
                <a:lnTo>
                  <a:pt x="494921" y="4663656"/>
                </a:lnTo>
                <a:cubicBezTo>
                  <a:pt x="492531" y="4662547"/>
                  <a:pt x="490756" y="4662473"/>
                  <a:pt x="489479" y="4664277"/>
                </a:cubicBezTo>
                <a:cubicBezTo>
                  <a:pt x="489277" y="4665254"/>
                  <a:pt x="489077" y="4666231"/>
                  <a:pt x="488876" y="4667208"/>
                </a:cubicBezTo>
                <a:lnTo>
                  <a:pt x="454603" y="4670897"/>
                </a:lnTo>
                <a:lnTo>
                  <a:pt x="208211" y="4676399"/>
                </a:lnTo>
                <a:cubicBezTo>
                  <a:pt x="153499" y="4693629"/>
                  <a:pt x="92158" y="4691047"/>
                  <a:pt x="29399" y="4685637"/>
                </a:cubicBezTo>
                <a:lnTo>
                  <a:pt x="0" y="4683114"/>
                </a:lnTo>
                <a:close/>
              </a:path>
            </a:pathLst>
          </a:custGeom>
        </p:spPr>
      </p:pic>
      <p:pic>
        <p:nvPicPr>
          <p:cNvPr id="12" name="Picture 11">
            <a:extLst>
              <a:ext uri="{FF2B5EF4-FFF2-40B4-BE49-F238E27FC236}">
                <a16:creationId xmlns:a16="http://schemas.microsoft.com/office/drawing/2014/main" id="{20E3D915-8488-0DA1-7154-CB92F17A4120}"/>
              </a:ext>
            </a:extLst>
          </p:cNvPr>
          <p:cNvPicPr>
            <a:picLocks noChangeAspect="1"/>
          </p:cNvPicPr>
          <p:nvPr/>
        </p:nvPicPr>
        <p:blipFill rotWithShape="1">
          <a:blip r:embed="rId3"/>
          <a:srcRect l="19387" r="19388" b="-2"/>
          <a:stretch/>
        </p:blipFill>
        <p:spPr>
          <a:xfrm>
            <a:off x="20" y="10"/>
            <a:ext cx="4044282" cy="4706602"/>
          </a:xfrm>
          <a:custGeom>
            <a:avLst/>
            <a:gdLst/>
            <a:ahLst/>
            <a:cxnLst/>
            <a:rect l="l" t="t" r="r" b="b"/>
            <a:pathLst>
              <a:path w="4044302" h="4706612">
                <a:moveTo>
                  <a:pt x="0" y="0"/>
                </a:moveTo>
                <a:lnTo>
                  <a:pt x="4044302" y="0"/>
                </a:lnTo>
                <a:lnTo>
                  <a:pt x="4044302" y="4683603"/>
                </a:lnTo>
                <a:lnTo>
                  <a:pt x="3973451" y="4677522"/>
                </a:lnTo>
                <a:cubicBezTo>
                  <a:pt x="3942015" y="4675526"/>
                  <a:pt x="3910877" y="4674945"/>
                  <a:pt x="3880688" y="4677902"/>
                </a:cubicBezTo>
                <a:cubicBezTo>
                  <a:pt x="3854349" y="4668373"/>
                  <a:pt x="3867024" y="4694267"/>
                  <a:pt x="3804472" y="4706612"/>
                </a:cubicBezTo>
                <a:cubicBezTo>
                  <a:pt x="3769790" y="4699764"/>
                  <a:pt x="3709689" y="4672031"/>
                  <a:pt x="3671141" y="4669214"/>
                </a:cubicBezTo>
                <a:cubicBezTo>
                  <a:pt x="3634430" y="4661806"/>
                  <a:pt x="3632993" y="4657630"/>
                  <a:pt x="3609792" y="4651280"/>
                </a:cubicBezTo>
                <a:cubicBezTo>
                  <a:pt x="3586591" y="4644931"/>
                  <a:pt x="3596838" y="4646444"/>
                  <a:pt x="3550675" y="4644949"/>
                </a:cubicBezTo>
                <a:cubicBezTo>
                  <a:pt x="3513195" y="4640338"/>
                  <a:pt x="3398385" y="4630109"/>
                  <a:pt x="3362699" y="4629669"/>
                </a:cubicBezTo>
                <a:cubicBezTo>
                  <a:pt x="3327014" y="4629229"/>
                  <a:pt x="3350265" y="4628980"/>
                  <a:pt x="3317820" y="4628473"/>
                </a:cubicBezTo>
                <a:cubicBezTo>
                  <a:pt x="3291761" y="4635373"/>
                  <a:pt x="3220279" y="4625153"/>
                  <a:pt x="3202541" y="4611353"/>
                </a:cubicBezTo>
                <a:cubicBezTo>
                  <a:pt x="3176498" y="4608414"/>
                  <a:pt x="3173034" y="4597692"/>
                  <a:pt x="3165095" y="4593183"/>
                </a:cubicBezTo>
                <a:cubicBezTo>
                  <a:pt x="3157156" y="4588674"/>
                  <a:pt x="3151440" y="4597640"/>
                  <a:pt x="3142614" y="4593521"/>
                </a:cubicBezTo>
                <a:cubicBezTo>
                  <a:pt x="3133788" y="4589402"/>
                  <a:pt x="3119786" y="4585666"/>
                  <a:pt x="3108607" y="4586122"/>
                </a:cubicBezTo>
                <a:cubicBezTo>
                  <a:pt x="3097429" y="4586579"/>
                  <a:pt x="3083057" y="4584832"/>
                  <a:pt x="3060172" y="4583967"/>
                </a:cubicBezTo>
                <a:cubicBezTo>
                  <a:pt x="3037288" y="4583102"/>
                  <a:pt x="3008898" y="4580847"/>
                  <a:pt x="2971297" y="4580934"/>
                </a:cubicBezTo>
                <a:cubicBezTo>
                  <a:pt x="2936460" y="4577753"/>
                  <a:pt x="2952539" y="4581456"/>
                  <a:pt x="2872577" y="4576652"/>
                </a:cubicBezTo>
                <a:cubicBezTo>
                  <a:pt x="2845447" y="4572221"/>
                  <a:pt x="2833971" y="4557733"/>
                  <a:pt x="2814205" y="4559580"/>
                </a:cubicBezTo>
                <a:cubicBezTo>
                  <a:pt x="2790909" y="4543112"/>
                  <a:pt x="2768526" y="4546849"/>
                  <a:pt x="2754311" y="4545459"/>
                </a:cubicBezTo>
                <a:cubicBezTo>
                  <a:pt x="2740096" y="4544070"/>
                  <a:pt x="2737019" y="4543662"/>
                  <a:pt x="2723224" y="4546010"/>
                </a:cubicBezTo>
                <a:cubicBezTo>
                  <a:pt x="2709430" y="4548359"/>
                  <a:pt x="2687410" y="4554101"/>
                  <a:pt x="2672793" y="4554314"/>
                </a:cubicBezTo>
                <a:cubicBezTo>
                  <a:pt x="2658176" y="4554527"/>
                  <a:pt x="2649574" y="4546685"/>
                  <a:pt x="2635521" y="4547286"/>
                </a:cubicBezTo>
                <a:cubicBezTo>
                  <a:pt x="2621467" y="4547887"/>
                  <a:pt x="2621767" y="4560245"/>
                  <a:pt x="2588471" y="4557919"/>
                </a:cubicBezTo>
                <a:lnTo>
                  <a:pt x="2439275" y="4540387"/>
                </a:lnTo>
                <a:cubicBezTo>
                  <a:pt x="2417784" y="4540194"/>
                  <a:pt x="2396292" y="4546221"/>
                  <a:pt x="2374801" y="4546028"/>
                </a:cubicBezTo>
                <a:cubicBezTo>
                  <a:pt x="2331700" y="4546603"/>
                  <a:pt x="2372806" y="4559122"/>
                  <a:pt x="2318618" y="4550990"/>
                </a:cubicBezTo>
                <a:cubicBezTo>
                  <a:pt x="2264430" y="4533528"/>
                  <a:pt x="2150787" y="4518120"/>
                  <a:pt x="2084135" y="4520400"/>
                </a:cubicBezTo>
                <a:lnTo>
                  <a:pt x="2010848" y="4500404"/>
                </a:lnTo>
                <a:lnTo>
                  <a:pt x="1962215" y="4501400"/>
                </a:lnTo>
                <a:lnTo>
                  <a:pt x="1926990" y="4495570"/>
                </a:lnTo>
                <a:cubicBezTo>
                  <a:pt x="1909127" y="4479452"/>
                  <a:pt x="1902510" y="4484082"/>
                  <a:pt x="1884649" y="4474880"/>
                </a:cubicBezTo>
                <a:cubicBezTo>
                  <a:pt x="1864462" y="4463930"/>
                  <a:pt x="1869383" y="4485922"/>
                  <a:pt x="1816219" y="4470938"/>
                </a:cubicBezTo>
                <a:cubicBezTo>
                  <a:pt x="1786214" y="4478916"/>
                  <a:pt x="1794086" y="4458547"/>
                  <a:pt x="1768335" y="4471096"/>
                </a:cubicBezTo>
                <a:cubicBezTo>
                  <a:pt x="1756010" y="4466078"/>
                  <a:pt x="1737157" y="4463295"/>
                  <a:pt x="1725889" y="4456707"/>
                </a:cubicBezTo>
                <a:lnTo>
                  <a:pt x="1704987" y="4453275"/>
                </a:lnTo>
                <a:lnTo>
                  <a:pt x="1678857" y="4447221"/>
                </a:lnTo>
                <a:lnTo>
                  <a:pt x="1674568" y="4435925"/>
                </a:lnTo>
                <a:lnTo>
                  <a:pt x="1634075" y="4429269"/>
                </a:lnTo>
                <a:cubicBezTo>
                  <a:pt x="1619699" y="4424763"/>
                  <a:pt x="1607040" y="4412316"/>
                  <a:pt x="1588492" y="4411465"/>
                </a:cubicBezTo>
                <a:cubicBezTo>
                  <a:pt x="1548666" y="4404488"/>
                  <a:pt x="1441540" y="4396830"/>
                  <a:pt x="1402240" y="4391911"/>
                </a:cubicBezTo>
                <a:cubicBezTo>
                  <a:pt x="1362940" y="4386992"/>
                  <a:pt x="1383536" y="4385271"/>
                  <a:pt x="1352691" y="4381952"/>
                </a:cubicBezTo>
                <a:cubicBezTo>
                  <a:pt x="1322602" y="4385447"/>
                  <a:pt x="1230331" y="4373936"/>
                  <a:pt x="1213419" y="4358161"/>
                </a:cubicBezTo>
                <a:cubicBezTo>
                  <a:pt x="1194291" y="4352958"/>
                  <a:pt x="1171642" y="4355246"/>
                  <a:pt x="1163347" y="4339486"/>
                </a:cubicBezTo>
                <a:cubicBezTo>
                  <a:pt x="1149374" y="4320060"/>
                  <a:pt x="1081104" y="4339702"/>
                  <a:pt x="1091517" y="4319884"/>
                </a:cubicBezTo>
                <a:cubicBezTo>
                  <a:pt x="1067291" y="4326517"/>
                  <a:pt x="1046078" y="4319455"/>
                  <a:pt x="1025956" y="4309010"/>
                </a:cubicBezTo>
                <a:lnTo>
                  <a:pt x="1004286" y="4296626"/>
                </a:lnTo>
                <a:lnTo>
                  <a:pt x="983819" y="4298478"/>
                </a:lnTo>
                <a:cubicBezTo>
                  <a:pt x="974051" y="4282658"/>
                  <a:pt x="953984" y="4293628"/>
                  <a:pt x="939204" y="4282411"/>
                </a:cubicBezTo>
                <a:lnTo>
                  <a:pt x="915836" y="4272323"/>
                </a:lnTo>
                <a:lnTo>
                  <a:pt x="899731" y="4266965"/>
                </a:lnTo>
                <a:lnTo>
                  <a:pt x="893886" y="4264715"/>
                </a:lnTo>
                <a:lnTo>
                  <a:pt x="889021" y="4266066"/>
                </a:lnTo>
                <a:cubicBezTo>
                  <a:pt x="886286" y="4266531"/>
                  <a:pt x="884573" y="4266166"/>
                  <a:pt x="884135" y="4264147"/>
                </a:cubicBezTo>
                <a:lnTo>
                  <a:pt x="884818" y="4261224"/>
                </a:lnTo>
                <a:lnTo>
                  <a:pt x="820228" y="4266638"/>
                </a:lnTo>
                <a:lnTo>
                  <a:pt x="788402" y="4263209"/>
                </a:lnTo>
                <a:cubicBezTo>
                  <a:pt x="756573" y="4279518"/>
                  <a:pt x="718864" y="4245871"/>
                  <a:pt x="687574" y="4276905"/>
                </a:cubicBezTo>
                <a:lnTo>
                  <a:pt x="556383" y="4277125"/>
                </a:lnTo>
                <a:lnTo>
                  <a:pt x="497122" y="4273689"/>
                </a:lnTo>
                <a:cubicBezTo>
                  <a:pt x="484020" y="4279519"/>
                  <a:pt x="445941" y="4269992"/>
                  <a:pt x="454008" y="4273811"/>
                </a:cubicBezTo>
                <a:lnTo>
                  <a:pt x="394229" y="4278215"/>
                </a:lnTo>
                <a:lnTo>
                  <a:pt x="386356" y="4282251"/>
                </a:lnTo>
                <a:lnTo>
                  <a:pt x="383576" y="4284364"/>
                </a:lnTo>
                <a:lnTo>
                  <a:pt x="370039" y="4285533"/>
                </a:lnTo>
                <a:cubicBezTo>
                  <a:pt x="361618" y="4289428"/>
                  <a:pt x="359083" y="4297501"/>
                  <a:pt x="350141" y="4300911"/>
                </a:cubicBezTo>
                <a:cubicBezTo>
                  <a:pt x="345670" y="4302616"/>
                  <a:pt x="339596" y="4303155"/>
                  <a:pt x="330385" y="4301424"/>
                </a:cubicBezTo>
                <a:cubicBezTo>
                  <a:pt x="329804" y="4289693"/>
                  <a:pt x="314374" y="4293109"/>
                  <a:pt x="297835" y="4297065"/>
                </a:cubicBezTo>
                <a:lnTo>
                  <a:pt x="282816" y="4299894"/>
                </a:lnTo>
                <a:lnTo>
                  <a:pt x="281368" y="4300653"/>
                </a:lnTo>
                <a:lnTo>
                  <a:pt x="280684" y="4300295"/>
                </a:lnTo>
                <a:lnTo>
                  <a:pt x="273908" y="4301571"/>
                </a:lnTo>
                <a:cubicBezTo>
                  <a:pt x="266799" y="4301990"/>
                  <a:pt x="261129" y="4300718"/>
                  <a:pt x="258614" y="4295926"/>
                </a:cubicBezTo>
                <a:cubicBezTo>
                  <a:pt x="242516" y="4327823"/>
                  <a:pt x="214979" y="4309338"/>
                  <a:pt x="182068" y="4323284"/>
                </a:cubicBezTo>
                <a:cubicBezTo>
                  <a:pt x="157942" y="4332898"/>
                  <a:pt x="153812" y="4326151"/>
                  <a:pt x="128666" y="4331122"/>
                </a:cubicBezTo>
                <a:cubicBezTo>
                  <a:pt x="77925" y="4373333"/>
                  <a:pt x="87445" y="4341355"/>
                  <a:pt x="21563" y="4371972"/>
                </a:cubicBezTo>
                <a:lnTo>
                  <a:pt x="0" y="4383632"/>
                </a:lnTo>
                <a:close/>
              </a:path>
            </a:pathLst>
          </a:custGeom>
        </p:spPr>
      </p:pic>
      <p:sp>
        <p:nvSpPr>
          <p:cNvPr id="52" name="Freeform: Shape 51">
            <a:extLst>
              <a:ext uri="{FF2B5EF4-FFF2-40B4-BE49-F238E27FC236}">
                <a16:creationId xmlns:a16="http://schemas.microsoft.com/office/drawing/2014/main" id="{696B4F8D-F261-41C2-B0A1-B0899F667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900" y="4774216"/>
            <a:ext cx="7583" cy="4128"/>
          </a:xfrm>
          <a:custGeom>
            <a:avLst/>
            <a:gdLst>
              <a:gd name="connsiteX0" fmla="*/ 495 w 7583"/>
              <a:gd name="connsiteY0" fmla="*/ 7 h 4128"/>
              <a:gd name="connsiteX1" fmla="*/ 7583 w 7583"/>
              <a:gd name="connsiteY1" fmla="*/ 2703 h 4128"/>
              <a:gd name="connsiteX2" fmla="*/ 7102 w 7583"/>
              <a:gd name="connsiteY2" fmla="*/ 4128 h 4128"/>
              <a:gd name="connsiteX3" fmla="*/ 7072 w 7583"/>
              <a:gd name="connsiteY3" fmla="*/ 4121 h 4128"/>
              <a:gd name="connsiteX4" fmla="*/ 495 w 7583"/>
              <a:gd name="connsiteY4" fmla="*/ 7 h 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3" h="4128">
                <a:moveTo>
                  <a:pt x="495" y="7"/>
                </a:moveTo>
                <a:cubicBezTo>
                  <a:pt x="1798" y="107"/>
                  <a:pt x="5378" y="1342"/>
                  <a:pt x="7583" y="2703"/>
                </a:cubicBezTo>
                <a:lnTo>
                  <a:pt x="7102" y="4128"/>
                </a:lnTo>
                <a:lnTo>
                  <a:pt x="7072" y="4121"/>
                </a:lnTo>
                <a:cubicBezTo>
                  <a:pt x="167" y="943"/>
                  <a:pt x="-808" y="-93"/>
                  <a:pt x="495" y="7"/>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Freeform: Shape 53">
            <a:extLst>
              <a:ext uri="{FF2B5EF4-FFF2-40B4-BE49-F238E27FC236}">
                <a16:creationId xmlns:a16="http://schemas.microsoft.com/office/drawing/2014/main" id="{A3C7563A-4B20-4E0B-8548-374928B55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900" y="4774216"/>
            <a:ext cx="7583" cy="4128"/>
          </a:xfrm>
          <a:custGeom>
            <a:avLst/>
            <a:gdLst>
              <a:gd name="connsiteX0" fmla="*/ 495 w 7583"/>
              <a:gd name="connsiteY0" fmla="*/ 7 h 4128"/>
              <a:gd name="connsiteX1" fmla="*/ 7583 w 7583"/>
              <a:gd name="connsiteY1" fmla="*/ 2703 h 4128"/>
              <a:gd name="connsiteX2" fmla="*/ 7102 w 7583"/>
              <a:gd name="connsiteY2" fmla="*/ 4128 h 4128"/>
              <a:gd name="connsiteX3" fmla="*/ 7072 w 7583"/>
              <a:gd name="connsiteY3" fmla="*/ 4121 h 4128"/>
              <a:gd name="connsiteX4" fmla="*/ 495 w 7583"/>
              <a:gd name="connsiteY4" fmla="*/ 7 h 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83" h="4128">
                <a:moveTo>
                  <a:pt x="495" y="7"/>
                </a:moveTo>
                <a:cubicBezTo>
                  <a:pt x="1798" y="107"/>
                  <a:pt x="5378" y="1342"/>
                  <a:pt x="7583" y="2703"/>
                </a:cubicBezTo>
                <a:lnTo>
                  <a:pt x="7102" y="4128"/>
                </a:lnTo>
                <a:lnTo>
                  <a:pt x="7072" y="4121"/>
                </a:lnTo>
                <a:cubicBezTo>
                  <a:pt x="167" y="943"/>
                  <a:pt x="-808" y="-93"/>
                  <a:pt x="495" y="7"/>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couple of men looking at a field&#10;&#10;Description automatically generated">
            <a:extLst>
              <a:ext uri="{FF2B5EF4-FFF2-40B4-BE49-F238E27FC236}">
                <a16:creationId xmlns:a16="http://schemas.microsoft.com/office/drawing/2014/main" id="{B1B015BD-FE0F-1236-A4B6-44D88E077E31}"/>
              </a:ext>
            </a:extLst>
          </p:cNvPr>
          <p:cNvPicPr>
            <a:picLocks noChangeAspect="1"/>
          </p:cNvPicPr>
          <p:nvPr/>
        </p:nvPicPr>
        <p:blipFill rotWithShape="1">
          <a:blip r:embed="rId4"/>
          <a:srcRect l="30055" r="14407" b="2"/>
          <a:stretch/>
        </p:blipFill>
        <p:spPr>
          <a:xfrm>
            <a:off x="8118152" y="370899"/>
            <a:ext cx="4073848" cy="5097855"/>
          </a:xfrm>
          <a:custGeom>
            <a:avLst/>
            <a:gdLst/>
            <a:ahLst/>
            <a:cxnLst/>
            <a:rect l="l" t="t" r="r" b="b"/>
            <a:pathLst>
              <a:path w="4073848" h="5097855">
                <a:moveTo>
                  <a:pt x="0" y="0"/>
                </a:moveTo>
                <a:lnTo>
                  <a:pt x="19820" y="5180"/>
                </a:lnTo>
                <a:lnTo>
                  <a:pt x="49402" y="7911"/>
                </a:lnTo>
                <a:cubicBezTo>
                  <a:pt x="58464" y="10327"/>
                  <a:pt x="59058" y="18121"/>
                  <a:pt x="71002" y="17994"/>
                </a:cubicBezTo>
                <a:cubicBezTo>
                  <a:pt x="107266" y="23166"/>
                  <a:pt x="172585" y="27649"/>
                  <a:pt x="221893" y="33346"/>
                </a:cubicBezTo>
                <a:cubicBezTo>
                  <a:pt x="246320" y="29951"/>
                  <a:pt x="281352" y="36453"/>
                  <a:pt x="291482" y="46142"/>
                </a:cubicBezTo>
                <a:cubicBezTo>
                  <a:pt x="303579" y="48837"/>
                  <a:pt x="332739" y="48886"/>
                  <a:pt x="344505" y="46978"/>
                </a:cubicBezTo>
                <a:cubicBezTo>
                  <a:pt x="354949" y="47257"/>
                  <a:pt x="356843" y="50945"/>
                  <a:pt x="370719" y="52379"/>
                </a:cubicBezTo>
                <a:cubicBezTo>
                  <a:pt x="385865" y="55758"/>
                  <a:pt x="418717" y="71770"/>
                  <a:pt x="432980" y="76777"/>
                </a:cubicBezTo>
                <a:cubicBezTo>
                  <a:pt x="447242" y="81784"/>
                  <a:pt x="432737" y="76599"/>
                  <a:pt x="456293" y="82419"/>
                </a:cubicBezTo>
                <a:cubicBezTo>
                  <a:pt x="464698" y="84403"/>
                  <a:pt x="462938" y="92138"/>
                  <a:pt x="481008" y="95827"/>
                </a:cubicBezTo>
                <a:cubicBezTo>
                  <a:pt x="499078" y="99517"/>
                  <a:pt x="539553" y="103782"/>
                  <a:pt x="564714" y="104556"/>
                </a:cubicBezTo>
                <a:cubicBezTo>
                  <a:pt x="592824" y="92037"/>
                  <a:pt x="582974" y="109081"/>
                  <a:pt x="634376" y="93326"/>
                </a:cubicBezTo>
                <a:cubicBezTo>
                  <a:pt x="635698" y="95341"/>
                  <a:pt x="656703" y="94474"/>
                  <a:pt x="678233" y="95822"/>
                </a:cubicBezTo>
                <a:cubicBezTo>
                  <a:pt x="699762" y="97170"/>
                  <a:pt x="745607" y="108465"/>
                  <a:pt x="763555" y="101412"/>
                </a:cubicBezTo>
                <a:lnTo>
                  <a:pt x="921892" y="100673"/>
                </a:lnTo>
                <a:lnTo>
                  <a:pt x="1012783" y="112509"/>
                </a:lnTo>
                <a:cubicBezTo>
                  <a:pt x="1044389" y="114404"/>
                  <a:pt x="1049697" y="123044"/>
                  <a:pt x="1070000" y="119654"/>
                </a:cubicBezTo>
                <a:cubicBezTo>
                  <a:pt x="1104224" y="121839"/>
                  <a:pt x="1082556" y="137881"/>
                  <a:pt x="1122043" y="124964"/>
                </a:cubicBezTo>
                <a:cubicBezTo>
                  <a:pt x="1111251" y="138700"/>
                  <a:pt x="1140599" y="121238"/>
                  <a:pt x="1160906" y="132297"/>
                </a:cubicBezTo>
                <a:cubicBezTo>
                  <a:pt x="1189386" y="124143"/>
                  <a:pt x="1218667" y="134414"/>
                  <a:pt x="1235955" y="135610"/>
                </a:cubicBezTo>
                <a:cubicBezTo>
                  <a:pt x="1253243" y="136806"/>
                  <a:pt x="1239866" y="140567"/>
                  <a:pt x="1264634" y="139474"/>
                </a:cubicBezTo>
                <a:lnTo>
                  <a:pt x="1299612" y="145010"/>
                </a:lnTo>
                <a:cubicBezTo>
                  <a:pt x="1297785" y="140439"/>
                  <a:pt x="1302846" y="141786"/>
                  <a:pt x="1316723" y="142501"/>
                </a:cubicBezTo>
                <a:lnTo>
                  <a:pt x="1353994" y="138427"/>
                </a:lnTo>
                <a:lnTo>
                  <a:pt x="1379571" y="142536"/>
                </a:lnTo>
                <a:cubicBezTo>
                  <a:pt x="1382999" y="142397"/>
                  <a:pt x="1407380" y="137923"/>
                  <a:pt x="1406891" y="134412"/>
                </a:cubicBezTo>
                <a:cubicBezTo>
                  <a:pt x="1433565" y="149140"/>
                  <a:pt x="1436234" y="139888"/>
                  <a:pt x="1463587" y="136134"/>
                </a:cubicBezTo>
                <a:cubicBezTo>
                  <a:pt x="1487038" y="137517"/>
                  <a:pt x="1466824" y="137982"/>
                  <a:pt x="1523495" y="139722"/>
                </a:cubicBezTo>
                <a:cubicBezTo>
                  <a:pt x="1545556" y="155891"/>
                  <a:pt x="1529698" y="128003"/>
                  <a:pt x="1573001" y="150645"/>
                </a:cubicBezTo>
                <a:cubicBezTo>
                  <a:pt x="1575121" y="148880"/>
                  <a:pt x="1601855" y="150499"/>
                  <a:pt x="1615848" y="152274"/>
                </a:cubicBezTo>
                <a:cubicBezTo>
                  <a:pt x="1629840" y="154049"/>
                  <a:pt x="1642482" y="151886"/>
                  <a:pt x="1656958" y="161298"/>
                </a:cubicBezTo>
                <a:cubicBezTo>
                  <a:pt x="1667535" y="164193"/>
                  <a:pt x="1648634" y="159956"/>
                  <a:pt x="1681709" y="164883"/>
                </a:cubicBezTo>
                <a:cubicBezTo>
                  <a:pt x="1714785" y="169810"/>
                  <a:pt x="1822594" y="186492"/>
                  <a:pt x="1855413" y="190858"/>
                </a:cubicBezTo>
                <a:cubicBezTo>
                  <a:pt x="1888232" y="195224"/>
                  <a:pt x="1865150" y="197788"/>
                  <a:pt x="1878624" y="198221"/>
                </a:cubicBezTo>
                <a:cubicBezTo>
                  <a:pt x="1892098" y="198654"/>
                  <a:pt x="1921110" y="191588"/>
                  <a:pt x="1936257" y="193458"/>
                </a:cubicBezTo>
                <a:cubicBezTo>
                  <a:pt x="1955273" y="195364"/>
                  <a:pt x="1958093" y="202665"/>
                  <a:pt x="1969506" y="202296"/>
                </a:cubicBezTo>
                <a:cubicBezTo>
                  <a:pt x="1980059" y="192079"/>
                  <a:pt x="1991264" y="192192"/>
                  <a:pt x="2009543" y="198388"/>
                </a:cubicBezTo>
                <a:cubicBezTo>
                  <a:pt x="2043643" y="201172"/>
                  <a:pt x="2043670" y="190662"/>
                  <a:pt x="2076599" y="192177"/>
                </a:cubicBezTo>
                <a:cubicBezTo>
                  <a:pt x="2091049" y="191598"/>
                  <a:pt x="2098780" y="194892"/>
                  <a:pt x="2122888" y="191618"/>
                </a:cubicBezTo>
                <a:cubicBezTo>
                  <a:pt x="2140054" y="192316"/>
                  <a:pt x="2174542" y="194072"/>
                  <a:pt x="2197782" y="183790"/>
                </a:cubicBezTo>
                <a:cubicBezTo>
                  <a:pt x="2222989" y="182481"/>
                  <a:pt x="2204683" y="182017"/>
                  <a:pt x="2232194" y="184607"/>
                </a:cubicBezTo>
                <a:cubicBezTo>
                  <a:pt x="2265802" y="185125"/>
                  <a:pt x="2279792" y="178894"/>
                  <a:pt x="2299212" y="180376"/>
                </a:cubicBezTo>
                <a:cubicBezTo>
                  <a:pt x="2311858" y="176121"/>
                  <a:pt x="2297536" y="181192"/>
                  <a:pt x="2346142" y="175851"/>
                </a:cubicBezTo>
                <a:cubicBezTo>
                  <a:pt x="2365406" y="185310"/>
                  <a:pt x="2381884" y="172374"/>
                  <a:pt x="2398368" y="174412"/>
                </a:cubicBezTo>
                <a:cubicBezTo>
                  <a:pt x="2424509" y="173378"/>
                  <a:pt x="2488760" y="173491"/>
                  <a:pt x="2512594" y="172027"/>
                </a:cubicBezTo>
                <a:cubicBezTo>
                  <a:pt x="2536428" y="170563"/>
                  <a:pt x="2511059" y="168382"/>
                  <a:pt x="2541375" y="165630"/>
                </a:cubicBezTo>
                <a:cubicBezTo>
                  <a:pt x="2597211" y="177879"/>
                  <a:pt x="2628371" y="155834"/>
                  <a:pt x="2684883" y="153136"/>
                </a:cubicBezTo>
                <a:cubicBezTo>
                  <a:pt x="2719188" y="136064"/>
                  <a:pt x="2743499" y="153798"/>
                  <a:pt x="2781009" y="140733"/>
                </a:cubicBezTo>
                <a:cubicBezTo>
                  <a:pt x="2806393" y="136738"/>
                  <a:pt x="2810080" y="140555"/>
                  <a:pt x="2824377" y="138690"/>
                </a:cubicBezTo>
                <a:cubicBezTo>
                  <a:pt x="2838674" y="136825"/>
                  <a:pt x="2854799" y="132329"/>
                  <a:pt x="2866792" y="129542"/>
                </a:cubicBezTo>
                <a:cubicBezTo>
                  <a:pt x="2873210" y="133180"/>
                  <a:pt x="2923100" y="126770"/>
                  <a:pt x="2921948" y="121966"/>
                </a:cubicBezTo>
                <a:cubicBezTo>
                  <a:pt x="2929361" y="123612"/>
                  <a:pt x="2949852" y="129984"/>
                  <a:pt x="2952165" y="122378"/>
                </a:cubicBezTo>
                <a:cubicBezTo>
                  <a:pt x="2990011" y="122297"/>
                  <a:pt x="3011272" y="121230"/>
                  <a:pt x="3044378" y="131368"/>
                </a:cubicBezTo>
                <a:cubicBezTo>
                  <a:pt x="3067906" y="135145"/>
                  <a:pt x="3051474" y="133118"/>
                  <a:pt x="3066117" y="135515"/>
                </a:cubicBezTo>
                <a:cubicBezTo>
                  <a:pt x="3080761" y="137912"/>
                  <a:pt x="3105156" y="133618"/>
                  <a:pt x="3129038" y="133048"/>
                </a:cubicBezTo>
                <a:cubicBezTo>
                  <a:pt x="3153252" y="133180"/>
                  <a:pt x="3181464" y="137262"/>
                  <a:pt x="3199396" y="138690"/>
                </a:cubicBezTo>
                <a:cubicBezTo>
                  <a:pt x="3217327" y="140118"/>
                  <a:pt x="3221605" y="139775"/>
                  <a:pt x="3236626" y="141617"/>
                </a:cubicBezTo>
                <a:cubicBezTo>
                  <a:pt x="3261693" y="138167"/>
                  <a:pt x="3282756" y="139985"/>
                  <a:pt x="3301529" y="147360"/>
                </a:cubicBezTo>
                <a:cubicBezTo>
                  <a:pt x="3316136" y="149253"/>
                  <a:pt x="3308650" y="153562"/>
                  <a:pt x="3319466" y="155359"/>
                </a:cubicBezTo>
                <a:cubicBezTo>
                  <a:pt x="3330283" y="157156"/>
                  <a:pt x="3337180" y="149032"/>
                  <a:pt x="3366431" y="150998"/>
                </a:cubicBezTo>
                <a:cubicBezTo>
                  <a:pt x="3376837" y="151395"/>
                  <a:pt x="3376489" y="159016"/>
                  <a:pt x="3398712" y="160121"/>
                </a:cubicBezTo>
                <a:cubicBezTo>
                  <a:pt x="3420936" y="161226"/>
                  <a:pt x="3510291" y="165983"/>
                  <a:pt x="3542998" y="167155"/>
                </a:cubicBezTo>
                <a:cubicBezTo>
                  <a:pt x="3575704" y="168327"/>
                  <a:pt x="3562463" y="165109"/>
                  <a:pt x="3578141" y="164774"/>
                </a:cubicBezTo>
                <a:cubicBezTo>
                  <a:pt x="3593820" y="164439"/>
                  <a:pt x="3612368" y="156036"/>
                  <a:pt x="3637070" y="165143"/>
                </a:cubicBezTo>
                <a:cubicBezTo>
                  <a:pt x="3655547" y="160298"/>
                  <a:pt x="3656022" y="171417"/>
                  <a:pt x="3676510" y="174285"/>
                </a:cubicBezTo>
                <a:cubicBezTo>
                  <a:pt x="3687814" y="178343"/>
                  <a:pt x="3701962" y="177166"/>
                  <a:pt x="3711295" y="179965"/>
                </a:cubicBezTo>
                <a:cubicBezTo>
                  <a:pt x="3720627" y="182764"/>
                  <a:pt x="3728005" y="183268"/>
                  <a:pt x="3734909" y="186315"/>
                </a:cubicBezTo>
                <a:cubicBezTo>
                  <a:pt x="3741813" y="189362"/>
                  <a:pt x="3743912" y="195469"/>
                  <a:pt x="3752716" y="198247"/>
                </a:cubicBezTo>
                <a:cubicBezTo>
                  <a:pt x="3761521" y="201025"/>
                  <a:pt x="3775291" y="205915"/>
                  <a:pt x="3785338" y="207746"/>
                </a:cubicBezTo>
                <a:cubicBezTo>
                  <a:pt x="3795386" y="209577"/>
                  <a:pt x="3793861" y="206743"/>
                  <a:pt x="3813002" y="209235"/>
                </a:cubicBezTo>
                <a:cubicBezTo>
                  <a:pt x="3844203" y="214556"/>
                  <a:pt x="3872302" y="218411"/>
                  <a:pt x="3907394" y="217935"/>
                </a:cubicBezTo>
                <a:cubicBezTo>
                  <a:pt x="3913972" y="227642"/>
                  <a:pt x="3924446" y="223236"/>
                  <a:pt x="3938455" y="218099"/>
                </a:cubicBezTo>
                <a:cubicBezTo>
                  <a:pt x="3964643" y="225179"/>
                  <a:pt x="4008872" y="230664"/>
                  <a:pt x="4053670" y="246493"/>
                </a:cubicBezTo>
                <a:cubicBezTo>
                  <a:pt x="4060026" y="249727"/>
                  <a:pt x="4064731" y="252068"/>
                  <a:pt x="4068686" y="253851"/>
                </a:cubicBezTo>
                <a:lnTo>
                  <a:pt x="4073848" y="255820"/>
                </a:lnTo>
                <a:lnTo>
                  <a:pt x="4073848" y="5096562"/>
                </a:lnTo>
                <a:lnTo>
                  <a:pt x="4062380" y="5097855"/>
                </a:lnTo>
                <a:cubicBezTo>
                  <a:pt x="4057192" y="5097055"/>
                  <a:pt x="4053199" y="5094472"/>
                  <a:pt x="4049820" y="5089388"/>
                </a:cubicBezTo>
                <a:cubicBezTo>
                  <a:pt x="4009878" y="5087267"/>
                  <a:pt x="3968705" y="5061632"/>
                  <a:pt x="3943125" y="5073727"/>
                </a:cubicBezTo>
                <a:cubicBezTo>
                  <a:pt x="3944749" y="5052314"/>
                  <a:pt x="3930432" y="5060350"/>
                  <a:pt x="3902578" y="5055197"/>
                </a:cubicBezTo>
                <a:cubicBezTo>
                  <a:pt x="3882656" y="5049199"/>
                  <a:pt x="3839627" y="5036588"/>
                  <a:pt x="3823591" y="5030823"/>
                </a:cubicBezTo>
                <a:cubicBezTo>
                  <a:pt x="3807556" y="5025058"/>
                  <a:pt x="3795270" y="5029266"/>
                  <a:pt x="3779178" y="5023718"/>
                </a:cubicBezTo>
                <a:cubicBezTo>
                  <a:pt x="3786402" y="5005404"/>
                  <a:pt x="3690441" y="5017899"/>
                  <a:pt x="3727041" y="5004453"/>
                </a:cubicBezTo>
                <a:cubicBezTo>
                  <a:pt x="3699629" y="4993542"/>
                  <a:pt x="3709708" y="4998999"/>
                  <a:pt x="3695215" y="5003935"/>
                </a:cubicBezTo>
                <a:cubicBezTo>
                  <a:pt x="3660744" y="4999180"/>
                  <a:pt x="3657695" y="4997754"/>
                  <a:pt x="3617918" y="5002257"/>
                </a:cubicBezTo>
                <a:cubicBezTo>
                  <a:pt x="3600258" y="5001551"/>
                  <a:pt x="3594004" y="4999083"/>
                  <a:pt x="3578292" y="4997633"/>
                </a:cubicBezTo>
                <a:cubicBezTo>
                  <a:pt x="3562580" y="4996183"/>
                  <a:pt x="3553912" y="4997238"/>
                  <a:pt x="3523647" y="4993560"/>
                </a:cubicBezTo>
                <a:cubicBezTo>
                  <a:pt x="3499709" y="4988949"/>
                  <a:pt x="3482330" y="4990238"/>
                  <a:pt x="3462999" y="4987582"/>
                </a:cubicBezTo>
                <a:cubicBezTo>
                  <a:pt x="3443667" y="4984927"/>
                  <a:pt x="3431887" y="4980755"/>
                  <a:pt x="3407661" y="4977626"/>
                </a:cubicBezTo>
                <a:cubicBezTo>
                  <a:pt x="3386862" y="4968882"/>
                  <a:pt x="3308417" y="4989840"/>
                  <a:pt x="3292705" y="4963636"/>
                </a:cubicBezTo>
                <a:cubicBezTo>
                  <a:pt x="3235824" y="4968918"/>
                  <a:pt x="3219730" y="4958334"/>
                  <a:pt x="3172975" y="4953691"/>
                </a:cubicBezTo>
                <a:cubicBezTo>
                  <a:pt x="3127763" y="4948837"/>
                  <a:pt x="3122071" y="4951787"/>
                  <a:pt x="3074842" y="4939189"/>
                </a:cubicBezTo>
                <a:cubicBezTo>
                  <a:pt x="3037951" y="4926629"/>
                  <a:pt x="3018156" y="4922664"/>
                  <a:pt x="2975114" y="4919945"/>
                </a:cubicBezTo>
                <a:cubicBezTo>
                  <a:pt x="2971916" y="4927359"/>
                  <a:pt x="2920569" y="4912496"/>
                  <a:pt x="2912264" y="4910306"/>
                </a:cubicBezTo>
                <a:cubicBezTo>
                  <a:pt x="2913215" y="4915182"/>
                  <a:pt x="2886096" y="4917324"/>
                  <a:pt x="2879068" y="4913219"/>
                </a:cubicBezTo>
                <a:cubicBezTo>
                  <a:pt x="2816888" y="4916083"/>
                  <a:pt x="2797908" y="4934735"/>
                  <a:pt x="2751306" y="4924939"/>
                </a:cubicBezTo>
                <a:cubicBezTo>
                  <a:pt x="2714930" y="4924870"/>
                  <a:pt x="2716667" y="4934409"/>
                  <a:pt x="2664406" y="4934300"/>
                </a:cubicBezTo>
                <a:cubicBezTo>
                  <a:pt x="2642420" y="4938458"/>
                  <a:pt x="2649006" y="4930226"/>
                  <a:pt x="2621651" y="4930533"/>
                </a:cubicBezTo>
                <a:cubicBezTo>
                  <a:pt x="2586738" y="4948131"/>
                  <a:pt x="2549613" y="4936664"/>
                  <a:pt x="2500282" y="4936142"/>
                </a:cubicBezTo>
                <a:cubicBezTo>
                  <a:pt x="2439944" y="4934837"/>
                  <a:pt x="2389504" y="4942093"/>
                  <a:pt x="2337000" y="4934320"/>
                </a:cubicBezTo>
                <a:cubicBezTo>
                  <a:pt x="2317698" y="4940567"/>
                  <a:pt x="2291907" y="4948971"/>
                  <a:pt x="2270703" y="4938111"/>
                </a:cubicBezTo>
                <a:cubicBezTo>
                  <a:pt x="2215033" y="4939841"/>
                  <a:pt x="2221532" y="4944790"/>
                  <a:pt x="2200316" y="4938470"/>
                </a:cubicBezTo>
                <a:cubicBezTo>
                  <a:pt x="2158078" y="4940893"/>
                  <a:pt x="2164891" y="4935351"/>
                  <a:pt x="2126710" y="4932347"/>
                </a:cubicBezTo>
                <a:cubicBezTo>
                  <a:pt x="2095620" y="4927728"/>
                  <a:pt x="2111086" y="4928153"/>
                  <a:pt x="2082324" y="4927593"/>
                </a:cubicBezTo>
                <a:cubicBezTo>
                  <a:pt x="2055130" y="4936130"/>
                  <a:pt x="2036508" y="4925578"/>
                  <a:pt x="2029206" y="4923365"/>
                </a:cubicBezTo>
                <a:cubicBezTo>
                  <a:pt x="2003508" y="4924806"/>
                  <a:pt x="1965456" y="4913048"/>
                  <a:pt x="1969765" y="4928228"/>
                </a:cubicBezTo>
                <a:cubicBezTo>
                  <a:pt x="1933670" y="4907655"/>
                  <a:pt x="1935015" y="4928539"/>
                  <a:pt x="1896446" y="4923240"/>
                </a:cubicBezTo>
                <a:cubicBezTo>
                  <a:pt x="1876120" y="4915707"/>
                  <a:pt x="1849790" y="4911657"/>
                  <a:pt x="1837029" y="4921066"/>
                </a:cubicBezTo>
                <a:cubicBezTo>
                  <a:pt x="1759478" y="4909120"/>
                  <a:pt x="1806390" y="4905512"/>
                  <a:pt x="1727326" y="4892968"/>
                </a:cubicBezTo>
                <a:cubicBezTo>
                  <a:pt x="1686312" y="4886651"/>
                  <a:pt x="1625466" y="4884219"/>
                  <a:pt x="1593578" y="4875201"/>
                </a:cubicBezTo>
                <a:cubicBezTo>
                  <a:pt x="1561690" y="4866183"/>
                  <a:pt x="1553872" y="4870257"/>
                  <a:pt x="1529199" y="4863739"/>
                </a:cubicBezTo>
                <a:cubicBezTo>
                  <a:pt x="1504527" y="4857222"/>
                  <a:pt x="1472957" y="4856729"/>
                  <a:pt x="1453102" y="4853389"/>
                </a:cubicBezTo>
                <a:cubicBezTo>
                  <a:pt x="1433246" y="4850048"/>
                  <a:pt x="1412604" y="4842097"/>
                  <a:pt x="1410062" y="4843700"/>
                </a:cubicBezTo>
                <a:cubicBezTo>
                  <a:pt x="1370061" y="4835203"/>
                  <a:pt x="1358114" y="4845698"/>
                  <a:pt x="1334230" y="4827940"/>
                </a:cubicBezTo>
                <a:cubicBezTo>
                  <a:pt x="1313790" y="4825698"/>
                  <a:pt x="1309169" y="4823751"/>
                  <a:pt x="1287424" y="4823328"/>
                </a:cubicBezTo>
                <a:cubicBezTo>
                  <a:pt x="1265680" y="4822905"/>
                  <a:pt x="1234048" y="4825438"/>
                  <a:pt x="1203760" y="4825401"/>
                </a:cubicBezTo>
                <a:cubicBezTo>
                  <a:pt x="1172376" y="4827120"/>
                  <a:pt x="1171591" y="4843575"/>
                  <a:pt x="1142353" y="4826911"/>
                </a:cubicBezTo>
                <a:cubicBezTo>
                  <a:pt x="1142648" y="4830450"/>
                  <a:pt x="1127453" y="4831600"/>
                  <a:pt x="1123543" y="4831484"/>
                </a:cubicBezTo>
                <a:lnTo>
                  <a:pt x="1092581" y="4833192"/>
                </a:lnTo>
                <a:lnTo>
                  <a:pt x="1089970" y="4827604"/>
                </a:lnTo>
                <a:cubicBezTo>
                  <a:pt x="1078405" y="4825299"/>
                  <a:pt x="1058546" y="4830811"/>
                  <a:pt x="1046990" y="4831800"/>
                </a:cubicBezTo>
                <a:lnTo>
                  <a:pt x="1020627" y="4833537"/>
                </a:lnTo>
                <a:lnTo>
                  <a:pt x="1010602" y="4832752"/>
                </a:lnTo>
                <a:lnTo>
                  <a:pt x="1006327" y="4832812"/>
                </a:lnTo>
                <a:lnTo>
                  <a:pt x="995285" y="4828639"/>
                </a:lnTo>
                <a:cubicBezTo>
                  <a:pt x="985016" y="4827594"/>
                  <a:pt x="977337" y="4820880"/>
                  <a:pt x="971197" y="4819859"/>
                </a:cubicBezTo>
                <a:cubicBezTo>
                  <a:pt x="965058" y="4818838"/>
                  <a:pt x="963247" y="4826590"/>
                  <a:pt x="958444" y="4822516"/>
                </a:cubicBezTo>
                <a:cubicBezTo>
                  <a:pt x="964528" y="4819545"/>
                  <a:pt x="954985" y="4817124"/>
                  <a:pt x="950776" y="4814966"/>
                </a:cubicBezTo>
                <a:lnTo>
                  <a:pt x="912589" y="4812307"/>
                </a:lnTo>
                <a:cubicBezTo>
                  <a:pt x="866435" y="4815189"/>
                  <a:pt x="882762" y="4802056"/>
                  <a:pt x="868646" y="4810372"/>
                </a:cubicBezTo>
                <a:cubicBezTo>
                  <a:pt x="833647" y="4816986"/>
                  <a:pt x="825964" y="4816964"/>
                  <a:pt x="813484" y="4815448"/>
                </a:cubicBezTo>
                <a:cubicBezTo>
                  <a:pt x="774068" y="4820782"/>
                  <a:pt x="767891" y="4822976"/>
                  <a:pt x="717218" y="4827378"/>
                </a:cubicBezTo>
                <a:cubicBezTo>
                  <a:pt x="688925" y="4839908"/>
                  <a:pt x="680839" y="4840723"/>
                  <a:pt x="659409" y="4845952"/>
                </a:cubicBezTo>
                <a:cubicBezTo>
                  <a:pt x="633011" y="4854112"/>
                  <a:pt x="639997" y="4860055"/>
                  <a:pt x="607917" y="4863927"/>
                </a:cubicBezTo>
                <a:cubicBezTo>
                  <a:pt x="591636" y="4868226"/>
                  <a:pt x="579429" y="4878384"/>
                  <a:pt x="569284" y="4882117"/>
                </a:cubicBezTo>
                <a:cubicBezTo>
                  <a:pt x="559139" y="4885850"/>
                  <a:pt x="555067" y="4884639"/>
                  <a:pt x="537968" y="4887374"/>
                </a:cubicBezTo>
                <a:cubicBezTo>
                  <a:pt x="526595" y="4886448"/>
                  <a:pt x="489777" y="4886423"/>
                  <a:pt x="482916" y="4888156"/>
                </a:cubicBezTo>
                <a:cubicBezTo>
                  <a:pt x="463365" y="4898273"/>
                  <a:pt x="445824" y="4886936"/>
                  <a:pt x="411637" y="4886771"/>
                </a:cubicBezTo>
                <a:lnTo>
                  <a:pt x="371262" y="4888142"/>
                </a:lnTo>
                <a:cubicBezTo>
                  <a:pt x="363928" y="4882747"/>
                  <a:pt x="306156" y="4880831"/>
                  <a:pt x="302060" y="4873520"/>
                </a:cubicBezTo>
                <a:cubicBezTo>
                  <a:pt x="280888" y="4866176"/>
                  <a:pt x="280811" y="4847663"/>
                  <a:pt x="248012" y="4840618"/>
                </a:cubicBezTo>
                <a:cubicBezTo>
                  <a:pt x="230331" y="4833575"/>
                  <a:pt x="240156" y="4851312"/>
                  <a:pt x="195979" y="4831260"/>
                </a:cubicBezTo>
                <a:cubicBezTo>
                  <a:pt x="165972" y="4807991"/>
                  <a:pt x="63439" y="4789506"/>
                  <a:pt x="10733" y="4758959"/>
                </a:cubicBezTo>
                <a:lnTo>
                  <a:pt x="0" y="4750844"/>
                </a:lnTo>
                <a:close/>
              </a:path>
            </a:pathLst>
          </a:custGeom>
        </p:spPr>
      </p:pic>
      <p:sp>
        <p:nvSpPr>
          <p:cNvPr id="2" name="Slide Number Placeholder 1">
            <a:extLst>
              <a:ext uri="{FF2B5EF4-FFF2-40B4-BE49-F238E27FC236}">
                <a16:creationId xmlns:a16="http://schemas.microsoft.com/office/drawing/2014/main" id="{4F3B82BC-3334-F644-1D93-7B0C20B99C53}"/>
              </a:ext>
            </a:extLst>
          </p:cNvPr>
          <p:cNvSpPr>
            <a:spLocks noGrp="1"/>
          </p:cNvSpPr>
          <p:nvPr>
            <p:ph type="sldNum" sz="quarter" idx="12"/>
          </p:nvPr>
        </p:nvSpPr>
        <p:spPr/>
        <p:txBody>
          <a:bodyPr/>
          <a:lstStyle/>
          <a:p>
            <a:fld id="{12A364F1-A5FA-40DE-A324-ADA8015413DE}" type="slidenum">
              <a:rPr lang="en-US" smtClean="0"/>
              <a:t>26</a:t>
            </a:fld>
            <a:endParaRPr lang="en-US"/>
          </a:p>
        </p:txBody>
      </p:sp>
    </p:spTree>
    <p:extLst>
      <p:ext uri="{BB962C8B-B14F-4D97-AF65-F5344CB8AC3E}">
        <p14:creationId xmlns:p14="http://schemas.microsoft.com/office/powerpoint/2010/main" val="1179049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5" name="Picture 4">
            <a:extLst>
              <a:ext uri="{FF2B5EF4-FFF2-40B4-BE49-F238E27FC236}">
                <a16:creationId xmlns:a16="http://schemas.microsoft.com/office/drawing/2014/main" id="{489AF7DA-5FD7-3944-0781-5DB492199D19}"/>
              </a:ext>
            </a:extLst>
          </p:cNvPr>
          <p:cNvPicPr>
            <a:picLocks noChangeAspect="1"/>
          </p:cNvPicPr>
          <p:nvPr/>
        </p:nvPicPr>
        <p:blipFill rotWithShape="1">
          <a:blip r:embed="rId2"/>
          <a:srcRect r="3182" b="-1"/>
          <a:stretch/>
        </p:blipFill>
        <p:spPr>
          <a:xfrm>
            <a:off x="20" y="10"/>
            <a:ext cx="9947062" cy="6857990"/>
          </a:xfrm>
          <a:prstGeom prst="rect">
            <a:avLst/>
          </a:prstGeom>
        </p:spPr>
      </p:pic>
      <p:sp>
        <p:nvSpPr>
          <p:cNvPr id="12" name="Freeform: Shape 11">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7" name="Freeform: Shape 13">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4"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Meiryo"/>
            </a:endParaRPr>
          </a:p>
        </p:txBody>
      </p:sp>
      <p:sp>
        <p:nvSpPr>
          <p:cNvPr id="16" name="Freeform: Shape 15">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 name="TextBox 2">
            <a:extLst>
              <a:ext uri="{FF2B5EF4-FFF2-40B4-BE49-F238E27FC236}">
                <a16:creationId xmlns:a16="http://schemas.microsoft.com/office/drawing/2014/main" id="{FD8F2422-9F8D-3EB3-76C4-59DF69367270}"/>
              </a:ext>
            </a:extLst>
          </p:cNvPr>
          <p:cNvSpPr txBox="1"/>
          <p:nvPr/>
        </p:nvSpPr>
        <p:spPr>
          <a:xfrm>
            <a:off x="8046719" y="2722729"/>
            <a:ext cx="3633747" cy="2700062"/>
          </a:xfrm>
          <a:prstGeom prst="rect">
            <a:avLst/>
          </a:prstGeom>
        </p:spPr>
        <p:txBody>
          <a:bodyPr vert="horz" lIns="91440" tIns="45720" rIns="91440" bIns="45720" rtlCol="0">
            <a:normAutofit/>
          </a:bodyPr>
          <a:lstStyle/>
          <a:p>
            <a:pPr>
              <a:lnSpc>
                <a:spcPct val="90000"/>
              </a:lnSpc>
              <a:spcAft>
                <a:spcPts val="600"/>
              </a:spcAft>
            </a:pPr>
            <a:r>
              <a:rPr lang="en-US" sz="2000" dirty="0"/>
              <a:t>CERN Meyrin site</a:t>
            </a:r>
          </a:p>
          <a:p>
            <a:pPr>
              <a:lnSpc>
                <a:spcPct val="90000"/>
              </a:lnSpc>
              <a:spcAft>
                <a:spcPts val="600"/>
              </a:spcAft>
            </a:pPr>
            <a:endParaRPr lang="en-US" sz="2000" dirty="0"/>
          </a:p>
          <a:p>
            <a:pPr>
              <a:lnSpc>
                <a:spcPct val="90000"/>
              </a:lnSpc>
              <a:spcAft>
                <a:spcPts val="600"/>
              </a:spcAft>
            </a:pPr>
            <a:r>
              <a:rPr lang="en-US" sz="2000" dirty="0"/>
              <a:t>(</a:t>
            </a:r>
            <a:r>
              <a:rPr lang="en-US" sz="2000" dirty="0">
                <a:hlinkClick r:id="rId3"/>
              </a:rPr>
              <a:t>video</a:t>
            </a:r>
            <a:r>
              <a:rPr lang="en-US" sz="2000" dirty="0"/>
              <a:t>)</a:t>
            </a:r>
          </a:p>
        </p:txBody>
      </p:sp>
      <p:sp>
        <p:nvSpPr>
          <p:cNvPr id="2" name="Slide Number Placeholder 1">
            <a:extLst>
              <a:ext uri="{FF2B5EF4-FFF2-40B4-BE49-F238E27FC236}">
                <a16:creationId xmlns:a16="http://schemas.microsoft.com/office/drawing/2014/main" id="{113A7B36-91AA-46DE-7C09-CB15E2607CF0}"/>
              </a:ext>
            </a:extLst>
          </p:cNvPr>
          <p:cNvSpPr>
            <a:spLocks noGrp="1"/>
          </p:cNvSpPr>
          <p:nvPr>
            <p:ph type="sldNum" sz="quarter" idx="12"/>
          </p:nvPr>
        </p:nvSpPr>
        <p:spPr/>
        <p:txBody>
          <a:bodyPr/>
          <a:lstStyle/>
          <a:p>
            <a:fld id="{12A364F1-A5FA-40DE-A324-ADA8015413DE}" type="slidenum">
              <a:rPr lang="en-US" smtClean="0"/>
              <a:t>27</a:t>
            </a:fld>
            <a:endParaRPr lang="en-US"/>
          </a:p>
        </p:txBody>
      </p:sp>
    </p:spTree>
    <p:extLst>
      <p:ext uri="{BB962C8B-B14F-4D97-AF65-F5344CB8AC3E}">
        <p14:creationId xmlns:p14="http://schemas.microsoft.com/office/powerpoint/2010/main" val="3055633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 name="TextBox 1">
            <a:extLst>
              <a:ext uri="{FF2B5EF4-FFF2-40B4-BE49-F238E27FC236}">
                <a16:creationId xmlns:a16="http://schemas.microsoft.com/office/drawing/2014/main" id="{0F1D64E1-9B81-B701-5EB5-83D56F4DF616}"/>
              </a:ext>
            </a:extLst>
          </p:cNvPr>
          <p:cNvSpPr txBox="1"/>
          <p:nvPr/>
        </p:nvSpPr>
        <p:spPr>
          <a:xfrm>
            <a:off x="4447308" y="591344"/>
            <a:ext cx="6906491" cy="5585619"/>
          </a:xfrm>
          <a:prstGeom prst="rect">
            <a:avLst/>
          </a:prstGeom>
        </p:spPr>
        <p:txBody>
          <a:bodyPr vert="horz" lIns="91440" tIns="45720" rIns="91440" bIns="45720" rtlCol="0" anchor="ctr">
            <a:normAutofit/>
          </a:bodyPr>
          <a:lstStyle/>
          <a:p>
            <a:pPr>
              <a:lnSpc>
                <a:spcPct val="90000"/>
              </a:lnSpc>
              <a:spcAft>
                <a:spcPts val="600"/>
              </a:spcAft>
            </a:pPr>
            <a:r>
              <a:rPr lang="fr-FR" sz="1400" b="1"/>
              <a:t>2600 Staff et 900 Fellows de 23 états membres:</a:t>
            </a:r>
          </a:p>
          <a:p>
            <a:pPr marL="285750" indent="-228600">
              <a:lnSpc>
                <a:spcPct val="90000"/>
              </a:lnSpc>
              <a:spcAft>
                <a:spcPts val="600"/>
              </a:spcAft>
              <a:buFont typeface="Arial" panose="020B0604020202020204" pitchFamily="34" charset="0"/>
              <a:buChar char="•"/>
            </a:pPr>
            <a:r>
              <a:rPr lang="fr-FR" sz="1400"/>
              <a:t>Physiciens expérimentaux, faisceaux, théoriciens…</a:t>
            </a:r>
          </a:p>
          <a:p>
            <a:pPr marL="285750" indent="-228600">
              <a:lnSpc>
                <a:spcPct val="90000"/>
              </a:lnSpc>
              <a:spcAft>
                <a:spcPts val="600"/>
              </a:spcAft>
              <a:buFont typeface="Arial" panose="020B0604020202020204" pitchFamily="34" charset="0"/>
              <a:buChar char="•"/>
            </a:pPr>
            <a:r>
              <a:rPr lang="fr-FR" sz="1400"/>
              <a:t>Ingénieurs et techniciens</a:t>
            </a:r>
          </a:p>
          <a:p>
            <a:pPr marL="742950" lvl="1" indent="-228600">
              <a:lnSpc>
                <a:spcPct val="90000"/>
              </a:lnSpc>
              <a:spcAft>
                <a:spcPts val="600"/>
              </a:spcAft>
              <a:buFont typeface="Arial" panose="020B0604020202020204" pitchFamily="34" charset="0"/>
              <a:buChar char="•"/>
            </a:pPr>
            <a:r>
              <a:rPr lang="fr-FR" sz="1400"/>
              <a:t>Electroniciens</a:t>
            </a:r>
          </a:p>
          <a:p>
            <a:pPr marL="742950" lvl="1" indent="-228600">
              <a:lnSpc>
                <a:spcPct val="90000"/>
              </a:lnSpc>
              <a:spcAft>
                <a:spcPts val="600"/>
              </a:spcAft>
              <a:buFont typeface="Arial" panose="020B0604020202020204" pitchFamily="34" charset="0"/>
              <a:buChar char="•"/>
            </a:pPr>
            <a:r>
              <a:rPr lang="fr-FR" sz="1400"/>
              <a:t>Electriciens</a:t>
            </a:r>
          </a:p>
          <a:p>
            <a:pPr marL="742950" lvl="1" indent="-228600">
              <a:lnSpc>
                <a:spcPct val="90000"/>
              </a:lnSpc>
              <a:spcAft>
                <a:spcPts val="600"/>
              </a:spcAft>
              <a:buFont typeface="Arial" panose="020B0604020202020204" pitchFamily="34" charset="0"/>
              <a:buChar char="•"/>
            </a:pPr>
            <a:r>
              <a:rPr lang="fr-FR" sz="1400"/>
              <a:t>Informaticiens</a:t>
            </a:r>
          </a:p>
          <a:p>
            <a:pPr marL="742950" lvl="1" indent="-228600">
              <a:lnSpc>
                <a:spcPct val="90000"/>
              </a:lnSpc>
              <a:spcAft>
                <a:spcPts val="600"/>
              </a:spcAft>
              <a:buFont typeface="Arial" panose="020B0604020202020204" pitchFamily="34" charset="0"/>
              <a:buChar char="•"/>
            </a:pPr>
            <a:r>
              <a:rPr lang="fr-FR" sz="1400"/>
              <a:t>Mécaniciens</a:t>
            </a:r>
          </a:p>
          <a:p>
            <a:pPr marL="742950" lvl="1" indent="-228600">
              <a:lnSpc>
                <a:spcPct val="90000"/>
              </a:lnSpc>
              <a:spcAft>
                <a:spcPts val="600"/>
              </a:spcAft>
              <a:buFont typeface="Arial" panose="020B0604020202020204" pitchFamily="34" charset="0"/>
              <a:buChar char="•"/>
            </a:pPr>
            <a:r>
              <a:rPr lang="fr-FR" sz="1400"/>
              <a:t>Civil (30+ km de tunnels, 600 bâtiments, 625 ha)</a:t>
            </a:r>
          </a:p>
          <a:p>
            <a:pPr marL="742950" lvl="1" indent="-228600">
              <a:lnSpc>
                <a:spcPct val="90000"/>
              </a:lnSpc>
              <a:spcAft>
                <a:spcPts val="600"/>
              </a:spcAft>
              <a:buFont typeface="Arial" panose="020B0604020202020204" pitchFamily="34" charset="0"/>
              <a:buChar char="•"/>
            </a:pPr>
            <a:r>
              <a:rPr lang="fr-FR" sz="1400"/>
              <a:t>Chimistes</a:t>
            </a:r>
          </a:p>
          <a:p>
            <a:pPr marL="285750" indent="-228600">
              <a:lnSpc>
                <a:spcPct val="90000"/>
              </a:lnSpc>
              <a:spcAft>
                <a:spcPts val="600"/>
              </a:spcAft>
              <a:buFont typeface="Arial" panose="020B0604020202020204" pitchFamily="34" charset="0"/>
              <a:buChar char="•"/>
            </a:pPr>
            <a:r>
              <a:rPr lang="fr-FR" sz="1400"/>
              <a:t>Ressources humaines, Juristes</a:t>
            </a:r>
          </a:p>
          <a:p>
            <a:pPr marL="285750" indent="-228600">
              <a:lnSpc>
                <a:spcPct val="90000"/>
              </a:lnSpc>
              <a:spcAft>
                <a:spcPts val="600"/>
              </a:spcAft>
              <a:buFont typeface="Arial" panose="020B0604020202020204" pitchFamily="34" charset="0"/>
              <a:buChar char="•"/>
            </a:pPr>
            <a:r>
              <a:rPr lang="fr-FR" sz="1400"/>
              <a:t>Comptables, acheteurs, financiers (~1 milliard € / an)</a:t>
            </a:r>
          </a:p>
          <a:p>
            <a:pPr marL="285750" indent="-228600">
              <a:lnSpc>
                <a:spcPct val="90000"/>
              </a:lnSpc>
              <a:spcAft>
                <a:spcPts val="600"/>
              </a:spcAft>
              <a:buFont typeface="Arial" panose="020B0604020202020204" pitchFamily="34" charset="0"/>
              <a:buChar char="•"/>
            </a:pPr>
            <a:r>
              <a:rPr lang="fr-FR" sz="1400"/>
              <a:t>Relations internationales</a:t>
            </a:r>
          </a:p>
          <a:p>
            <a:pPr marL="285750" indent="-228600">
              <a:lnSpc>
                <a:spcPct val="90000"/>
              </a:lnSpc>
              <a:spcAft>
                <a:spcPts val="600"/>
              </a:spcAft>
              <a:buFont typeface="Arial" panose="020B0604020202020204" pitchFamily="34" charset="0"/>
              <a:buChar char="•"/>
            </a:pPr>
            <a:r>
              <a:rPr lang="fr-FR" sz="1400"/>
              <a:t>Communication (service de presse)</a:t>
            </a:r>
          </a:p>
          <a:p>
            <a:pPr marL="285750" indent="-228600">
              <a:lnSpc>
                <a:spcPct val="90000"/>
              </a:lnSpc>
              <a:spcAft>
                <a:spcPts val="600"/>
              </a:spcAft>
              <a:buFont typeface="Arial" panose="020B0604020202020204" pitchFamily="34" charset="0"/>
              <a:buChar char="•"/>
            </a:pPr>
            <a:r>
              <a:rPr lang="fr-FR" sz="1400"/>
              <a:t>Radioprotection, ingénieurs HSE (feu, cryo, mécha, élec, bruit, environnement)</a:t>
            </a:r>
          </a:p>
          <a:p>
            <a:pPr marL="285750" indent="-228600">
              <a:lnSpc>
                <a:spcPct val="90000"/>
              </a:lnSpc>
              <a:spcAft>
                <a:spcPts val="600"/>
              </a:spcAft>
              <a:buFont typeface="Arial" panose="020B0604020202020204" pitchFamily="34" charset="0"/>
              <a:buChar char="•"/>
            </a:pPr>
            <a:r>
              <a:rPr lang="fr-FR" sz="1400"/>
              <a:t>Pompiers, Service médical</a:t>
            </a:r>
          </a:p>
          <a:p>
            <a:pPr marL="285750" indent="-228600">
              <a:lnSpc>
                <a:spcPct val="90000"/>
              </a:lnSpc>
              <a:spcAft>
                <a:spcPts val="600"/>
              </a:spcAft>
              <a:buFont typeface="Arial" panose="020B0604020202020204" pitchFamily="34" charset="0"/>
              <a:buChar char="•"/>
            </a:pPr>
            <a:r>
              <a:rPr lang="fr-FR" sz="1400"/>
              <a:t>Transfert de technologie, Formations</a:t>
            </a:r>
          </a:p>
          <a:p>
            <a:pPr indent="-228600">
              <a:lnSpc>
                <a:spcPct val="90000"/>
              </a:lnSpc>
              <a:spcAft>
                <a:spcPts val="600"/>
              </a:spcAft>
              <a:buFont typeface="Arial" panose="020B0604020202020204" pitchFamily="34" charset="0"/>
              <a:buChar char="•"/>
            </a:pPr>
            <a:r>
              <a:rPr lang="fr-FR" sz="1400"/>
              <a:t>…</a:t>
            </a:r>
          </a:p>
        </p:txBody>
      </p:sp>
      <p:sp>
        <p:nvSpPr>
          <p:cNvPr id="4" name="TextBox 3">
            <a:extLst>
              <a:ext uri="{FF2B5EF4-FFF2-40B4-BE49-F238E27FC236}">
                <a16:creationId xmlns:a16="http://schemas.microsoft.com/office/drawing/2014/main" id="{22562BC4-F8FF-117F-4B32-A2425FC73DE9}"/>
              </a:ext>
            </a:extLst>
          </p:cNvPr>
          <p:cNvSpPr txBox="1"/>
          <p:nvPr/>
        </p:nvSpPr>
        <p:spPr>
          <a:xfrm>
            <a:off x="194500" y="1677153"/>
            <a:ext cx="7718933" cy="2554545"/>
          </a:xfrm>
          <a:prstGeom prst="rect">
            <a:avLst/>
          </a:prstGeom>
          <a:noFill/>
        </p:spPr>
        <p:txBody>
          <a:bodyPr wrap="square" rtlCol="0">
            <a:spAutoFit/>
          </a:bodyPr>
          <a:lstStyle/>
          <a:p>
            <a:pPr>
              <a:spcAft>
                <a:spcPts val="600"/>
              </a:spcAft>
            </a:pPr>
            <a:r>
              <a:rPr lang="en-US" sz="2800" b="1" u="sng" dirty="0">
                <a:solidFill>
                  <a:schemeClr val="bg1"/>
                </a:solidFill>
              </a:rPr>
              <a:t>2022</a:t>
            </a:r>
          </a:p>
          <a:p>
            <a:pPr>
              <a:spcAft>
                <a:spcPts val="600"/>
              </a:spcAft>
            </a:pPr>
            <a:endParaRPr lang="en-US" sz="2800" b="1" dirty="0">
              <a:solidFill>
                <a:schemeClr val="bg1"/>
              </a:solidFill>
            </a:endParaRPr>
          </a:p>
          <a:p>
            <a:pPr>
              <a:spcAft>
                <a:spcPts val="600"/>
              </a:spcAft>
            </a:pPr>
            <a:r>
              <a:rPr lang="en-US" sz="2800" b="1" dirty="0">
                <a:solidFill>
                  <a:schemeClr val="bg1"/>
                </a:solidFill>
              </a:rPr>
              <a:t>17’000 </a:t>
            </a:r>
          </a:p>
          <a:p>
            <a:pPr>
              <a:spcAft>
                <a:spcPts val="600"/>
              </a:spcAft>
            </a:pPr>
            <a:endParaRPr lang="en-US" sz="2800" b="1" dirty="0">
              <a:solidFill>
                <a:schemeClr val="bg1"/>
              </a:solidFill>
            </a:endParaRPr>
          </a:p>
          <a:p>
            <a:pPr>
              <a:spcAft>
                <a:spcPts val="600"/>
              </a:spcAft>
            </a:pPr>
            <a:r>
              <a:rPr lang="en-US" sz="2800" b="1" dirty="0" err="1">
                <a:solidFill>
                  <a:schemeClr val="bg1"/>
                </a:solidFill>
              </a:rPr>
              <a:t>Personnes</a:t>
            </a:r>
            <a:r>
              <a:rPr lang="en-US" sz="2800" b="1" dirty="0">
                <a:solidFill>
                  <a:schemeClr val="bg1"/>
                </a:solidFill>
              </a:rPr>
              <a:t> </a:t>
            </a:r>
            <a:r>
              <a:rPr lang="en-US" sz="2800" b="1" dirty="0" err="1">
                <a:solidFill>
                  <a:schemeClr val="bg1"/>
                </a:solidFill>
              </a:rPr>
              <a:t>enregistrées</a:t>
            </a:r>
            <a:endParaRPr lang="en-US" sz="2800" b="1" dirty="0">
              <a:solidFill>
                <a:schemeClr val="bg1"/>
              </a:solidFill>
            </a:endParaRPr>
          </a:p>
        </p:txBody>
      </p:sp>
      <p:sp>
        <p:nvSpPr>
          <p:cNvPr id="3" name="TextBox 2">
            <a:extLst>
              <a:ext uri="{FF2B5EF4-FFF2-40B4-BE49-F238E27FC236}">
                <a16:creationId xmlns:a16="http://schemas.microsoft.com/office/drawing/2014/main" id="{60645E38-72B6-F661-786E-E5E809D971C3}"/>
              </a:ext>
            </a:extLst>
          </p:cNvPr>
          <p:cNvSpPr txBox="1"/>
          <p:nvPr/>
        </p:nvSpPr>
        <p:spPr>
          <a:xfrm>
            <a:off x="4542401" y="300832"/>
            <a:ext cx="3107197" cy="369332"/>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pPr>
              <a:spcAft>
                <a:spcPts val="600"/>
              </a:spcAft>
            </a:pPr>
            <a:r>
              <a:rPr lang="en-US" b="1" dirty="0" err="1"/>
              <a:t>Associés</a:t>
            </a:r>
            <a:r>
              <a:rPr lang="en-US" b="1" dirty="0"/>
              <a:t> &amp; </a:t>
            </a:r>
            <a:r>
              <a:rPr lang="en-US" b="1" dirty="0" err="1"/>
              <a:t>Utilisateurs</a:t>
            </a:r>
            <a:r>
              <a:rPr lang="en-US" b="1" dirty="0"/>
              <a:t>: 13’400</a:t>
            </a:r>
          </a:p>
        </p:txBody>
      </p:sp>
      <p:sp>
        <p:nvSpPr>
          <p:cNvPr id="5" name="Slide Number Placeholder 4">
            <a:extLst>
              <a:ext uri="{FF2B5EF4-FFF2-40B4-BE49-F238E27FC236}">
                <a16:creationId xmlns:a16="http://schemas.microsoft.com/office/drawing/2014/main" id="{73AFB791-AE2F-9462-7379-9E864183A814}"/>
              </a:ext>
            </a:extLst>
          </p:cNvPr>
          <p:cNvSpPr>
            <a:spLocks noGrp="1"/>
          </p:cNvSpPr>
          <p:nvPr>
            <p:ph type="sldNum" sz="quarter" idx="12"/>
          </p:nvPr>
        </p:nvSpPr>
        <p:spPr/>
        <p:txBody>
          <a:bodyPr/>
          <a:lstStyle/>
          <a:p>
            <a:fld id="{12A364F1-A5FA-40DE-A324-ADA8015413DE}" type="slidenum">
              <a:rPr lang="en-US" smtClean="0"/>
              <a:t>28</a:t>
            </a:fld>
            <a:endParaRPr lang="en-US"/>
          </a:p>
        </p:txBody>
      </p:sp>
    </p:spTree>
    <p:extLst>
      <p:ext uri="{BB962C8B-B14F-4D97-AF65-F5344CB8AC3E}">
        <p14:creationId xmlns:p14="http://schemas.microsoft.com/office/powerpoint/2010/main" val="35754762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1820" y="98625"/>
            <a:ext cx="4915513" cy="369332"/>
          </a:xfrm>
          <a:prstGeom prst="rect">
            <a:avLst/>
          </a:prstGeom>
          <a:noFill/>
        </p:spPr>
        <p:txBody>
          <a:bodyPr wrap="none" rtlCol="0">
            <a:spAutoFit/>
          </a:bodyPr>
          <a:lstStyle/>
          <a:p>
            <a:r>
              <a:rPr lang="fr-FR"/>
              <a:t>Aspects radiologiques environnementaux du CERN</a:t>
            </a:r>
          </a:p>
        </p:txBody>
      </p:sp>
      <p:sp>
        <p:nvSpPr>
          <p:cNvPr id="8" name="Can 7"/>
          <p:cNvSpPr/>
          <p:nvPr/>
        </p:nvSpPr>
        <p:spPr>
          <a:xfrm rot="5400000">
            <a:off x="5256013" y="280830"/>
            <a:ext cx="2612858" cy="5737468"/>
          </a:xfrm>
          <a:prstGeom prst="can">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n 8"/>
          <p:cNvSpPr/>
          <p:nvPr/>
        </p:nvSpPr>
        <p:spPr>
          <a:xfrm>
            <a:off x="4533118" y="855449"/>
            <a:ext cx="412293" cy="1028052"/>
          </a:xfrm>
          <a:prstGeom prst="can">
            <a:avLst/>
          </a:prstGeom>
          <a:solidFill>
            <a:srgbClr val="FFFFFF"/>
          </a:solid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CH" dirty="0" err="1">
                <a:solidFill>
                  <a:schemeClr val="bg2">
                    <a:lumMod val="10000"/>
                  </a:schemeClr>
                </a:solidFill>
              </a:rPr>
              <a:t>Stack</a:t>
            </a:r>
            <a:endParaRPr lang="en-GB" dirty="0">
              <a:solidFill>
                <a:schemeClr val="bg2">
                  <a:lumMod val="10000"/>
                </a:schemeClr>
              </a:solidFill>
            </a:endParaRPr>
          </a:p>
        </p:txBody>
      </p:sp>
      <p:sp>
        <p:nvSpPr>
          <p:cNvPr id="11" name="TextBox 10"/>
          <p:cNvSpPr txBox="1"/>
          <p:nvPr/>
        </p:nvSpPr>
        <p:spPr>
          <a:xfrm>
            <a:off x="5636252" y="1477843"/>
            <a:ext cx="2249527" cy="369332"/>
          </a:xfrm>
          <a:prstGeom prst="rect">
            <a:avLst/>
          </a:prstGeom>
          <a:noFill/>
        </p:spPr>
        <p:txBody>
          <a:bodyPr wrap="none" rtlCol="0">
            <a:spAutoFit/>
          </a:bodyPr>
          <a:lstStyle/>
          <a:p>
            <a:r>
              <a:rPr lang="en-US" dirty="0">
                <a:solidFill>
                  <a:schemeClr val="bg2">
                    <a:lumMod val="10000"/>
                  </a:schemeClr>
                </a:solidFill>
              </a:rPr>
              <a:t>Installation + blindage</a:t>
            </a:r>
          </a:p>
        </p:txBody>
      </p:sp>
      <p:sp>
        <p:nvSpPr>
          <p:cNvPr id="16" name="Flowchart: Manual Operation 15"/>
          <p:cNvSpPr/>
          <p:nvPr/>
        </p:nvSpPr>
        <p:spPr>
          <a:xfrm>
            <a:off x="4533118" y="4455993"/>
            <a:ext cx="561975" cy="728755"/>
          </a:xfrm>
          <a:prstGeom prst="flowChartManualOperation">
            <a:avLst/>
          </a:prstGeom>
          <a:solidFill>
            <a:schemeClr val="tx1">
              <a:lumMod val="20000"/>
              <a:lumOff val="80000"/>
            </a:schemeClr>
          </a:solidFill>
          <a:ln w="190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600" dirty="0">
                <a:solidFill>
                  <a:schemeClr val="bg2">
                    <a:lumMod val="10000"/>
                  </a:schemeClr>
                </a:solidFill>
              </a:rPr>
              <a:t>Puisard</a:t>
            </a:r>
          </a:p>
        </p:txBody>
      </p:sp>
      <p:sp>
        <p:nvSpPr>
          <p:cNvPr id="17" name="Cube 16"/>
          <p:cNvSpPr/>
          <p:nvPr/>
        </p:nvSpPr>
        <p:spPr>
          <a:xfrm>
            <a:off x="5907036" y="2137126"/>
            <a:ext cx="2750345" cy="1519446"/>
          </a:xfrm>
          <a:prstGeom prst="cube">
            <a:avLst/>
          </a:prstGeom>
          <a:solidFill>
            <a:srgbClr val="FFFFFF"/>
          </a:solid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solidFill>
                  <a:schemeClr val="bg2">
                    <a:lumMod val="10000"/>
                  </a:schemeClr>
                </a:solidFill>
                <a:sym typeface="Wingdings" panose="05000000000000000000" pitchFamily="2" charset="2"/>
              </a:rPr>
              <a:t>Composantes</a:t>
            </a:r>
          </a:p>
          <a:p>
            <a:pPr algn="ctr"/>
            <a:endParaRPr lang="fr-CH" dirty="0">
              <a:solidFill>
                <a:schemeClr val="bg2">
                  <a:lumMod val="10000"/>
                </a:schemeClr>
              </a:solidFill>
              <a:sym typeface="Wingdings" panose="05000000000000000000" pitchFamily="2" charset="2"/>
            </a:endParaRPr>
          </a:p>
          <a:p>
            <a:pPr algn="ctr"/>
            <a:r>
              <a:rPr lang="fr-CH" dirty="0">
                <a:solidFill>
                  <a:schemeClr val="bg2">
                    <a:lumMod val="10000"/>
                  </a:schemeClr>
                </a:solidFill>
                <a:sym typeface="Wingdings" panose="05000000000000000000" pitchFamily="2" charset="2"/>
              </a:rPr>
              <a:t>(aimant, cible…)</a:t>
            </a:r>
            <a:endParaRPr lang="en-GB" dirty="0">
              <a:solidFill>
                <a:schemeClr val="bg2">
                  <a:lumMod val="10000"/>
                </a:schemeClr>
              </a:solidFill>
            </a:endParaRPr>
          </a:p>
        </p:txBody>
      </p:sp>
      <p:cxnSp>
        <p:nvCxnSpPr>
          <p:cNvPr id="18" name="Straight Connector 17"/>
          <p:cNvCxnSpPr>
            <a:cxnSpLocks/>
          </p:cNvCxnSpPr>
          <p:nvPr/>
        </p:nvCxnSpPr>
        <p:spPr>
          <a:xfrm flipV="1">
            <a:off x="5357192" y="3110213"/>
            <a:ext cx="2409988" cy="9687"/>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22" name="Can 21"/>
          <p:cNvSpPr/>
          <p:nvPr/>
        </p:nvSpPr>
        <p:spPr>
          <a:xfrm rot="5400000">
            <a:off x="6269161" y="1623910"/>
            <a:ext cx="329318" cy="5003800"/>
          </a:xfrm>
          <a:prstGeom prst="can">
            <a:avLst/>
          </a:prstGeom>
          <a:solidFill>
            <a:schemeClr val="tx1">
              <a:lumMod val="20000"/>
              <a:lumOff val="80000"/>
            </a:schemeClr>
          </a:solid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a:solidFill>
                  <a:schemeClr val="bg2">
                    <a:lumMod val="10000"/>
                  </a:schemeClr>
                </a:solidFill>
              </a:rPr>
              <a:t>Eau refroidissement </a:t>
            </a:r>
            <a:r>
              <a:rPr lang="fr-FR">
                <a:solidFill>
                  <a:schemeClr val="bg2">
                    <a:lumMod val="10000"/>
                  </a:schemeClr>
                </a:solidFill>
                <a:sym typeface="Wingdings" panose="05000000000000000000" pitchFamily="2" charset="2"/>
              </a:rPr>
              <a:t>(“</a:t>
            </a:r>
            <a:r>
              <a:rPr lang="fr-FR" i="1">
                <a:solidFill>
                  <a:schemeClr val="bg2">
                    <a:lumMod val="10000"/>
                  </a:schemeClr>
                </a:solidFill>
                <a:sym typeface="Wingdings" panose="05000000000000000000" pitchFamily="2" charset="2"/>
              </a:rPr>
              <a:t>eau brute, industrielle</a:t>
            </a:r>
            <a:r>
              <a:rPr lang="fr-FR">
                <a:solidFill>
                  <a:schemeClr val="bg2">
                    <a:lumMod val="10000"/>
                  </a:schemeClr>
                </a:solidFill>
                <a:sym typeface="Wingdings" panose="05000000000000000000" pitchFamily="2" charset="2"/>
              </a:rPr>
              <a:t>”)</a:t>
            </a:r>
            <a:endParaRPr lang="fr-FR">
              <a:solidFill>
                <a:schemeClr val="bg2">
                  <a:lumMod val="10000"/>
                </a:schemeClr>
              </a:solidFill>
            </a:endParaRPr>
          </a:p>
        </p:txBody>
      </p: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079" y="3691849"/>
            <a:ext cx="3319629" cy="1867291"/>
          </a:xfrm>
          <a:prstGeom prst="rect">
            <a:avLst/>
          </a:prstGeom>
          <a:ln w="19050">
            <a:solidFill>
              <a:schemeClr val="bg2">
                <a:lumMod val="10000"/>
              </a:schemeClr>
            </a:solidFill>
          </a:ln>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791" y="928517"/>
            <a:ext cx="3204395" cy="1800000"/>
          </a:xfrm>
          <a:prstGeom prst="rect">
            <a:avLst/>
          </a:prstGeom>
          <a:ln w="19050">
            <a:solidFill>
              <a:schemeClr val="bg2">
                <a:lumMod val="10000"/>
              </a:schemeClr>
            </a:solidFill>
          </a:ln>
        </p:spPr>
      </p:pic>
      <p:cxnSp>
        <p:nvCxnSpPr>
          <p:cNvPr id="30" name="Straight Connector 29"/>
          <p:cNvCxnSpPr>
            <a:cxnSpLocks/>
          </p:cNvCxnSpPr>
          <p:nvPr/>
        </p:nvCxnSpPr>
        <p:spPr>
          <a:xfrm flipV="1">
            <a:off x="7917755" y="746556"/>
            <a:ext cx="1156646" cy="2150293"/>
          </a:xfrm>
          <a:prstGeom prst="line">
            <a:avLst/>
          </a:prstGeom>
          <a:ln w="12700">
            <a:solidFill>
              <a:schemeClr val="bg2">
                <a:lumMod val="1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074401" y="715974"/>
            <a:ext cx="889143" cy="1661466"/>
          </a:xfrm>
          <a:prstGeom prst="line">
            <a:avLst/>
          </a:prstGeom>
          <a:ln w="12700">
            <a:solidFill>
              <a:schemeClr val="bg2">
                <a:lumMod val="10000"/>
              </a:schemeClr>
            </a:solidFill>
            <a:prstDash val="lgDash"/>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417811" y="301824"/>
            <a:ext cx="2315699" cy="369332"/>
          </a:xfrm>
          <a:prstGeom prst="rect">
            <a:avLst/>
          </a:prstGeom>
          <a:noFill/>
        </p:spPr>
        <p:txBody>
          <a:bodyPr wrap="none" rtlCol="0">
            <a:spAutoFit/>
          </a:bodyPr>
          <a:lstStyle/>
          <a:p>
            <a:r>
              <a:rPr lang="en-US" dirty="0" err="1">
                <a:solidFill>
                  <a:schemeClr val="bg2">
                    <a:lumMod val="10000"/>
                  </a:schemeClr>
                </a:solidFill>
              </a:rPr>
              <a:t>Effet</a:t>
            </a:r>
            <a:r>
              <a:rPr lang="en-US" dirty="0">
                <a:solidFill>
                  <a:schemeClr val="bg2">
                    <a:lumMod val="10000"/>
                  </a:schemeClr>
                </a:solidFill>
              </a:rPr>
              <a:t> de </a:t>
            </a:r>
            <a:r>
              <a:rPr lang="en-US" dirty="0" err="1">
                <a:solidFill>
                  <a:schemeClr val="bg2">
                    <a:lumMod val="10000"/>
                  </a:schemeClr>
                </a:solidFill>
              </a:rPr>
              <a:t>ciel</a:t>
            </a:r>
            <a:r>
              <a:rPr lang="en-US" dirty="0">
                <a:solidFill>
                  <a:schemeClr val="bg2">
                    <a:lumMod val="10000"/>
                  </a:schemeClr>
                </a:solidFill>
              </a:rPr>
              <a:t> (neutrons)</a:t>
            </a:r>
          </a:p>
        </p:txBody>
      </p:sp>
      <p:sp>
        <p:nvSpPr>
          <p:cNvPr id="54" name="TextBox 53"/>
          <p:cNvSpPr txBox="1"/>
          <p:nvPr/>
        </p:nvSpPr>
        <p:spPr>
          <a:xfrm>
            <a:off x="482619" y="2877148"/>
            <a:ext cx="2935291" cy="646331"/>
          </a:xfrm>
          <a:prstGeom prst="rect">
            <a:avLst/>
          </a:prstGeom>
          <a:noFill/>
        </p:spPr>
        <p:txBody>
          <a:bodyPr wrap="none" rtlCol="0">
            <a:spAutoFit/>
          </a:bodyPr>
          <a:lstStyle/>
          <a:p>
            <a:pPr algn="ctr"/>
            <a:r>
              <a:rPr lang="fr-FR" dirty="0"/>
              <a:t>Rejets de radioéléments</a:t>
            </a:r>
          </a:p>
          <a:p>
            <a:pPr algn="ctr"/>
            <a:r>
              <a:rPr lang="fr-FR" dirty="0"/>
              <a:t>(principalement vies courtes)</a:t>
            </a:r>
          </a:p>
        </p:txBody>
      </p:sp>
      <p:sp>
        <p:nvSpPr>
          <p:cNvPr id="55" name="TextBox 54"/>
          <p:cNvSpPr txBox="1"/>
          <p:nvPr/>
        </p:nvSpPr>
        <p:spPr>
          <a:xfrm>
            <a:off x="9887649" y="4441375"/>
            <a:ext cx="2188292" cy="646331"/>
          </a:xfrm>
          <a:prstGeom prst="rect">
            <a:avLst/>
          </a:prstGeom>
          <a:noFill/>
        </p:spPr>
        <p:txBody>
          <a:bodyPr wrap="none" rtlCol="0">
            <a:spAutoFit/>
          </a:bodyPr>
          <a:lstStyle/>
          <a:p>
            <a:pPr algn="ctr"/>
            <a:r>
              <a:rPr lang="fr-FR" dirty="0"/>
              <a:t>Rayonnement diffusé</a:t>
            </a:r>
          </a:p>
          <a:p>
            <a:pPr algn="ctr"/>
            <a:r>
              <a:rPr lang="fr-FR" dirty="0"/>
              <a:t>~0.01 mSv/y</a:t>
            </a:r>
          </a:p>
        </p:txBody>
      </p:sp>
      <p:sp>
        <p:nvSpPr>
          <p:cNvPr id="57" name="TextBox 56"/>
          <p:cNvSpPr txBox="1"/>
          <p:nvPr/>
        </p:nvSpPr>
        <p:spPr>
          <a:xfrm>
            <a:off x="2033893" y="931035"/>
            <a:ext cx="1537600" cy="369332"/>
          </a:xfrm>
          <a:prstGeom prst="rect">
            <a:avLst/>
          </a:prstGeom>
          <a:solidFill>
            <a:schemeClr val="bg1"/>
          </a:solidFill>
          <a:ln w="3175">
            <a:solidFill>
              <a:schemeClr val="bg2">
                <a:lumMod val="10000"/>
              </a:schemeClr>
            </a:solidFill>
          </a:ln>
        </p:spPr>
        <p:txBody>
          <a:bodyPr wrap="none" rtlCol="0">
            <a:spAutoFit/>
          </a:bodyPr>
          <a:lstStyle/>
          <a:p>
            <a:r>
              <a:rPr lang="en-US" dirty="0"/>
              <a:t>&lt; 0.01 mSv/y</a:t>
            </a:r>
          </a:p>
        </p:txBody>
      </p:sp>
      <p:sp>
        <p:nvSpPr>
          <p:cNvPr id="58" name="TextBox 57"/>
          <p:cNvSpPr txBox="1"/>
          <p:nvPr/>
        </p:nvSpPr>
        <p:spPr>
          <a:xfrm>
            <a:off x="2033893" y="5199402"/>
            <a:ext cx="1665841" cy="369332"/>
          </a:xfrm>
          <a:prstGeom prst="rect">
            <a:avLst/>
          </a:prstGeom>
          <a:solidFill>
            <a:schemeClr val="bg1"/>
          </a:solidFill>
          <a:ln w="3175">
            <a:solidFill>
              <a:schemeClr val="bg2">
                <a:lumMod val="10000"/>
              </a:schemeClr>
            </a:solidFill>
          </a:ln>
        </p:spPr>
        <p:txBody>
          <a:bodyPr wrap="none" rtlCol="0">
            <a:spAutoFit/>
          </a:bodyPr>
          <a:lstStyle/>
          <a:p>
            <a:r>
              <a:rPr lang="en-US" dirty="0"/>
              <a:t>&lt; 0.001 mSv/y</a:t>
            </a:r>
          </a:p>
        </p:txBody>
      </p:sp>
      <p:sp>
        <p:nvSpPr>
          <p:cNvPr id="15" name="TextBox 14">
            <a:extLst>
              <a:ext uri="{FF2B5EF4-FFF2-40B4-BE49-F238E27FC236}">
                <a16:creationId xmlns:a16="http://schemas.microsoft.com/office/drawing/2014/main" id="{A8A579D0-29D4-FEAA-5847-6187BD25D973}"/>
              </a:ext>
            </a:extLst>
          </p:cNvPr>
          <p:cNvSpPr txBox="1"/>
          <p:nvPr/>
        </p:nvSpPr>
        <p:spPr>
          <a:xfrm>
            <a:off x="3843579" y="2368153"/>
            <a:ext cx="1746184" cy="1200329"/>
          </a:xfrm>
          <a:prstGeom prst="rect">
            <a:avLst/>
          </a:prstGeom>
          <a:noFill/>
        </p:spPr>
        <p:txBody>
          <a:bodyPr wrap="none" rtlCol="0">
            <a:spAutoFit/>
          </a:bodyPr>
          <a:lstStyle/>
          <a:p>
            <a:r>
              <a:rPr lang="fr-CH" dirty="0"/>
              <a:t>Activation de</a:t>
            </a:r>
          </a:p>
          <a:p>
            <a:pPr marL="285750" indent="-285750">
              <a:buFont typeface="Arial" panose="020B0604020202020204" pitchFamily="34" charset="0"/>
              <a:buChar char="•"/>
            </a:pPr>
            <a:r>
              <a:rPr lang="fr-CH" dirty="0"/>
              <a:t>Air</a:t>
            </a:r>
          </a:p>
          <a:p>
            <a:pPr marL="285750" indent="-285750">
              <a:buFont typeface="Arial" panose="020B0604020202020204" pitchFamily="34" charset="0"/>
              <a:buChar char="•"/>
            </a:pPr>
            <a:r>
              <a:rPr lang="fr-CH" dirty="0"/>
              <a:t>Eau</a:t>
            </a:r>
          </a:p>
          <a:p>
            <a:pPr marL="285750" indent="-285750">
              <a:buFont typeface="Arial" panose="020B0604020202020204" pitchFamily="34" charset="0"/>
              <a:buChar char="•"/>
            </a:pPr>
            <a:r>
              <a:rPr lang="fr-CH" dirty="0"/>
              <a:t>Composantes</a:t>
            </a:r>
            <a:endParaRPr lang="en-US" dirty="0"/>
          </a:p>
        </p:txBody>
      </p:sp>
      <p:sp>
        <p:nvSpPr>
          <p:cNvPr id="20" name="TextBox 19">
            <a:extLst>
              <a:ext uri="{FF2B5EF4-FFF2-40B4-BE49-F238E27FC236}">
                <a16:creationId xmlns:a16="http://schemas.microsoft.com/office/drawing/2014/main" id="{8057A6CE-395A-E64B-01FC-E1B8A3706D21}"/>
              </a:ext>
            </a:extLst>
          </p:cNvPr>
          <p:cNvSpPr txBox="1"/>
          <p:nvPr/>
        </p:nvSpPr>
        <p:spPr>
          <a:xfrm>
            <a:off x="6628686" y="2115449"/>
            <a:ext cx="1100651" cy="369332"/>
          </a:xfrm>
          <a:prstGeom prst="rect">
            <a:avLst/>
          </a:prstGeom>
          <a:noFill/>
        </p:spPr>
        <p:txBody>
          <a:bodyPr wrap="square">
            <a:spAutoFit/>
          </a:bodyPr>
          <a:lstStyle/>
          <a:p>
            <a:r>
              <a:rPr lang="fr-CH" dirty="0"/>
              <a:t>Diffusion</a:t>
            </a:r>
            <a:endParaRPr lang="en-US" dirty="0"/>
          </a:p>
        </p:txBody>
      </p:sp>
      <p:cxnSp>
        <p:nvCxnSpPr>
          <p:cNvPr id="25" name="Connector: Curved 24">
            <a:extLst>
              <a:ext uri="{FF2B5EF4-FFF2-40B4-BE49-F238E27FC236}">
                <a16:creationId xmlns:a16="http://schemas.microsoft.com/office/drawing/2014/main" id="{232F7079-ECAD-3FD1-7D47-B36EB60C1FFD}"/>
              </a:ext>
            </a:extLst>
          </p:cNvPr>
          <p:cNvCxnSpPr>
            <a:cxnSpLocks/>
          </p:cNvCxnSpPr>
          <p:nvPr/>
        </p:nvCxnSpPr>
        <p:spPr>
          <a:xfrm rot="5400000" flipH="1" flipV="1">
            <a:off x="6346665" y="2209489"/>
            <a:ext cx="494393" cy="133002"/>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or: Curved 30">
            <a:extLst>
              <a:ext uri="{FF2B5EF4-FFF2-40B4-BE49-F238E27FC236}">
                <a16:creationId xmlns:a16="http://schemas.microsoft.com/office/drawing/2014/main" id="{7C2399D2-75CD-2AA4-F033-8DEDB727BE7B}"/>
              </a:ext>
            </a:extLst>
          </p:cNvPr>
          <p:cNvCxnSpPr>
            <a:cxnSpLocks/>
          </p:cNvCxnSpPr>
          <p:nvPr/>
        </p:nvCxnSpPr>
        <p:spPr>
          <a:xfrm rot="5400000" flipH="1" flipV="1">
            <a:off x="7502730" y="2207009"/>
            <a:ext cx="494393" cy="133002"/>
          </a:xfrm>
          <a:prstGeom prst="curved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F9B7579-F3F7-54D9-62CA-59EED3D967DA}"/>
              </a:ext>
            </a:extLst>
          </p:cNvPr>
          <p:cNvSpPr txBox="1"/>
          <p:nvPr/>
        </p:nvSpPr>
        <p:spPr>
          <a:xfrm>
            <a:off x="5351536" y="2888725"/>
            <a:ext cx="518091" cy="246221"/>
          </a:xfrm>
          <a:prstGeom prst="rect">
            <a:avLst/>
          </a:prstGeom>
          <a:noFill/>
        </p:spPr>
        <p:txBody>
          <a:bodyPr wrap="none" rtlCol="0">
            <a:spAutoFit/>
          </a:bodyPr>
          <a:lstStyle/>
          <a:p>
            <a:r>
              <a:rPr lang="en-GB" sz="1000" i="1" dirty="0">
                <a:solidFill>
                  <a:schemeClr val="bg2">
                    <a:lumMod val="10000"/>
                  </a:schemeClr>
                </a:solidFill>
              </a:rPr>
              <a:t>Beam</a:t>
            </a:r>
          </a:p>
        </p:txBody>
      </p:sp>
      <p:pic>
        <p:nvPicPr>
          <p:cNvPr id="28" name="Picture 27"/>
          <p:cNvPicPr>
            <a:picLocks noChangeAspect="1"/>
          </p:cNvPicPr>
          <p:nvPr/>
        </p:nvPicPr>
        <p:blipFill>
          <a:blip r:embed="rId4"/>
          <a:stretch>
            <a:fillRect/>
          </a:stretch>
        </p:blipFill>
        <p:spPr>
          <a:xfrm>
            <a:off x="9769221" y="1883501"/>
            <a:ext cx="2247313" cy="2390357"/>
          </a:xfrm>
          <a:prstGeom prst="rect">
            <a:avLst/>
          </a:prstGeom>
          <a:ln w="12700">
            <a:solidFill>
              <a:srgbClr val="0055A0"/>
            </a:solidFill>
          </a:ln>
        </p:spPr>
      </p:pic>
      <p:sp>
        <p:nvSpPr>
          <p:cNvPr id="2" name="Slide Number Placeholder 1">
            <a:extLst>
              <a:ext uri="{FF2B5EF4-FFF2-40B4-BE49-F238E27FC236}">
                <a16:creationId xmlns:a16="http://schemas.microsoft.com/office/drawing/2014/main" id="{45E23E9A-E2FC-C5D5-5E2C-38272DABAD33}"/>
              </a:ext>
            </a:extLst>
          </p:cNvPr>
          <p:cNvSpPr>
            <a:spLocks noGrp="1"/>
          </p:cNvSpPr>
          <p:nvPr>
            <p:ph type="sldNum" sz="quarter" idx="12"/>
          </p:nvPr>
        </p:nvSpPr>
        <p:spPr/>
        <p:txBody>
          <a:bodyPr/>
          <a:lstStyle/>
          <a:p>
            <a:fld id="{12A364F1-A5FA-40DE-A324-ADA8015413DE}" type="slidenum">
              <a:rPr lang="en-US" smtClean="0"/>
              <a:t>29</a:t>
            </a:fld>
            <a:endParaRPr lang="en-US"/>
          </a:p>
        </p:txBody>
      </p:sp>
    </p:spTree>
    <p:extLst>
      <p:ext uri="{BB962C8B-B14F-4D97-AF65-F5344CB8AC3E}">
        <p14:creationId xmlns:p14="http://schemas.microsoft.com/office/powerpoint/2010/main" val="3173518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4" grpId="0"/>
      <p:bldP spid="55" grpId="0"/>
      <p:bldP spid="57" grpId="0" animBg="1"/>
      <p:bldP spid="58" grpId="0" animBg="1"/>
      <p:bldP spid="15" grpId="0"/>
      <p:bldP spid="20"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0" name="Rectangle 103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2" name="Freeform: Shape 104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4" name="Rectangle 104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6" name="Rectangle 104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Freeform: Shape 104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50" name="Isosceles Triangle 104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undefined">
            <a:extLst>
              <a:ext uri="{FF2B5EF4-FFF2-40B4-BE49-F238E27FC236}">
                <a16:creationId xmlns:a16="http://schemas.microsoft.com/office/drawing/2014/main" id="{123E747E-025A-999C-E996-5193F4D098D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6242" y="471766"/>
            <a:ext cx="8192741"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52" name="Isosceles Triangle 105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9BBDA7E-D7AF-C0A9-0530-F062A3F39CA6}"/>
              </a:ext>
            </a:extLst>
          </p:cNvPr>
          <p:cNvSpPr txBox="1"/>
          <p:nvPr/>
        </p:nvSpPr>
        <p:spPr>
          <a:xfrm>
            <a:off x="249734" y="6042831"/>
            <a:ext cx="1192955" cy="261610"/>
          </a:xfrm>
          <a:prstGeom prst="rect">
            <a:avLst/>
          </a:prstGeom>
          <a:noFill/>
        </p:spPr>
        <p:txBody>
          <a:bodyPr wrap="none" rtlCol="0">
            <a:spAutoFit/>
          </a:bodyPr>
          <a:lstStyle/>
          <a:p>
            <a:r>
              <a:rPr lang="en-US" sz="1100" dirty="0"/>
              <a:t>Source: </a:t>
            </a:r>
            <a:r>
              <a:rPr lang="en-US" sz="1100" dirty="0" err="1"/>
              <a:t>wikipedia</a:t>
            </a:r>
            <a:endParaRPr lang="en-US" sz="1100" dirty="0"/>
          </a:p>
        </p:txBody>
      </p:sp>
      <p:sp>
        <p:nvSpPr>
          <p:cNvPr id="3" name="TextBox 2">
            <a:extLst>
              <a:ext uri="{FF2B5EF4-FFF2-40B4-BE49-F238E27FC236}">
                <a16:creationId xmlns:a16="http://schemas.microsoft.com/office/drawing/2014/main" id="{E68892BA-4DB2-8822-CC35-0DDF366F8C34}"/>
              </a:ext>
            </a:extLst>
          </p:cNvPr>
          <p:cNvSpPr txBox="1"/>
          <p:nvPr/>
        </p:nvSpPr>
        <p:spPr>
          <a:xfrm>
            <a:off x="5310586" y="3366573"/>
            <a:ext cx="4890951" cy="2031325"/>
          </a:xfrm>
          <a:prstGeom prst="rect">
            <a:avLst/>
          </a:prstGeom>
          <a:noFill/>
        </p:spPr>
        <p:txBody>
          <a:bodyPr wrap="square" rtlCol="0">
            <a:spAutoFit/>
          </a:bodyPr>
          <a:lstStyle/>
          <a:p>
            <a:pPr algn="just"/>
            <a:r>
              <a:rPr lang="fr-CH" b="1" i="0" dirty="0">
                <a:solidFill>
                  <a:srgbClr val="374151"/>
                </a:solidFill>
                <a:effectLst/>
                <a:latin typeface="Söhne"/>
              </a:rPr>
              <a:t>La radioactivité </a:t>
            </a:r>
            <a:r>
              <a:rPr lang="fr-CH" b="0" i="0" dirty="0">
                <a:solidFill>
                  <a:srgbClr val="374151"/>
                </a:solidFill>
                <a:effectLst/>
                <a:latin typeface="Söhne"/>
              </a:rPr>
              <a:t>se produit lorsque les atomes libèrent de minuscules particules et de l'énergie.</a:t>
            </a:r>
            <a:endParaRPr lang="fr-CH" dirty="0"/>
          </a:p>
          <a:p>
            <a:pPr algn="just"/>
            <a:endParaRPr lang="fr-CH" dirty="0"/>
          </a:p>
          <a:p>
            <a:pPr algn="just"/>
            <a:r>
              <a:rPr lang="fr-CH" dirty="0"/>
              <a:t>Pourquoi ? Certains atomes ont une 'énergie supplémentaire' dans leur centre (noyaux) et la libération de cette énergie les aide à devenir </a:t>
            </a:r>
            <a:r>
              <a:rPr lang="fr-CH" b="1" dirty="0"/>
              <a:t>stables</a:t>
            </a:r>
            <a:r>
              <a:rPr lang="fr-CH" dirty="0"/>
              <a:t>.</a:t>
            </a:r>
            <a:endParaRPr lang="en-US" dirty="0"/>
          </a:p>
        </p:txBody>
      </p:sp>
      <p:sp>
        <p:nvSpPr>
          <p:cNvPr id="5" name="TextBox 4">
            <a:extLst>
              <a:ext uri="{FF2B5EF4-FFF2-40B4-BE49-F238E27FC236}">
                <a16:creationId xmlns:a16="http://schemas.microsoft.com/office/drawing/2014/main" id="{8279D1F6-8C99-18FC-A734-129B09C97E63}"/>
              </a:ext>
            </a:extLst>
          </p:cNvPr>
          <p:cNvSpPr txBox="1"/>
          <p:nvPr/>
        </p:nvSpPr>
        <p:spPr>
          <a:xfrm>
            <a:off x="2161908" y="-79165"/>
            <a:ext cx="4977976" cy="1454051"/>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kern="1200" dirty="0">
                <a:solidFill>
                  <a:schemeClr val="tx2"/>
                </a:solidFill>
                <a:latin typeface="+mj-lt"/>
                <a:ea typeface="+mj-ea"/>
                <a:cs typeface="+mj-cs"/>
              </a:rPr>
              <a:t>La </a:t>
            </a:r>
            <a:r>
              <a:rPr lang="en-US" sz="3600" b="1" kern="1200" dirty="0" err="1">
                <a:solidFill>
                  <a:schemeClr val="tx2"/>
                </a:solidFill>
                <a:latin typeface="+mj-lt"/>
                <a:ea typeface="+mj-ea"/>
                <a:cs typeface="+mj-cs"/>
              </a:rPr>
              <a:t>radioactivité</a:t>
            </a:r>
            <a:endParaRPr lang="en-US" sz="3600" b="1" kern="1200" dirty="0">
              <a:solidFill>
                <a:schemeClr val="tx2"/>
              </a:solidFill>
              <a:latin typeface="+mj-lt"/>
              <a:ea typeface="+mj-ea"/>
              <a:cs typeface="+mj-cs"/>
            </a:endParaRPr>
          </a:p>
        </p:txBody>
      </p:sp>
      <p:sp>
        <p:nvSpPr>
          <p:cNvPr id="4" name="Slide Number Placeholder 3">
            <a:extLst>
              <a:ext uri="{FF2B5EF4-FFF2-40B4-BE49-F238E27FC236}">
                <a16:creationId xmlns:a16="http://schemas.microsoft.com/office/drawing/2014/main" id="{2674071D-9324-1FD4-21C6-9CD8F8CBEA34}"/>
              </a:ext>
            </a:extLst>
          </p:cNvPr>
          <p:cNvSpPr>
            <a:spLocks noGrp="1"/>
          </p:cNvSpPr>
          <p:nvPr>
            <p:ph type="sldNum" sz="quarter" idx="12"/>
          </p:nvPr>
        </p:nvSpPr>
        <p:spPr/>
        <p:txBody>
          <a:bodyPr/>
          <a:lstStyle/>
          <a:p>
            <a:fld id="{12A364F1-A5FA-40DE-A324-ADA8015413DE}" type="slidenum">
              <a:rPr lang="en-US" smtClean="0"/>
              <a:t>3</a:t>
            </a:fld>
            <a:endParaRPr lang="en-US"/>
          </a:p>
        </p:txBody>
      </p:sp>
    </p:spTree>
    <p:extLst>
      <p:ext uri="{BB962C8B-B14F-4D97-AF65-F5344CB8AC3E}">
        <p14:creationId xmlns:p14="http://schemas.microsoft.com/office/powerpoint/2010/main" val="1187279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9B7209-7345-E1B0-EBCF-524A3797E2AC}"/>
              </a:ext>
            </a:extLst>
          </p:cNvPr>
          <p:cNvSpPr txBox="1"/>
          <p:nvPr/>
        </p:nvSpPr>
        <p:spPr>
          <a:xfrm>
            <a:off x="299812" y="46591"/>
            <a:ext cx="4952125" cy="369332"/>
          </a:xfrm>
          <a:prstGeom prst="rect">
            <a:avLst/>
          </a:prstGeom>
          <a:noFill/>
        </p:spPr>
        <p:txBody>
          <a:bodyPr wrap="none" rtlCol="0">
            <a:spAutoFit/>
          </a:bodyPr>
          <a:lstStyle/>
          <a:p>
            <a:r>
              <a:rPr lang="en-US" dirty="0" err="1"/>
              <a:t>Rayonnement</a:t>
            </a:r>
            <a:r>
              <a:rPr lang="en-US" dirty="0"/>
              <a:t> </a:t>
            </a:r>
            <a:r>
              <a:rPr lang="en-US" dirty="0" err="1"/>
              <a:t>diffusé</a:t>
            </a:r>
            <a:r>
              <a:rPr lang="en-US" dirty="0"/>
              <a:t> et surveillance des </a:t>
            </a:r>
            <a:r>
              <a:rPr lang="en-US" dirty="0" err="1"/>
              <a:t>émissions</a:t>
            </a:r>
            <a:endParaRPr lang="en-US" dirty="0"/>
          </a:p>
        </p:txBody>
      </p:sp>
      <p:pic>
        <p:nvPicPr>
          <p:cNvPr id="3" name="Picture 2">
            <a:extLst>
              <a:ext uri="{FF2B5EF4-FFF2-40B4-BE49-F238E27FC236}">
                <a16:creationId xmlns:a16="http://schemas.microsoft.com/office/drawing/2014/main" id="{CFF78396-7303-5E53-E1B8-9AFD2F6761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403" y="2454368"/>
            <a:ext cx="2883956" cy="1620000"/>
          </a:xfrm>
          <a:prstGeom prst="rect">
            <a:avLst/>
          </a:prstGeom>
          <a:ln w="12700">
            <a:solidFill>
              <a:schemeClr val="bg2">
                <a:lumMod val="10000"/>
              </a:schemeClr>
            </a:solidFill>
          </a:ln>
        </p:spPr>
      </p:pic>
      <p:pic>
        <p:nvPicPr>
          <p:cNvPr id="4" name="Picture 3">
            <a:extLst>
              <a:ext uri="{FF2B5EF4-FFF2-40B4-BE49-F238E27FC236}">
                <a16:creationId xmlns:a16="http://schemas.microsoft.com/office/drawing/2014/main" id="{E900FA76-5655-FF13-0E6C-A77662A20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829" y="4313404"/>
            <a:ext cx="2880000" cy="1620000"/>
          </a:xfrm>
          <a:prstGeom prst="rect">
            <a:avLst/>
          </a:prstGeom>
          <a:ln w="12700">
            <a:solidFill>
              <a:schemeClr val="bg2">
                <a:lumMod val="10000"/>
              </a:schemeClr>
            </a:solidFill>
          </a:ln>
        </p:spPr>
      </p:pic>
      <p:pic>
        <p:nvPicPr>
          <p:cNvPr id="5" name="Picture 4">
            <a:extLst>
              <a:ext uri="{FF2B5EF4-FFF2-40B4-BE49-F238E27FC236}">
                <a16:creationId xmlns:a16="http://schemas.microsoft.com/office/drawing/2014/main" id="{D4F0B5B1-D1D0-54C7-FCB6-7E1874DEDAB0}"/>
              </a:ext>
            </a:extLst>
          </p:cNvPr>
          <p:cNvPicPr>
            <a:picLocks noChangeAspect="1"/>
          </p:cNvPicPr>
          <p:nvPr/>
        </p:nvPicPr>
        <p:blipFill>
          <a:blip r:embed="rId4"/>
          <a:stretch>
            <a:fillRect/>
          </a:stretch>
        </p:blipFill>
        <p:spPr>
          <a:xfrm>
            <a:off x="3992407" y="576595"/>
            <a:ext cx="1617480" cy="1628659"/>
          </a:xfrm>
          <a:prstGeom prst="rect">
            <a:avLst/>
          </a:prstGeom>
          <a:ln w="12700">
            <a:noFill/>
          </a:ln>
        </p:spPr>
      </p:pic>
      <p:pic>
        <p:nvPicPr>
          <p:cNvPr id="6" name="Picture 5" descr="C:\Users\fmalacri\AppData\Local\Microsoft\Windows\INetCache\Content.Word\SMS805_Final_1.JPG">
            <a:extLst>
              <a:ext uri="{FF2B5EF4-FFF2-40B4-BE49-F238E27FC236}">
                <a16:creationId xmlns:a16="http://schemas.microsoft.com/office/drawing/2014/main" id="{8F487382-4CCB-6840-079B-7107575FE70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00143" y="585254"/>
            <a:ext cx="1628884" cy="1620000"/>
          </a:xfrm>
          <a:prstGeom prst="rect">
            <a:avLst/>
          </a:prstGeom>
          <a:noFill/>
          <a:ln w="12700" cmpd="sng">
            <a:solidFill>
              <a:schemeClr val="bg2">
                <a:lumMod val="10000"/>
              </a:schemeClr>
            </a:solidFill>
            <a:miter lim="800000"/>
            <a:headEnd/>
            <a:tailEnd/>
          </a:ln>
          <a:effectLst/>
        </p:spPr>
      </p:pic>
      <p:pic>
        <p:nvPicPr>
          <p:cNvPr id="7" name="Picture 11" descr="PMV">
            <a:extLst>
              <a:ext uri="{FF2B5EF4-FFF2-40B4-BE49-F238E27FC236}">
                <a16:creationId xmlns:a16="http://schemas.microsoft.com/office/drawing/2014/main" id="{04ACFA61-31D4-7A7B-51DC-3DBF51AC076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3992407" y="2454368"/>
            <a:ext cx="2395564" cy="1620000"/>
          </a:xfrm>
          <a:prstGeom prst="rect">
            <a:avLst/>
          </a:prstGeom>
          <a:noFill/>
          <a:ln w="12700">
            <a:solidFill>
              <a:schemeClr val="bg2">
                <a:lumMod val="10000"/>
              </a:schemeClr>
            </a:solidFill>
          </a:ln>
        </p:spPr>
      </p:pic>
      <p:pic>
        <p:nvPicPr>
          <p:cNvPr id="8" name="Picture 12" descr="HPGe">
            <a:extLst>
              <a:ext uri="{FF2B5EF4-FFF2-40B4-BE49-F238E27FC236}">
                <a16:creationId xmlns:a16="http://schemas.microsoft.com/office/drawing/2014/main" id="{FC1D9B5E-5E5C-5FB1-7134-F2CD886C0E6B}"/>
              </a:ext>
            </a:extLst>
          </p:cNvPr>
          <p:cNvPicPr>
            <a:picLocks noChangeAspect="1" noChangeArrowheads="1"/>
          </p:cNvPicPr>
          <p:nvPr/>
        </p:nvPicPr>
        <p:blipFill>
          <a:blip r:embed="rId7" cstate="print"/>
          <a:srcRect/>
          <a:stretch>
            <a:fillRect/>
          </a:stretch>
        </p:blipFill>
        <p:spPr bwMode="auto">
          <a:xfrm>
            <a:off x="6760484" y="3210368"/>
            <a:ext cx="2408341" cy="1728000"/>
          </a:xfrm>
          <a:prstGeom prst="rect">
            <a:avLst/>
          </a:prstGeom>
          <a:noFill/>
          <a:ln w="9525">
            <a:solidFill>
              <a:schemeClr val="bg2">
                <a:lumMod val="10000"/>
              </a:schemeClr>
            </a:solidFill>
            <a:miter lim="800000"/>
            <a:headEnd/>
            <a:tailEnd/>
          </a:ln>
        </p:spPr>
      </p:pic>
      <p:pic>
        <p:nvPicPr>
          <p:cNvPr id="9" name="Picture 8" descr="TLD">
            <a:extLst>
              <a:ext uri="{FF2B5EF4-FFF2-40B4-BE49-F238E27FC236}">
                <a16:creationId xmlns:a16="http://schemas.microsoft.com/office/drawing/2014/main" id="{0932B551-917A-275D-FDC4-62547B973EF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19282" y="585254"/>
            <a:ext cx="1341009" cy="1620000"/>
          </a:xfrm>
          <a:prstGeom prst="rect">
            <a:avLst/>
          </a:prstGeom>
          <a:noFill/>
          <a:ln w="9525">
            <a:solidFill>
              <a:schemeClr val="bg2">
                <a:lumMod val="10000"/>
              </a:schemeClr>
            </a:solidFill>
            <a:miter lim="800000"/>
            <a:headEnd/>
            <a:tailEnd/>
          </a:ln>
        </p:spPr>
      </p:pic>
      <p:sp>
        <p:nvSpPr>
          <p:cNvPr id="10" name="Right Brace 9">
            <a:extLst>
              <a:ext uri="{FF2B5EF4-FFF2-40B4-BE49-F238E27FC236}">
                <a16:creationId xmlns:a16="http://schemas.microsoft.com/office/drawing/2014/main" id="{2A6D388F-1EC7-62D5-AB6C-DEE74791EE23}"/>
              </a:ext>
            </a:extLst>
          </p:cNvPr>
          <p:cNvSpPr/>
          <p:nvPr/>
        </p:nvSpPr>
        <p:spPr>
          <a:xfrm>
            <a:off x="9171817" y="415923"/>
            <a:ext cx="615820" cy="5497638"/>
          </a:xfrm>
          <a:prstGeom prst="rightBrac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ight Brace 10">
            <a:extLst>
              <a:ext uri="{FF2B5EF4-FFF2-40B4-BE49-F238E27FC236}">
                <a16:creationId xmlns:a16="http://schemas.microsoft.com/office/drawing/2014/main" id="{CD47396E-ACC1-A672-7E33-2537C6819CB0}"/>
              </a:ext>
            </a:extLst>
          </p:cNvPr>
          <p:cNvSpPr/>
          <p:nvPr/>
        </p:nvSpPr>
        <p:spPr>
          <a:xfrm rot="5400000">
            <a:off x="10501694" y="2575111"/>
            <a:ext cx="615820" cy="1994335"/>
          </a:xfrm>
          <a:prstGeom prst="rightBrac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90A934EC-67D3-C8A2-84C2-26460E712395}"/>
              </a:ext>
            </a:extLst>
          </p:cNvPr>
          <p:cNvSpPr txBox="1"/>
          <p:nvPr/>
        </p:nvSpPr>
        <p:spPr>
          <a:xfrm>
            <a:off x="10117176" y="3944072"/>
            <a:ext cx="1431995" cy="369332"/>
          </a:xfrm>
          <a:prstGeom prst="rect">
            <a:avLst/>
          </a:prstGeom>
          <a:noFill/>
        </p:spPr>
        <p:txBody>
          <a:bodyPr wrap="none" rtlCol="0">
            <a:spAutoFit/>
          </a:bodyPr>
          <a:lstStyle/>
          <a:p>
            <a:r>
              <a:rPr lang="fr-FR" dirty="0"/>
              <a:t>Dose efficace</a:t>
            </a:r>
          </a:p>
        </p:txBody>
      </p:sp>
      <p:sp>
        <p:nvSpPr>
          <p:cNvPr id="13" name="TextBox 12">
            <a:extLst>
              <a:ext uri="{FF2B5EF4-FFF2-40B4-BE49-F238E27FC236}">
                <a16:creationId xmlns:a16="http://schemas.microsoft.com/office/drawing/2014/main" id="{F2B1984D-D5BD-E0D2-8BA7-C0C49FCBAB88}"/>
              </a:ext>
            </a:extLst>
          </p:cNvPr>
          <p:cNvSpPr txBox="1"/>
          <p:nvPr/>
        </p:nvSpPr>
        <p:spPr>
          <a:xfrm>
            <a:off x="9804087" y="2980076"/>
            <a:ext cx="2153538" cy="369332"/>
          </a:xfrm>
          <a:prstGeom prst="rect">
            <a:avLst/>
          </a:prstGeom>
          <a:noFill/>
        </p:spPr>
        <p:txBody>
          <a:bodyPr wrap="none" rtlCol="0">
            <a:spAutoFit/>
          </a:bodyPr>
          <a:lstStyle/>
          <a:p>
            <a:r>
              <a:rPr lang="fr-FR" dirty="0"/>
              <a:t>Modèles / Méthodes</a:t>
            </a:r>
          </a:p>
        </p:txBody>
      </p:sp>
      <p:pic>
        <p:nvPicPr>
          <p:cNvPr id="14" name="Picture 2" descr="Autorité de sûreté nucléaire – Wikipedia">
            <a:extLst>
              <a:ext uri="{FF2B5EF4-FFF2-40B4-BE49-F238E27FC236}">
                <a16:creationId xmlns:a16="http://schemas.microsoft.com/office/drawing/2014/main" id="{75DF391D-EAC9-B1CD-2D69-1276D8DE380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81479" y="755814"/>
            <a:ext cx="1055375" cy="540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F45A11AB-B7BE-0573-0374-2CF91694E37F}"/>
              </a:ext>
            </a:extLst>
          </p:cNvPr>
          <p:cNvPicPr>
            <a:picLocks noChangeAspect="1"/>
          </p:cNvPicPr>
          <p:nvPr/>
        </p:nvPicPr>
        <p:blipFill>
          <a:blip r:embed="rId10"/>
          <a:stretch>
            <a:fillRect/>
          </a:stretch>
        </p:blipFill>
        <p:spPr>
          <a:xfrm>
            <a:off x="11030697" y="585254"/>
            <a:ext cx="779067" cy="779067"/>
          </a:xfrm>
          <a:prstGeom prst="rect">
            <a:avLst/>
          </a:prstGeom>
        </p:spPr>
      </p:pic>
      <p:sp>
        <p:nvSpPr>
          <p:cNvPr id="16" name="TextBox 15">
            <a:extLst>
              <a:ext uri="{FF2B5EF4-FFF2-40B4-BE49-F238E27FC236}">
                <a16:creationId xmlns:a16="http://schemas.microsoft.com/office/drawing/2014/main" id="{15A17EB2-21B6-D6CF-8EA2-988A75B42272}"/>
              </a:ext>
            </a:extLst>
          </p:cNvPr>
          <p:cNvSpPr txBox="1"/>
          <p:nvPr/>
        </p:nvSpPr>
        <p:spPr>
          <a:xfrm>
            <a:off x="10066978" y="73776"/>
            <a:ext cx="1402948" cy="369332"/>
          </a:xfrm>
          <a:prstGeom prst="rect">
            <a:avLst/>
          </a:prstGeom>
          <a:noFill/>
        </p:spPr>
        <p:txBody>
          <a:bodyPr wrap="none" rtlCol="0">
            <a:spAutoFit/>
          </a:bodyPr>
          <a:lstStyle/>
          <a:p>
            <a:r>
              <a:rPr lang="en-US" dirty="0"/>
              <a:t>Agreed with</a:t>
            </a:r>
          </a:p>
        </p:txBody>
      </p:sp>
      <p:pic>
        <p:nvPicPr>
          <p:cNvPr id="17" name="Picture 2" descr="https://hse.cern/sites/hse.web.cern.ch/themes/cernoverride/images/online6.png">
            <a:extLst>
              <a:ext uri="{FF2B5EF4-FFF2-40B4-BE49-F238E27FC236}">
                <a16:creationId xmlns:a16="http://schemas.microsoft.com/office/drawing/2014/main" id="{5B4C8DFE-07AE-75A6-1999-335F02FC25E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92407" y="4313404"/>
            <a:ext cx="2395564" cy="1600157"/>
          </a:xfrm>
          <a:prstGeom prst="rect">
            <a:avLst/>
          </a:prstGeom>
          <a:noFill/>
          <a:ln w="12700">
            <a:solidFill>
              <a:schemeClr val="bg2">
                <a:lumMod val="10000"/>
              </a:schemeClr>
            </a:solidFill>
          </a:ln>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5F932FFD-9038-3EC6-EDEC-A2360FEC9FF8}"/>
              </a:ext>
            </a:extLst>
          </p:cNvPr>
          <p:cNvPicPr>
            <a:picLocks noChangeAspect="1"/>
          </p:cNvPicPr>
          <p:nvPr/>
        </p:nvPicPr>
        <p:blipFill>
          <a:blip r:embed="rId12"/>
          <a:stretch>
            <a:fillRect/>
          </a:stretch>
        </p:blipFill>
        <p:spPr>
          <a:xfrm>
            <a:off x="2022304" y="580924"/>
            <a:ext cx="1523055" cy="1620000"/>
          </a:xfrm>
          <a:prstGeom prst="rect">
            <a:avLst/>
          </a:prstGeom>
          <a:ln w="12700">
            <a:solidFill>
              <a:srgbClr val="0055A0"/>
            </a:solidFill>
          </a:ln>
        </p:spPr>
      </p:pic>
      <p:sp>
        <p:nvSpPr>
          <p:cNvPr id="19" name="Slide Number Placeholder 18">
            <a:extLst>
              <a:ext uri="{FF2B5EF4-FFF2-40B4-BE49-F238E27FC236}">
                <a16:creationId xmlns:a16="http://schemas.microsoft.com/office/drawing/2014/main" id="{C920B261-C1E9-42F4-A133-ACC336627E31}"/>
              </a:ext>
            </a:extLst>
          </p:cNvPr>
          <p:cNvSpPr>
            <a:spLocks noGrp="1"/>
          </p:cNvSpPr>
          <p:nvPr>
            <p:ph type="sldNum" sz="quarter" idx="12"/>
          </p:nvPr>
        </p:nvSpPr>
        <p:spPr/>
        <p:txBody>
          <a:bodyPr/>
          <a:lstStyle/>
          <a:p>
            <a:fld id="{12A364F1-A5FA-40DE-A324-ADA8015413DE}" type="slidenum">
              <a:rPr lang="en-US" smtClean="0"/>
              <a:t>30</a:t>
            </a:fld>
            <a:endParaRPr lang="en-US"/>
          </a:p>
        </p:txBody>
      </p:sp>
    </p:spTree>
    <p:extLst>
      <p:ext uri="{BB962C8B-B14F-4D97-AF65-F5344CB8AC3E}">
        <p14:creationId xmlns:p14="http://schemas.microsoft.com/office/powerpoint/2010/main" val="350633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581FF9-79EF-4913-1DA4-D0FC0AABB7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9422" y="854358"/>
            <a:ext cx="2883956" cy="1620000"/>
          </a:xfrm>
          <a:prstGeom prst="rect">
            <a:avLst/>
          </a:prstGeom>
          <a:ln w="19050">
            <a:solidFill>
              <a:schemeClr val="bg2">
                <a:lumMod val="10000"/>
              </a:schemeClr>
            </a:solidFill>
          </a:ln>
        </p:spPr>
      </p:pic>
      <p:pic>
        <p:nvPicPr>
          <p:cNvPr id="3" name="Picture 2">
            <a:extLst>
              <a:ext uri="{FF2B5EF4-FFF2-40B4-BE49-F238E27FC236}">
                <a16:creationId xmlns:a16="http://schemas.microsoft.com/office/drawing/2014/main" id="{912F6C46-780D-3DAE-6F80-B6CB35EF2C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9422" y="2977441"/>
            <a:ext cx="2880000" cy="1620000"/>
          </a:xfrm>
          <a:prstGeom prst="rect">
            <a:avLst/>
          </a:prstGeom>
          <a:ln w="19050">
            <a:solidFill>
              <a:schemeClr val="bg2">
                <a:lumMod val="10000"/>
              </a:schemeClr>
            </a:solidFill>
          </a:ln>
        </p:spPr>
      </p:pic>
      <p:sp>
        <p:nvSpPr>
          <p:cNvPr id="4" name="TextBox 3">
            <a:extLst>
              <a:ext uri="{FF2B5EF4-FFF2-40B4-BE49-F238E27FC236}">
                <a16:creationId xmlns:a16="http://schemas.microsoft.com/office/drawing/2014/main" id="{55F95AB5-C126-D3E5-162B-D002CC762D5F}"/>
              </a:ext>
            </a:extLst>
          </p:cNvPr>
          <p:cNvSpPr txBox="1"/>
          <p:nvPr/>
        </p:nvSpPr>
        <p:spPr>
          <a:xfrm>
            <a:off x="182259" y="164710"/>
            <a:ext cx="4977901" cy="369332"/>
          </a:xfrm>
          <a:prstGeom prst="rect">
            <a:avLst/>
          </a:prstGeom>
          <a:noFill/>
        </p:spPr>
        <p:txBody>
          <a:bodyPr wrap="none" rtlCol="0">
            <a:spAutoFit/>
          </a:bodyPr>
          <a:lstStyle/>
          <a:p>
            <a:r>
              <a:rPr lang="fr-FR"/>
              <a:t>Surveillance de la radioactivité de l’environnement</a:t>
            </a:r>
          </a:p>
        </p:txBody>
      </p:sp>
      <p:pic>
        <p:nvPicPr>
          <p:cNvPr id="5" name="Picture 4" descr="http://semiseriousgames.com/blog/wp-content/uploads/2013/05/grass_x1.png">
            <a:extLst>
              <a:ext uri="{FF2B5EF4-FFF2-40B4-BE49-F238E27FC236}">
                <a16:creationId xmlns:a16="http://schemas.microsoft.com/office/drawing/2014/main" id="{0096D1E8-6431-840B-8EF6-8282B658C1F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078732" y="854358"/>
            <a:ext cx="723950" cy="723951"/>
          </a:xfrm>
          <a:prstGeom prst="rect">
            <a:avLst/>
          </a:prstGeom>
          <a:noFill/>
          <a:ln w="19050">
            <a:solidFill>
              <a:schemeClr val="bg2">
                <a:lumMod val="10000"/>
              </a:schemeClr>
            </a:solidFill>
          </a:ln>
          <a:extLst>
            <a:ext uri="{909E8E84-426E-40DD-AFC4-6F175D3DCCD1}">
              <a14:hiddenFill xmlns:a14="http://schemas.microsoft.com/office/drawing/2010/main">
                <a:solidFill>
                  <a:srgbClr val="FFFFFF"/>
                </a:solidFill>
              </a14:hiddenFill>
            </a:ext>
          </a:extLst>
        </p:spPr>
      </p:pic>
      <p:pic>
        <p:nvPicPr>
          <p:cNvPr id="6" name="Picture 5" descr="http://img1.wikia.nocookie.net/__cb20121010115019/farmville2/images/e/e2/Wheat.png">
            <a:extLst>
              <a:ext uri="{FF2B5EF4-FFF2-40B4-BE49-F238E27FC236}">
                <a16:creationId xmlns:a16="http://schemas.microsoft.com/office/drawing/2014/main" id="{898C7410-C5C9-083A-7521-040C2231FC47}"/>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078732" y="1750407"/>
            <a:ext cx="723950" cy="723951"/>
          </a:xfrm>
          <a:prstGeom prst="rect">
            <a:avLst/>
          </a:prstGeom>
          <a:noFill/>
          <a:ln w="19050">
            <a:solidFill>
              <a:schemeClr val="bg2">
                <a:lumMod val="10000"/>
              </a:schemeClr>
            </a:solid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6FBC0CC0-FFC7-B401-3800-CF8569F9B8B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1416" y="854358"/>
            <a:ext cx="1220195" cy="1626927"/>
          </a:xfrm>
          <a:prstGeom prst="rect">
            <a:avLst/>
          </a:prstGeom>
          <a:ln w="19050">
            <a:solidFill>
              <a:schemeClr val="bg2">
                <a:lumMod val="10000"/>
              </a:schemeClr>
            </a:solidFill>
          </a:ln>
        </p:spPr>
      </p:pic>
      <p:pic>
        <p:nvPicPr>
          <p:cNvPr id="8" name="Picture 7">
            <a:extLst>
              <a:ext uri="{FF2B5EF4-FFF2-40B4-BE49-F238E27FC236}">
                <a16:creationId xmlns:a16="http://schemas.microsoft.com/office/drawing/2014/main" id="{7512560E-3D9E-E9D1-1945-CABF6570B060}"/>
              </a:ext>
            </a:extLst>
          </p:cNvPr>
          <p:cNvPicPr>
            <a:picLocks noChangeAspect="1"/>
          </p:cNvPicPr>
          <p:nvPr/>
        </p:nvPicPr>
        <p:blipFill>
          <a:blip r:embed="rId7"/>
          <a:stretch>
            <a:fillRect/>
          </a:stretch>
        </p:blipFill>
        <p:spPr>
          <a:xfrm>
            <a:off x="5133741" y="854358"/>
            <a:ext cx="2160001" cy="1620000"/>
          </a:xfrm>
          <a:prstGeom prst="rect">
            <a:avLst/>
          </a:prstGeom>
          <a:ln w="19050">
            <a:solidFill>
              <a:schemeClr val="bg2">
                <a:lumMod val="10000"/>
              </a:schemeClr>
            </a:solidFill>
          </a:ln>
        </p:spPr>
      </p:pic>
      <p:pic>
        <p:nvPicPr>
          <p:cNvPr id="9" name="Picture 8">
            <a:extLst>
              <a:ext uri="{FF2B5EF4-FFF2-40B4-BE49-F238E27FC236}">
                <a16:creationId xmlns:a16="http://schemas.microsoft.com/office/drawing/2014/main" id="{5C4C5553-994E-0A71-4673-FB070D9B94E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95688" y="2970645"/>
            <a:ext cx="2206994" cy="1633592"/>
          </a:xfrm>
          <a:prstGeom prst="rect">
            <a:avLst/>
          </a:prstGeom>
          <a:ln w="19050">
            <a:solidFill>
              <a:schemeClr val="bg2">
                <a:lumMod val="10000"/>
              </a:schemeClr>
            </a:solidFill>
          </a:ln>
        </p:spPr>
      </p:pic>
      <p:pic>
        <p:nvPicPr>
          <p:cNvPr id="10" name="Picture 9">
            <a:extLst>
              <a:ext uri="{FF2B5EF4-FFF2-40B4-BE49-F238E27FC236}">
                <a16:creationId xmlns:a16="http://schemas.microsoft.com/office/drawing/2014/main" id="{6DDEBEC8-3460-5E2E-FE8A-2C04A1E3BE5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40302" y="2977441"/>
            <a:ext cx="2204506" cy="1633592"/>
          </a:xfrm>
          <a:prstGeom prst="rect">
            <a:avLst/>
          </a:prstGeom>
          <a:ln w="19050">
            <a:solidFill>
              <a:schemeClr val="bg2">
                <a:lumMod val="10000"/>
              </a:schemeClr>
            </a:solidFill>
          </a:ln>
        </p:spPr>
      </p:pic>
      <p:sp>
        <p:nvSpPr>
          <p:cNvPr id="11" name="TextBox 10">
            <a:extLst>
              <a:ext uri="{FF2B5EF4-FFF2-40B4-BE49-F238E27FC236}">
                <a16:creationId xmlns:a16="http://schemas.microsoft.com/office/drawing/2014/main" id="{32BC62FB-E21A-F6EB-4A05-0A98F357C794}"/>
              </a:ext>
            </a:extLst>
          </p:cNvPr>
          <p:cNvSpPr txBox="1"/>
          <p:nvPr/>
        </p:nvSpPr>
        <p:spPr>
          <a:xfrm>
            <a:off x="3559655" y="4907212"/>
            <a:ext cx="4506170" cy="923330"/>
          </a:xfrm>
          <a:prstGeom prst="rect">
            <a:avLst/>
          </a:prstGeom>
          <a:noFill/>
        </p:spPr>
        <p:txBody>
          <a:bodyPr wrap="none" rtlCol="0">
            <a:spAutoFit/>
          </a:bodyPr>
          <a:lstStyle/>
          <a:p>
            <a:pPr algn="ctr"/>
            <a:r>
              <a:rPr lang="fr-FR" dirty="0"/>
              <a:t>Traces dans l’air (tritium, iode) et eau (tritium)</a:t>
            </a:r>
          </a:p>
          <a:p>
            <a:pPr algn="ctr"/>
            <a:endParaRPr lang="fr-FR" dirty="0"/>
          </a:p>
          <a:p>
            <a:pPr algn="ctr"/>
            <a:r>
              <a:rPr lang="fr-FR" dirty="0"/>
              <a:t>~1% des limites</a:t>
            </a:r>
          </a:p>
        </p:txBody>
      </p:sp>
      <p:sp>
        <p:nvSpPr>
          <p:cNvPr id="12" name="Slide Number Placeholder 11">
            <a:extLst>
              <a:ext uri="{FF2B5EF4-FFF2-40B4-BE49-F238E27FC236}">
                <a16:creationId xmlns:a16="http://schemas.microsoft.com/office/drawing/2014/main" id="{7BDB82EC-D4BC-397C-009F-645856D80818}"/>
              </a:ext>
            </a:extLst>
          </p:cNvPr>
          <p:cNvSpPr>
            <a:spLocks noGrp="1"/>
          </p:cNvSpPr>
          <p:nvPr>
            <p:ph type="sldNum" sz="quarter" idx="12"/>
          </p:nvPr>
        </p:nvSpPr>
        <p:spPr/>
        <p:txBody>
          <a:bodyPr/>
          <a:lstStyle/>
          <a:p>
            <a:fld id="{12A364F1-A5FA-40DE-A324-ADA8015413DE}" type="slidenum">
              <a:rPr lang="en-US" smtClean="0"/>
              <a:t>31</a:t>
            </a:fld>
            <a:endParaRPr lang="en-US"/>
          </a:p>
        </p:txBody>
      </p:sp>
    </p:spTree>
    <p:extLst>
      <p:ext uri="{BB962C8B-B14F-4D97-AF65-F5344CB8AC3E}">
        <p14:creationId xmlns:p14="http://schemas.microsoft.com/office/powerpoint/2010/main" val="21326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E82E49C-0D19-9849-B2FD-1E43F8BC6A53}"/>
              </a:ext>
            </a:extLst>
          </p:cNvPr>
          <p:cNvPicPr>
            <a:picLocks noChangeAspect="1"/>
          </p:cNvPicPr>
          <p:nvPr/>
        </p:nvPicPr>
        <p:blipFill>
          <a:blip r:embed="rId2"/>
          <a:stretch>
            <a:fillRect/>
          </a:stretch>
        </p:blipFill>
        <p:spPr>
          <a:xfrm>
            <a:off x="214434" y="2931832"/>
            <a:ext cx="5784303" cy="3256709"/>
          </a:xfrm>
          <a:prstGeom prst="rect">
            <a:avLst/>
          </a:prstGeom>
          <a:ln w="12700">
            <a:solidFill>
              <a:schemeClr val="bg2">
                <a:lumMod val="10000"/>
              </a:schemeClr>
            </a:solidFill>
          </a:ln>
        </p:spPr>
      </p:pic>
      <p:pic>
        <p:nvPicPr>
          <p:cNvPr id="3" name="Picture 2">
            <a:extLst>
              <a:ext uri="{FF2B5EF4-FFF2-40B4-BE49-F238E27FC236}">
                <a16:creationId xmlns:a16="http://schemas.microsoft.com/office/drawing/2014/main" id="{25AAD708-7224-EE7E-911D-0F638CE9CF99}"/>
              </a:ext>
            </a:extLst>
          </p:cNvPr>
          <p:cNvPicPr>
            <a:picLocks noChangeAspect="1"/>
          </p:cNvPicPr>
          <p:nvPr/>
        </p:nvPicPr>
        <p:blipFill>
          <a:blip r:embed="rId3"/>
          <a:stretch>
            <a:fillRect/>
          </a:stretch>
        </p:blipFill>
        <p:spPr>
          <a:xfrm>
            <a:off x="6197959" y="2931832"/>
            <a:ext cx="3023044" cy="3256709"/>
          </a:xfrm>
          <a:prstGeom prst="rect">
            <a:avLst/>
          </a:prstGeom>
        </p:spPr>
      </p:pic>
      <p:sp>
        <p:nvSpPr>
          <p:cNvPr id="4" name="TextBox 3">
            <a:extLst>
              <a:ext uri="{FF2B5EF4-FFF2-40B4-BE49-F238E27FC236}">
                <a16:creationId xmlns:a16="http://schemas.microsoft.com/office/drawing/2014/main" id="{EDD9EE80-10F7-ACF6-2502-EB76CEAA9401}"/>
              </a:ext>
            </a:extLst>
          </p:cNvPr>
          <p:cNvSpPr txBox="1"/>
          <p:nvPr/>
        </p:nvSpPr>
        <p:spPr>
          <a:xfrm>
            <a:off x="880203" y="2613590"/>
            <a:ext cx="9231576" cy="523220"/>
          </a:xfrm>
          <a:prstGeom prst="rect">
            <a:avLst/>
          </a:prstGeom>
          <a:noFill/>
        </p:spPr>
        <p:txBody>
          <a:bodyPr wrap="square" rtlCol="0">
            <a:spAutoFit/>
          </a:bodyPr>
          <a:lstStyle/>
          <a:p>
            <a:r>
              <a:rPr lang="fr-FR" sz="1400" dirty="0"/>
              <a:t>Surveillance du rayonnement diffusé et des émissions 	    	Surveillance rad. environnementale</a:t>
            </a:r>
          </a:p>
          <a:p>
            <a:endParaRPr lang="fr-FR" sz="1400" dirty="0"/>
          </a:p>
        </p:txBody>
      </p:sp>
      <p:sp>
        <p:nvSpPr>
          <p:cNvPr id="5" name="TextBox 4">
            <a:extLst>
              <a:ext uri="{FF2B5EF4-FFF2-40B4-BE49-F238E27FC236}">
                <a16:creationId xmlns:a16="http://schemas.microsoft.com/office/drawing/2014/main" id="{E2FB3F0A-9678-FF4B-E5AE-C1C22A1485C6}"/>
              </a:ext>
            </a:extLst>
          </p:cNvPr>
          <p:cNvSpPr txBox="1"/>
          <p:nvPr/>
        </p:nvSpPr>
        <p:spPr>
          <a:xfrm>
            <a:off x="2613307" y="908882"/>
            <a:ext cx="4834530" cy="1477328"/>
          </a:xfrm>
          <a:prstGeom prst="rect">
            <a:avLst/>
          </a:prstGeom>
          <a:noFill/>
          <a:ln>
            <a:solidFill>
              <a:schemeClr val="bg2">
                <a:lumMod val="10000"/>
              </a:schemeClr>
            </a:solidFill>
          </a:ln>
        </p:spPr>
        <p:txBody>
          <a:bodyPr wrap="none" rtlCol="0">
            <a:spAutoFit/>
          </a:bodyPr>
          <a:lstStyle/>
          <a:p>
            <a:pPr algn="ctr"/>
            <a:r>
              <a:rPr lang="fr-FR"/>
              <a:t>130 stations de monitoring / 500 voies de mesure</a:t>
            </a:r>
          </a:p>
          <a:p>
            <a:pPr algn="ctr"/>
            <a:endParaRPr lang="fr-FR"/>
          </a:p>
          <a:p>
            <a:pPr algn="ctr"/>
            <a:r>
              <a:rPr lang="fr-FR"/>
              <a:t>80 dosimètres environnement</a:t>
            </a:r>
          </a:p>
          <a:p>
            <a:endParaRPr lang="fr-FR"/>
          </a:p>
          <a:p>
            <a:pPr algn="ctr"/>
            <a:r>
              <a:rPr lang="fr-FR"/>
              <a:t>4000 échantillons et analyses en laboratoire</a:t>
            </a:r>
          </a:p>
        </p:txBody>
      </p:sp>
      <p:sp>
        <p:nvSpPr>
          <p:cNvPr id="6" name="TextBox 5">
            <a:extLst>
              <a:ext uri="{FF2B5EF4-FFF2-40B4-BE49-F238E27FC236}">
                <a16:creationId xmlns:a16="http://schemas.microsoft.com/office/drawing/2014/main" id="{F37611BE-33E5-EB87-48DF-1CFF33B46D34}"/>
              </a:ext>
            </a:extLst>
          </p:cNvPr>
          <p:cNvSpPr txBox="1"/>
          <p:nvPr/>
        </p:nvSpPr>
        <p:spPr>
          <a:xfrm>
            <a:off x="127728" y="381000"/>
            <a:ext cx="1825693" cy="369332"/>
          </a:xfrm>
          <a:prstGeom prst="rect">
            <a:avLst/>
          </a:prstGeom>
          <a:noFill/>
        </p:spPr>
        <p:txBody>
          <a:bodyPr wrap="none" rtlCol="0">
            <a:spAutoFit/>
          </a:bodyPr>
          <a:lstStyle/>
          <a:p>
            <a:r>
              <a:rPr lang="fr-FR"/>
              <a:t>Quelques chiffres</a:t>
            </a:r>
          </a:p>
        </p:txBody>
      </p:sp>
      <p:sp>
        <p:nvSpPr>
          <p:cNvPr id="7" name="TextBox 6">
            <a:extLst>
              <a:ext uri="{FF2B5EF4-FFF2-40B4-BE49-F238E27FC236}">
                <a16:creationId xmlns:a16="http://schemas.microsoft.com/office/drawing/2014/main" id="{BBFCB0F9-D106-9C11-C0E5-F8BCD433DE74}"/>
              </a:ext>
            </a:extLst>
          </p:cNvPr>
          <p:cNvSpPr txBox="1"/>
          <p:nvPr/>
        </p:nvSpPr>
        <p:spPr>
          <a:xfrm>
            <a:off x="9420224" y="938079"/>
            <a:ext cx="2539617" cy="1477328"/>
          </a:xfrm>
          <a:prstGeom prst="rect">
            <a:avLst/>
          </a:prstGeom>
          <a:noFill/>
          <a:ln>
            <a:solidFill>
              <a:schemeClr val="bg2">
                <a:lumMod val="10000"/>
              </a:schemeClr>
            </a:solidFill>
          </a:ln>
        </p:spPr>
        <p:txBody>
          <a:bodyPr wrap="square" rtlCol="0">
            <a:spAutoFit/>
          </a:bodyPr>
          <a:lstStyle/>
          <a:p>
            <a:pPr algn="ctr"/>
            <a:r>
              <a:rPr lang="fr-FR" dirty="0"/>
              <a:t>Rapports trimestriels</a:t>
            </a:r>
          </a:p>
          <a:p>
            <a:pPr algn="ctr"/>
            <a:r>
              <a:rPr lang="fr-FR" dirty="0"/>
              <a:t>OFSP &amp; ASN</a:t>
            </a:r>
          </a:p>
          <a:p>
            <a:pPr algn="ctr"/>
            <a:endParaRPr lang="fr-FR" dirty="0"/>
          </a:p>
          <a:p>
            <a:pPr algn="ctr"/>
            <a:r>
              <a:rPr lang="fr-FR" dirty="0"/>
              <a:t>Rapport annuel</a:t>
            </a:r>
          </a:p>
          <a:p>
            <a:pPr algn="ctr"/>
            <a:r>
              <a:rPr lang="fr-FR" dirty="0"/>
              <a:t>(Ed. OFSP)</a:t>
            </a:r>
          </a:p>
        </p:txBody>
      </p:sp>
      <p:pic>
        <p:nvPicPr>
          <p:cNvPr id="8" name="Picture 7">
            <a:extLst>
              <a:ext uri="{FF2B5EF4-FFF2-40B4-BE49-F238E27FC236}">
                <a16:creationId xmlns:a16="http://schemas.microsoft.com/office/drawing/2014/main" id="{28CB3E57-1B3F-CC09-445E-9F0EB370AA64}"/>
              </a:ext>
            </a:extLst>
          </p:cNvPr>
          <p:cNvPicPr>
            <a:picLocks noChangeAspect="1"/>
          </p:cNvPicPr>
          <p:nvPr/>
        </p:nvPicPr>
        <p:blipFill>
          <a:blip r:embed="rId4"/>
          <a:stretch>
            <a:fillRect/>
          </a:stretch>
        </p:blipFill>
        <p:spPr>
          <a:xfrm>
            <a:off x="9420225" y="2618418"/>
            <a:ext cx="2539617" cy="3566721"/>
          </a:xfrm>
          <a:prstGeom prst="rect">
            <a:avLst/>
          </a:prstGeom>
          <a:ln>
            <a:solidFill>
              <a:schemeClr val="bg2">
                <a:lumMod val="10000"/>
              </a:schemeClr>
            </a:solidFill>
          </a:ln>
        </p:spPr>
      </p:pic>
      <p:sp>
        <p:nvSpPr>
          <p:cNvPr id="9" name="Slide Number Placeholder 8">
            <a:extLst>
              <a:ext uri="{FF2B5EF4-FFF2-40B4-BE49-F238E27FC236}">
                <a16:creationId xmlns:a16="http://schemas.microsoft.com/office/drawing/2014/main" id="{1DF2ACA2-0494-04ED-2487-ECB9C5A01261}"/>
              </a:ext>
            </a:extLst>
          </p:cNvPr>
          <p:cNvSpPr>
            <a:spLocks noGrp="1"/>
          </p:cNvSpPr>
          <p:nvPr>
            <p:ph type="sldNum" sz="quarter" idx="12"/>
          </p:nvPr>
        </p:nvSpPr>
        <p:spPr/>
        <p:txBody>
          <a:bodyPr/>
          <a:lstStyle/>
          <a:p>
            <a:fld id="{12A364F1-A5FA-40DE-A324-ADA8015413DE}" type="slidenum">
              <a:rPr lang="en-US" smtClean="0"/>
              <a:t>32</a:t>
            </a:fld>
            <a:endParaRPr lang="en-US"/>
          </a:p>
        </p:txBody>
      </p:sp>
    </p:spTree>
    <p:extLst>
      <p:ext uri="{BB962C8B-B14F-4D97-AF65-F5344CB8AC3E}">
        <p14:creationId xmlns:p14="http://schemas.microsoft.com/office/powerpoint/2010/main" val="364679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hse.cern/sites/default/files/inline-images/IonisingRadiation_Natural-sources-of-ionising-radiation.jpg">
            <a:extLst>
              <a:ext uri="{FF2B5EF4-FFF2-40B4-BE49-F238E27FC236}">
                <a16:creationId xmlns:a16="http://schemas.microsoft.com/office/drawing/2014/main" id="{B94B96F1-AE79-A47A-4094-26D828D23B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978" y="1104516"/>
            <a:ext cx="5943211" cy="3845269"/>
          </a:xfrm>
          <a:prstGeom prst="rect">
            <a:avLst/>
          </a:prstGeom>
          <a:noFill/>
          <a:ln>
            <a:solidFill>
              <a:schemeClr val="bg2">
                <a:lumMod val="10000"/>
              </a:schemeClr>
            </a:solidFill>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5DAC2FA-748B-F3D3-9398-FD11F65AD0DD}"/>
              </a:ext>
            </a:extLst>
          </p:cNvPr>
          <p:cNvSpPr txBox="1"/>
          <p:nvPr/>
        </p:nvSpPr>
        <p:spPr>
          <a:xfrm>
            <a:off x="7333240" y="1010245"/>
            <a:ext cx="3961148" cy="3077766"/>
          </a:xfrm>
          <a:prstGeom prst="rect">
            <a:avLst/>
          </a:prstGeom>
          <a:noFill/>
        </p:spPr>
        <p:txBody>
          <a:bodyPr wrap="none" rtlCol="0">
            <a:spAutoFit/>
          </a:bodyPr>
          <a:lstStyle/>
          <a:p>
            <a:pPr algn="ctr"/>
            <a:r>
              <a:rPr lang="fr-FR" dirty="0"/>
              <a:t>Membres du public travaillant ou vivant </a:t>
            </a:r>
          </a:p>
          <a:p>
            <a:pPr algn="ctr"/>
            <a:r>
              <a:rPr lang="fr-FR" dirty="0"/>
              <a:t>aux abords des sites</a:t>
            </a:r>
          </a:p>
          <a:p>
            <a:pPr algn="ctr"/>
            <a:endParaRPr lang="fr-FR" dirty="0"/>
          </a:p>
          <a:p>
            <a:pPr algn="ctr"/>
            <a:endParaRPr lang="fr-FR" dirty="0"/>
          </a:p>
          <a:p>
            <a:pPr algn="ctr"/>
            <a:r>
              <a:rPr lang="fr-FR" b="1" dirty="0"/>
              <a:t>Dose efficace &lt; 0.01 mSv/an</a:t>
            </a:r>
          </a:p>
          <a:p>
            <a:pPr algn="ctr"/>
            <a:endParaRPr lang="fr-FR" sz="1400" dirty="0"/>
          </a:p>
          <a:p>
            <a:pPr algn="ctr"/>
            <a:endParaRPr lang="fr-FR" dirty="0"/>
          </a:p>
          <a:p>
            <a:pPr algn="ctr"/>
            <a:endParaRPr lang="fr-FR" dirty="0"/>
          </a:p>
          <a:p>
            <a:pPr algn="ctr"/>
            <a:endParaRPr lang="fr-FR" dirty="0"/>
          </a:p>
          <a:p>
            <a:pPr algn="ctr"/>
            <a:endParaRPr lang="fr-FR" dirty="0"/>
          </a:p>
          <a:p>
            <a:pPr algn="ctr"/>
            <a:endParaRPr lang="fr-FR" dirty="0"/>
          </a:p>
        </p:txBody>
      </p:sp>
      <p:sp>
        <p:nvSpPr>
          <p:cNvPr id="4" name="Rectangle 3">
            <a:extLst>
              <a:ext uri="{FF2B5EF4-FFF2-40B4-BE49-F238E27FC236}">
                <a16:creationId xmlns:a16="http://schemas.microsoft.com/office/drawing/2014/main" id="{3F32E160-3F87-59CA-EAD8-110530D68759}"/>
              </a:ext>
            </a:extLst>
          </p:cNvPr>
          <p:cNvSpPr/>
          <p:nvPr/>
        </p:nvSpPr>
        <p:spPr>
          <a:xfrm>
            <a:off x="4973605" y="2158874"/>
            <a:ext cx="1427584" cy="326572"/>
          </a:xfrm>
          <a:prstGeom prst="rect">
            <a:avLst/>
          </a:prstGeom>
          <a:noFill/>
          <a:ln>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1C5984FA-7A86-F0ED-0AB8-F7BAEC7F82C2}"/>
              </a:ext>
            </a:extLst>
          </p:cNvPr>
          <p:cNvCxnSpPr>
            <a:stCxn id="4" idx="3"/>
            <a:endCxn id="9" idx="1"/>
          </p:cNvCxnSpPr>
          <p:nvPr/>
        </p:nvCxnSpPr>
        <p:spPr>
          <a:xfrm>
            <a:off x="6401189" y="2322160"/>
            <a:ext cx="1427584" cy="0"/>
          </a:xfrm>
          <a:prstGeom prst="line">
            <a:avLst/>
          </a:prstGeom>
          <a:ln w="1905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B8E69CA0-CE08-8BAC-3A2C-C980B311CA24}"/>
              </a:ext>
            </a:extLst>
          </p:cNvPr>
          <p:cNvSpPr/>
          <p:nvPr/>
        </p:nvSpPr>
        <p:spPr>
          <a:xfrm>
            <a:off x="457978" y="5010971"/>
            <a:ext cx="1903085" cy="326572"/>
          </a:xfrm>
          <a:prstGeom prst="rect">
            <a:avLst/>
          </a:prstGeom>
          <a:noFill/>
          <a:ln w="19050">
            <a:solidFill>
              <a:srgbClr val="35B4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A08682-AC1B-9BF7-4815-08A316BBCF1F}"/>
              </a:ext>
            </a:extLst>
          </p:cNvPr>
          <p:cNvSpPr/>
          <p:nvPr/>
        </p:nvSpPr>
        <p:spPr>
          <a:xfrm>
            <a:off x="457978" y="5010971"/>
            <a:ext cx="1903085" cy="369332"/>
          </a:xfrm>
          <a:prstGeom prst="rect">
            <a:avLst/>
          </a:prstGeom>
        </p:spPr>
        <p:txBody>
          <a:bodyPr wrap="none">
            <a:spAutoFit/>
          </a:bodyPr>
          <a:lstStyle/>
          <a:p>
            <a:r>
              <a:rPr lang="en-US" dirty="0"/>
              <a:t>Cosmic &amp; telluric</a:t>
            </a:r>
          </a:p>
        </p:txBody>
      </p:sp>
      <p:cxnSp>
        <p:nvCxnSpPr>
          <p:cNvPr id="8" name="Straight Connector 7">
            <a:extLst>
              <a:ext uri="{FF2B5EF4-FFF2-40B4-BE49-F238E27FC236}">
                <a16:creationId xmlns:a16="http://schemas.microsoft.com/office/drawing/2014/main" id="{4DA6197B-3DBC-60C7-BC37-1A8F5A3BEA08}"/>
              </a:ext>
            </a:extLst>
          </p:cNvPr>
          <p:cNvCxnSpPr>
            <a:stCxn id="7" idx="3"/>
          </p:cNvCxnSpPr>
          <p:nvPr/>
        </p:nvCxnSpPr>
        <p:spPr>
          <a:xfrm flipV="1">
            <a:off x="2361063" y="4286254"/>
            <a:ext cx="671775" cy="909383"/>
          </a:xfrm>
          <a:prstGeom prst="line">
            <a:avLst/>
          </a:prstGeom>
          <a:ln w="19050">
            <a:solidFill>
              <a:srgbClr val="35B449"/>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8651AD48-D3CB-95E2-E720-4FF049832FEF}"/>
              </a:ext>
            </a:extLst>
          </p:cNvPr>
          <p:cNvSpPr/>
          <p:nvPr/>
        </p:nvSpPr>
        <p:spPr>
          <a:xfrm>
            <a:off x="7828773" y="2158874"/>
            <a:ext cx="2972577" cy="326572"/>
          </a:xfrm>
          <a:prstGeom prst="rect">
            <a:avLst/>
          </a:prstGeom>
          <a:noFill/>
          <a:ln>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34ABB4AE-CBC6-3D8E-44E2-1440499A9B6C}"/>
              </a:ext>
            </a:extLst>
          </p:cNvPr>
          <p:cNvSpPr>
            <a:spLocks noGrp="1"/>
          </p:cNvSpPr>
          <p:nvPr>
            <p:ph type="sldNum" sz="quarter" idx="12"/>
          </p:nvPr>
        </p:nvSpPr>
        <p:spPr/>
        <p:txBody>
          <a:bodyPr/>
          <a:lstStyle/>
          <a:p>
            <a:fld id="{12A364F1-A5FA-40DE-A324-ADA8015413DE}" type="slidenum">
              <a:rPr lang="en-US" smtClean="0"/>
              <a:t>33</a:t>
            </a:fld>
            <a:endParaRPr lang="en-US"/>
          </a:p>
        </p:txBody>
      </p:sp>
    </p:spTree>
    <p:extLst>
      <p:ext uri="{BB962C8B-B14F-4D97-AF65-F5344CB8AC3E}">
        <p14:creationId xmlns:p14="http://schemas.microsoft.com/office/powerpoint/2010/main" val="878936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406BD704-01C2-4341-B99A-116CC7EC5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tructure moléculaire du verre">
            <a:extLst>
              <a:ext uri="{FF2B5EF4-FFF2-40B4-BE49-F238E27FC236}">
                <a16:creationId xmlns:a16="http://schemas.microsoft.com/office/drawing/2014/main" id="{6FF42C11-7F8A-4DD5-8CFA-8FE82472242F}"/>
              </a:ext>
            </a:extLst>
          </p:cNvPr>
          <p:cNvPicPr>
            <a:picLocks noGrp="1" noChangeAspect="1"/>
          </p:cNvPicPr>
          <p:nvPr>
            <p:ph sz="half" idx="1"/>
          </p:nvPr>
        </p:nvPicPr>
        <p:blipFill rotWithShape="1">
          <a:blip r:embed="rId3"/>
          <a:srcRect/>
          <a:stretch/>
        </p:blipFill>
        <p:spPr>
          <a:xfrm>
            <a:off x="20" y="10"/>
            <a:ext cx="12191980" cy="6857990"/>
          </a:xfrm>
          <a:prstGeom prst="rect">
            <a:avLst/>
          </a:prstGeom>
        </p:spPr>
      </p:pic>
      <p:sp useBgFill="1">
        <p:nvSpPr>
          <p:cNvPr id="14" name="Rectangle 13">
            <a:extLst>
              <a:ext uri="{FF2B5EF4-FFF2-40B4-BE49-F238E27FC236}">
                <a16:creationId xmlns:a16="http://schemas.microsoft.com/office/drawing/2014/main" id="{0225C01B-A296-4FAA-AA46-794F27DF69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894" y="979075"/>
            <a:ext cx="5777024" cy="5074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38A36F-E44E-E69D-967C-90322C3D2876}"/>
              </a:ext>
            </a:extLst>
          </p:cNvPr>
          <p:cNvSpPr>
            <a:spLocks noGrp="1"/>
          </p:cNvSpPr>
          <p:nvPr>
            <p:ph type="title"/>
          </p:nvPr>
        </p:nvSpPr>
        <p:spPr>
          <a:xfrm>
            <a:off x="1049451" y="1352492"/>
            <a:ext cx="4665540" cy="1143000"/>
          </a:xfrm>
        </p:spPr>
        <p:txBody>
          <a:bodyPr vert="horz" lIns="91440" tIns="45720" rIns="91440" bIns="45720" rtlCol="0" anchor="t">
            <a:normAutofit/>
          </a:bodyPr>
          <a:lstStyle/>
          <a:p>
            <a:r>
              <a:rPr lang="en-US" sz="3700" b="1" dirty="0"/>
              <a:t>Résumé de la presentation</a:t>
            </a:r>
          </a:p>
        </p:txBody>
      </p:sp>
      <p:sp>
        <p:nvSpPr>
          <p:cNvPr id="4" name="Content Placeholder 3">
            <a:extLst>
              <a:ext uri="{FF2B5EF4-FFF2-40B4-BE49-F238E27FC236}">
                <a16:creationId xmlns:a16="http://schemas.microsoft.com/office/drawing/2014/main" id="{2A662F56-9D3F-5D10-CCE4-E4D6A4F8A9FF}"/>
              </a:ext>
            </a:extLst>
          </p:cNvPr>
          <p:cNvSpPr>
            <a:spLocks noGrp="1"/>
          </p:cNvSpPr>
          <p:nvPr>
            <p:ph sz="half" idx="2"/>
          </p:nvPr>
        </p:nvSpPr>
        <p:spPr>
          <a:xfrm>
            <a:off x="1049454" y="2662356"/>
            <a:ext cx="5287736" cy="3057911"/>
          </a:xfrm>
        </p:spPr>
        <p:txBody>
          <a:bodyPr vert="horz" lIns="91440" tIns="45720" rIns="91440" bIns="45720" rtlCol="0">
            <a:normAutofit/>
          </a:bodyPr>
          <a:lstStyle/>
          <a:p>
            <a:pPr>
              <a:lnSpc>
                <a:spcPct val="110000"/>
              </a:lnSpc>
              <a:buSzPct val="87000"/>
            </a:pPr>
            <a:r>
              <a:rPr lang="en-US" sz="2200" dirty="0" err="1"/>
              <a:t>Radioactivité</a:t>
            </a:r>
            <a:r>
              <a:rPr lang="en-US" sz="2200" dirty="0"/>
              <a:t> et </a:t>
            </a:r>
            <a:r>
              <a:rPr lang="en-US" sz="2200" dirty="0" err="1"/>
              <a:t>principales</a:t>
            </a:r>
            <a:r>
              <a:rPr lang="en-US" sz="2200" dirty="0"/>
              <a:t> sources</a:t>
            </a:r>
          </a:p>
          <a:p>
            <a:pPr>
              <a:lnSpc>
                <a:spcPct val="110000"/>
              </a:lnSpc>
              <a:buSzPct val="87000"/>
            </a:pPr>
            <a:r>
              <a:rPr lang="en-US" sz="2200" dirty="0"/>
              <a:t>Les </a:t>
            </a:r>
            <a:r>
              <a:rPr lang="en-US" sz="2200" dirty="0" err="1"/>
              <a:t>effets</a:t>
            </a:r>
            <a:r>
              <a:rPr lang="en-US" sz="2200" dirty="0"/>
              <a:t> sur la </a:t>
            </a:r>
            <a:r>
              <a:rPr lang="en-US" sz="2200" dirty="0" err="1"/>
              <a:t>santé</a:t>
            </a:r>
            <a:endParaRPr lang="en-US" sz="2200" dirty="0"/>
          </a:p>
          <a:p>
            <a:pPr>
              <a:lnSpc>
                <a:spcPct val="110000"/>
              </a:lnSpc>
              <a:buSzPct val="87000"/>
            </a:pPr>
            <a:r>
              <a:rPr lang="en-US" sz="2200" dirty="0"/>
              <a:t>La </a:t>
            </a:r>
            <a:r>
              <a:rPr lang="en-US" sz="2200" dirty="0" err="1"/>
              <a:t>radioactivité</a:t>
            </a:r>
            <a:r>
              <a:rPr lang="en-US" sz="2200" dirty="0"/>
              <a:t> </a:t>
            </a:r>
            <a:r>
              <a:rPr lang="en-US" sz="2200" dirty="0" err="1"/>
              <a:t>d’origine</a:t>
            </a:r>
            <a:r>
              <a:rPr lang="en-US" sz="2200" dirty="0"/>
              <a:t> naturelle</a:t>
            </a:r>
          </a:p>
          <a:p>
            <a:pPr>
              <a:lnSpc>
                <a:spcPct val="110000"/>
              </a:lnSpc>
              <a:buSzPct val="87000"/>
            </a:pPr>
            <a:r>
              <a:rPr lang="en-US" sz="2200" dirty="0"/>
              <a:t>Les applications de la </a:t>
            </a:r>
            <a:r>
              <a:rPr lang="en-US" sz="2200" dirty="0" err="1"/>
              <a:t>radioactivité</a:t>
            </a:r>
            <a:endParaRPr lang="en-US" sz="2200" dirty="0"/>
          </a:p>
          <a:p>
            <a:pPr>
              <a:lnSpc>
                <a:spcPct val="110000"/>
              </a:lnSpc>
              <a:buSzPct val="87000"/>
            </a:pPr>
            <a:r>
              <a:rPr lang="en-US" sz="2200" dirty="0"/>
              <a:t>La surveillance de </a:t>
            </a:r>
            <a:r>
              <a:rPr lang="en-US" sz="2200" dirty="0" err="1"/>
              <a:t>l’environnement</a:t>
            </a:r>
            <a:r>
              <a:rPr lang="en-US" sz="2200" dirty="0"/>
              <a:t> (CERN)</a:t>
            </a:r>
          </a:p>
        </p:txBody>
      </p:sp>
      <p:cxnSp>
        <p:nvCxnSpPr>
          <p:cNvPr id="16" name="Straight Connector 15">
            <a:extLst>
              <a:ext uri="{FF2B5EF4-FFF2-40B4-BE49-F238E27FC236}">
                <a16:creationId xmlns:a16="http://schemas.microsoft.com/office/drawing/2014/main" id="{62713E66-598D-4B8A-9D2A-67C7AF46EF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85673" y="979075"/>
            <a:ext cx="0" cy="507492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081B3524-1EA0-2166-C881-1CDBF227D284}"/>
              </a:ext>
            </a:extLst>
          </p:cNvPr>
          <p:cNvSpPr>
            <a:spLocks noGrp="1"/>
          </p:cNvSpPr>
          <p:nvPr>
            <p:ph type="sldNum" sz="quarter" idx="12"/>
          </p:nvPr>
        </p:nvSpPr>
        <p:spPr/>
        <p:txBody>
          <a:bodyPr/>
          <a:lstStyle/>
          <a:p>
            <a:fld id="{12A364F1-A5FA-40DE-A324-ADA8015413DE}" type="slidenum">
              <a:rPr lang="en-US" smtClean="0"/>
              <a:t>34</a:t>
            </a:fld>
            <a:endParaRPr lang="en-US"/>
          </a:p>
        </p:txBody>
      </p:sp>
    </p:spTree>
    <p:extLst>
      <p:ext uri="{BB962C8B-B14F-4D97-AF65-F5344CB8AC3E}">
        <p14:creationId xmlns:p14="http://schemas.microsoft.com/office/powerpoint/2010/main" val="1438272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208310B-B4AB-AD2A-19DA-FE1A4F8549B1}"/>
              </a:ext>
            </a:extLst>
          </p:cNvPr>
          <p:cNvSpPr>
            <a:spLocks noGrp="1"/>
          </p:cNvSpPr>
          <p:nvPr>
            <p:ph type="ctrTitle"/>
          </p:nvPr>
        </p:nvSpPr>
        <p:spPr>
          <a:xfrm>
            <a:off x="1314824" y="735106"/>
            <a:ext cx="10053763" cy="2928470"/>
          </a:xfrm>
        </p:spPr>
        <p:txBody>
          <a:bodyPr anchor="b">
            <a:normAutofit/>
          </a:bodyPr>
          <a:lstStyle/>
          <a:p>
            <a:pPr algn="l"/>
            <a:r>
              <a:rPr lang="fr-FR" sz="4100" dirty="0">
                <a:solidFill>
                  <a:srgbClr val="FFFFFF"/>
                </a:solidFill>
              </a:rPr>
              <a:t>Nouvelles installations au CERN</a:t>
            </a:r>
            <a:br>
              <a:rPr lang="fr-FR" sz="4100" dirty="0">
                <a:solidFill>
                  <a:srgbClr val="FFFFFF"/>
                </a:solidFill>
              </a:rPr>
            </a:br>
            <a:br>
              <a:rPr lang="fr-FR" sz="4100" dirty="0">
                <a:solidFill>
                  <a:srgbClr val="FFFFFF"/>
                </a:solidFill>
              </a:rPr>
            </a:br>
            <a:r>
              <a:rPr lang="fr-FR" sz="4100" dirty="0">
                <a:solidFill>
                  <a:srgbClr val="FFFFFF"/>
                </a:solidFill>
              </a:rPr>
              <a:t>Radioprotection</a:t>
            </a:r>
          </a:p>
        </p:txBody>
      </p:sp>
      <p:sp>
        <p:nvSpPr>
          <p:cNvPr id="3" name="Subtitle 2">
            <a:extLst>
              <a:ext uri="{FF2B5EF4-FFF2-40B4-BE49-F238E27FC236}">
                <a16:creationId xmlns:a16="http://schemas.microsoft.com/office/drawing/2014/main" id="{3DCAAB1A-32F7-2AB0-7A95-CFFF0E2C6EBB}"/>
              </a:ext>
            </a:extLst>
          </p:cNvPr>
          <p:cNvSpPr>
            <a:spLocks noGrp="1"/>
          </p:cNvSpPr>
          <p:nvPr>
            <p:ph type="subTitle" idx="1"/>
          </p:nvPr>
        </p:nvSpPr>
        <p:spPr>
          <a:xfrm>
            <a:off x="1350682" y="4870824"/>
            <a:ext cx="10005951" cy="1458258"/>
          </a:xfrm>
        </p:spPr>
        <p:txBody>
          <a:bodyPr anchor="ctr">
            <a:normAutofit/>
          </a:bodyPr>
          <a:lstStyle/>
          <a:p>
            <a:pPr algn="l"/>
            <a:r>
              <a:rPr lang="fr-FR" dirty="0"/>
              <a:t>Fabrice Malacrida		29.05.2024</a:t>
            </a:r>
          </a:p>
        </p:txBody>
      </p:sp>
    </p:spTree>
    <p:extLst>
      <p:ext uri="{BB962C8B-B14F-4D97-AF65-F5344CB8AC3E}">
        <p14:creationId xmlns:p14="http://schemas.microsoft.com/office/powerpoint/2010/main" val="3796472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8" name="Rectangle 513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0D221B-A05F-9BB0-A400-6CA80E5C5337}"/>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b="1" dirty="0"/>
              <a:t>Ca part </a:t>
            </a:r>
            <a:r>
              <a:rPr lang="en-US" sz="5400" b="1" dirty="0" err="1"/>
              <a:t>d’une</a:t>
            </a:r>
            <a:r>
              <a:rPr lang="en-US" sz="5400" b="1" dirty="0"/>
              <a:t> intention…</a:t>
            </a:r>
          </a:p>
        </p:txBody>
      </p:sp>
      <p:sp>
        <p:nvSpPr>
          <p:cNvPr id="513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DB5AD747-79DC-95BB-692C-ABC5D9EF7127}"/>
              </a:ext>
            </a:extLst>
          </p:cNvPr>
          <p:cNvSpPr>
            <a:spLocks noGrp="1"/>
          </p:cNvSpPr>
          <p:nvPr>
            <p:ph sz="half" idx="2"/>
          </p:nvPr>
        </p:nvSpPr>
        <p:spPr>
          <a:xfrm>
            <a:off x="572493" y="2071316"/>
            <a:ext cx="6713552" cy="4119172"/>
          </a:xfrm>
        </p:spPr>
        <p:txBody>
          <a:bodyPr vert="horz" lIns="91440" tIns="45720" rIns="91440" bIns="45720" rtlCol="0" anchor="t">
            <a:normAutofit lnSpcReduction="10000"/>
          </a:bodyPr>
          <a:lstStyle/>
          <a:p>
            <a:pPr marL="0" indent="0">
              <a:buSzPct val="87000"/>
              <a:buNone/>
            </a:pPr>
            <a:r>
              <a:rPr lang="en-US" sz="1500" dirty="0"/>
              <a:t>Le processus </a:t>
            </a:r>
            <a:r>
              <a:rPr lang="en-US" sz="1500" dirty="0" err="1"/>
              <a:t>débute</a:t>
            </a:r>
            <a:r>
              <a:rPr lang="en-US" sz="1500" dirty="0"/>
              <a:t> par la </a:t>
            </a:r>
            <a:r>
              <a:rPr lang="en-US" sz="1500" dirty="0" err="1"/>
              <a:t>soumission</a:t>
            </a:r>
            <a:r>
              <a:rPr lang="en-US" sz="1500" dirty="0"/>
              <a:t> </a:t>
            </a:r>
            <a:r>
              <a:rPr lang="en-US" sz="1500" dirty="0" err="1"/>
              <a:t>d'une</a:t>
            </a:r>
            <a:r>
              <a:rPr lang="en-US" sz="1500" dirty="0"/>
              <a:t> </a:t>
            </a:r>
            <a:r>
              <a:rPr lang="en-US" sz="1500" dirty="0" err="1"/>
              <a:t>Lettre</a:t>
            </a:r>
            <a:r>
              <a:rPr lang="en-US" sz="1500" dirty="0"/>
              <a:t> </a:t>
            </a:r>
            <a:r>
              <a:rPr lang="en-US" sz="1500" dirty="0" err="1"/>
              <a:t>d'Intention</a:t>
            </a:r>
            <a:r>
              <a:rPr lang="en-US" sz="1500" dirty="0"/>
              <a:t> </a:t>
            </a:r>
            <a:r>
              <a:rPr lang="en-US" sz="1500" dirty="0" err="1"/>
              <a:t>présentant</a:t>
            </a:r>
            <a:r>
              <a:rPr lang="en-US" sz="1500" dirty="0"/>
              <a:t> les </a:t>
            </a:r>
            <a:r>
              <a:rPr lang="en-US" sz="1500" dirty="0" err="1"/>
              <a:t>objectifs</a:t>
            </a:r>
            <a:r>
              <a:rPr lang="en-US" sz="1500" dirty="0"/>
              <a:t> </a:t>
            </a:r>
            <a:r>
              <a:rPr lang="en-US" sz="1500" dirty="0" err="1"/>
              <a:t>scientifiques</a:t>
            </a:r>
            <a:r>
              <a:rPr lang="en-US" sz="1500" dirty="0"/>
              <a:t> et les </a:t>
            </a:r>
            <a:r>
              <a:rPr lang="en-US" sz="1500" dirty="0" err="1"/>
              <a:t>méthodes</a:t>
            </a:r>
            <a:r>
              <a:rPr lang="en-US" sz="1500" dirty="0"/>
              <a:t> proposes</a:t>
            </a:r>
          </a:p>
          <a:p>
            <a:pPr marL="0">
              <a:buSzPct val="87000"/>
            </a:pPr>
            <a:endParaRPr lang="en-US" sz="1500" dirty="0"/>
          </a:p>
          <a:p>
            <a:pPr marL="0" indent="0">
              <a:buSzPct val="87000"/>
              <a:buNone/>
            </a:pPr>
            <a:r>
              <a:rPr lang="en-US" sz="1500" dirty="0" err="1"/>
              <a:t>Exemples</a:t>
            </a:r>
            <a:r>
              <a:rPr lang="en-US" sz="1500" dirty="0"/>
              <a:t> (adaptation libre):</a:t>
            </a:r>
          </a:p>
          <a:p>
            <a:pPr marL="0" indent="0">
              <a:buSzPct val="87000"/>
              <a:buNone/>
            </a:pPr>
            <a:endParaRPr lang="en-US" sz="1500" dirty="0"/>
          </a:p>
          <a:p>
            <a:pPr marL="0" indent="0">
              <a:buSzPct val="87000"/>
              <a:buNone/>
            </a:pPr>
            <a:r>
              <a:rPr lang="en-US" sz="1500" dirty="0" err="1">
                <a:highlight>
                  <a:srgbClr val="FFFFFF"/>
                </a:highlight>
              </a:rPr>
              <a:t>Mesurer</a:t>
            </a:r>
            <a:r>
              <a:rPr lang="en-US" sz="1500" dirty="0">
                <a:highlight>
                  <a:srgbClr val="FFFFFF"/>
                </a:highlight>
              </a:rPr>
              <a:t> la </a:t>
            </a:r>
            <a:r>
              <a:rPr lang="en-US" sz="1500" dirty="0" err="1">
                <a:highlight>
                  <a:srgbClr val="FFFFFF"/>
                </a:highlight>
              </a:rPr>
              <a:t>désintégration</a:t>
            </a:r>
            <a:r>
              <a:rPr lang="en-US" sz="1500" dirty="0">
                <a:highlight>
                  <a:srgbClr val="FFFFFF"/>
                </a:highlight>
              </a:rPr>
              <a:t> très rare du kaon </a:t>
            </a:r>
            <a:r>
              <a:rPr lang="en-US" sz="1500" b="0" i="0" dirty="0">
                <a:effectLst/>
                <a:highlight>
                  <a:srgbClr val="FFFFFF"/>
                </a:highlight>
              </a:rPr>
              <a:t>K</a:t>
            </a:r>
            <a:r>
              <a:rPr lang="en-US" sz="1500" b="0" i="0" baseline="30000" dirty="0">
                <a:effectLst/>
                <a:highlight>
                  <a:srgbClr val="FFFFFF"/>
                </a:highlight>
              </a:rPr>
              <a:t>+</a:t>
            </a:r>
            <a:r>
              <a:rPr lang="en-US" sz="1500" b="0" i="0" dirty="0">
                <a:effectLst/>
                <a:highlight>
                  <a:srgbClr val="FFFFFF"/>
                </a:highlight>
              </a:rPr>
              <a:t>-&gt; pi</a:t>
            </a:r>
            <a:r>
              <a:rPr lang="en-US" sz="1500" b="0" i="0" baseline="30000" dirty="0">
                <a:effectLst/>
                <a:highlight>
                  <a:srgbClr val="FFFFFF"/>
                </a:highlight>
              </a:rPr>
              <a:t>+</a:t>
            </a:r>
            <a:r>
              <a:rPr lang="en-US" sz="1500" b="0" i="0" dirty="0">
                <a:effectLst/>
                <a:highlight>
                  <a:srgbClr val="FFFFFF"/>
                </a:highlight>
              </a:rPr>
              <a:t> nu </a:t>
            </a:r>
            <a:r>
              <a:rPr lang="en-US" sz="1500" b="0" i="0" dirty="0" err="1">
                <a:effectLst/>
                <a:highlight>
                  <a:srgbClr val="FFFFFF"/>
                </a:highlight>
              </a:rPr>
              <a:t>nubar</a:t>
            </a:r>
            <a:r>
              <a:rPr lang="en-US" sz="1500" b="0" i="0" dirty="0">
                <a:effectLst/>
                <a:highlight>
                  <a:srgbClr val="FFFFFF"/>
                </a:highlight>
              </a:rPr>
              <a:t> au SPS du CERN pour </a:t>
            </a:r>
            <a:r>
              <a:rPr lang="en-US" sz="1500" b="0" i="0" dirty="0" err="1">
                <a:effectLst/>
                <a:highlight>
                  <a:srgbClr val="FFFFFF"/>
                </a:highlight>
              </a:rPr>
              <a:t>obtenir</a:t>
            </a:r>
            <a:r>
              <a:rPr lang="en-US" sz="1500" b="0" i="0" dirty="0">
                <a:effectLst/>
                <a:highlight>
                  <a:srgbClr val="FFFFFF"/>
                </a:highlight>
              </a:rPr>
              <a:t> </a:t>
            </a:r>
            <a:r>
              <a:rPr lang="en-US" sz="1500" b="0" i="0" dirty="0" err="1">
                <a:effectLst/>
                <a:highlight>
                  <a:srgbClr val="FFFFFF"/>
                </a:highlight>
              </a:rPr>
              <a:t>une</a:t>
            </a:r>
            <a:r>
              <a:rPr lang="en-US" sz="1500" b="0" i="0" dirty="0">
                <a:effectLst/>
                <a:highlight>
                  <a:srgbClr val="FFFFFF"/>
                </a:highlight>
              </a:rPr>
              <a:t> </a:t>
            </a:r>
            <a:r>
              <a:rPr lang="en-US" sz="1500" b="0" i="0" dirty="0" err="1">
                <a:effectLst/>
                <a:highlight>
                  <a:srgbClr val="FFFFFF"/>
                </a:highlight>
              </a:rPr>
              <a:t>mesure</a:t>
            </a:r>
            <a:r>
              <a:rPr lang="en-US" sz="1500" b="0" i="0" dirty="0">
                <a:effectLst/>
                <a:highlight>
                  <a:srgbClr val="FFFFFF"/>
                </a:highlight>
              </a:rPr>
              <a:t> à 10% du </a:t>
            </a:r>
            <a:r>
              <a:rPr lang="en-US" sz="1500" b="0" i="0" dirty="0" err="1">
                <a:effectLst/>
                <a:highlight>
                  <a:srgbClr val="FFFFFF"/>
                </a:highlight>
              </a:rPr>
              <a:t>paramètre</a:t>
            </a:r>
            <a:r>
              <a:rPr lang="en-US" sz="1500" b="0" i="0" dirty="0">
                <a:effectLst/>
                <a:highlight>
                  <a:srgbClr val="FFFFFF"/>
                </a:highlight>
              </a:rPr>
              <a:t> CKM |</a:t>
            </a:r>
            <a:r>
              <a:rPr lang="en-US" sz="1500" b="0" i="0" dirty="0" err="1">
                <a:effectLst/>
                <a:highlight>
                  <a:srgbClr val="FFFFFF"/>
                </a:highlight>
              </a:rPr>
              <a:t>V</a:t>
            </a:r>
            <a:r>
              <a:rPr lang="en-US" sz="1500" b="0" i="0" baseline="-25000" dirty="0" err="1">
                <a:effectLst/>
                <a:highlight>
                  <a:srgbClr val="FFFFFF"/>
                </a:highlight>
              </a:rPr>
              <a:t>td</a:t>
            </a:r>
            <a:r>
              <a:rPr lang="en-US" sz="1500" b="0" i="0" dirty="0">
                <a:effectLst/>
                <a:highlight>
                  <a:srgbClr val="FFFFFF"/>
                </a:highlight>
              </a:rPr>
              <a:t>|.</a:t>
            </a:r>
          </a:p>
          <a:p>
            <a:pPr marL="0">
              <a:buSzPct val="87000"/>
            </a:pPr>
            <a:endParaRPr lang="en-US" sz="1500" dirty="0">
              <a:highlight>
                <a:srgbClr val="FFFFFF"/>
              </a:highlight>
            </a:endParaRPr>
          </a:p>
          <a:p>
            <a:pPr marL="0" indent="0">
              <a:buSzPct val="87000"/>
              <a:buNone/>
            </a:pPr>
            <a:r>
              <a:rPr lang="en-US" sz="1500" dirty="0" err="1">
                <a:highlight>
                  <a:srgbClr val="FFFFFF"/>
                </a:highlight>
              </a:rPr>
              <a:t>Construire</a:t>
            </a:r>
            <a:r>
              <a:rPr lang="en-US" sz="1500" dirty="0">
                <a:highlight>
                  <a:srgbClr val="FFFFFF"/>
                </a:highlight>
              </a:rPr>
              <a:t> un </a:t>
            </a:r>
            <a:r>
              <a:rPr lang="en-US" sz="1500" dirty="0" err="1">
                <a:highlight>
                  <a:srgbClr val="FFFFFF"/>
                </a:highlight>
              </a:rPr>
              <a:t>collisionneur</a:t>
            </a:r>
            <a:r>
              <a:rPr lang="en-US" sz="1500" dirty="0">
                <a:highlight>
                  <a:srgbClr val="FFFFFF"/>
                </a:highlight>
              </a:rPr>
              <a:t> </a:t>
            </a:r>
            <a:r>
              <a:rPr lang="en-US" sz="1500" dirty="0" err="1">
                <a:highlight>
                  <a:srgbClr val="FFFFFF"/>
                </a:highlight>
              </a:rPr>
              <a:t>électron</a:t>
            </a:r>
            <a:r>
              <a:rPr lang="en-US" sz="1500" dirty="0">
                <a:highlight>
                  <a:srgbClr val="FFFFFF"/>
                </a:highlight>
              </a:rPr>
              <a:t>-positron haute </a:t>
            </a:r>
            <a:r>
              <a:rPr lang="en-US" sz="1500" dirty="0" err="1">
                <a:highlight>
                  <a:srgbClr val="FFFFFF"/>
                </a:highlight>
              </a:rPr>
              <a:t>luminosité</a:t>
            </a:r>
            <a:r>
              <a:rPr lang="en-US" sz="1500" dirty="0">
                <a:highlight>
                  <a:srgbClr val="FFFFFF"/>
                </a:highlight>
              </a:rPr>
              <a:t> pour des </a:t>
            </a:r>
            <a:r>
              <a:rPr lang="en-US" sz="1500" dirty="0" err="1">
                <a:highlight>
                  <a:srgbClr val="FFFFFF"/>
                </a:highlight>
              </a:rPr>
              <a:t>mesures</a:t>
            </a:r>
            <a:r>
              <a:rPr lang="en-US" sz="1500" dirty="0">
                <a:highlight>
                  <a:srgbClr val="FFFFFF"/>
                </a:highlight>
              </a:rPr>
              <a:t> de </a:t>
            </a:r>
            <a:r>
              <a:rPr lang="en-US" sz="1500" dirty="0" err="1">
                <a:highlight>
                  <a:srgbClr val="FFFFFF"/>
                </a:highlight>
              </a:rPr>
              <a:t>précision</a:t>
            </a:r>
            <a:r>
              <a:rPr lang="en-US" sz="1500" dirty="0">
                <a:highlight>
                  <a:srgbClr val="FFFFFF"/>
                </a:highlight>
              </a:rPr>
              <a:t> du boson de Higgs, du quark top et des processus </a:t>
            </a:r>
            <a:r>
              <a:rPr lang="en-US" sz="1500" dirty="0" err="1">
                <a:highlight>
                  <a:srgbClr val="FFFFFF"/>
                </a:highlight>
              </a:rPr>
              <a:t>électrofaibles</a:t>
            </a:r>
            <a:r>
              <a:rPr lang="en-US" sz="1500" dirty="0">
                <a:highlight>
                  <a:srgbClr val="FFFFFF"/>
                </a:highlight>
              </a:rPr>
              <a:t>, </a:t>
            </a:r>
            <a:r>
              <a:rPr lang="en-US" sz="1500" dirty="0" err="1">
                <a:highlight>
                  <a:srgbClr val="FFFFFF"/>
                </a:highlight>
              </a:rPr>
              <a:t>ouvrant</a:t>
            </a:r>
            <a:r>
              <a:rPr lang="en-US" sz="1500" dirty="0">
                <a:highlight>
                  <a:srgbClr val="FFFFFF"/>
                </a:highlight>
              </a:rPr>
              <a:t> la </a:t>
            </a:r>
            <a:r>
              <a:rPr lang="en-US" sz="1500" dirty="0" err="1">
                <a:highlight>
                  <a:srgbClr val="FFFFFF"/>
                </a:highlight>
              </a:rPr>
              <a:t>voie</a:t>
            </a:r>
            <a:r>
              <a:rPr lang="en-US" sz="1500" dirty="0">
                <a:highlight>
                  <a:srgbClr val="FFFFFF"/>
                </a:highlight>
              </a:rPr>
              <a:t> à </a:t>
            </a:r>
            <a:r>
              <a:rPr lang="en-US" sz="1500" dirty="0" err="1">
                <a:highlight>
                  <a:srgbClr val="FFFFFF"/>
                </a:highlight>
              </a:rPr>
              <a:t>une</a:t>
            </a:r>
            <a:r>
              <a:rPr lang="en-US" sz="1500" dirty="0">
                <a:highlight>
                  <a:srgbClr val="FFFFFF"/>
                </a:highlight>
              </a:rPr>
              <a:t> nouvelle </a:t>
            </a:r>
            <a:r>
              <a:rPr lang="en-US" sz="1500" dirty="0" err="1">
                <a:highlight>
                  <a:srgbClr val="FFFFFF"/>
                </a:highlight>
              </a:rPr>
              <a:t>ère</a:t>
            </a:r>
            <a:r>
              <a:rPr lang="en-US" sz="1500" dirty="0">
                <a:highlight>
                  <a:srgbClr val="FFFFFF"/>
                </a:highlight>
              </a:rPr>
              <a:t> de </a:t>
            </a:r>
            <a:r>
              <a:rPr lang="en-US" sz="1500" dirty="0" err="1">
                <a:highlight>
                  <a:srgbClr val="FFFFFF"/>
                </a:highlight>
              </a:rPr>
              <a:t>découvertes</a:t>
            </a:r>
            <a:r>
              <a:rPr lang="en-US" sz="1500" dirty="0">
                <a:highlight>
                  <a:srgbClr val="FFFFFF"/>
                </a:highlight>
              </a:rPr>
              <a:t> </a:t>
            </a:r>
            <a:r>
              <a:rPr lang="en-US" sz="1500" dirty="0" err="1">
                <a:highlight>
                  <a:srgbClr val="FFFFFF"/>
                </a:highlight>
              </a:rPr>
              <a:t>en</a:t>
            </a:r>
            <a:r>
              <a:rPr lang="en-US" sz="1500" dirty="0">
                <a:highlight>
                  <a:srgbClr val="FFFFFF"/>
                </a:highlight>
              </a:rPr>
              <a:t> physique des </a:t>
            </a:r>
            <a:r>
              <a:rPr lang="en-US" sz="1500" dirty="0" err="1">
                <a:highlight>
                  <a:srgbClr val="FFFFFF"/>
                </a:highlight>
              </a:rPr>
              <a:t>particules</a:t>
            </a:r>
            <a:r>
              <a:rPr lang="en-US" sz="1500" dirty="0">
                <a:highlight>
                  <a:srgbClr val="FFFFFF"/>
                </a:highlight>
              </a:rPr>
              <a:t>.</a:t>
            </a:r>
          </a:p>
          <a:p>
            <a:pPr marL="0" indent="0">
              <a:buSzPct val="87000"/>
              <a:buNone/>
            </a:pPr>
            <a:endParaRPr lang="en-US" sz="1500" dirty="0">
              <a:highlight>
                <a:srgbClr val="FFFFFF"/>
              </a:highlight>
            </a:endParaRPr>
          </a:p>
          <a:p>
            <a:pPr marL="0" indent="0">
              <a:buSzPct val="87000"/>
              <a:buNone/>
            </a:pPr>
            <a:r>
              <a:rPr lang="en-US" sz="1500" b="0" i="0" dirty="0">
                <a:effectLst/>
                <a:highlight>
                  <a:srgbClr val="FFFFFF"/>
                </a:highlight>
              </a:rPr>
              <a:t>Tester des </a:t>
            </a:r>
            <a:r>
              <a:rPr lang="en-US" sz="1500" b="0" i="0" dirty="0" err="1">
                <a:effectLst/>
                <a:highlight>
                  <a:srgbClr val="FFFFFF"/>
                </a:highlight>
              </a:rPr>
              <a:t>composants</a:t>
            </a:r>
            <a:r>
              <a:rPr lang="en-US" sz="1500" b="0" i="0" dirty="0">
                <a:effectLst/>
                <a:highlight>
                  <a:srgbClr val="FFFFFF"/>
                </a:highlight>
              </a:rPr>
              <a:t> </a:t>
            </a:r>
            <a:r>
              <a:rPr lang="en-US" sz="1500" b="0" i="0" dirty="0" err="1">
                <a:effectLst/>
                <a:highlight>
                  <a:srgbClr val="FFFFFF"/>
                </a:highlight>
              </a:rPr>
              <a:t>électroniques</a:t>
            </a:r>
            <a:r>
              <a:rPr lang="en-US" sz="1500" b="0" i="0" dirty="0">
                <a:effectLst/>
                <a:highlight>
                  <a:srgbClr val="FFFFFF"/>
                </a:highlight>
              </a:rPr>
              <a:t> et des </a:t>
            </a:r>
            <a:r>
              <a:rPr lang="en-US" sz="1500" b="0" i="0" dirty="0" err="1">
                <a:effectLst/>
                <a:highlight>
                  <a:srgbClr val="FFFFFF"/>
                </a:highlight>
              </a:rPr>
              <a:t>systèmes</a:t>
            </a:r>
            <a:r>
              <a:rPr lang="en-US" sz="1500" b="0" i="0" dirty="0">
                <a:effectLst/>
                <a:highlight>
                  <a:srgbClr val="FFFFFF"/>
                </a:highlight>
              </a:rPr>
              <a:t> </a:t>
            </a:r>
            <a:r>
              <a:rPr lang="en-US" sz="1500" b="0" i="0" dirty="0" err="1">
                <a:effectLst/>
                <a:highlight>
                  <a:srgbClr val="FFFFFF"/>
                </a:highlight>
              </a:rPr>
              <a:t>entiers</a:t>
            </a:r>
            <a:r>
              <a:rPr lang="en-US" sz="1500" b="0" i="0" dirty="0">
                <a:effectLst/>
                <a:highlight>
                  <a:srgbClr val="FFFFFF"/>
                </a:highlight>
              </a:rPr>
              <a:t> dans des </a:t>
            </a:r>
            <a:r>
              <a:rPr lang="en-US" sz="1500" b="0" i="0" dirty="0" err="1">
                <a:effectLst/>
                <a:highlight>
                  <a:srgbClr val="FFFFFF"/>
                </a:highlight>
              </a:rPr>
              <a:t>environnements</a:t>
            </a:r>
            <a:r>
              <a:rPr lang="en-US" sz="1500" b="0" i="0" dirty="0">
                <a:effectLst/>
                <a:highlight>
                  <a:srgbClr val="FFFFFF"/>
                </a:highlight>
              </a:rPr>
              <a:t> de radiation complexes pour </a:t>
            </a:r>
            <a:r>
              <a:rPr lang="en-US" sz="1500" b="0" i="0" dirty="0" err="1">
                <a:effectLst/>
                <a:highlight>
                  <a:srgbClr val="FFFFFF"/>
                </a:highlight>
              </a:rPr>
              <a:t>valider</a:t>
            </a:r>
            <a:r>
              <a:rPr lang="en-US" sz="1500" b="0" i="0" dirty="0">
                <a:effectLst/>
                <a:highlight>
                  <a:srgbClr val="FFFFFF"/>
                </a:highlight>
              </a:rPr>
              <a:t> </a:t>
            </a:r>
            <a:r>
              <a:rPr lang="en-US" sz="1500" b="0" i="0" dirty="0" err="1">
                <a:effectLst/>
                <a:highlight>
                  <a:srgbClr val="FFFFFF"/>
                </a:highlight>
              </a:rPr>
              <a:t>leur</a:t>
            </a:r>
            <a:r>
              <a:rPr lang="en-US" sz="1500" b="0" i="0" dirty="0">
                <a:effectLst/>
                <a:highlight>
                  <a:srgbClr val="FFFFFF"/>
                </a:highlight>
              </a:rPr>
              <a:t> performance et </a:t>
            </a:r>
            <a:r>
              <a:rPr lang="en-US" sz="1500" b="0" i="0" dirty="0" err="1">
                <a:effectLst/>
                <a:highlight>
                  <a:srgbClr val="FFFFFF"/>
                </a:highlight>
              </a:rPr>
              <a:t>leur</a:t>
            </a:r>
            <a:r>
              <a:rPr lang="en-US" sz="1500" b="0" i="0" dirty="0">
                <a:effectLst/>
                <a:highlight>
                  <a:srgbClr val="FFFFFF"/>
                </a:highlight>
              </a:rPr>
              <a:t> </a:t>
            </a:r>
            <a:r>
              <a:rPr lang="en-US" sz="1500" b="0" i="0" dirty="0" err="1">
                <a:effectLst/>
                <a:highlight>
                  <a:srgbClr val="FFFFFF"/>
                </a:highlight>
              </a:rPr>
              <a:t>tolérance</a:t>
            </a:r>
            <a:r>
              <a:rPr lang="en-US" sz="1500" b="0" i="0" dirty="0">
                <a:effectLst/>
                <a:highlight>
                  <a:srgbClr val="FFFFFF"/>
                </a:highlight>
              </a:rPr>
              <a:t> aux radiations, </a:t>
            </a:r>
            <a:r>
              <a:rPr lang="en-US" sz="1500" b="0" i="0" dirty="0" err="1">
                <a:effectLst/>
                <a:highlight>
                  <a:srgbClr val="FFFFFF"/>
                </a:highlight>
              </a:rPr>
              <a:t>notamment</a:t>
            </a:r>
            <a:r>
              <a:rPr lang="en-US" sz="1500" b="0" i="0" dirty="0">
                <a:effectLst/>
                <a:highlight>
                  <a:srgbClr val="FFFFFF"/>
                </a:highlight>
              </a:rPr>
              <a:t> pour des applications </a:t>
            </a:r>
            <a:r>
              <a:rPr lang="en-US" sz="1500" b="0" i="0" dirty="0" err="1">
                <a:effectLst/>
                <a:highlight>
                  <a:srgbClr val="FFFFFF"/>
                </a:highlight>
              </a:rPr>
              <a:t>spatiales</a:t>
            </a:r>
            <a:r>
              <a:rPr lang="en-US" sz="1500" b="0" i="0" dirty="0">
                <a:effectLst/>
                <a:highlight>
                  <a:srgbClr val="FFFFFF"/>
                </a:highlight>
              </a:rPr>
              <a:t>.</a:t>
            </a:r>
          </a:p>
        </p:txBody>
      </p:sp>
      <p:pic>
        <p:nvPicPr>
          <p:cNvPr id="5124" name="Picture 4" descr="NA62 | CERN">
            <a:extLst>
              <a:ext uri="{FF2B5EF4-FFF2-40B4-BE49-F238E27FC236}">
                <a16:creationId xmlns:a16="http://schemas.microsoft.com/office/drawing/2014/main" id="{1BBEB1E0-0165-CF71-7411-CC4FBBDC68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661" r="3122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15">
            <a:extLst>
              <a:ext uri="{FF2B5EF4-FFF2-40B4-BE49-F238E27FC236}">
                <a16:creationId xmlns:a16="http://schemas.microsoft.com/office/drawing/2014/main" id="{F31DACD5-5771-8822-F586-DAA5FE734BFC}"/>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12A364F1-A5FA-40DE-A324-ADA8015413DE}" type="slidenum">
              <a:rPr lang="en-US" smtClean="0">
                <a:solidFill>
                  <a:prstClr val="black">
                    <a:tint val="75000"/>
                  </a:prstClr>
                </a:solidFill>
                <a:latin typeface="Calibri" panose="020F0502020204030204"/>
              </a:rPr>
              <a:pPr>
                <a:spcAft>
                  <a:spcPts val="600"/>
                </a:spcAft>
                <a:defRPr/>
              </a:pPr>
              <a:t>36</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069988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descr="Ampoules blanches avec une ampoule jaune qui se démarque">
            <a:extLst>
              <a:ext uri="{FF2B5EF4-FFF2-40B4-BE49-F238E27FC236}">
                <a16:creationId xmlns:a16="http://schemas.microsoft.com/office/drawing/2014/main" id="{82B79CE1-8294-143A-90E5-1D58B6203B41}"/>
              </a:ext>
            </a:extLst>
          </p:cNvPr>
          <p:cNvPicPr>
            <a:picLocks noChangeAspect="1"/>
          </p:cNvPicPr>
          <p:nvPr/>
        </p:nvPicPr>
        <p:blipFill rotWithShape="1">
          <a:blip r:embed="rId3"/>
          <a:srcRect r="15627" b="-1"/>
          <a:stretch/>
        </p:blipFill>
        <p:spPr>
          <a:xfrm>
            <a:off x="3523488" y="10"/>
            <a:ext cx="8668512" cy="6857990"/>
          </a:xfrm>
          <a:prstGeom prst="rect">
            <a:avLst/>
          </a:prstGeom>
        </p:spPr>
      </p:pic>
      <p:sp>
        <p:nvSpPr>
          <p:cNvPr id="35" name="Rectangle 34">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5424215-C9D1-CE3A-8DA1-3C4FE1772B56}"/>
              </a:ext>
            </a:extLst>
          </p:cNvPr>
          <p:cNvSpPr>
            <a:spLocks noGrp="1"/>
          </p:cNvSpPr>
          <p:nvPr>
            <p:ph type="title"/>
          </p:nvPr>
        </p:nvSpPr>
        <p:spPr>
          <a:xfrm>
            <a:off x="371094" y="1161288"/>
            <a:ext cx="3438144" cy="1124712"/>
          </a:xfrm>
        </p:spPr>
        <p:txBody>
          <a:bodyPr vert="horz" lIns="91440" tIns="45720" rIns="91440" bIns="45720" rtlCol="0" anchor="b">
            <a:normAutofit/>
          </a:bodyPr>
          <a:lstStyle/>
          <a:p>
            <a:r>
              <a:rPr lang="en-US" sz="2600"/>
              <a:t>Préparation de la proposition scientifique</a:t>
            </a:r>
          </a:p>
        </p:txBody>
      </p:sp>
      <p:sp>
        <p:nvSpPr>
          <p:cNvPr id="31" name="Rectangle 30">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3" name="Rectangle 32">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ontent Placeholder 3">
            <a:extLst>
              <a:ext uri="{FF2B5EF4-FFF2-40B4-BE49-F238E27FC236}">
                <a16:creationId xmlns:a16="http://schemas.microsoft.com/office/drawing/2014/main" id="{96BA8D57-FFA9-195B-F6EC-B2E71C79986F}"/>
              </a:ext>
            </a:extLst>
          </p:cNvPr>
          <p:cNvSpPr>
            <a:spLocks noGrp="1"/>
          </p:cNvSpPr>
          <p:nvPr>
            <p:ph sz="half" idx="2"/>
          </p:nvPr>
        </p:nvSpPr>
        <p:spPr>
          <a:xfrm>
            <a:off x="371094" y="2718054"/>
            <a:ext cx="3438906" cy="3207258"/>
          </a:xfrm>
        </p:spPr>
        <p:txBody>
          <a:bodyPr vert="horz" lIns="91440" tIns="45720" rIns="91440" bIns="45720" rtlCol="0" anchor="t">
            <a:normAutofit/>
          </a:bodyPr>
          <a:lstStyle/>
          <a:p>
            <a:pPr>
              <a:buSzPct val="87000"/>
            </a:pPr>
            <a:r>
              <a:rPr lang="en-US" sz="1700"/>
              <a:t>Les chercheurs préparent une proposition scientifique détaillée</a:t>
            </a:r>
          </a:p>
          <a:p>
            <a:pPr>
              <a:buSzPct val="87000"/>
            </a:pPr>
            <a:r>
              <a:rPr lang="en-US" sz="1700"/>
              <a:t>Y sont approfondit les aspects techniques et scientifiques de l'expérience</a:t>
            </a:r>
          </a:p>
          <a:p>
            <a:pPr>
              <a:buSzPct val="87000"/>
            </a:pPr>
            <a:r>
              <a:rPr lang="en-US" sz="1700"/>
              <a:t>La proposition démontre que l'expérience peut atteindre ses objectifs et que les ressources nécessaires sont disponibles</a:t>
            </a:r>
          </a:p>
        </p:txBody>
      </p:sp>
      <p:sp>
        <p:nvSpPr>
          <p:cNvPr id="8" name="Slide Number Placeholder 7">
            <a:extLst>
              <a:ext uri="{FF2B5EF4-FFF2-40B4-BE49-F238E27FC236}">
                <a16:creationId xmlns:a16="http://schemas.microsoft.com/office/drawing/2014/main" id="{6ADFF6C3-58AB-6202-0C86-AA3E95EDC019}"/>
              </a:ext>
            </a:extLst>
          </p:cNvPr>
          <p:cNvSpPr>
            <a:spLocks noGrp="1"/>
          </p:cNvSpPr>
          <p:nvPr>
            <p:ph type="sldNum" sz="quarter" idx="12"/>
          </p:nvPr>
        </p:nvSpPr>
        <p:spPr/>
        <p:txBody>
          <a:bodyPr/>
          <a:lstStyle/>
          <a:p>
            <a:fld id="{12A364F1-A5FA-40DE-A324-ADA8015413DE}" type="slidenum">
              <a:rPr lang="en-US" smtClean="0"/>
              <a:t>37</a:t>
            </a:fld>
            <a:endParaRPr lang="en-US"/>
          </a:p>
        </p:txBody>
      </p:sp>
    </p:spTree>
    <p:extLst>
      <p:ext uri="{BB962C8B-B14F-4D97-AF65-F5344CB8AC3E}">
        <p14:creationId xmlns:p14="http://schemas.microsoft.com/office/powerpoint/2010/main" val="1969855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DBDA151C-5770-45E4-AAFF-59E7F4038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9EF61D-3210-2A2C-15C3-EFAACC5C1011}"/>
              </a:ext>
            </a:extLst>
          </p:cNvPr>
          <p:cNvSpPr>
            <a:spLocks noGrp="1"/>
          </p:cNvSpPr>
          <p:nvPr>
            <p:ph type="title"/>
          </p:nvPr>
        </p:nvSpPr>
        <p:spPr>
          <a:xfrm>
            <a:off x="640080" y="914399"/>
            <a:ext cx="10847494" cy="1171069"/>
          </a:xfrm>
        </p:spPr>
        <p:txBody>
          <a:bodyPr vert="horz" lIns="91440" tIns="45720" rIns="91440" bIns="45720" rtlCol="0" anchor="t">
            <a:normAutofit/>
          </a:bodyPr>
          <a:lstStyle/>
          <a:p>
            <a:r>
              <a:rPr lang="en-US" sz="3700" b="1" dirty="0"/>
              <a:t>Phase de conception technique</a:t>
            </a:r>
            <a:br>
              <a:rPr lang="en-US" sz="3700" b="1" dirty="0"/>
            </a:br>
            <a:r>
              <a:rPr lang="en-US" sz="3700" b="1" dirty="0"/>
              <a:t>(Technical Design Report, TDR)</a:t>
            </a:r>
          </a:p>
        </p:txBody>
      </p:sp>
      <p:sp>
        <p:nvSpPr>
          <p:cNvPr id="4" name="Content Placeholder 3">
            <a:extLst>
              <a:ext uri="{FF2B5EF4-FFF2-40B4-BE49-F238E27FC236}">
                <a16:creationId xmlns:a16="http://schemas.microsoft.com/office/drawing/2014/main" id="{F2D5B86A-70B4-467E-3640-58FEABB9D3E0}"/>
              </a:ext>
            </a:extLst>
          </p:cNvPr>
          <p:cNvSpPr>
            <a:spLocks noGrp="1"/>
          </p:cNvSpPr>
          <p:nvPr>
            <p:ph sz="half" idx="2"/>
          </p:nvPr>
        </p:nvSpPr>
        <p:spPr>
          <a:xfrm>
            <a:off x="6915150" y="2256287"/>
            <a:ext cx="4563618" cy="3760459"/>
          </a:xfrm>
        </p:spPr>
        <p:txBody>
          <a:bodyPr vert="horz" lIns="91440" tIns="45720" rIns="91440" bIns="45720" rtlCol="0" anchor="t">
            <a:normAutofit/>
          </a:bodyPr>
          <a:lstStyle/>
          <a:p>
            <a:pPr>
              <a:lnSpc>
                <a:spcPct val="110000"/>
              </a:lnSpc>
              <a:buSzPct val="87000"/>
            </a:pPr>
            <a:r>
              <a:rPr lang="en-US" sz="2000" dirty="0"/>
              <a:t>Une </a:t>
            </a:r>
            <a:r>
              <a:rPr lang="en-US" sz="2000" dirty="0" err="1"/>
              <a:t>fois</a:t>
            </a:r>
            <a:r>
              <a:rPr lang="en-US" sz="2000" dirty="0"/>
              <a:t> </a:t>
            </a:r>
            <a:r>
              <a:rPr lang="en-US" sz="2000" dirty="0" err="1"/>
              <a:t>approuvée</a:t>
            </a:r>
            <a:r>
              <a:rPr lang="en-US" sz="2000" dirty="0"/>
              <a:t>, </a:t>
            </a:r>
            <a:r>
              <a:rPr lang="en-US" sz="2000" dirty="0" err="1"/>
              <a:t>l'équipe</a:t>
            </a:r>
            <a:r>
              <a:rPr lang="en-US" sz="2000" dirty="0"/>
              <a:t> de recherche </a:t>
            </a:r>
            <a:r>
              <a:rPr lang="en-US" sz="2000" dirty="0" err="1"/>
              <a:t>prépare</a:t>
            </a:r>
            <a:r>
              <a:rPr lang="en-US" sz="2000" dirty="0"/>
              <a:t> un rapport de conception technique.</a:t>
            </a:r>
          </a:p>
          <a:p>
            <a:pPr>
              <a:lnSpc>
                <a:spcPct val="110000"/>
              </a:lnSpc>
              <a:buSzPct val="87000"/>
            </a:pPr>
            <a:r>
              <a:rPr lang="en-US" sz="2000" dirty="0"/>
              <a:t>Ce document </a:t>
            </a:r>
            <a:r>
              <a:rPr lang="en-US" sz="2000" dirty="0" err="1"/>
              <a:t>décrit</a:t>
            </a:r>
            <a:r>
              <a:rPr lang="en-US" sz="2000" dirty="0"/>
              <a:t> </a:t>
            </a:r>
            <a:r>
              <a:rPr lang="en-US" sz="2000" dirty="0" err="1"/>
              <a:t>en</a:t>
            </a:r>
            <a:r>
              <a:rPr lang="en-US" sz="2000" dirty="0"/>
              <a:t> </a:t>
            </a:r>
            <a:r>
              <a:rPr lang="en-US" sz="2000" dirty="0" err="1"/>
              <a:t>détail</a:t>
            </a:r>
            <a:r>
              <a:rPr lang="en-US" sz="2000" dirty="0"/>
              <a:t> la conception de </a:t>
            </a:r>
            <a:r>
              <a:rPr lang="en-US" sz="2000" dirty="0" err="1"/>
              <a:t>l'installation</a:t>
            </a:r>
            <a:r>
              <a:rPr lang="en-US" sz="2000" dirty="0"/>
              <a:t>, les plans </a:t>
            </a:r>
            <a:r>
              <a:rPr lang="en-US" sz="2000" dirty="0" err="1"/>
              <a:t>d'ingénierie</a:t>
            </a:r>
            <a:r>
              <a:rPr lang="en-US" sz="2000" dirty="0"/>
              <a:t>, les </a:t>
            </a:r>
            <a:r>
              <a:rPr lang="en-US" sz="2000" dirty="0" err="1"/>
              <a:t>calendriers</a:t>
            </a:r>
            <a:r>
              <a:rPr lang="en-US" sz="2000" dirty="0"/>
              <a:t> de construction, et les estimations de </a:t>
            </a:r>
            <a:r>
              <a:rPr lang="en-US" sz="2000" dirty="0" err="1"/>
              <a:t>coûts</a:t>
            </a:r>
            <a:r>
              <a:rPr lang="en-US" sz="2000" dirty="0"/>
              <a:t>.</a:t>
            </a:r>
          </a:p>
          <a:p>
            <a:pPr>
              <a:lnSpc>
                <a:spcPct val="110000"/>
              </a:lnSpc>
              <a:buSzPct val="87000"/>
            </a:pPr>
            <a:r>
              <a:rPr lang="en-US" sz="2000" dirty="0"/>
              <a:t>Il </a:t>
            </a:r>
            <a:r>
              <a:rPr lang="en-US" sz="2000" dirty="0" err="1"/>
              <a:t>est</a:t>
            </a:r>
            <a:r>
              <a:rPr lang="en-US" sz="2000" dirty="0"/>
              <a:t> crucial pour </a:t>
            </a:r>
            <a:r>
              <a:rPr lang="en-US" sz="2000" dirty="0" err="1"/>
              <a:t>planifier</a:t>
            </a:r>
            <a:r>
              <a:rPr lang="en-US" sz="2000" dirty="0"/>
              <a:t> la mise </a:t>
            </a:r>
            <a:r>
              <a:rPr lang="en-US" sz="2000" dirty="0" err="1"/>
              <a:t>en</a:t>
            </a:r>
            <a:r>
              <a:rPr lang="en-US" sz="2000" dirty="0"/>
              <a:t> </a:t>
            </a:r>
            <a:r>
              <a:rPr lang="en-US" sz="2000" dirty="0" err="1"/>
              <a:t>œuvre</a:t>
            </a:r>
            <a:r>
              <a:rPr lang="en-US" sz="2000" dirty="0"/>
              <a:t> pratique de </a:t>
            </a:r>
            <a:r>
              <a:rPr lang="en-US" sz="2000" dirty="0" err="1"/>
              <a:t>l'expérience</a:t>
            </a:r>
            <a:r>
              <a:rPr lang="en-US" sz="2000" dirty="0"/>
              <a:t>.</a:t>
            </a:r>
          </a:p>
        </p:txBody>
      </p:sp>
      <p:pic>
        <p:nvPicPr>
          <p:cNvPr id="5" name="Content Placeholder 4" descr="Contexte abstrait des données">
            <a:extLst>
              <a:ext uri="{FF2B5EF4-FFF2-40B4-BE49-F238E27FC236}">
                <a16:creationId xmlns:a16="http://schemas.microsoft.com/office/drawing/2014/main" id="{C1EE89F7-4776-4C2C-BD57-D6FF2BEC92C1}"/>
              </a:ext>
            </a:extLst>
          </p:cNvPr>
          <p:cNvPicPr>
            <a:picLocks noGrp="1" noChangeAspect="1"/>
          </p:cNvPicPr>
          <p:nvPr>
            <p:ph sz="half" idx="1"/>
          </p:nvPr>
        </p:nvPicPr>
        <p:blipFill>
          <a:blip r:embed="rId3"/>
          <a:stretch>
            <a:fillRect/>
          </a:stretch>
        </p:blipFill>
        <p:spPr>
          <a:xfrm>
            <a:off x="713232" y="2839637"/>
            <a:ext cx="5648193" cy="3177108"/>
          </a:xfrm>
          <a:prstGeom prst="rect">
            <a:avLst/>
          </a:prstGeom>
        </p:spPr>
      </p:pic>
      <p:cxnSp>
        <p:nvCxnSpPr>
          <p:cNvPr id="14" name="Straight Connector 13">
            <a:extLst>
              <a:ext uri="{FF2B5EF4-FFF2-40B4-BE49-F238E27FC236}">
                <a16:creationId xmlns:a16="http://schemas.microsoft.com/office/drawing/2014/main" id="{2EA0F4A6-3CC9-C9E2-BA02-58FA29F7DD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2253" y="6272784"/>
            <a:ext cx="10847495"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6989EC2-945E-EAAF-C8CF-9BB866B6C5DA}"/>
              </a:ext>
            </a:extLst>
          </p:cNvPr>
          <p:cNvSpPr>
            <a:spLocks noGrp="1"/>
          </p:cNvSpPr>
          <p:nvPr>
            <p:ph type="sldNum" sz="quarter" idx="12"/>
          </p:nvPr>
        </p:nvSpPr>
        <p:spPr/>
        <p:txBody>
          <a:bodyPr/>
          <a:lstStyle/>
          <a:p>
            <a:fld id="{12A364F1-A5FA-40DE-A324-ADA8015413DE}" type="slidenum">
              <a:rPr lang="en-US" smtClean="0"/>
              <a:t>38</a:t>
            </a:fld>
            <a:endParaRPr lang="en-US"/>
          </a:p>
        </p:txBody>
      </p:sp>
    </p:spTree>
    <p:extLst>
      <p:ext uri="{BB962C8B-B14F-4D97-AF65-F5344CB8AC3E}">
        <p14:creationId xmlns:p14="http://schemas.microsoft.com/office/powerpoint/2010/main" val="31643182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1B49D9-5DD8-6341-A937-C453D04D9B7D}"/>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2400" b="1"/>
              <a:t>Étude de Radioprotection et de Protection Radiologique de l'Environnement au CERN</a:t>
            </a:r>
          </a:p>
        </p:txBody>
      </p:sp>
      <p:sp>
        <p:nvSpPr>
          <p:cNvPr id="2059" name="Rectangle 2058">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61" name="Rectangle 2060">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Content Placeholder 3">
            <a:extLst>
              <a:ext uri="{FF2B5EF4-FFF2-40B4-BE49-F238E27FC236}">
                <a16:creationId xmlns:a16="http://schemas.microsoft.com/office/drawing/2014/main" id="{900541AE-F568-A9D0-907E-DD727843AD70}"/>
              </a:ext>
            </a:extLst>
          </p:cNvPr>
          <p:cNvSpPr>
            <a:spLocks noGrp="1"/>
          </p:cNvSpPr>
          <p:nvPr>
            <p:ph sz="half" idx="2"/>
          </p:nvPr>
        </p:nvSpPr>
        <p:spPr>
          <a:xfrm>
            <a:off x="411479" y="2688336"/>
            <a:ext cx="4498848" cy="3584448"/>
          </a:xfrm>
        </p:spPr>
        <p:txBody>
          <a:bodyPr vert="horz" lIns="91440" tIns="45720" rIns="91440" bIns="45720" rtlCol="0" anchor="t">
            <a:normAutofit/>
          </a:bodyPr>
          <a:lstStyle/>
          <a:p>
            <a:pPr>
              <a:buSzPct val="87000"/>
            </a:pPr>
            <a:r>
              <a:rPr lang="en-US" sz="1800" dirty="0"/>
              <a:t>Les études </a:t>
            </a:r>
            <a:r>
              <a:rPr lang="en-US" sz="1800" dirty="0" err="1"/>
              <a:t>sont</a:t>
            </a:r>
            <a:r>
              <a:rPr lang="en-US" sz="1800" dirty="0"/>
              <a:t> </a:t>
            </a:r>
            <a:r>
              <a:rPr lang="en-US" sz="1800" dirty="0" err="1"/>
              <a:t>menées</a:t>
            </a:r>
            <a:r>
              <a:rPr lang="en-US" sz="1800" dirty="0"/>
              <a:t> </a:t>
            </a:r>
            <a:r>
              <a:rPr lang="en-US" sz="1800" dirty="0" err="1"/>
              <a:t>selon</a:t>
            </a:r>
            <a:r>
              <a:rPr lang="en-US" sz="1800" dirty="0"/>
              <a:t> les </a:t>
            </a:r>
            <a:r>
              <a:rPr lang="en-US" sz="1800" dirty="0" err="1"/>
              <a:t>meilleures</a:t>
            </a:r>
            <a:r>
              <a:rPr lang="en-US" sz="1800" dirty="0"/>
              <a:t> pratiques </a:t>
            </a:r>
            <a:r>
              <a:rPr lang="en-US" sz="1800" dirty="0" err="1"/>
              <a:t>internationales</a:t>
            </a:r>
            <a:r>
              <a:rPr lang="en-US" sz="1800" dirty="0"/>
              <a:t> et les exigences </a:t>
            </a:r>
            <a:r>
              <a:rPr lang="en-US" sz="1800" dirty="0" err="1"/>
              <a:t>légales</a:t>
            </a:r>
            <a:r>
              <a:rPr lang="en-US" sz="1800" dirty="0"/>
              <a:t> des États </a:t>
            </a:r>
            <a:r>
              <a:rPr lang="en-US" sz="1800" dirty="0" err="1"/>
              <a:t>hôtes</a:t>
            </a:r>
            <a:r>
              <a:rPr lang="en-US" sz="1800" dirty="0"/>
              <a:t>.</a:t>
            </a:r>
          </a:p>
          <a:p>
            <a:pPr>
              <a:buSzPct val="87000"/>
            </a:pPr>
            <a:r>
              <a:rPr lang="en-US" sz="1800" dirty="0"/>
              <a:t>Les </a:t>
            </a:r>
            <a:r>
              <a:rPr lang="en-US" sz="1800" dirty="0" err="1"/>
              <a:t>employés</a:t>
            </a:r>
            <a:r>
              <a:rPr lang="en-US" sz="1800" dirty="0"/>
              <a:t>, le public et </a:t>
            </a:r>
            <a:r>
              <a:rPr lang="en-US" sz="1800" dirty="0" err="1"/>
              <a:t>l'environnement</a:t>
            </a:r>
            <a:r>
              <a:rPr lang="en-US" sz="1800" dirty="0"/>
              <a:t> </a:t>
            </a:r>
            <a:r>
              <a:rPr lang="en-US" sz="1800" dirty="0" err="1"/>
              <a:t>sont</a:t>
            </a:r>
            <a:r>
              <a:rPr lang="en-US" sz="1800" dirty="0"/>
              <a:t> protégés grâce aux processus de radioprotection et de protection </a:t>
            </a:r>
            <a:r>
              <a:rPr lang="en-US" sz="1800" dirty="0" err="1"/>
              <a:t>radiologique</a:t>
            </a:r>
            <a:r>
              <a:rPr lang="en-US" sz="1800" dirty="0"/>
              <a:t>.</a:t>
            </a:r>
          </a:p>
        </p:txBody>
      </p:sp>
      <p:pic>
        <p:nvPicPr>
          <p:cNvPr id="2052" name="Picture 4">
            <a:extLst>
              <a:ext uri="{FF2B5EF4-FFF2-40B4-BE49-F238E27FC236}">
                <a16:creationId xmlns:a16="http://schemas.microsoft.com/office/drawing/2014/main" id="{5E2C2736-AFB2-A40B-1834-7B0A0E8ED1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133" r="2614" b="2"/>
          <a:stretch/>
        </p:blipFill>
        <p:spPr bwMode="auto">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noFill/>
          <a:effectLst>
            <a:outerShdw blurRad="50800" dist="38100" dir="10800000" algn="r" rotWithShape="0">
              <a:schemeClr val="bg1">
                <a:lumMod val="85000"/>
                <a:alpha val="30000"/>
              </a:schemeClr>
            </a:outerShdw>
          </a:effectLst>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CD81AFA6-B9C1-F789-9069-3A686B471F80}"/>
              </a:ext>
            </a:extLst>
          </p:cNvPr>
          <p:cNvSpPr>
            <a:spLocks noGrp="1"/>
          </p:cNvSpPr>
          <p:nvPr>
            <p:ph type="sldNum" sz="quarter" idx="12"/>
          </p:nvPr>
        </p:nvSpPr>
        <p:spPr/>
        <p:txBody>
          <a:bodyPr/>
          <a:lstStyle/>
          <a:p>
            <a:fld id="{12A364F1-A5FA-40DE-A324-ADA8015413DE}" type="slidenum">
              <a:rPr lang="en-US" smtClean="0"/>
              <a:t>39</a:t>
            </a:fld>
            <a:endParaRPr lang="en-US"/>
          </a:p>
        </p:txBody>
      </p:sp>
    </p:spTree>
    <p:extLst>
      <p:ext uri="{BB962C8B-B14F-4D97-AF65-F5344CB8AC3E}">
        <p14:creationId xmlns:p14="http://schemas.microsoft.com/office/powerpoint/2010/main" val="335923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96B71BB-0EC1-68E6-A0DB-65502ACD64ED}"/>
              </a:ext>
            </a:extLst>
          </p:cNvPr>
          <p:cNvSpPr txBox="1"/>
          <p:nvPr/>
        </p:nvSpPr>
        <p:spPr>
          <a:xfrm>
            <a:off x="654610" y="224681"/>
            <a:ext cx="5986822" cy="1454051"/>
          </a:xfrm>
          <a:prstGeom prst="rect">
            <a:avLst/>
          </a:prstGeom>
        </p:spPr>
        <p:txBody>
          <a:bodyPr vert="horz" lIns="91440" tIns="45720" rIns="91440" bIns="45720" rtlCol="0" anchor="ctr">
            <a:normAutofit/>
          </a:bodyPr>
          <a:lstStyle/>
          <a:p>
            <a:pPr algn="just">
              <a:lnSpc>
                <a:spcPct val="90000"/>
              </a:lnSpc>
              <a:spcBef>
                <a:spcPct val="0"/>
              </a:spcBef>
              <a:spcAft>
                <a:spcPts val="600"/>
              </a:spcAft>
            </a:pPr>
            <a:r>
              <a:rPr lang="en-US" sz="3600" b="1" kern="1200" dirty="0">
                <a:solidFill>
                  <a:schemeClr val="tx2"/>
                </a:solidFill>
                <a:latin typeface="+mj-lt"/>
                <a:ea typeface="+mj-ea"/>
                <a:cs typeface="+mj-cs"/>
              </a:rPr>
              <a:t>Les </a:t>
            </a:r>
            <a:r>
              <a:rPr lang="en-US" sz="3600" b="1" kern="1200" dirty="0" err="1">
                <a:solidFill>
                  <a:schemeClr val="tx2"/>
                </a:solidFill>
                <a:latin typeface="+mj-lt"/>
                <a:ea typeface="+mj-ea"/>
                <a:cs typeface="+mj-cs"/>
              </a:rPr>
              <a:t>rayonnements</a:t>
            </a:r>
            <a:r>
              <a:rPr lang="en-US" sz="3600" b="1" kern="1200" dirty="0">
                <a:solidFill>
                  <a:schemeClr val="tx2"/>
                </a:solidFill>
                <a:latin typeface="+mj-lt"/>
                <a:ea typeface="+mj-ea"/>
                <a:cs typeface="+mj-cs"/>
              </a:rPr>
              <a:t> </a:t>
            </a:r>
            <a:r>
              <a:rPr lang="en-US" sz="3600" b="1" kern="1200" dirty="0" err="1">
                <a:solidFill>
                  <a:schemeClr val="tx2"/>
                </a:solidFill>
                <a:latin typeface="+mj-lt"/>
                <a:ea typeface="+mj-ea"/>
                <a:cs typeface="+mj-cs"/>
              </a:rPr>
              <a:t>ionisants</a:t>
            </a:r>
            <a:endParaRPr lang="en-US" sz="3600" b="1" kern="1200" dirty="0">
              <a:solidFill>
                <a:schemeClr val="tx2"/>
              </a:solidFill>
              <a:latin typeface="+mj-lt"/>
              <a:ea typeface="+mj-ea"/>
              <a:cs typeface="+mj-cs"/>
            </a:endParaRPr>
          </a:p>
        </p:txBody>
      </p:sp>
      <p:sp>
        <p:nvSpPr>
          <p:cNvPr id="3" name="TextBox 2">
            <a:extLst>
              <a:ext uri="{FF2B5EF4-FFF2-40B4-BE49-F238E27FC236}">
                <a16:creationId xmlns:a16="http://schemas.microsoft.com/office/drawing/2014/main" id="{F676FFA9-5F3D-8120-80A7-82224A119D12}"/>
              </a:ext>
            </a:extLst>
          </p:cNvPr>
          <p:cNvSpPr txBox="1"/>
          <p:nvPr/>
        </p:nvSpPr>
        <p:spPr>
          <a:xfrm>
            <a:off x="756202" y="1834125"/>
            <a:ext cx="4977578" cy="3639289"/>
          </a:xfrm>
          <a:prstGeom prst="rect">
            <a:avLst/>
          </a:prstGeom>
        </p:spPr>
        <p:txBody>
          <a:bodyPr vert="horz" lIns="91440" tIns="45720" rIns="91440" bIns="45720" rtlCol="0" anchor="ctr">
            <a:normAutofit/>
          </a:bodyPr>
          <a:lstStyle/>
          <a:p>
            <a:pPr indent="-228600" algn="just">
              <a:lnSpc>
                <a:spcPct val="90000"/>
              </a:lnSpc>
              <a:spcAft>
                <a:spcPts val="600"/>
              </a:spcAft>
              <a:buFont typeface="Arial" panose="020B0604020202020204" pitchFamily="34" charset="0"/>
              <a:buChar char="•"/>
            </a:pPr>
            <a:r>
              <a:rPr lang="en-US" sz="2400" b="0" i="0" dirty="0">
                <a:solidFill>
                  <a:schemeClr val="tx2"/>
                </a:solidFill>
                <a:effectLst/>
              </a:rPr>
              <a:t>Les </a:t>
            </a:r>
            <a:r>
              <a:rPr lang="en-US" sz="2400" b="1" i="0" dirty="0" err="1">
                <a:solidFill>
                  <a:schemeClr val="tx2"/>
                </a:solidFill>
                <a:effectLst/>
              </a:rPr>
              <a:t>rayonnements</a:t>
            </a:r>
            <a:r>
              <a:rPr lang="en-US" sz="2400" b="1" i="0" dirty="0">
                <a:solidFill>
                  <a:schemeClr val="tx2"/>
                </a:solidFill>
                <a:effectLst/>
              </a:rPr>
              <a:t> </a:t>
            </a:r>
            <a:r>
              <a:rPr lang="en-US" sz="2400" b="1" i="0" dirty="0" err="1">
                <a:solidFill>
                  <a:schemeClr val="tx2"/>
                </a:solidFill>
                <a:effectLst/>
              </a:rPr>
              <a:t>ionisants</a:t>
            </a:r>
            <a:r>
              <a:rPr lang="en-US" sz="2400" b="1" i="0" dirty="0">
                <a:solidFill>
                  <a:schemeClr val="tx2"/>
                </a:solidFill>
                <a:effectLst/>
              </a:rPr>
              <a:t> </a:t>
            </a:r>
            <a:r>
              <a:rPr lang="en-US" sz="2400" dirty="0" err="1">
                <a:solidFill>
                  <a:schemeClr val="tx2"/>
                </a:solidFill>
              </a:rPr>
              <a:t>ont</a:t>
            </a:r>
            <a:r>
              <a:rPr lang="en-US" sz="2400" dirty="0">
                <a:solidFill>
                  <a:schemeClr val="tx2"/>
                </a:solidFill>
              </a:rPr>
              <a:t> </a:t>
            </a:r>
            <a:r>
              <a:rPr lang="en-US" sz="2400" dirty="0" err="1">
                <a:solidFill>
                  <a:schemeClr val="tx2"/>
                </a:solidFill>
              </a:rPr>
              <a:t>assez</a:t>
            </a:r>
            <a:r>
              <a:rPr lang="en-US" sz="2400" dirty="0">
                <a:solidFill>
                  <a:schemeClr val="tx2"/>
                </a:solidFill>
              </a:rPr>
              <a:t> </a:t>
            </a:r>
            <a:r>
              <a:rPr lang="en-US" sz="2400" dirty="0" err="1">
                <a:solidFill>
                  <a:schemeClr val="tx2"/>
                </a:solidFill>
              </a:rPr>
              <a:t>d’énergie</a:t>
            </a:r>
            <a:r>
              <a:rPr lang="en-US" sz="2400" dirty="0">
                <a:solidFill>
                  <a:schemeClr val="tx2"/>
                </a:solidFill>
              </a:rPr>
              <a:t> pour </a:t>
            </a:r>
            <a:r>
              <a:rPr lang="en-US" sz="2400" dirty="0" err="1">
                <a:solidFill>
                  <a:schemeClr val="tx2"/>
                </a:solidFill>
              </a:rPr>
              <a:t>p.ex</a:t>
            </a:r>
            <a:r>
              <a:rPr lang="en-US" sz="2400" dirty="0">
                <a:solidFill>
                  <a:schemeClr val="tx2"/>
                </a:solidFill>
              </a:rPr>
              <a:t>. </a:t>
            </a:r>
            <a:r>
              <a:rPr lang="en-US" sz="2400" b="0" i="0" dirty="0" err="1">
                <a:solidFill>
                  <a:schemeClr val="tx2"/>
                </a:solidFill>
                <a:effectLst/>
              </a:rPr>
              <a:t>arracher</a:t>
            </a:r>
            <a:r>
              <a:rPr lang="en-US" sz="2400" b="0" i="0" dirty="0">
                <a:solidFill>
                  <a:schemeClr val="tx2"/>
                </a:solidFill>
                <a:effectLst/>
              </a:rPr>
              <a:t> des </a:t>
            </a:r>
            <a:r>
              <a:rPr lang="en-US" sz="2400" b="0" i="0" dirty="0" err="1">
                <a:solidFill>
                  <a:schemeClr val="tx2"/>
                </a:solidFill>
                <a:effectLst/>
              </a:rPr>
              <a:t>électrons</a:t>
            </a:r>
            <a:r>
              <a:rPr lang="en-US" sz="2400" b="0" i="0" dirty="0">
                <a:solidFill>
                  <a:schemeClr val="tx2"/>
                </a:solidFill>
                <a:effectLst/>
              </a:rPr>
              <a:t> à un </a:t>
            </a:r>
            <a:r>
              <a:rPr lang="en-US" sz="2400" b="0" i="0" dirty="0" err="1">
                <a:solidFill>
                  <a:schemeClr val="tx2"/>
                </a:solidFill>
                <a:effectLst/>
              </a:rPr>
              <a:t>atome</a:t>
            </a:r>
            <a:r>
              <a:rPr lang="en-US" sz="2400" b="0" i="0" dirty="0">
                <a:solidFill>
                  <a:schemeClr val="tx2"/>
                </a:solidFill>
                <a:effectLst/>
              </a:rPr>
              <a:t>, </a:t>
            </a:r>
            <a:r>
              <a:rPr lang="en-US" sz="2400" b="0" i="0" dirty="0" err="1">
                <a:solidFill>
                  <a:schemeClr val="tx2"/>
                </a:solidFill>
                <a:effectLst/>
              </a:rPr>
              <a:t>ou</a:t>
            </a:r>
            <a:r>
              <a:rPr lang="en-US" sz="2400" b="0" i="0" dirty="0">
                <a:solidFill>
                  <a:schemeClr val="tx2"/>
                </a:solidFill>
                <a:effectLst/>
              </a:rPr>
              <a:t> </a:t>
            </a:r>
            <a:r>
              <a:rPr lang="en-US" sz="2400" b="0" i="0" dirty="0" err="1">
                <a:solidFill>
                  <a:schemeClr val="tx2"/>
                </a:solidFill>
                <a:effectLst/>
              </a:rPr>
              <a:t>casser</a:t>
            </a:r>
            <a:r>
              <a:rPr lang="en-US" sz="2400" b="0" i="0" dirty="0">
                <a:solidFill>
                  <a:schemeClr val="tx2"/>
                </a:solidFill>
                <a:effectLst/>
              </a:rPr>
              <a:t> </a:t>
            </a:r>
            <a:r>
              <a:rPr lang="en-US" sz="2400" b="0" i="0" dirty="0" err="1">
                <a:solidFill>
                  <a:schemeClr val="tx2"/>
                </a:solidFill>
                <a:effectLst/>
              </a:rPr>
              <a:t>l’ADN</a:t>
            </a:r>
            <a:r>
              <a:rPr lang="en-US" sz="2400" b="0" i="0" dirty="0">
                <a:solidFill>
                  <a:schemeClr val="tx2"/>
                </a:solidFill>
                <a:effectLst/>
              </a:rPr>
              <a:t>.</a:t>
            </a:r>
            <a:endParaRPr lang="en-US" sz="2400" dirty="0">
              <a:solidFill>
                <a:schemeClr val="tx2"/>
              </a:solidFill>
            </a:endParaRPr>
          </a:p>
          <a:p>
            <a:pPr algn="just">
              <a:lnSpc>
                <a:spcPct val="90000"/>
              </a:lnSpc>
              <a:spcAft>
                <a:spcPts val="600"/>
              </a:spcAft>
            </a:pPr>
            <a:endParaRPr lang="en-US" sz="2400" b="1" i="0" dirty="0">
              <a:solidFill>
                <a:schemeClr val="tx2"/>
              </a:solidFill>
              <a:effectLst/>
            </a:endParaRPr>
          </a:p>
          <a:p>
            <a:pPr indent="-228600" algn="just">
              <a:lnSpc>
                <a:spcPct val="90000"/>
              </a:lnSpc>
              <a:spcAft>
                <a:spcPts val="600"/>
              </a:spcAft>
              <a:buFont typeface="Arial" panose="020B0604020202020204" pitchFamily="34" charset="0"/>
              <a:buChar char="•"/>
            </a:pPr>
            <a:r>
              <a:rPr lang="en-US" sz="2400" b="1" i="0" dirty="0" err="1">
                <a:solidFill>
                  <a:schemeClr val="tx2"/>
                </a:solidFill>
                <a:effectLst/>
              </a:rPr>
              <a:t>Exemples</a:t>
            </a:r>
            <a:r>
              <a:rPr lang="en-US" sz="2400" b="0" i="0" dirty="0">
                <a:solidFill>
                  <a:schemeClr val="tx2"/>
                </a:solidFill>
                <a:effectLst/>
              </a:rPr>
              <a:t> Les rayons X &amp; gamma et les </a:t>
            </a:r>
            <a:r>
              <a:rPr lang="en-US" sz="2400" b="0" i="0" dirty="0" err="1">
                <a:solidFill>
                  <a:schemeClr val="tx2"/>
                </a:solidFill>
                <a:effectLst/>
              </a:rPr>
              <a:t>particules</a:t>
            </a:r>
            <a:r>
              <a:rPr lang="en-US" sz="2400" b="0" i="0" dirty="0">
                <a:solidFill>
                  <a:schemeClr val="tx2"/>
                </a:solidFill>
                <a:effectLst/>
              </a:rPr>
              <a:t> alpha &amp; beta</a:t>
            </a:r>
          </a:p>
          <a:p>
            <a:pPr algn="just">
              <a:lnSpc>
                <a:spcPct val="90000"/>
              </a:lnSpc>
              <a:spcAft>
                <a:spcPts val="600"/>
              </a:spcAft>
            </a:pPr>
            <a:r>
              <a:rPr lang="en-US" sz="2400" b="0" i="0" dirty="0" err="1">
                <a:solidFill>
                  <a:schemeClr val="tx2"/>
                </a:solidFill>
                <a:effectLst/>
              </a:rPr>
              <a:t>sont</a:t>
            </a:r>
            <a:r>
              <a:rPr lang="en-US" sz="2400" b="0" i="0" dirty="0">
                <a:solidFill>
                  <a:schemeClr val="tx2"/>
                </a:solidFill>
                <a:effectLst/>
              </a:rPr>
              <a:t> des types de </a:t>
            </a:r>
            <a:r>
              <a:rPr lang="en-US" sz="2400" b="0" i="0" dirty="0" err="1">
                <a:solidFill>
                  <a:schemeClr val="tx2"/>
                </a:solidFill>
                <a:effectLst/>
              </a:rPr>
              <a:t>rayonnements</a:t>
            </a:r>
            <a:r>
              <a:rPr lang="en-US" sz="2400" b="0" i="0" dirty="0">
                <a:solidFill>
                  <a:schemeClr val="tx2"/>
                </a:solidFill>
                <a:effectLst/>
              </a:rPr>
              <a:t> </a:t>
            </a:r>
            <a:r>
              <a:rPr lang="en-US" sz="2400" b="0" i="0" dirty="0" err="1">
                <a:solidFill>
                  <a:schemeClr val="tx2"/>
                </a:solidFill>
                <a:effectLst/>
              </a:rPr>
              <a:t>ionisants</a:t>
            </a:r>
            <a:r>
              <a:rPr lang="en-US" sz="2400" b="0" i="0" dirty="0">
                <a:solidFill>
                  <a:schemeClr val="tx2"/>
                </a:solidFill>
                <a:effectLst/>
              </a:rPr>
              <a:t>.</a:t>
            </a:r>
          </a:p>
          <a:p>
            <a:pPr indent="-228600" algn="just">
              <a:lnSpc>
                <a:spcPct val="90000"/>
              </a:lnSpc>
              <a:spcAft>
                <a:spcPts val="600"/>
              </a:spcAft>
              <a:buFont typeface="Arial" panose="020B0604020202020204" pitchFamily="34" charset="0"/>
              <a:buChar char="•"/>
            </a:pPr>
            <a:endParaRPr lang="en-US" sz="2400" dirty="0">
              <a:solidFill>
                <a:schemeClr val="tx2"/>
              </a:solidFill>
            </a:endParaRP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Radioactive">
            <a:extLst>
              <a:ext uri="{FF2B5EF4-FFF2-40B4-BE49-F238E27FC236}">
                <a16:creationId xmlns:a16="http://schemas.microsoft.com/office/drawing/2014/main" id="{5750ED0F-4A4A-7C29-0276-1CCE4C51D8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pic>
        <p:nvPicPr>
          <p:cNvPr id="5" name="Picture 4" descr="undefined">
            <a:extLst>
              <a:ext uri="{FF2B5EF4-FFF2-40B4-BE49-F238E27FC236}">
                <a16:creationId xmlns:a16="http://schemas.microsoft.com/office/drawing/2014/main" id="{6CB4C80D-DB52-E591-97F7-3E27791CC42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rot="18187598">
            <a:off x="4923900" y="4568814"/>
            <a:ext cx="2322983" cy="157962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8460AFC2-F962-06F2-1569-7732D039FF73}"/>
              </a:ext>
            </a:extLst>
          </p:cNvPr>
          <p:cNvSpPr>
            <a:spLocks noGrp="1"/>
          </p:cNvSpPr>
          <p:nvPr>
            <p:ph type="sldNum" sz="quarter" idx="12"/>
          </p:nvPr>
        </p:nvSpPr>
        <p:spPr/>
        <p:txBody>
          <a:bodyPr/>
          <a:lstStyle/>
          <a:p>
            <a:fld id="{12A364F1-A5FA-40DE-A324-ADA8015413DE}" type="slidenum">
              <a:rPr lang="en-US" smtClean="0"/>
              <a:t>4</a:t>
            </a:fld>
            <a:endParaRPr lang="en-US"/>
          </a:p>
        </p:txBody>
      </p:sp>
    </p:spTree>
    <p:extLst>
      <p:ext uri="{BB962C8B-B14F-4D97-AF65-F5344CB8AC3E}">
        <p14:creationId xmlns:p14="http://schemas.microsoft.com/office/powerpoint/2010/main" val="4561580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8E2FC-AB44-666C-2299-3B885B885299}"/>
              </a:ext>
            </a:extLst>
          </p:cNvPr>
          <p:cNvSpPr>
            <a:spLocks noGrp="1"/>
          </p:cNvSpPr>
          <p:nvPr>
            <p:ph type="title"/>
          </p:nvPr>
        </p:nvSpPr>
        <p:spPr>
          <a:xfrm>
            <a:off x="481013" y="3752849"/>
            <a:ext cx="3290887" cy="2452687"/>
          </a:xfrm>
        </p:spPr>
        <p:txBody>
          <a:bodyPr anchor="ctr">
            <a:normAutofit/>
          </a:bodyPr>
          <a:lstStyle/>
          <a:p>
            <a:r>
              <a:rPr lang="en-GB" sz="3600" dirty="0"/>
              <a:t>Identification des Sources de Radiation</a:t>
            </a:r>
          </a:p>
        </p:txBody>
      </p:sp>
      <p:pic>
        <p:nvPicPr>
          <p:cNvPr id="1032" name="Picture 8" descr="2022 FLUKA.CERN course - ULB">
            <a:extLst>
              <a:ext uri="{FF2B5EF4-FFF2-40B4-BE49-F238E27FC236}">
                <a16:creationId xmlns:a16="http://schemas.microsoft.com/office/drawing/2014/main" id="{ECEAA69C-D3A0-3841-633B-52B3A4F096F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53" r="22854"/>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036C567-382B-FB89-8068-E620F09B923E}"/>
              </a:ext>
            </a:extLst>
          </p:cNvPr>
          <p:cNvSpPr>
            <a:spLocks noGrp="1"/>
          </p:cNvSpPr>
          <p:nvPr>
            <p:ph idx="1"/>
          </p:nvPr>
        </p:nvSpPr>
        <p:spPr>
          <a:xfrm>
            <a:off x="4223982" y="3752850"/>
            <a:ext cx="7485413" cy="2452687"/>
          </a:xfrm>
        </p:spPr>
        <p:txBody>
          <a:bodyPr anchor="ctr">
            <a:normAutofit/>
          </a:bodyPr>
          <a:lstStyle/>
          <a:p>
            <a:r>
              <a:rPr lang="fr-FR" sz="1800" dirty="0"/>
              <a:t>Identifier toutes les sources potentielles de radiation</a:t>
            </a:r>
          </a:p>
          <a:p>
            <a:r>
              <a:rPr lang="fr-FR" sz="1800" dirty="0"/>
              <a:t>Comprendre les faisceaux de particules, analyser les interactions, évaluer l’activation des matériaux et inventorier les risques.</a:t>
            </a:r>
          </a:p>
          <a:p>
            <a:r>
              <a:rPr lang="fr-FR" sz="1800" dirty="0"/>
              <a:t>Evaluer les risques et planifier les mesures de protection appropriées</a:t>
            </a:r>
            <a:endParaRPr lang="en-GB" sz="1800" dirty="0"/>
          </a:p>
        </p:txBody>
      </p:sp>
      <p:sp>
        <p:nvSpPr>
          <p:cNvPr id="4" name="Slide Number Placeholder 3">
            <a:extLst>
              <a:ext uri="{FF2B5EF4-FFF2-40B4-BE49-F238E27FC236}">
                <a16:creationId xmlns:a16="http://schemas.microsoft.com/office/drawing/2014/main" id="{32DFA765-4EC1-63AA-53DE-D97713168C0D}"/>
              </a:ext>
            </a:extLst>
          </p:cNvPr>
          <p:cNvSpPr>
            <a:spLocks noGrp="1"/>
          </p:cNvSpPr>
          <p:nvPr>
            <p:ph type="sldNum" sz="quarter" idx="12"/>
          </p:nvPr>
        </p:nvSpPr>
        <p:spPr/>
        <p:txBody>
          <a:bodyPr/>
          <a:lstStyle/>
          <a:p>
            <a:fld id="{12A364F1-A5FA-40DE-A324-ADA8015413DE}" type="slidenum">
              <a:rPr lang="en-US" smtClean="0"/>
              <a:t>40</a:t>
            </a:fld>
            <a:endParaRPr lang="en-US" dirty="0"/>
          </a:p>
        </p:txBody>
      </p:sp>
    </p:spTree>
    <p:extLst>
      <p:ext uri="{BB962C8B-B14F-4D97-AF65-F5344CB8AC3E}">
        <p14:creationId xmlns:p14="http://schemas.microsoft.com/office/powerpoint/2010/main" val="2458763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9D32A-ADEB-2955-6279-0E0F7995B55E}"/>
              </a:ext>
            </a:extLst>
          </p:cNvPr>
          <p:cNvSpPr>
            <a:spLocks noGrp="1"/>
          </p:cNvSpPr>
          <p:nvPr>
            <p:ph type="title"/>
          </p:nvPr>
        </p:nvSpPr>
        <p:spPr>
          <a:xfrm>
            <a:off x="876693" y="741391"/>
            <a:ext cx="4597747" cy="1616203"/>
          </a:xfrm>
        </p:spPr>
        <p:txBody>
          <a:bodyPr anchor="b">
            <a:normAutofit/>
          </a:bodyPr>
          <a:lstStyle/>
          <a:p>
            <a:r>
              <a:rPr lang="en-GB" sz="3200"/>
              <a:t>Modélisation et Simulation des Champs de Radiation</a:t>
            </a:r>
          </a:p>
        </p:txBody>
      </p:sp>
      <p:sp>
        <p:nvSpPr>
          <p:cNvPr id="3" name="Content Placeholder 2">
            <a:extLst>
              <a:ext uri="{FF2B5EF4-FFF2-40B4-BE49-F238E27FC236}">
                <a16:creationId xmlns:a16="http://schemas.microsoft.com/office/drawing/2014/main" id="{E29A2AA0-F75F-41EE-B7DF-7427C691FB4D}"/>
              </a:ext>
            </a:extLst>
          </p:cNvPr>
          <p:cNvSpPr>
            <a:spLocks noGrp="1"/>
          </p:cNvSpPr>
          <p:nvPr>
            <p:ph idx="1"/>
          </p:nvPr>
        </p:nvSpPr>
        <p:spPr>
          <a:xfrm>
            <a:off x="876693" y="2533476"/>
            <a:ext cx="4597746" cy="3447832"/>
          </a:xfrm>
        </p:spPr>
        <p:txBody>
          <a:bodyPr anchor="t">
            <a:normAutofit/>
          </a:bodyPr>
          <a:lstStyle/>
          <a:p>
            <a:r>
              <a:rPr lang="fr-FR" sz="2000"/>
              <a:t>Des logiciels spécialisés comme FLUKA sont utilisés pour modéliser et simuler les champs de radiation dans l'installation.</a:t>
            </a:r>
          </a:p>
          <a:p>
            <a:r>
              <a:rPr lang="fr-FR" sz="2000"/>
              <a:t>Ces simulations permettent de prévoir comment les radiations se propagent et interagissent avec les matériaux environnants.</a:t>
            </a:r>
          </a:p>
          <a:p>
            <a:r>
              <a:rPr lang="fr-FR" sz="2000"/>
              <a:t>Elles aident à estimer les doses reçues par le personnel (et le public).</a:t>
            </a:r>
            <a:endParaRPr lang="en-GB" sz="2000" dirty="0"/>
          </a:p>
        </p:txBody>
      </p:sp>
      <p:pic>
        <p:nvPicPr>
          <p:cNvPr id="1030" name="Picture 6" descr="Frontiers | New Capabilities of the FLUKA Multi-Purpose Code">
            <a:extLst>
              <a:ext uri="{FF2B5EF4-FFF2-40B4-BE49-F238E27FC236}">
                <a16:creationId xmlns:a16="http://schemas.microsoft.com/office/drawing/2014/main" id="{C5C61F2C-F237-3FEF-4A86-CD205646DC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2560"/>
          <a:stretch/>
        </p:blipFill>
        <p:spPr bwMode="auto">
          <a:xfrm>
            <a:off x="6096001" y="2167025"/>
            <a:ext cx="5319062" cy="2448868"/>
          </a:xfrm>
          <a:prstGeom prst="rect">
            <a:avLst/>
          </a:prstGeom>
          <a:noFill/>
          <a:extLst>
            <a:ext uri="{909E8E84-426E-40DD-AFC4-6F175D3DCCD1}">
              <a14:hiddenFill xmlns:a14="http://schemas.microsoft.com/office/drawing/2010/main">
                <a:solidFill>
                  <a:srgbClr val="FFFFFF"/>
                </a:solidFill>
              </a14:hiddenFill>
            </a:ext>
          </a:extLst>
        </p:spPr>
      </p:pic>
      <p:grpSp>
        <p:nvGrpSpPr>
          <p:cNvPr id="1064" name="Group 1063">
            <a:extLst>
              <a:ext uri="{FF2B5EF4-FFF2-40B4-BE49-F238E27FC236}">
                <a16:creationId xmlns:a16="http://schemas.microsoft.com/office/drawing/2014/main" id="{1FD67D68-9B83-C338-8342-3348D8F223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065" name="Rectangle 1064">
              <a:extLst>
                <a:ext uri="{FF2B5EF4-FFF2-40B4-BE49-F238E27FC236}">
                  <a16:creationId xmlns:a16="http://schemas.microsoft.com/office/drawing/2014/main" id="{1E397F34-6B84-0D3B-0F29-B1D134B3B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6" name="Rectangle 1065">
              <a:extLst>
                <a:ext uri="{FF2B5EF4-FFF2-40B4-BE49-F238E27FC236}">
                  <a16:creationId xmlns:a16="http://schemas.microsoft.com/office/drawing/2014/main" id="{9BD98075-BFC1-BE9C-7FB7-23FE55E43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FE4634AF-0A5D-592A-0D5A-EC6F0AF83A9E}"/>
              </a:ext>
            </a:extLst>
          </p:cNvPr>
          <p:cNvSpPr>
            <a:spLocks noGrp="1"/>
          </p:cNvSpPr>
          <p:nvPr>
            <p:ph type="sldNum" sz="quarter" idx="12"/>
          </p:nvPr>
        </p:nvSpPr>
        <p:spPr/>
        <p:txBody>
          <a:bodyPr/>
          <a:lstStyle/>
          <a:p>
            <a:fld id="{12A364F1-A5FA-40DE-A324-ADA8015413DE}" type="slidenum">
              <a:rPr lang="en-US" smtClean="0"/>
              <a:t>41</a:t>
            </a:fld>
            <a:endParaRPr lang="en-US"/>
          </a:p>
        </p:txBody>
      </p:sp>
    </p:spTree>
    <p:extLst>
      <p:ext uri="{BB962C8B-B14F-4D97-AF65-F5344CB8AC3E}">
        <p14:creationId xmlns:p14="http://schemas.microsoft.com/office/powerpoint/2010/main" val="1760031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Several images of a factory&#10;&#10;Description automatically generated">
            <a:extLst>
              <a:ext uri="{FF2B5EF4-FFF2-40B4-BE49-F238E27FC236}">
                <a16:creationId xmlns:a16="http://schemas.microsoft.com/office/drawing/2014/main" id="{E25F6BF7-60F5-53D0-F33F-8CDBA3F3575A}"/>
              </a:ext>
            </a:extLst>
          </p:cNvPr>
          <p:cNvPicPr>
            <a:picLocks noChangeAspect="1"/>
          </p:cNvPicPr>
          <p:nvPr/>
        </p:nvPicPr>
        <p:blipFill rotWithShape="1">
          <a:blip r:embed="rId3">
            <a:extLst>
              <a:ext uri="{28A0092B-C50C-407E-A947-70E740481C1C}">
                <a14:useLocalDpi xmlns:a14="http://schemas.microsoft.com/office/drawing/2010/main" val="0"/>
              </a:ext>
            </a:extLst>
          </a:blip>
          <a:srcRect b="5119"/>
          <a:stretch/>
        </p:blipFill>
        <p:spPr>
          <a:xfrm>
            <a:off x="2522356" y="10"/>
            <a:ext cx="9669642" cy="6857990"/>
          </a:xfrm>
          <a:prstGeom prst="rect">
            <a:avLst/>
          </a:prstGeom>
        </p:spPr>
      </p:pic>
      <p:sp>
        <p:nvSpPr>
          <p:cNvPr id="30" name="Rectangle 2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4CEF6DB-0305-761C-CD68-54840ECCCF30}"/>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en-US" sz="4000" b="1"/>
              <a:t>Conception des Barrières de Protection</a:t>
            </a:r>
            <a:endParaRPr lang="en-US" sz="4000" b="1" dirty="0"/>
          </a:p>
        </p:txBody>
      </p:sp>
      <p:sp>
        <p:nvSpPr>
          <p:cNvPr id="4" name="Content Placeholder 3">
            <a:extLst>
              <a:ext uri="{FF2B5EF4-FFF2-40B4-BE49-F238E27FC236}">
                <a16:creationId xmlns:a16="http://schemas.microsoft.com/office/drawing/2014/main" id="{98422C4E-CD65-0FD2-E43A-8198C9F92D8F}"/>
              </a:ext>
            </a:extLst>
          </p:cNvPr>
          <p:cNvSpPr>
            <a:spLocks noGrp="1"/>
          </p:cNvSpPr>
          <p:nvPr>
            <p:ph sz="half" idx="2"/>
          </p:nvPr>
        </p:nvSpPr>
        <p:spPr>
          <a:xfrm>
            <a:off x="838200" y="2434201"/>
            <a:ext cx="3822189" cy="3742762"/>
          </a:xfrm>
        </p:spPr>
        <p:txBody>
          <a:bodyPr vert="horz" lIns="91440" tIns="45720" rIns="91440" bIns="45720" rtlCol="0">
            <a:normAutofit/>
          </a:bodyPr>
          <a:lstStyle/>
          <a:p>
            <a:pPr>
              <a:buSzPct val="87000"/>
            </a:pPr>
            <a:r>
              <a:rPr lang="en-US" sz="2000"/>
              <a:t>Minimisation de l'exposition </a:t>
            </a:r>
            <a:r>
              <a:rPr lang="en-US" sz="2000" dirty="0"/>
              <a:t>aux radiations grâce </a:t>
            </a:r>
            <a:r>
              <a:rPr lang="en-US" sz="2000"/>
              <a:t>aux barrières </a:t>
            </a:r>
            <a:r>
              <a:rPr lang="en-US" sz="2000" dirty="0"/>
              <a:t>de protection</a:t>
            </a:r>
          </a:p>
          <a:p>
            <a:pPr>
              <a:buSzPct val="87000"/>
            </a:pPr>
            <a:r>
              <a:rPr lang="en-US" sz="2000"/>
              <a:t>Intégration de murs </a:t>
            </a:r>
            <a:r>
              <a:rPr lang="en-US" sz="2000" dirty="0"/>
              <a:t>de béton </a:t>
            </a:r>
            <a:r>
              <a:rPr lang="en-US" sz="2000"/>
              <a:t>et autres </a:t>
            </a:r>
            <a:r>
              <a:rPr lang="en-US" sz="2000" dirty="0"/>
              <a:t>blindages dans la conception</a:t>
            </a:r>
          </a:p>
          <a:p>
            <a:pPr>
              <a:buSzPct val="87000"/>
            </a:pPr>
            <a:r>
              <a:rPr lang="en-US" sz="2000"/>
              <a:t>Vérification de l'efficacité </a:t>
            </a:r>
            <a:r>
              <a:rPr lang="en-US" sz="2000" dirty="0"/>
              <a:t>par des simulations </a:t>
            </a:r>
            <a:r>
              <a:rPr lang="en-US" sz="2000"/>
              <a:t>et calculs</a:t>
            </a:r>
            <a:endParaRPr lang="en-US" sz="2000" dirty="0"/>
          </a:p>
        </p:txBody>
      </p:sp>
      <p:sp>
        <p:nvSpPr>
          <p:cNvPr id="13" name="TextBox 12">
            <a:extLst>
              <a:ext uri="{FF2B5EF4-FFF2-40B4-BE49-F238E27FC236}">
                <a16:creationId xmlns:a16="http://schemas.microsoft.com/office/drawing/2014/main" id="{7F972A1B-E327-1A4A-8C09-26F1A9F76FC4}"/>
              </a:ext>
            </a:extLst>
          </p:cNvPr>
          <p:cNvSpPr txBox="1"/>
          <p:nvPr/>
        </p:nvSpPr>
        <p:spPr>
          <a:xfrm>
            <a:off x="10820406" y="6580991"/>
            <a:ext cx="1371594" cy="276999"/>
          </a:xfrm>
          <a:prstGeom prst="rect">
            <a:avLst/>
          </a:prstGeom>
          <a:solidFill>
            <a:schemeClr val="bg1"/>
          </a:solidFill>
        </p:spPr>
        <p:txBody>
          <a:bodyPr wrap="none" rtlCol="0">
            <a:spAutoFit/>
          </a:bodyPr>
          <a:lstStyle/>
          <a:p>
            <a:r>
              <a:rPr lang="en-US" sz="1200" dirty="0"/>
              <a:t>Crédit: M. </a:t>
            </a:r>
            <a:r>
              <a:rPr lang="en-US" sz="1200" dirty="0" err="1"/>
              <a:t>Andreini</a:t>
            </a:r>
            <a:endParaRPr lang="en-GB" sz="1200" dirty="0"/>
          </a:p>
        </p:txBody>
      </p:sp>
      <p:sp>
        <p:nvSpPr>
          <p:cNvPr id="15" name="Slide Number Placeholder 14">
            <a:extLst>
              <a:ext uri="{FF2B5EF4-FFF2-40B4-BE49-F238E27FC236}">
                <a16:creationId xmlns:a16="http://schemas.microsoft.com/office/drawing/2014/main" id="{922F8996-05EE-192F-B31A-FE9FED7D8A89}"/>
              </a:ext>
            </a:extLst>
          </p:cNvPr>
          <p:cNvSpPr>
            <a:spLocks noGrp="1"/>
          </p:cNvSpPr>
          <p:nvPr>
            <p:ph type="sldNum" sz="quarter" idx="12"/>
          </p:nvPr>
        </p:nvSpPr>
        <p:spPr/>
        <p:txBody>
          <a:bodyPr/>
          <a:lstStyle/>
          <a:p>
            <a:fld id="{12A364F1-A5FA-40DE-A324-ADA8015413DE}" type="slidenum">
              <a:rPr lang="en-US" smtClean="0"/>
              <a:t>42</a:t>
            </a:fld>
            <a:endParaRPr lang="en-US"/>
          </a:p>
        </p:txBody>
      </p:sp>
    </p:spTree>
    <p:extLst>
      <p:ext uri="{BB962C8B-B14F-4D97-AF65-F5344CB8AC3E}">
        <p14:creationId xmlns:p14="http://schemas.microsoft.com/office/powerpoint/2010/main" val="11052828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A3C210E6-A35A-4F68-8D60-801A019C7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330DB07-2F97-E155-857D-05889302A77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6535" r="-1" b="18130"/>
          <a:stretch/>
        </p:blipFill>
        <p:spPr>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a:noFill/>
        </p:spPr>
      </p:pic>
      <p:pic>
        <p:nvPicPr>
          <p:cNvPr id="15" name="Picture 3" descr="\\cern.ch\dfs\Departments\Safety\Groups\IE\en\A-Projects\INEMIA\2012_SMS Consolidation\B-Photos\2014-06-06_SMS111\20140606_164115.jpg">
            <a:extLst>
              <a:ext uri="{FF2B5EF4-FFF2-40B4-BE49-F238E27FC236}">
                <a16:creationId xmlns:a16="http://schemas.microsoft.com/office/drawing/2014/main" id="{06579DA4-5790-A28C-5B61-DD2B7E84BE05}"/>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7059" r="13395" b="-1"/>
          <a:stretch/>
        </p:blipFill>
        <p:spPr bwMode="auto">
          <a:xfrm>
            <a:off x="7381690" y="3456433"/>
            <a:ext cx="4810310" cy="3401568"/>
          </a:xfrm>
          <a:custGeom>
            <a:avLst/>
            <a:gdLst/>
            <a:ahLst/>
            <a:cxnLst/>
            <a:rect l="l" t="t" r="r" b="b"/>
            <a:pathLst>
              <a:path w="4810310" h="3401568">
                <a:moveTo>
                  <a:pt x="781270" y="0"/>
                </a:moveTo>
                <a:lnTo>
                  <a:pt x="4810310" y="0"/>
                </a:lnTo>
                <a:lnTo>
                  <a:pt x="4810310" y="3401568"/>
                </a:lnTo>
                <a:lnTo>
                  <a:pt x="0" y="3401568"/>
                </a:lnTo>
                <a:lnTo>
                  <a:pt x="1963" y="3397912"/>
                </a:lnTo>
                <a:cubicBezTo>
                  <a:pt x="454182" y="2512619"/>
                  <a:pt x="736170" y="1430108"/>
                  <a:pt x="776876" y="254399"/>
                </a:cubicBezTo>
                <a:close/>
              </a:path>
            </a:pathLst>
          </a:custGeom>
          <a:noFill/>
          <a:extLst>
            <a:ext uri="{909E8E84-426E-40dd-AFC4-6F175D3DCCD1}">
              <a14:hiddenFill xmlns:a14="http://schemas.microsoft.com/office/drawing/2010/main" xmlns="">
                <a:solidFill>
                  <a:srgbClr val="FFFFFF"/>
                </a:solidFill>
              </a14:hiddenFill>
            </a:ext>
          </a:extLst>
        </p:spPr>
      </p:pic>
      <p:pic>
        <p:nvPicPr>
          <p:cNvPr id="9" name="Picture 587" descr="DSCN0089">
            <a:extLst>
              <a:ext uri="{FF2B5EF4-FFF2-40B4-BE49-F238E27FC236}">
                <a16:creationId xmlns:a16="http://schemas.microsoft.com/office/drawing/2014/main" id="{D9334514-5531-F1C0-E795-77B495EBC07D}"/>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Lst>
          </a:blip>
          <a:srcRect t="7919" r="2" b="2"/>
          <a:stretch/>
        </p:blipFill>
        <p:spPr bwMode="auto">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a:noFill/>
        </p:spPr>
      </p:pic>
      <p:sp useBgFill="1">
        <p:nvSpPr>
          <p:cNvPr id="40" name="Freeform: Shape 39">
            <a:extLst>
              <a:ext uri="{FF2B5EF4-FFF2-40B4-BE49-F238E27FC236}">
                <a16:creationId xmlns:a16="http://schemas.microsoft.com/office/drawing/2014/main" id="{AC0D06B0-F19C-459E-B221-A34B506F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2" name="Freeform: Shape 41">
            <a:extLst>
              <a:ext uri="{FF2B5EF4-FFF2-40B4-BE49-F238E27FC236}">
                <a16:creationId xmlns:a16="http://schemas.microsoft.com/office/drawing/2014/main" id="{345B26DA-1C6B-4C66-81C9-9C1877FC2D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A5BF26-C2AC-9E95-EAA5-6DBB816F1830}"/>
              </a:ext>
            </a:extLst>
          </p:cNvPr>
          <p:cNvSpPr>
            <a:spLocks noGrp="1"/>
          </p:cNvSpPr>
          <p:nvPr>
            <p:ph type="title"/>
          </p:nvPr>
        </p:nvSpPr>
        <p:spPr>
          <a:xfrm>
            <a:off x="448056" y="685800"/>
            <a:ext cx="2807208" cy="1325563"/>
          </a:xfrm>
        </p:spPr>
        <p:txBody>
          <a:bodyPr vert="horz" lIns="91440" tIns="45720" rIns="91440" bIns="45720" rtlCol="0" anchor="ctr">
            <a:normAutofit/>
          </a:bodyPr>
          <a:lstStyle/>
          <a:p>
            <a:r>
              <a:rPr lang="en-US" sz="2800" b="1" kern="1200" dirty="0">
                <a:solidFill>
                  <a:schemeClr val="tx1"/>
                </a:solidFill>
                <a:latin typeface="+mj-lt"/>
                <a:ea typeface="+mj-ea"/>
                <a:cs typeface="+mj-cs"/>
              </a:rPr>
              <a:t>Surveillance </a:t>
            </a:r>
            <a:r>
              <a:rPr lang="en-US" sz="2800" b="1" kern="1200" dirty="0" err="1">
                <a:solidFill>
                  <a:schemeClr val="tx1"/>
                </a:solidFill>
                <a:latin typeface="+mj-lt"/>
                <a:ea typeface="+mj-ea"/>
                <a:cs typeface="+mj-cs"/>
              </a:rPr>
              <a:t>en</a:t>
            </a:r>
            <a:r>
              <a:rPr lang="en-US" sz="2800" b="1" kern="1200" dirty="0">
                <a:solidFill>
                  <a:schemeClr val="tx1"/>
                </a:solidFill>
                <a:latin typeface="+mj-lt"/>
                <a:ea typeface="+mj-ea"/>
                <a:cs typeface="+mj-cs"/>
              </a:rPr>
              <a:t> Temps </a:t>
            </a:r>
            <a:r>
              <a:rPr lang="en-US" sz="2800" b="1" kern="1200" dirty="0" err="1">
                <a:solidFill>
                  <a:schemeClr val="tx1"/>
                </a:solidFill>
                <a:latin typeface="+mj-lt"/>
                <a:ea typeface="+mj-ea"/>
                <a:cs typeface="+mj-cs"/>
              </a:rPr>
              <a:t>Réel</a:t>
            </a:r>
            <a:endParaRPr lang="en-US" sz="2800" b="1" kern="1200" dirty="0">
              <a:solidFill>
                <a:schemeClr val="tx1"/>
              </a:solidFill>
              <a:latin typeface="+mj-lt"/>
              <a:ea typeface="+mj-ea"/>
              <a:cs typeface="+mj-cs"/>
            </a:endParaRPr>
          </a:p>
        </p:txBody>
      </p:sp>
      <p:sp>
        <p:nvSpPr>
          <p:cNvPr id="44" name="Rectangle 43">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5840"/>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Rectangle 45">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ontent Placeholder 3">
            <a:extLst>
              <a:ext uri="{FF2B5EF4-FFF2-40B4-BE49-F238E27FC236}">
                <a16:creationId xmlns:a16="http://schemas.microsoft.com/office/drawing/2014/main" id="{6DEC65B9-8737-F8F0-F4BD-B22FA2425A98}"/>
              </a:ext>
            </a:extLst>
          </p:cNvPr>
          <p:cNvSpPr>
            <a:spLocks noGrp="1"/>
          </p:cNvSpPr>
          <p:nvPr>
            <p:ph sz="half" idx="2"/>
          </p:nvPr>
        </p:nvSpPr>
        <p:spPr>
          <a:xfrm>
            <a:off x="448056" y="2258568"/>
            <a:ext cx="2807208" cy="3922776"/>
          </a:xfrm>
        </p:spPr>
        <p:txBody>
          <a:bodyPr vert="horz" lIns="91440" tIns="45720" rIns="91440" bIns="45720" rtlCol="0">
            <a:normAutofit/>
          </a:bodyPr>
          <a:lstStyle/>
          <a:p>
            <a:pPr>
              <a:buSzPct val="87000"/>
            </a:pPr>
            <a:r>
              <a:rPr lang="en-US" sz="1700" dirty="0"/>
              <a:t>Système de surveillance </a:t>
            </a:r>
            <a:r>
              <a:rPr lang="en-US" sz="1700" dirty="0" err="1"/>
              <a:t>en</a:t>
            </a:r>
            <a:r>
              <a:rPr lang="en-US" sz="1700" dirty="0"/>
              <a:t> temps </a:t>
            </a:r>
            <a:r>
              <a:rPr lang="en-US" sz="1700" dirty="0" err="1"/>
              <a:t>réel</a:t>
            </a:r>
            <a:r>
              <a:rPr lang="en-US" sz="1700" dirty="0"/>
              <a:t> des </a:t>
            </a:r>
            <a:r>
              <a:rPr lang="en-US" sz="1700" dirty="0" err="1"/>
              <a:t>niveaux</a:t>
            </a:r>
            <a:r>
              <a:rPr lang="en-US" sz="1700" dirty="0"/>
              <a:t> de radiation.</a:t>
            </a:r>
          </a:p>
          <a:p>
            <a:pPr>
              <a:buSzPct val="87000"/>
            </a:pPr>
            <a:endParaRPr lang="en-US" sz="1700" dirty="0"/>
          </a:p>
          <a:p>
            <a:pPr>
              <a:buSzPct val="87000"/>
            </a:pPr>
            <a:r>
              <a:rPr lang="en-US" sz="1700" dirty="0" err="1"/>
              <a:t>Dosimètres</a:t>
            </a:r>
            <a:r>
              <a:rPr lang="en-US" sz="1700" dirty="0"/>
              <a:t> personnels </a:t>
            </a:r>
            <a:r>
              <a:rPr lang="en-US" sz="1700" dirty="0" err="1"/>
              <a:t>utilisés</a:t>
            </a:r>
            <a:r>
              <a:rPr lang="en-US" sz="1700" dirty="0"/>
              <a:t> par le personnel.</a:t>
            </a:r>
          </a:p>
          <a:p>
            <a:pPr>
              <a:buSzPct val="87000"/>
            </a:pPr>
            <a:endParaRPr lang="en-US" sz="1700" dirty="0"/>
          </a:p>
          <a:p>
            <a:pPr>
              <a:buSzPct val="87000"/>
            </a:pPr>
            <a:r>
              <a:rPr lang="en-US" sz="1700" dirty="0" err="1"/>
              <a:t>Moniteurs</a:t>
            </a:r>
            <a:r>
              <a:rPr lang="en-US" sz="1700" dirty="0"/>
              <a:t> de zone </a:t>
            </a:r>
            <a:r>
              <a:rPr lang="en-US" sz="1700" dirty="0" err="1"/>
              <a:t>alertent</a:t>
            </a:r>
            <a:r>
              <a:rPr lang="en-US" sz="1700" dirty="0"/>
              <a:t> </a:t>
            </a:r>
            <a:r>
              <a:rPr lang="en-US" sz="1700" dirty="0" err="1"/>
              <a:t>en</a:t>
            </a:r>
            <a:r>
              <a:rPr lang="en-US" sz="1700" dirty="0"/>
              <a:t> </a:t>
            </a:r>
            <a:r>
              <a:rPr lang="en-US" sz="1700" dirty="0" err="1"/>
              <a:t>cas</a:t>
            </a:r>
            <a:r>
              <a:rPr lang="en-US" sz="1700" dirty="0"/>
              <a:t> de </a:t>
            </a:r>
            <a:r>
              <a:rPr lang="en-US" sz="1700" dirty="0" err="1"/>
              <a:t>dépassement</a:t>
            </a:r>
            <a:r>
              <a:rPr lang="en-US" sz="1700" dirty="0"/>
              <a:t> des </a:t>
            </a:r>
            <a:r>
              <a:rPr lang="en-US" sz="1700" dirty="0" err="1"/>
              <a:t>seuils</a:t>
            </a:r>
            <a:r>
              <a:rPr lang="en-US" sz="1700" dirty="0"/>
              <a:t> (</a:t>
            </a:r>
            <a:r>
              <a:rPr lang="en-US" sz="1700" dirty="0" err="1"/>
              <a:t>certains</a:t>
            </a:r>
            <a:r>
              <a:rPr lang="en-US" sz="1700" dirty="0"/>
              <a:t> </a:t>
            </a:r>
            <a:r>
              <a:rPr lang="en-US" sz="1700" dirty="0" err="1"/>
              <a:t>peuvent</a:t>
            </a:r>
            <a:r>
              <a:rPr lang="en-US" sz="1700" dirty="0"/>
              <a:t> “</a:t>
            </a:r>
            <a:r>
              <a:rPr lang="en-US" sz="1700" dirty="0" err="1"/>
              <a:t>couper</a:t>
            </a:r>
            <a:r>
              <a:rPr lang="en-US" sz="1700" dirty="0"/>
              <a:t>” le </a:t>
            </a:r>
            <a:r>
              <a:rPr lang="en-US" sz="1700" dirty="0" err="1"/>
              <a:t>faisceau</a:t>
            </a:r>
            <a:r>
              <a:rPr lang="en-US" sz="1700" dirty="0"/>
              <a:t>).</a:t>
            </a:r>
          </a:p>
        </p:txBody>
      </p:sp>
      <p:pic>
        <p:nvPicPr>
          <p:cNvPr id="7" name="Picture 22" descr="IAM_LHC-5c">
            <a:extLst>
              <a:ext uri="{FF2B5EF4-FFF2-40B4-BE49-F238E27FC236}">
                <a16:creationId xmlns:a16="http://schemas.microsoft.com/office/drawing/2014/main" id="{B9446956-02D8-0644-EBB3-5607431601D0}"/>
              </a:ext>
            </a:extLst>
          </p:cNvPr>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a:ext>
            </a:extLst>
          </a:blip>
          <a:srcRect t="21846" b="26644"/>
          <a:stretch/>
        </p:blipFill>
        <p:spPr bwMode="auto">
          <a:xfrm>
            <a:off x="7404372" y="10"/>
            <a:ext cx="4787628" cy="3401558"/>
          </a:xfrm>
          <a:custGeom>
            <a:avLst/>
            <a:gdLst/>
            <a:ahLst/>
            <a:cxnLst/>
            <a:rect l="l" t="t" r="r" b="b"/>
            <a:pathLst>
              <a:path w="4787628" h="3401568">
                <a:moveTo>
                  <a:pt x="0" y="0"/>
                </a:moveTo>
                <a:lnTo>
                  <a:pt x="4787628" y="0"/>
                </a:lnTo>
                <a:lnTo>
                  <a:pt x="4787628" y="3401568"/>
                </a:lnTo>
                <a:lnTo>
                  <a:pt x="762748" y="3401568"/>
                </a:lnTo>
                <a:lnTo>
                  <a:pt x="751436" y="2963954"/>
                </a:lnTo>
                <a:cubicBezTo>
                  <a:pt x="698408" y="1942163"/>
                  <a:pt x="463174" y="995044"/>
                  <a:pt x="93264" y="192283"/>
                </a:cubicBezTo>
                <a:close/>
              </a:path>
            </a:pathLst>
          </a:custGeom>
          <a:noFill/>
        </p:spPr>
      </p:pic>
      <p:sp>
        <p:nvSpPr>
          <p:cNvPr id="20" name="Slide Number Placeholder 19">
            <a:extLst>
              <a:ext uri="{FF2B5EF4-FFF2-40B4-BE49-F238E27FC236}">
                <a16:creationId xmlns:a16="http://schemas.microsoft.com/office/drawing/2014/main" id="{F154082C-72C2-0F46-526C-D7E0ABAA6831}"/>
              </a:ext>
            </a:extLst>
          </p:cNvPr>
          <p:cNvSpPr>
            <a:spLocks noGrp="1"/>
          </p:cNvSpPr>
          <p:nvPr>
            <p:ph type="sldNum" sz="quarter" idx="12"/>
          </p:nvPr>
        </p:nvSpPr>
        <p:spPr/>
        <p:txBody>
          <a:bodyPr/>
          <a:lstStyle/>
          <a:p>
            <a:fld id="{12A364F1-A5FA-40DE-A324-ADA8015413DE}" type="slidenum">
              <a:rPr lang="en-US" smtClean="0"/>
              <a:t>43</a:t>
            </a:fld>
            <a:endParaRPr lang="en-US"/>
          </a:p>
        </p:txBody>
      </p:sp>
    </p:spTree>
    <p:extLst>
      <p:ext uri="{BB962C8B-B14F-4D97-AF65-F5344CB8AC3E}">
        <p14:creationId xmlns:p14="http://schemas.microsoft.com/office/powerpoint/2010/main" val="34867373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2A785343-5D24-4118-A2E4-665D196F6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DD5E9287-77A7-C029-6229-22CAADCD39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5480" r="2" b="16652"/>
          <a:stretch/>
        </p:blipFill>
        <p:spPr>
          <a:xfrm>
            <a:off x="2" y="-6235"/>
            <a:ext cx="3255403" cy="2505456"/>
          </a:xfrm>
          <a:custGeom>
            <a:avLst/>
            <a:gdLst/>
            <a:ahLst/>
            <a:cxnLst/>
            <a:rect l="l" t="t" r="r" b="b"/>
            <a:pathLst>
              <a:path w="3255403" h="2505456">
                <a:moveTo>
                  <a:pt x="0" y="0"/>
                </a:moveTo>
                <a:lnTo>
                  <a:pt x="3255403" y="0"/>
                </a:lnTo>
                <a:lnTo>
                  <a:pt x="2094477" y="2505456"/>
                </a:lnTo>
                <a:lnTo>
                  <a:pt x="0" y="2505456"/>
                </a:lnTo>
                <a:close/>
              </a:path>
            </a:pathLst>
          </a:custGeom>
        </p:spPr>
      </p:pic>
      <p:pic>
        <p:nvPicPr>
          <p:cNvPr id="13" name="Picture 12">
            <a:extLst>
              <a:ext uri="{FF2B5EF4-FFF2-40B4-BE49-F238E27FC236}">
                <a16:creationId xmlns:a16="http://schemas.microsoft.com/office/drawing/2014/main" id="{BA314785-F7DD-AD3B-DAF2-37C7FF3665F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9715" r="-3" b="-3"/>
          <a:stretch/>
        </p:blipFill>
        <p:spPr>
          <a:xfrm>
            <a:off x="7381876" y="10"/>
            <a:ext cx="4810125" cy="2501827"/>
          </a:xfrm>
          <a:custGeom>
            <a:avLst/>
            <a:gdLst/>
            <a:ahLst/>
            <a:cxnLst/>
            <a:rect l="l" t="t" r="r" b="b"/>
            <a:pathLst>
              <a:path w="4810125" h="2501837">
                <a:moveTo>
                  <a:pt x="1159248" y="0"/>
                </a:moveTo>
                <a:lnTo>
                  <a:pt x="4810125" y="0"/>
                </a:lnTo>
                <a:lnTo>
                  <a:pt x="4810125" y="2501837"/>
                </a:lnTo>
                <a:lnTo>
                  <a:pt x="0" y="2501837"/>
                </a:lnTo>
                <a:close/>
              </a:path>
            </a:pathLst>
          </a:custGeom>
        </p:spPr>
      </p:pic>
      <p:pic>
        <p:nvPicPr>
          <p:cNvPr id="11" name="Picture 10">
            <a:extLst>
              <a:ext uri="{FF2B5EF4-FFF2-40B4-BE49-F238E27FC236}">
                <a16:creationId xmlns:a16="http://schemas.microsoft.com/office/drawing/2014/main" id="{93709725-073A-DECE-98E0-24CB75FDFD4C}"/>
              </a:ext>
            </a:extLst>
          </p:cNvPr>
          <p:cNvPicPr>
            <a:picLocks noChangeAspect="1"/>
          </p:cNvPicPr>
          <p:nvPr/>
        </p:nvPicPr>
        <p:blipFill rotWithShape="1">
          <a:blip r:embed="rId5"/>
          <a:srcRect r="5" b="9173"/>
          <a:stretch/>
        </p:blipFill>
        <p:spPr>
          <a:xfrm>
            <a:off x="4675537" y="-6235"/>
            <a:ext cx="3677817" cy="2505456"/>
          </a:xfrm>
          <a:custGeom>
            <a:avLst/>
            <a:gdLst/>
            <a:ahLst/>
            <a:cxnLst/>
            <a:rect l="l" t="t" r="r" b="b"/>
            <a:pathLst>
              <a:path w="3677817" h="2505456">
                <a:moveTo>
                  <a:pt x="1160926" y="0"/>
                </a:moveTo>
                <a:lnTo>
                  <a:pt x="3677817" y="0"/>
                </a:lnTo>
                <a:lnTo>
                  <a:pt x="2516891" y="2505456"/>
                </a:lnTo>
                <a:lnTo>
                  <a:pt x="0" y="2505456"/>
                </a:lnTo>
                <a:close/>
              </a:path>
            </a:pathLst>
          </a:custGeom>
        </p:spPr>
      </p:pic>
      <p:pic>
        <p:nvPicPr>
          <p:cNvPr id="8" name="Picture 7">
            <a:extLst>
              <a:ext uri="{FF2B5EF4-FFF2-40B4-BE49-F238E27FC236}">
                <a16:creationId xmlns:a16="http://schemas.microsoft.com/office/drawing/2014/main" id="{921A771B-96BD-9879-3303-FED9796AF910}"/>
              </a:ext>
            </a:extLst>
          </p:cNvPr>
          <p:cNvPicPr>
            <a:picLocks noChangeAspect="1"/>
          </p:cNvPicPr>
          <p:nvPr/>
        </p:nvPicPr>
        <p:blipFill rotWithShape="1">
          <a:blip r:embed="rId6">
            <a:extLst>
              <a:ext uri="{28A0092B-C50C-407E-A947-70E740481C1C}">
                <a14:useLocalDpi xmlns:a14="http://schemas.microsoft.com/office/drawing/2010/main" val="0"/>
              </a:ext>
            </a:extLst>
          </a:blip>
          <a:srcRect l="3463" r="4896" b="-2"/>
          <a:stretch/>
        </p:blipFill>
        <p:spPr>
          <a:xfrm>
            <a:off x="5353049" y="2660089"/>
            <a:ext cx="6838950" cy="4197911"/>
          </a:xfrm>
          <a:custGeom>
            <a:avLst/>
            <a:gdLst/>
            <a:ahLst/>
            <a:cxnLst/>
            <a:rect l="l" t="t" r="r" b="b"/>
            <a:pathLst>
              <a:path w="6838950" h="4197911">
                <a:moveTo>
                  <a:pt x="1945141" y="0"/>
                </a:moveTo>
                <a:lnTo>
                  <a:pt x="1951364" y="0"/>
                </a:lnTo>
                <a:lnTo>
                  <a:pt x="3141155" y="0"/>
                </a:lnTo>
                <a:lnTo>
                  <a:pt x="4791200" y="0"/>
                </a:lnTo>
                <a:lnTo>
                  <a:pt x="6838950" y="0"/>
                </a:lnTo>
                <a:lnTo>
                  <a:pt x="6838950" y="4197911"/>
                </a:lnTo>
                <a:lnTo>
                  <a:pt x="0" y="4197911"/>
                </a:lnTo>
                <a:close/>
              </a:path>
            </a:pathLst>
          </a:custGeom>
        </p:spPr>
      </p:pic>
      <p:sp>
        <p:nvSpPr>
          <p:cNvPr id="21" name="Freeform 11">
            <a:extLst>
              <a:ext uri="{FF2B5EF4-FFF2-40B4-BE49-F238E27FC236}">
                <a16:creationId xmlns:a16="http://schemas.microsoft.com/office/drawing/2014/main" id="{32F4D216-10B7-4DCA-A0A1-068E9E32F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2660091"/>
            <a:ext cx="7122523" cy="4197911"/>
          </a:xfrm>
          <a:custGeom>
            <a:avLst/>
            <a:gdLst>
              <a:gd name="connsiteX0" fmla="*/ 0 w 7122523"/>
              <a:gd name="connsiteY0" fmla="*/ 4197911 h 4197911"/>
              <a:gd name="connsiteX1" fmla="*/ 7122523 w 7122523"/>
              <a:gd name="connsiteY1" fmla="*/ 4197911 h 4197911"/>
              <a:gd name="connsiteX2" fmla="*/ 5177382 w 7122523"/>
              <a:gd name="connsiteY2" fmla="*/ 0 h 4197911"/>
              <a:gd name="connsiteX3" fmla="*/ 5171159 w 7122523"/>
              <a:gd name="connsiteY3" fmla="*/ 0 h 4197911"/>
              <a:gd name="connsiteX4" fmla="*/ 3981368 w 7122523"/>
              <a:gd name="connsiteY4" fmla="*/ 0 h 4197911"/>
              <a:gd name="connsiteX5" fmla="*/ 2331323 w 7122523"/>
              <a:gd name="connsiteY5" fmla="*/ 0 h 4197911"/>
              <a:gd name="connsiteX6" fmla="*/ 0 w 7122523"/>
              <a:gd name="connsiteY6" fmla="*/ 0 h 419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22523" h="4197911">
                <a:moveTo>
                  <a:pt x="0" y="4197911"/>
                </a:moveTo>
                <a:lnTo>
                  <a:pt x="7122523" y="4197911"/>
                </a:lnTo>
                <a:lnTo>
                  <a:pt x="5177382" y="0"/>
                </a:lnTo>
                <a:lnTo>
                  <a:pt x="5171159" y="0"/>
                </a:lnTo>
                <a:lnTo>
                  <a:pt x="3981368" y="0"/>
                </a:lnTo>
                <a:lnTo>
                  <a:pt x="2331323" y="0"/>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5FC340D-6CB7-594D-BFB1-4FF66235A7F5}"/>
              </a:ext>
            </a:extLst>
          </p:cNvPr>
          <p:cNvSpPr>
            <a:spLocks noGrp="1"/>
          </p:cNvSpPr>
          <p:nvPr>
            <p:ph type="title"/>
          </p:nvPr>
        </p:nvSpPr>
        <p:spPr>
          <a:xfrm>
            <a:off x="682388" y="3098042"/>
            <a:ext cx="5308979" cy="852985"/>
          </a:xfrm>
        </p:spPr>
        <p:txBody>
          <a:bodyPr vert="horz" lIns="91440" tIns="45720" rIns="91440" bIns="45720" rtlCol="0" anchor="ctr">
            <a:normAutofit/>
          </a:bodyPr>
          <a:lstStyle/>
          <a:p>
            <a:r>
              <a:rPr lang="en-US" sz="2500" b="1" kern="1200">
                <a:solidFill>
                  <a:srgbClr val="FFFFFF"/>
                </a:solidFill>
                <a:latin typeface="+mj-lt"/>
                <a:ea typeface="+mj-ea"/>
                <a:cs typeface="+mj-cs"/>
              </a:rPr>
              <a:t>Évaluation de l'Impact Environnemental</a:t>
            </a:r>
          </a:p>
        </p:txBody>
      </p:sp>
      <p:pic>
        <p:nvPicPr>
          <p:cNvPr id="7" name="Picture 6">
            <a:extLst>
              <a:ext uri="{FF2B5EF4-FFF2-40B4-BE49-F238E27FC236}">
                <a16:creationId xmlns:a16="http://schemas.microsoft.com/office/drawing/2014/main" id="{B7A3EE78-9907-EA1E-6E42-1C844977FBF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1543" r="2181" b="3"/>
          <a:stretch/>
        </p:blipFill>
        <p:spPr>
          <a:xfrm>
            <a:off x="2268501" y="10"/>
            <a:ext cx="3393943" cy="2502833"/>
          </a:xfrm>
          <a:custGeom>
            <a:avLst/>
            <a:gdLst/>
            <a:ahLst/>
            <a:cxnLst/>
            <a:rect l="l" t="t" r="r" b="b"/>
            <a:pathLst>
              <a:path w="3393943" h="2502843">
                <a:moveTo>
                  <a:pt x="1159715" y="0"/>
                </a:moveTo>
                <a:lnTo>
                  <a:pt x="3393943" y="0"/>
                </a:lnTo>
                <a:lnTo>
                  <a:pt x="2234228" y="2502843"/>
                </a:lnTo>
                <a:lnTo>
                  <a:pt x="0" y="2502843"/>
                </a:lnTo>
                <a:close/>
              </a:path>
            </a:pathLst>
          </a:custGeom>
        </p:spPr>
      </p:pic>
      <p:sp>
        <p:nvSpPr>
          <p:cNvPr id="4" name="Content Placeholder 3">
            <a:extLst>
              <a:ext uri="{FF2B5EF4-FFF2-40B4-BE49-F238E27FC236}">
                <a16:creationId xmlns:a16="http://schemas.microsoft.com/office/drawing/2014/main" id="{183F880D-20B0-A11F-5E23-4E0441057309}"/>
              </a:ext>
            </a:extLst>
          </p:cNvPr>
          <p:cNvSpPr>
            <a:spLocks noGrp="1"/>
          </p:cNvSpPr>
          <p:nvPr>
            <p:ph sz="half" idx="2"/>
          </p:nvPr>
        </p:nvSpPr>
        <p:spPr>
          <a:xfrm>
            <a:off x="682388" y="3951027"/>
            <a:ext cx="4746863" cy="2130364"/>
          </a:xfrm>
        </p:spPr>
        <p:txBody>
          <a:bodyPr vert="horz" lIns="91440" tIns="45720" rIns="91440" bIns="45720" rtlCol="0" anchor="ctr">
            <a:normAutofit/>
          </a:bodyPr>
          <a:lstStyle/>
          <a:p>
            <a:pPr>
              <a:buSzPct val="87000"/>
            </a:pPr>
            <a:r>
              <a:rPr lang="en-US" sz="1300">
                <a:solidFill>
                  <a:srgbClr val="FFFFFF"/>
                </a:solidFill>
              </a:rPr>
              <a:t>Évaluation de l'impact potentiel des installations sur l'environnement</a:t>
            </a:r>
          </a:p>
          <a:p>
            <a:pPr>
              <a:buSzPct val="87000"/>
            </a:pPr>
            <a:r>
              <a:rPr lang="en-US" sz="1300">
                <a:solidFill>
                  <a:srgbClr val="FFFFFF"/>
                </a:solidFill>
              </a:rPr>
              <a:t>Utilisation d'études de dispersion atmosphérique et de transport hydrologique</a:t>
            </a:r>
          </a:p>
          <a:p>
            <a:pPr>
              <a:buSzPct val="87000"/>
            </a:pPr>
            <a:r>
              <a:rPr lang="en-US" sz="1300">
                <a:solidFill>
                  <a:srgbClr val="FFFFFF"/>
                </a:solidFill>
              </a:rPr>
              <a:t>Mise en place de mesures de surveillance environnementale</a:t>
            </a:r>
          </a:p>
          <a:p>
            <a:pPr>
              <a:buSzPct val="87000"/>
            </a:pPr>
            <a:r>
              <a:rPr lang="en-US" sz="1300">
                <a:solidFill>
                  <a:srgbClr val="FFFFFF"/>
                </a:solidFill>
              </a:rPr>
              <a:t>Suivi des niveaux de radiation dans l'air, l'eau et le sol</a:t>
            </a:r>
          </a:p>
          <a:p>
            <a:pPr>
              <a:buSzPct val="87000"/>
            </a:pPr>
            <a:r>
              <a:rPr lang="en-US" sz="1300">
                <a:solidFill>
                  <a:srgbClr val="FFFFFF"/>
                </a:solidFill>
              </a:rPr>
              <a:t>Garantir que les niveaux restent au niveau des objectifs, c’est à dire bien en dessous des limites réglementaires.</a:t>
            </a:r>
          </a:p>
        </p:txBody>
      </p:sp>
      <p:sp>
        <p:nvSpPr>
          <p:cNvPr id="15" name="Slide Number Placeholder 14">
            <a:extLst>
              <a:ext uri="{FF2B5EF4-FFF2-40B4-BE49-F238E27FC236}">
                <a16:creationId xmlns:a16="http://schemas.microsoft.com/office/drawing/2014/main" id="{FFF79E2F-0363-9C1F-C3D2-D51982E3D817}"/>
              </a:ext>
            </a:extLst>
          </p:cNvPr>
          <p:cNvSpPr>
            <a:spLocks noGrp="1"/>
          </p:cNvSpPr>
          <p:nvPr>
            <p:ph type="sldNum" sz="quarter" idx="12"/>
          </p:nvPr>
        </p:nvSpPr>
        <p:spPr/>
        <p:txBody>
          <a:bodyPr/>
          <a:lstStyle/>
          <a:p>
            <a:fld id="{12A364F1-A5FA-40DE-A324-ADA8015413DE}" type="slidenum">
              <a:rPr lang="en-US" smtClean="0"/>
              <a:t>44</a:t>
            </a:fld>
            <a:endParaRPr lang="en-US"/>
          </a:p>
        </p:txBody>
      </p:sp>
    </p:spTree>
    <p:extLst>
      <p:ext uri="{BB962C8B-B14F-4D97-AF65-F5344CB8AC3E}">
        <p14:creationId xmlns:p14="http://schemas.microsoft.com/office/powerpoint/2010/main" val="25405454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B5BE2F-2B38-BDF9-D09D-3947B117DE72}"/>
              </a:ext>
            </a:extLst>
          </p:cNvPr>
          <p:cNvPicPr>
            <a:picLocks noChangeAspect="1"/>
          </p:cNvPicPr>
          <p:nvPr/>
        </p:nvPicPr>
        <p:blipFill rotWithShape="1">
          <a:blip r:embed="rId2"/>
          <a:srcRect t="18864" r="-2" b="12162"/>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3" name="Picture 2">
            <a:extLst>
              <a:ext uri="{FF2B5EF4-FFF2-40B4-BE49-F238E27FC236}">
                <a16:creationId xmlns:a16="http://schemas.microsoft.com/office/drawing/2014/main" id="{329E5D85-BC1E-C600-089A-23FCB04ACADE}"/>
              </a:ext>
            </a:extLst>
          </p:cNvPr>
          <p:cNvPicPr>
            <a:picLocks noChangeAspect="1"/>
          </p:cNvPicPr>
          <p:nvPr/>
        </p:nvPicPr>
        <p:blipFill rotWithShape="1">
          <a:blip r:embed="rId3"/>
          <a:srcRect t="23574" r="-2" b="12034"/>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2" name="Freeform: Shape 11">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8" name="Rectangle 1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extBox 1">
            <a:extLst>
              <a:ext uri="{FF2B5EF4-FFF2-40B4-BE49-F238E27FC236}">
                <a16:creationId xmlns:a16="http://schemas.microsoft.com/office/drawing/2014/main" id="{A1EC3275-2695-08AA-D792-FB3AB5E4E2AC}"/>
              </a:ext>
            </a:extLst>
          </p:cNvPr>
          <p:cNvSpPr txBox="1"/>
          <p:nvPr/>
        </p:nvSpPr>
        <p:spPr>
          <a:xfrm>
            <a:off x="448056" y="2512611"/>
            <a:ext cx="4832803" cy="3664351"/>
          </a:xfrm>
          <a:prstGeom prst="rect">
            <a:avLst/>
          </a:prstGeom>
        </p:spPr>
        <p:txBody>
          <a:bodyPr vert="horz" lIns="91440" tIns="45720" rIns="91440" bIns="45720" rtlCol="0">
            <a:normAutofit/>
          </a:bodyPr>
          <a:lstStyle/>
          <a:p>
            <a:pPr>
              <a:lnSpc>
                <a:spcPct val="90000"/>
              </a:lnSpc>
              <a:spcAft>
                <a:spcPts val="600"/>
              </a:spcAft>
            </a:pPr>
            <a:r>
              <a:rPr lang="en-US" sz="2000" dirty="0"/>
              <a:t>NANTES</a:t>
            </a:r>
          </a:p>
          <a:p>
            <a:pPr>
              <a:lnSpc>
                <a:spcPct val="90000"/>
              </a:lnSpc>
              <a:spcAft>
                <a:spcPts val="600"/>
              </a:spcAft>
            </a:pPr>
            <a:r>
              <a:rPr lang="en-US" sz="2000" dirty="0" err="1"/>
              <a:t>Laboratoire</a:t>
            </a:r>
            <a:r>
              <a:rPr lang="en-US" sz="2000" dirty="0"/>
              <a:t> de Physique </a:t>
            </a:r>
            <a:r>
              <a:rPr lang="en-US" sz="2000" dirty="0" err="1"/>
              <a:t>Subatomique</a:t>
            </a:r>
            <a:r>
              <a:rPr lang="en-US" sz="2000" dirty="0"/>
              <a:t> et des Technologies </a:t>
            </a:r>
            <a:r>
              <a:rPr lang="en-US" sz="2000" dirty="0" err="1"/>
              <a:t>Associees</a:t>
            </a:r>
            <a:endParaRPr lang="en-US" sz="2000" dirty="0"/>
          </a:p>
          <a:p>
            <a:pPr>
              <a:lnSpc>
                <a:spcPct val="90000"/>
              </a:lnSpc>
              <a:spcAft>
                <a:spcPts val="600"/>
              </a:spcAft>
            </a:pPr>
            <a:endParaRPr lang="en-US" sz="2000" dirty="0"/>
          </a:p>
          <a:p>
            <a:pPr>
              <a:lnSpc>
                <a:spcPct val="90000"/>
              </a:lnSpc>
              <a:spcAft>
                <a:spcPts val="600"/>
              </a:spcAft>
            </a:pPr>
            <a:endParaRPr lang="en-US" sz="2000" dirty="0"/>
          </a:p>
          <a:p>
            <a:pPr>
              <a:lnSpc>
                <a:spcPct val="90000"/>
              </a:lnSpc>
              <a:spcAft>
                <a:spcPts val="600"/>
              </a:spcAft>
            </a:pPr>
            <a:r>
              <a:rPr lang="en-US" sz="2000" dirty="0"/>
              <a:t>Collaboration</a:t>
            </a:r>
          </a:p>
          <a:p>
            <a:pPr marL="342900" indent="-342900">
              <a:lnSpc>
                <a:spcPct val="90000"/>
              </a:lnSpc>
              <a:spcAft>
                <a:spcPts val="600"/>
              </a:spcAft>
              <a:buFont typeface="Arial" panose="020B0604020202020204" pitchFamily="34" charset="0"/>
              <a:buChar char="•"/>
            </a:pPr>
            <a:r>
              <a:rPr lang="en-US" sz="2000" dirty="0"/>
              <a:t>LHC - ALICE</a:t>
            </a:r>
          </a:p>
          <a:p>
            <a:pPr marL="342900" indent="-342900">
              <a:lnSpc>
                <a:spcPct val="90000"/>
              </a:lnSpc>
              <a:spcAft>
                <a:spcPts val="600"/>
              </a:spcAft>
              <a:buFont typeface="Arial" panose="020B0604020202020204" pitchFamily="34" charset="0"/>
              <a:buChar char="•"/>
            </a:pPr>
            <a:r>
              <a:rPr lang="en-US" sz="2000" dirty="0"/>
              <a:t>ISOLDE (physique </a:t>
            </a:r>
            <a:r>
              <a:rPr lang="en-US" sz="2000" dirty="0" err="1"/>
              <a:t>nucléaire</a:t>
            </a:r>
            <a:r>
              <a:rPr lang="en-US" sz="2000" dirty="0"/>
              <a:t>)</a:t>
            </a:r>
          </a:p>
        </p:txBody>
      </p:sp>
      <p:pic>
        <p:nvPicPr>
          <p:cNvPr id="6" name="Picture 4" descr="Subatech - laboratoire de physique subatomique et des technologies  associées | IMT Atlantique">
            <a:extLst>
              <a:ext uri="{FF2B5EF4-FFF2-40B4-BE49-F238E27FC236}">
                <a16:creationId xmlns:a16="http://schemas.microsoft.com/office/drawing/2014/main" id="{0AC93925-BC4D-B645-551F-9B2C3448B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448" y="3493008"/>
            <a:ext cx="1211709" cy="508918"/>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9CCBA521-FEB2-DACE-2D7A-56092408F7A1}"/>
              </a:ext>
            </a:extLst>
          </p:cNvPr>
          <p:cNvSpPr>
            <a:spLocks noGrp="1"/>
          </p:cNvSpPr>
          <p:nvPr>
            <p:ph type="sldNum" sz="quarter" idx="12"/>
          </p:nvPr>
        </p:nvSpPr>
        <p:spPr/>
        <p:txBody>
          <a:bodyPr/>
          <a:lstStyle/>
          <a:p>
            <a:fld id="{12A364F1-A5FA-40DE-A324-ADA8015413DE}" type="slidenum">
              <a:rPr lang="en-US" smtClean="0"/>
              <a:t>45</a:t>
            </a:fld>
            <a:endParaRPr lang="en-US"/>
          </a:p>
        </p:txBody>
      </p:sp>
    </p:spTree>
    <p:extLst>
      <p:ext uri="{BB962C8B-B14F-4D97-AF65-F5344CB8AC3E}">
        <p14:creationId xmlns:p14="http://schemas.microsoft.com/office/powerpoint/2010/main" val="9011633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98989-59E3-A655-3314-5895C7BDF1F1}"/>
              </a:ext>
            </a:extLst>
          </p:cNvPr>
          <p:cNvSpPr>
            <a:spLocks noGrp="1"/>
          </p:cNvSpPr>
          <p:nvPr>
            <p:ph type="title"/>
          </p:nvPr>
        </p:nvSpPr>
        <p:spPr>
          <a:xfrm>
            <a:off x="481013" y="3752849"/>
            <a:ext cx="7981759" cy="2452687"/>
          </a:xfrm>
        </p:spPr>
        <p:txBody>
          <a:bodyPr vert="horz" lIns="91440" tIns="45720" rIns="91440" bIns="45720" rtlCol="0" anchor="ctr">
            <a:normAutofit/>
          </a:bodyPr>
          <a:lstStyle/>
          <a:p>
            <a:r>
              <a:rPr lang="en-US" sz="3600" b="1" dirty="0"/>
              <a:t>Merci pour </a:t>
            </a:r>
            <a:r>
              <a:rPr lang="en-US" sz="3600" b="1" dirty="0" err="1"/>
              <a:t>vos</a:t>
            </a:r>
            <a:r>
              <a:rPr lang="en-US" sz="3600" b="1" dirty="0"/>
              <a:t> futures intentions</a:t>
            </a:r>
          </a:p>
        </p:txBody>
      </p:sp>
      <p:pic>
        <p:nvPicPr>
          <p:cNvPr id="7" name="Picture 6">
            <a:extLst>
              <a:ext uri="{FF2B5EF4-FFF2-40B4-BE49-F238E27FC236}">
                <a16:creationId xmlns:a16="http://schemas.microsoft.com/office/drawing/2014/main" id="{E460AEDC-787C-521A-ECA4-27371FCEDA75}"/>
              </a:ext>
            </a:extLst>
          </p:cNvPr>
          <p:cNvPicPr>
            <a:picLocks noChangeAspect="1"/>
          </p:cNvPicPr>
          <p:nvPr/>
        </p:nvPicPr>
        <p:blipFill rotWithShape="1">
          <a:blip r:embed="rId3"/>
          <a:srcRect t="27122" b="23391"/>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11" name="Slide Number Placeholder 10">
            <a:extLst>
              <a:ext uri="{FF2B5EF4-FFF2-40B4-BE49-F238E27FC236}">
                <a16:creationId xmlns:a16="http://schemas.microsoft.com/office/drawing/2014/main" id="{E32EBC8F-2666-4EE6-0325-80965C6C0A21}"/>
              </a:ext>
            </a:extLst>
          </p:cNvPr>
          <p:cNvSpPr>
            <a:spLocks noGrp="1"/>
          </p:cNvSpPr>
          <p:nvPr>
            <p:ph type="sldNum" sz="quarter" idx="12"/>
          </p:nvPr>
        </p:nvSpPr>
        <p:spPr/>
        <p:txBody>
          <a:bodyPr/>
          <a:lstStyle/>
          <a:p>
            <a:fld id="{12A364F1-A5FA-40DE-A324-ADA8015413DE}" type="slidenum">
              <a:rPr lang="en-US" smtClean="0"/>
              <a:t>46</a:t>
            </a:fld>
            <a:endParaRPr lang="en-US"/>
          </a:p>
        </p:txBody>
      </p:sp>
    </p:spTree>
    <p:extLst>
      <p:ext uri="{BB962C8B-B14F-4D97-AF65-F5344CB8AC3E}">
        <p14:creationId xmlns:p14="http://schemas.microsoft.com/office/powerpoint/2010/main" val="1951715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F4C891B-62D0-4250-AEB7-0F42BAD78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994567C-32D8-EF4C-AD2E-A279A92289A1}"/>
              </a:ext>
            </a:extLst>
          </p:cNvPr>
          <p:cNvSpPr txBox="1"/>
          <p:nvPr/>
        </p:nvSpPr>
        <p:spPr>
          <a:xfrm>
            <a:off x="1195458" y="2212258"/>
            <a:ext cx="9808067" cy="1113503"/>
          </a:xfrm>
          <a:prstGeom prst="rect">
            <a:avLst/>
          </a:prstGeom>
        </p:spPr>
        <p:txBody>
          <a:bodyPr vert="horz" lIns="91440" tIns="45720" rIns="91440" bIns="45720" rtlCol="0" anchor="b">
            <a:normAutofit fontScale="92500" lnSpcReduction="10000"/>
          </a:bodyPr>
          <a:lstStyle/>
          <a:p>
            <a:pPr algn="ctr">
              <a:lnSpc>
                <a:spcPct val="90000"/>
              </a:lnSpc>
              <a:spcBef>
                <a:spcPct val="0"/>
              </a:spcBef>
              <a:spcAft>
                <a:spcPts val="600"/>
              </a:spcAft>
            </a:pPr>
            <a:r>
              <a:rPr lang="fr-FR" sz="4000" b="1" kern="1200" dirty="0">
                <a:solidFill>
                  <a:schemeClr val="tx1"/>
                </a:solidFill>
                <a:latin typeface="+mj-lt"/>
                <a:ea typeface="+mj-ea"/>
                <a:cs typeface="+mj-cs"/>
              </a:rPr>
              <a:t>Les rayonnements ionisants</a:t>
            </a:r>
          </a:p>
          <a:p>
            <a:pPr algn="ctr">
              <a:lnSpc>
                <a:spcPct val="90000"/>
              </a:lnSpc>
              <a:spcBef>
                <a:spcPct val="0"/>
              </a:spcBef>
              <a:spcAft>
                <a:spcPts val="600"/>
              </a:spcAft>
            </a:pPr>
            <a:r>
              <a:rPr lang="fr-FR" sz="4000" dirty="0"/>
              <a:t>peuvent endommager ou tuer nos cellules</a:t>
            </a:r>
            <a:endParaRPr lang="fr-FR" sz="4000" b="1" kern="1200" dirty="0">
              <a:solidFill>
                <a:schemeClr val="tx1"/>
              </a:solidFill>
              <a:latin typeface="+mj-lt"/>
              <a:ea typeface="+mj-ea"/>
              <a:cs typeface="+mj-cs"/>
            </a:endParaRPr>
          </a:p>
        </p:txBody>
      </p:sp>
      <p:pic>
        <p:nvPicPr>
          <p:cNvPr id="8" name="Graphic 7" descr="Radioactive">
            <a:extLst>
              <a:ext uri="{FF2B5EF4-FFF2-40B4-BE49-F238E27FC236}">
                <a16:creationId xmlns:a16="http://schemas.microsoft.com/office/drawing/2014/main" id="{AAB5A4AC-7B5D-3235-78FB-C5965EFEAB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98389" y="1122553"/>
            <a:ext cx="995221" cy="995221"/>
          </a:xfrm>
          <a:prstGeom prst="rect">
            <a:avLst/>
          </a:prstGeom>
        </p:spPr>
      </p:pic>
      <p:sp>
        <p:nvSpPr>
          <p:cNvPr id="4" name="TextBox 3">
            <a:extLst>
              <a:ext uri="{FF2B5EF4-FFF2-40B4-BE49-F238E27FC236}">
                <a16:creationId xmlns:a16="http://schemas.microsoft.com/office/drawing/2014/main" id="{AFD3B5C6-105D-FA88-5E62-F5D14B91E509}"/>
              </a:ext>
            </a:extLst>
          </p:cNvPr>
          <p:cNvSpPr txBox="1"/>
          <p:nvPr/>
        </p:nvSpPr>
        <p:spPr>
          <a:xfrm>
            <a:off x="1195459" y="3532240"/>
            <a:ext cx="9804575" cy="2596847"/>
          </a:xfrm>
          <a:prstGeom prst="rect">
            <a:avLst/>
          </a:prstGeom>
        </p:spPr>
        <p:txBody>
          <a:bodyPr vert="horz" lIns="91440" tIns="45720" rIns="91440" bIns="45720" rtlCol="0" anchor="t">
            <a:normAutofit/>
          </a:bodyPr>
          <a:lstStyle/>
          <a:p>
            <a:pPr algn="ctr">
              <a:lnSpc>
                <a:spcPct val="90000"/>
              </a:lnSpc>
              <a:spcAft>
                <a:spcPts val="600"/>
              </a:spcAft>
            </a:pPr>
            <a:endParaRPr lang="fr-FR" sz="2000" dirty="0"/>
          </a:p>
          <a:p>
            <a:pPr algn="ctr">
              <a:lnSpc>
                <a:spcPct val="90000"/>
              </a:lnSpc>
              <a:spcAft>
                <a:spcPts val="600"/>
              </a:spcAft>
            </a:pPr>
            <a:r>
              <a:rPr lang="fr-FR" sz="2000" b="1" dirty="0"/>
              <a:t>Exposition faible</a:t>
            </a:r>
          </a:p>
          <a:p>
            <a:pPr algn="ctr">
              <a:lnSpc>
                <a:spcPct val="90000"/>
              </a:lnSpc>
              <a:spcAft>
                <a:spcPts val="600"/>
              </a:spcAft>
            </a:pPr>
            <a:r>
              <a:rPr lang="fr-FR" sz="2000" dirty="0"/>
              <a:t>Des niveaux faibles ou occasionnels peuvent être sans danger. On y est exposé tous les jours.</a:t>
            </a:r>
          </a:p>
          <a:p>
            <a:pPr algn="ctr">
              <a:lnSpc>
                <a:spcPct val="90000"/>
              </a:lnSpc>
              <a:spcAft>
                <a:spcPts val="600"/>
              </a:spcAft>
            </a:pPr>
            <a:endParaRPr lang="fr-FR" sz="2000" dirty="0"/>
          </a:p>
          <a:p>
            <a:pPr algn="ctr">
              <a:lnSpc>
                <a:spcPct val="90000"/>
              </a:lnSpc>
              <a:spcAft>
                <a:spcPts val="600"/>
              </a:spcAft>
            </a:pPr>
            <a:r>
              <a:rPr lang="fr-FR" sz="2000" b="1" dirty="0"/>
              <a:t>Exposition élevée</a:t>
            </a:r>
          </a:p>
          <a:p>
            <a:pPr algn="ctr">
              <a:lnSpc>
                <a:spcPct val="90000"/>
              </a:lnSpc>
              <a:spcAft>
                <a:spcPts val="600"/>
              </a:spcAft>
            </a:pPr>
            <a:r>
              <a:rPr lang="fr-FR" sz="2000" dirty="0"/>
              <a:t>Des niveaux élevés peuvent causer des brûlures, des maladies ou augmenter le risque de cancer.</a:t>
            </a:r>
          </a:p>
        </p:txBody>
      </p:sp>
      <p:sp>
        <p:nvSpPr>
          <p:cNvPr id="3" name="Slide Number Placeholder 2">
            <a:extLst>
              <a:ext uri="{FF2B5EF4-FFF2-40B4-BE49-F238E27FC236}">
                <a16:creationId xmlns:a16="http://schemas.microsoft.com/office/drawing/2014/main" id="{25F1B3D1-7414-EB83-2347-7984C78E3492}"/>
              </a:ext>
            </a:extLst>
          </p:cNvPr>
          <p:cNvSpPr>
            <a:spLocks noGrp="1"/>
          </p:cNvSpPr>
          <p:nvPr>
            <p:ph type="sldNum" sz="quarter" idx="12"/>
          </p:nvPr>
        </p:nvSpPr>
        <p:spPr/>
        <p:txBody>
          <a:bodyPr/>
          <a:lstStyle/>
          <a:p>
            <a:fld id="{12A364F1-A5FA-40DE-A324-ADA8015413DE}" type="slidenum">
              <a:rPr lang="en-US" smtClean="0"/>
              <a:t>5</a:t>
            </a:fld>
            <a:endParaRPr lang="en-US"/>
          </a:p>
        </p:txBody>
      </p:sp>
    </p:spTree>
    <p:extLst>
      <p:ext uri="{BB962C8B-B14F-4D97-AF65-F5344CB8AC3E}">
        <p14:creationId xmlns:p14="http://schemas.microsoft.com/office/powerpoint/2010/main" val="1103210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 group of red and black spheres&#10;&#10;Description automatically generated">
            <a:extLst>
              <a:ext uri="{FF2B5EF4-FFF2-40B4-BE49-F238E27FC236}">
                <a16:creationId xmlns:a16="http://schemas.microsoft.com/office/drawing/2014/main" id="{20307F77-8B97-FFB0-AA14-F49092C7E8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523" r="1"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F0480E1-0320-A0E3-3A0D-718E54D2A475}"/>
              </a:ext>
            </a:extLst>
          </p:cNvPr>
          <p:cNvSpPr txBox="1"/>
          <p:nvPr/>
        </p:nvSpPr>
        <p:spPr>
          <a:xfrm>
            <a:off x="316752" y="0"/>
            <a:ext cx="3822189" cy="1899912"/>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dirty="0">
                <a:latin typeface="+mj-lt"/>
                <a:ea typeface="+mj-ea"/>
                <a:cs typeface="+mj-cs"/>
              </a:rPr>
              <a:t>Le Becquerel</a:t>
            </a:r>
          </a:p>
        </p:txBody>
      </p:sp>
      <p:sp>
        <p:nvSpPr>
          <p:cNvPr id="3" name="TextBox 2">
            <a:extLst>
              <a:ext uri="{FF2B5EF4-FFF2-40B4-BE49-F238E27FC236}">
                <a16:creationId xmlns:a16="http://schemas.microsoft.com/office/drawing/2014/main" id="{6C27C824-4118-1AE6-CA6C-1F6049D5876C}"/>
              </a:ext>
            </a:extLst>
          </p:cNvPr>
          <p:cNvSpPr txBox="1"/>
          <p:nvPr/>
        </p:nvSpPr>
        <p:spPr>
          <a:xfrm>
            <a:off x="148389" y="1479696"/>
            <a:ext cx="4351421"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fr-FR" sz="1700" b="0" i="0">
                <a:effectLst/>
              </a:rPr>
              <a:t>Le Becquerel mesure le nombre de désintégrations radioactives qui se produisent chaque seconde.</a:t>
            </a:r>
          </a:p>
          <a:p>
            <a:pPr indent="-228600">
              <a:lnSpc>
                <a:spcPct val="90000"/>
              </a:lnSpc>
              <a:spcAft>
                <a:spcPts val="600"/>
              </a:spcAft>
              <a:buFont typeface="Arial" panose="020B0604020202020204" pitchFamily="34" charset="0"/>
              <a:buChar char="•"/>
            </a:pPr>
            <a:endParaRPr lang="fr-FR" sz="1700"/>
          </a:p>
          <a:p>
            <a:pPr indent="-228600">
              <a:lnSpc>
                <a:spcPct val="90000"/>
              </a:lnSpc>
              <a:spcAft>
                <a:spcPts val="600"/>
              </a:spcAft>
              <a:buFont typeface="Arial" panose="020B0604020202020204" pitchFamily="34" charset="0"/>
              <a:buChar char="•"/>
            </a:pPr>
            <a:r>
              <a:rPr lang="fr-FR" sz="1700" b="0" i="0">
                <a:effectLst/>
              </a:rPr>
              <a:t>Une désintégration par seconde, c'est 1 Bq. </a:t>
            </a:r>
          </a:p>
          <a:p>
            <a:pPr indent="-228600">
              <a:lnSpc>
                <a:spcPct val="90000"/>
              </a:lnSpc>
              <a:spcAft>
                <a:spcPts val="600"/>
              </a:spcAft>
              <a:buFont typeface="Arial" panose="020B0604020202020204" pitchFamily="34" charset="0"/>
              <a:buChar char="•"/>
            </a:pPr>
            <a:endParaRPr lang="fr-FR" sz="1700"/>
          </a:p>
          <a:p>
            <a:pPr indent="-228600">
              <a:lnSpc>
                <a:spcPct val="90000"/>
              </a:lnSpc>
              <a:spcAft>
                <a:spcPts val="600"/>
              </a:spcAft>
              <a:buFont typeface="Arial" panose="020B0604020202020204" pitchFamily="34" charset="0"/>
              <a:buChar char="•"/>
            </a:pPr>
            <a:r>
              <a:rPr lang="fr-FR" sz="1700" b="0" i="0">
                <a:effectLst/>
              </a:rPr>
              <a:t>Plus il y a de Bq, plus il y a de radioactivité</a:t>
            </a:r>
            <a:r>
              <a:rPr lang="fr-FR" sz="1700"/>
              <a:t>. </a:t>
            </a:r>
          </a:p>
          <a:p>
            <a:pPr indent="-228600">
              <a:lnSpc>
                <a:spcPct val="90000"/>
              </a:lnSpc>
              <a:spcAft>
                <a:spcPts val="600"/>
              </a:spcAft>
              <a:buFont typeface="Arial" panose="020B0604020202020204" pitchFamily="34" charset="0"/>
              <a:buChar char="•"/>
            </a:pPr>
            <a:endParaRPr lang="fr-FR" sz="1700"/>
          </a:p>
          <a:p>
            <a:pPr indent="-228600">
              <a:lnSpc>
                <a:spcPct val="90000"/>
              </a:lnSpc>
              <a:spcAft>
                <a:spcPts val="600"/>
              </a:spcAft>
              <a:buFont typeface="Arial" panose="020B0604020202020204" pitchFamily="34" charset="0"/>
              <a:buChar char="•"/>
            </a:pPr>
            <a:r>
              <a:rPr lang="fr-FR" sz="1700"/>
              <a:t>C</a:t>
            </a:r>
            <a:r>
              <a:rPr lang="fr-FR" sz="1700" b="0" i="0">
                <a:effectLst/>
              </a:rPr>
              <a:t>ela ne veut pas forcément dire que c’est dangereux pour nous, juste combien il y a en a.</a:t>
            </a:r>
            <a:endParaRPr lang="fr-FR" sz="1700"/>
          </a:p>
        </p:txBody>
      </p:sp>
      <p:sp>
        <p:nvSpPr>
          <p:cNvPr id="4" name="Slide Number Placeholder 3">
            <a:extLst>
              <a:ext uri="{FF2B5EF4-FFF2-40B4-BE49-F238E27FC236}">
                <a16:creationId xmlns:a16="http://schemas.microsoft.com/office/drawing/2014/main" id="{CB51CBF8-514C-0F18-8F29-90BF9ACD6C41}"/>
              </a:ext>
            </a:extLst>
          </p:cNvPr>
          <p:cNvSpPr>
            <a:spLocks noGrp="1"/>
          </p:cNvSpPr>
          <p:nvPr>
            <p:ph type="sldNum" sz="quarter" idx="12"/>
          </p:nvPr>
        </p:nvSpPr>
        <p:spPr/>
        <p:txBody>
          <a:bodyPr/>
          <a:lstStyle/>
          <a:p>
            <a:fld id="{12A364F1-A5FA-40DE-A324-ADA8015413DE}" type="slidenum">
              <a:rPr lang="en-US" smtClean="0"/>
              <a:t>6</a:t>
            </a:fld>
            <a:endParaRPr lang="en-US"/>
          </a:p>
        </p:txBody>
      </p:sp>
    </p:spTree>
    <p:extLst>
      <p:ext uri="{BB962C8B-B14F-4D97-AF65-F5344CB8AC3E}">
        <p14:creationId xmlns:p14="http://schemas.microsoft.com/office/powerpoint/2010/main" val="2864361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a:extLst>
              <a:ext uri="{FF2B5EF4-FFF2-40B4-BE49-F238E27FC236}">
                <a16:creationId xmlns:a16="http://schemas.microsoft.com/office/drawing/2014/main" id="{11649D58-F3BA-4A80-C5DD-5CFB1B2EE1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84" r="2" b="22346"/>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C44D9B3-893C-8A60-5E89-B8F83FA55453}"/>
              </a:ext>
            </a:extLst>
          </p:cNvPr>
          <p:cNvSpPr txBox="1"/>
          <p:nvPr/>
        </p:nvSpPr>
        <p:spPr>
          <a:xfrm>
            <a:off x="316752" y="0"/>
            <a:ext cx="3822189" cy="1899912"/>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dirty="0">
                <a:latin typeface="+mj-lt"/>
                <a:ea typeface="+mj-ea"/>
                <a:cs typeface="+mj-cs"/>
              </a:rPr>
              <a:t>La demi-vie</a:t>
            </a:r>
          </a:p>
        </p:txBody>
      </p:sp>
      <p:sp>
        <p:nvSpPr>
          <p:cNvPr id="5" name="TextBox 4">
            <a:extLst>
              <a:ext uri="{FF2B5EF4-FFF2-40B4-BE49-F238E27FC236}">
                <a16:creationId xmlns:a16="http://schemas.microsoft.com/office/drawing/2014/main" id="{B9A2680A-84AA-43D3-96FE-DC3E790AEFC9}"/>
              </a:ext>
            </a:extLst>
          </p:cNvPr>
          <p:cNvSpPr txBox="1"/>
          <p:nvPr/>
        </p:nvSpPr>
        <p:spPr>
          <a:xfrm>
            <a:off x="313704" y="1532021"/>
            <a:ext cx="5962784" cy="4801314"/>
          </a:xfrm>
          <a:prstGeom prst="rect">
            <a:avLst/>
          </a:prstGeom>
          <a:noFill/>
        </p:spPr>
        <p:txBody>
          <a:bodyPr wrap="square" rtlCol="0">
            <a:spAutoFit/>
          </a:bodyPr>
          <a:lstStyle/>
          <a:p>
            <a:r>
              <a:rPr lang="fr-FR"/>
              <a:t>La demi-vie est le temps necessaire pour réduire de moitié un “stock d’atomes radioactifs”</a:t>
            </a:r>
          </a:p>
          <a:p>
            <a:endParaRPr lang="fr-FR"/>
          </a:p>
          <a:p>
            <a:r>
              <a:rPr lang="fr-FR"/>
              <a:t>Exemple:</a:t>
            </a:r>
          </a:p>
          <a:p>
            <a:endParaRPr lang="fr-FR"/>
          </a:p>
          <a:p>
            <a:r>
              <a:rPr lang="fr-FR"/>
              <a:t>Nombre d’atomes = 1’000</a:t>
            </a:r>
          </a:p>
          <a:p>
            <a:r>
              <a:rPr lang="fr-FR"/>
              <a:t>Demi-vie = 1 année</a:t>
            </a:r>
          </a:p>
          <a:p>
            <a:endParaRPr lang="fr-FR"/>
          </a:p>
          <a:p>
            <a:r>
              <a:rPr lang="fr-FR"/>
              <a:t>Après une année, il reste : 1’000/2 = 500 atomes</a:t>
            </a:r>
          </a:p>
          <a:p>
            <a:endParaRPr lang="fr-FR"/>
          </a:p>
          <a:p>
            <a:r>
              <a:rPr lang="fr-FR"/>
              <a:t>Exemples:</a:t>
            </a:r>
          </a:p>
          <a:p>
            <a:endParaRPr lang="fr-FR"/>
          </a:p>
          <a:p>
            <a:r>
              <a:rPr lang="fr-FR"/>
              <a:t>	Carbone-11 : 20 minutes</a:t>
            </a:r>
          </a:p>
          <a:p>
            <a:r>
              <a:rPr lang="fr-FR"/>
              <a:t>	</a:t>
            </a:r>
          </a:p>
          <a:p>
            <a:r>
              <a:rPr lang="fr-FR"/>
              <a:t>	Hydrogène-3 (Tritium) : 12 ans</a:t>
            </a:r>
          </a:p>
          <a:p>
            <a:r>
              <a:rPr lang="fr-FR"/>
              <a:t>	</a:t>
            </a:r>
          </a:p>
          <a:p>
            <a:r>
              <a:rPr lang="fr-FR"/>
              <a:t>	Potassium-40 : 1 milliard d’années</a:t>
            </a:r>
          </a:p>
        </p:txBody>
      </p:sp>
      <p:sp>
        <p:nvSpPr>
          <p:cNvPr id="14" name="TextBox 13">
            <a:extLst>
              <a:ext uri="{FF2B5EF4-FFF2-40B4-BE49-F238E27FC236}">
                <a16:creationId xmlns:a16="http://schemas.microsoft.com/office/drawing/2014/main" id="{3A342012-B8C4-A54D-D58B-7EA71B6A358C}"/>
              </a:ext>
            </a:extLst>
          </p:cNvPr>
          <p:cNvSpPr txBox="1"/>
          <p:nvPr/>
        </p:nvSpPr>
        <p:spPr>
          <a:xfrm>
            <a:off x="4978589" y="6041664"/>
            <a:ext cx="1470274" cy="369332"/>
          </a:xfrm>
          <a:prstGeom prst="rect">
            <a:avLst/>
          </a:prstGeom>
          <a:noFill/>
        </p:spPr>
        <p:txBody>
          <a:bodyPr wrap="none" rtlCol="0">
            <a:spAutoFit/>
          </a:bodyPr>
          <a:lstStyle/>
          <a:p>
            <a:r>
              <a:rPr lang="en-US" dirty="0"/>
              <a:t>T</a:t>
            </a:r>
            <a:r>
              <a:rPr lang="en-US" baseline="-25000" dirty="0"/>
              <a:t>1/2</a:t>
            </a:r>
            <a:r>
              <a:rPr lang="en-US" dirty="0"/>
              <a:t> = ln(2) / </a:t>
            </a:r>
            <a:r>
              <a:rPr lang="el-GR" dirty="0"/>
              <a:t>λ</a:t>
            </a:r>
            <a:endParaRPr lang="en-US" dirty="0"/>
          </a:p>
        </p:txBody>
      </p:sp>
      <p:sp>
        <p:nvSpPr>
          <p:cNvPr id="15" name="Rectangle 14">
            <a:extLst>
              <a:ext uri="{FF2B5EF4-FFF2-40B4-BE49-F238E27FC236}">
                <a16:creationId xmlns:a16="http://schemas.microsoft.com/office/drawing/2014/main" id="{6CCFD95E-61F1-4F84-16AA-24FAADD14AB2}"/>
              </a:ext>
            </a:extLst>
          </p:cNvPr>
          <p:cNvSpPr/>
          <p:nvPr/>
        </p:nvSpPr>
        <p:spPr>
          <a:xfrm>
            <a:off x="9209084" y="5614737"/>
            <a:ext cx="1258390" cy="1243263"/>
          </a:xfrm>
          <a:prstGeom prst="rect">
            <a:avLst/>
          </a:prstGeom>
          <a:noFill/>
          <a:ln w="57150">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47AAEA88-A8A6-F98C-F511-F4796FDF222E}"/>
              </a:ext>
            </a:extLst>
          </p:cNvPr>
          <p:cNvCxnSpPr>
            <a:stCxn id="14" idx="3"/>
            <a:endCxn id="15" idx="1"/>
          </p:cNvCxnSpPr>
          <p:nvPr/>
        </p:nvCxnSpPr>
        <p:spPr>
          <a:xfrm>
            <a:off x="6448863" y="6226330"/>
            <a:ext cx="2760221" cy="100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B1F8FD7-5143-5FC3-D478-7E5FADEDE3B0}"/>
              </a:ext>
            </a:extLst>
          </p:cNvPr>
          <p:cNvSpPr>
            <a:spLocks noGrp="1"/>
          </p:cNvSpPr>
          <p:nvPr>
            <p:ph type="sldNum" sz="quarter" idx="12"/>
          </p:nvPr>
        </p:nvSpPr>
        <p:spPr/>
        <p:txBody>
          <a:bodyPr/>
          <a:lstStyle/>
          <a:p>
            <a:fld id="{12A364F1-A5FA-40DE-A324-ADA8015413DE}" type="slidenum">
              <a:rPr lang="en-US" smtClean="0"/>
              <a:t>7</a:t>
            </a:fld>
            <a:endParaRPr lang="en-US"/>
          </a:p>
        </p:txBody>
      </p:sp>
    </p:spTree>
    <p:extLst>
      <p:ext uri="{BB962C8B-B14F-4D97-AF65-F5344CB8AC3E}">
        <p14:creationId xmlns:p14="http://schemas.microsoft.com/office/powerpoint/2010/main" val="1462951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4FD4725-B775-DB74-4B08-C2DACDC31E0B}"/>
              </a:ext>
            </a:extLst>
          </p:cNvPr>
          <p:cNvSpPr txBox="1"/>
          <p:nvPr/>
        </p:nvSpPr>
        <p:spPr>
          <a:xfrm>
            <a:off x="836679" y="723898"/>
            <a:ext cx="6002110" cy="149542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fr-FR" sz="4000">
                <a:latin typeface="+mj-lt"/>
                <a:ea typeface="+mj-ea"/>
                <a:cs typeface="+mj-cs"/>
              </a:rPr>
              <a:t>Comment ‘créer’ des atomes radioactifs?</a:t>
            </a:r>
          </a:p>
        </p:txBody>
      </p:sp>
      <p:sp>
        <p:nvSpPr>
          <p:cNvPr id="3" name="TextBox 2">
            <a:extLst>
              <a:ext uri="{FF2B5EF4-FFF2-40B4-BE49-F238E27FC236}">
                <a16:creationId xmlns:a16="http://schemas.microsoft.com/office/drawing/2014/main" id="{79BC3267-E022-6ECE-3B8B-195FA1CB953E}"/>
              </a:ext>
            </a:extLst>
          </p:cNvPr>
          <p:cNvSpPr txBox="1"/>
          <p:nvPr/>
        </p:nvSpPr>
        <p:spPr>
          <a:xfrm>
            <a:off x="836680" y="2405067"/>
            <a:ext cx="6288020" cy="3729034"/>
          </a:xfrm>
          <a:prstGeom prst="rect">
            <a:avLst/>
          </a:prstGeom>
        </p:spPr>
        <p:txBody>
          <a:bodyPr vert="horz" lIns="91440" tIns="45720" rIns="91440" bIns="45720" rtlCol="0">
            <a:normAutofit fontScale="92500" lnSpcReduction="10000"/>
          </a:bodyPr>
          <a:lstStyle/>
          <a:p>
            <a:pPr>
              <a:lnSpc>
                <a:spcPct val="90000"/>
              </a:lnSpc>
              <a:spcAft>
                <a:spcPts val="600"/>
              </a:spcAft>
            </a:pPr>
            <a:r>
              <a:rPr lang="fr-FR" sz="1700"/>
              <a:t>En termes simples:</a:t>
            </a:r>
          </a:p>
          <a:p>
            <a:pPr>
              <a:lnSpc>
                <a:spcPct val="90000"/>
              </a:lnSpc>
              <a:spcAft>
                <a:spcPts val="600"/>
              </a:spcAft>
            </a:pPr>
            <a:r>
              <a:rPr lang="fr-FR" sz="1700"/>
              <a:t>“la radioactivité ne produit généralement pas plus de radioactivité”</a:t>
            </a:r>
          </a:p>
          <a:p>
            <a:pPr>
              <a:lnSpc>
                <a:spcPct val="90000"/>
              </a:lnSpc>
              <a:spcAft>
                <a:spcPts val="600"/>
              </a:spcAft>
            </a:pPr>
            <a:endParaRPr lang="fr-FR" sz="1700"/>
          </a:p>
          <a:p>
            <a:pPr>
              <a:lnSpc>
                <a:spcPct val="90000"/>
              </a:lnSpc>
              <a:spcAft>
                <a:spcPts val="600"/>
              </a:spcAft>
            </a:pPr>
            <a:r>
              <a:rPr lang="fr-FR" sz="1700"/>
              <a:t>Pour créer de nouveaux atomes radioactifs:</a:t>
            </a:r>
          </a:p>
          <a:p>
            <a:pPr indent="-228600">
              <a:lnSpc>
                <a:spcPct val="90000"/>
              </a:lnSpc>
              <a:spcAft>
                <a:spcPts val="600"/>
              </a:spcAft>
              <a:buFont typeface="Arial" panose="020B0604020202020204" pitchFamily="34" charset="0"/>
              <a:buChar char="•"/>
            </a:pPr>
            <a:endParaRPr lang="fr-FR" sz="1700"/>
          </a:p>
          <a:p>
            <a:pPr marL="285750" indent="-228600">
              <a:lnSpc>
                <a:spcPct val="90000"/>
              </a:lnSpc>
              <a:spcAft>
                <a:spcPts val="600"/>
              </a:spcAft>
              <a:buFont typeface="Arial" panose="020B0604020202020204" pitchFamily="34" charset="0"/>
              <a:buChar char="•"/>
            </a:pPr>
            <a:r>
              <a:rPr lang="fr-FR" sz="1700"/>
              <a:t>Rayonnement cosmique (naturel) &gt;&gt;&gt;</a:t>
            </a:r>
          </a:p>
          <a:p>
            <a:pPr marL="57150">
              <a:lnSpc>
                <a:spcPct val="90000"/>
              </a:lnSpc>
              <a:spcAft>
                <a:spcPts val="600"/>
              </a:spcAft>
            </a:pPr>
            <a:r>
              <a:rPr lang="fr-FR" sz="1700"/>
              <a:t>(P. ex. Production de Beryllium-7 et tritium en haute atmosphère)</a:t>
            </a:r>
          </a:p>
          <a:p>
            <a:pPr marL="57150">
              <a:lnSpc>
                <a:spcPct val="90000"/>
              </a:lnSpc>
              <a:spcAft>
                <a:spcPts val="600"/>
              </a:spcAft>
            </a:pPr>
            <a:endParaRPr lang="fr-FR" sz="1700"/>
          </a:p>
          <a:p>
            <a:pPr marL="285750" indent="-228600">
              <a:lnSpc>
                <a:spcPct val="90000"/>
              </a:lnSpc>
              <a:spcAft>
                <a:spcPts val="600"/>
              </a:spcAft>
              <a:buFont typeface="Arial" panose="020B0604020202020204" pitchFamily="34" charset="0"/>
              <a:buChar char="•"/>
            </a:pPr>
            <a:r>
              <a:rPr lang="fr-FR" sz="1700"/>
              <a:t>Réacteurs nucléaires</a:t>
            </a:r>
          </a:p>
          <a:p>
            <a:pPr indent="-228600">
              <a:lnSpc>
                <a:spcPct val="90000"/>
              </a:lnSpc>
              <a:spcAft>
                <a:spcPts val="600"/>
              </a:spcAft>
              <a:buFont typeface="Arial" panose="020B0604020202020204" pitchFamily="34" charset="0"/>
              <a:buChar char="•"/>
            </a:pPr>
            <a:endParaRPr lang="fr-FR" sz="1700"/>
          </a:p>
          <a:p>
            <a:pPr marL="285750" indent="-228600">
              <a:lnSpc>
                <a:spcPct val="90000"/>
              </a:lnSpc>
              <a:spcAft>
                <a:spcPts val="600"/>
              </a:spcAft>
              <a:buFont typeface="Arial" panose="020B0604020202020204" pitchFamily="34" charset="0"/>
              <a:buChar char="•"/>
            </a:pPr>
            <a:r>
              <a:rPr lang="fr-FR" sz="1700"/>
              <a:t>Accélérateurs de particules</a:t>
            </a:r>
          </a:p>
          <a:p>
            <a:pPr marL="285750" indent="-228600">
              <a:lnSpc>
                <a:spcPct val="90000"/>
              </a:lnSpc>
              <a:spcAft>
                <a:spcPts val="600"/>
              </a:spcAft>
              <a:buFont typeface="Arial" panose="020B0604020202020204" pitchFamily="34" charset="0"/>
              <a:buChar char="•"/>
            </a:pPr>
            <a:endParaRPr lang="fr-FR" sz="1700"/>
          </a:p>
          <a:p>
            <a:pPr marL="285750" indent="-228600">
              <a:lnSpc>
                <a:spcPct val="90000"/>
              </a:lnSpc>
              <a:spcAft>
                <a:spcPts val="600"/>
              </a:spcAft>
              <a:buFont typeface="Arial" panose="020B0604020202020204" pitchFamily="34" charset="0"/>
              <a:buChar char="•"/>
            </a:pPr>
            <a:r>
              <a:rPr lang="fr-FR" sz="1700"/>
              <a:t>Sources de neutrons</a:t>
            </a:r>
          </a:p>
          <a:p>
            <a:pPr marL="285750" indent="-228600">
              <a:lnSpc>
                <a:spcPct val="90000"/>
              </a:lnSpc>
              <a:spcAft>
                <a:spcPts val="600"/>
              </a:spcAft>
              <a:buFont typeface="Arial" panose="020B0604020202020204" pitchFamily="34" charset="0"/>
              <a:buChar char="•"/>
            </a:pPr>
            <a:endParaRPr lang="fr-FR" sz="1700"/>
          </a:p>
        </p:txBody>
      </p:sp>
      <p:pic>
        <p:nvPicPr>
          <p:cNvPr id="3074" name="Picture 2">
            <a:extLst>
              <a:ext uri="{FF2B5EF4-FFF2-40B4-BE49-F238E27FC236}">
                <a16:creationId xmlns:a16="http://schemas.microsoft.com/office/drawing/2014/main" id="{A5E2E2B7-CC3A-B9A4-F07E-619F9EEA3A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654" r="10547"/>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D7A631EF-7F5B-C2A5-667C-0BACBD4E99E5}"/>
              </a:ext>
            </a:extLst>
          </p:cNvPr>
          <p:cNvSpPr>
            <a:spLocks noGrp="1"/>
          </p:cNvSpPr>
          <p:nvPr>
            <p:ph type="sldNum" sz="quarter" idx="12"/>
          </p:nvPr>
        </p:nvSpPr>
        <p:spPr/>
        <p:txBody>
          <a:bodyPr/>
          <a:lstStyle/>
          <a:p>
            <a:fld id="{12A364F1-A5FA-40DE-A324-ADA8015413DE}" type="slidenum">
              <a:rPr lang="en-US" smtClean="0"/>
              <a:t>8</a:t>
            </a:fld>
            <a:endParaRPr lang="en-US"/>
          </a:p>
        </p:txBody>
      </p:sp>
    </p:spTree>
    <p:extLst>
      <p:ext uri="{BB962C8B-B14F-4D97-AF65-F5344CB8AC3E}">
        <p14:creationId xmlns:p14="http://schemas.microsoft.com/office/powerpoint/2010/main" val="2619622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6" name="Rectangle 1030">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Robotics 10 00085 g001">
            <a:extLst>
              <a:ext uri="{FF2B5EF4-FFF2-40B4-BE49-F238E27FC236}">
                <a16:creationId xmlns:a16="http://schemas.microsoft.com/office/drawing/2014/main" id="{8E1D7B62-6D81-2F6C-CF70-6836089421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177" b="-2"/>
          <a:stretch/>
        </p:blipFill>
        <p:spPr bwMode="auto">
          <a:xfrm>
            <a:off x="3657600" y="10"/>
            <a:ext cx="8534398" cy="6857990"/>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noFill/>
          <a:effectLst>
            <a:outerShdw blurRad="381000" dist="152400" algn="tl" rotWithShape="0">
              <a:prstClr val="black">
                <a:alpha val="10000"/>
              </a:prstClr>
            </a:outerShdw>
          </a:effectLst>
          <a:extLst>
            <a:ext uri="{909E8E84-426E-40DD-AFC4-6F175D3DCCD1}">
              <a14:hiddenFill xmlns:a14="http://schemas.microsoft.com/office/drawing/2010/main">
                <a:solidFill>
                  <a:srgbClr val="FFFFFF"/>
                </a:solidFill>
              </a14:hiddenFill>
            </a:ext>
          </a:extLst>
        </p:spPr>
      </p:pic>
      <p:sp>
        <p:nvSpPr>
          <p:cNvPr id="1039"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0C62A90B-84AE-3CE0-5919-6A2944207863}"/>
              </a:ext>
            </a:extLst>
          </p:cNvPr>
          <p:cNvSpPr txBox="1"/>
          <p:nvPr/>
        </p:nvSpPr>
        <p:spPr>
          <a:xfrm>
            <a:off x="254541" y="184825"/>
            <a:ext cx="5257800" cy="5865678"/>
          </a:xfrm>
          <a:prstGeom prst="rect">
            <a:avLst/>
          </a:prstGeom>
        </p:spPr>
        <p:txBody>
          <a:bodyPr vert="horz" lIns="91440" tIns="45720" rIns="91440" bIns="45720" rtlCol="0">
            <a:noAutofit/>
          </a:bodyPr>
          <a:lstStyle/>
          <a:p>
            <a:pPr>
              <a:lnSpc>
                <a:spcPct val="90000"/>
              </a:lnSpc>
              <a:spcAft>
                <a:spcPts val="600"/>
              </a:spcAft>
            </a:pPr>
            <a:r>
              <a:rPr lang="fr-FR" sz="1600" b="1" dirty="0"/>
              <a:t>‘Dangerosité’ (radiotoxicité)</a:t>
            </a:r>
          </a:p>
          <a:p>
            <a:pPr indent="-228600">
              <a:lnSpc>
                <a:spcPct val="90000"/>
              </a:lnSpc>
              <a:spcAft>
                <a:spcPts val="600"/>
              </a:spcAft>
              <a:buFont typeface="Arial" panose="020B0604020202020204" pitchFamily="34" charset="0"/>
              <a:buChar char="•"/>
            </a:pPr>
            <a:endParaRPr lang="fr-FR" sz="1600" dirty="0"/>
          </a:p>
          <a:p>
            <a:pPr>
              <a:lnSpc>
                <a:spcPct val="90000"/>
              </a:lnSpc>
              <a:spcAft>
                <a:spcPts val="600"/>
              </a:spcAft>
            </a:pPr>
            <a:r>
              <a:rPr lang="fr-FR" sz="1600" dirty="0"/>
              <a:t>Deux voies d’exposition</a:t>
            </a:r>
          </a:p>
          <a:p>
            <a:pPr marL="285750" indent="-228600">
              <a:lnSpc>
                <a:spcPct val="90000"/>
              </a:lnSpc>
              <a:spcAft>
                <a:spcPts val="600"/>
              </a:spcAft>
              <a:buFont typeface="Arial" panose="020B0604020202020204" pitchFamily="34" charset="0"/>
              <a:buChar char="•"/>
            </a:pPr>
            <a:r>
              <a:rPr lang="fr-FR" sz="1600" dirty="0"/>
              <a:t>Rayonnement externe</a:t>
            </a:r>
          </a:p>
          <a:p>
            <a:pPr marL="285750" indent="-228600">
              <a:lnSpc>
                <a:spcPct val="90000"/>
              </a:lnSpc>
              <a:spcAft>
                <a:spcPts val="600"/>
              </a:spcAft>
              <a:buFont typeface="Arial" panose="020B0604020202020204" pitchFamily="34" charset="0"/>
              <a:buChar char="•"/>
            </a:pPr>
            <a:r>
              <a:rPr lang="fr-FR" sz="1600" dirty="0"/>
              <a:t>Incorporation (inhalation, ingestion)</a:t>
            </a:r>
          </a:p>
          <a:p>
            <a:pPr indent="-228600">
              <a:lnSpc>
                <a:spcPct val="90000"/>
              </a:lnSpc>
              <a:spcAft>
                <a:spcPts val="600"/>
              </a:spcAft>
              <a:buFont typeface="Arial" panose="020B0604020202020204" pitchFamily="34" charset="0"/>
              <a:buChar char="•"/>
            </a:pPr>
            <a:endParaRPr lang="fr-FR" sz="1600" dirty="0"/>
          </a:p>
          <a:p>
            <a:pPr indent="-228600">
              <a:lnSpc>
                <a:spcPct val="90000"/>
              </a:lnSpc>
              <a:spcAft>
                <a:spcPts val="600"/>
              </a:spcAft>
              <a:buFont typeface="Arial" panose="020B0604020202020204" pitchFamily="34" charset="0"/>
              <a:buChar char="•"/>
            </a:pPr>
            <a:endParaRPr lang="fr-FR" sz="1600" dirty="0"/>
          </a:p>
          <a:p>
            <a:pPr indent="-228600">
              <a:lnSpc>
                <a:spcPct val="90000"/>
              </a:lnSpc>
              <a:spcAft>
                <a:spcPts val="600"/>
              </a:spcAft>
              <a:buFont typeface="Arial" panose="020B0604020202020204" pitchFamily="34" charset="0"/>
              <a:buChar char="•"/>
            </a:pPr>
            <a:endParaRPr lang="fr-FR" sz="1600" dirty="0"/>
          </a:p>
          <a:p>
            <a:pPr indent="-228600">
              <a:lnSpc>
                <a:spcPct val="90000"/>
              </a:lnSpc>
              <a:spcAft>
                <a:spcPts val="600"/>
              </a:spcAft>
              <a:buFont typeface="Arial" panose="020B0604020202020204" pitchFamily="34" charset="0"/>
              <a:buChar char="•"/>
            </a:pPr>
            <a:endParaRPr lang="fr-FR" sz="1600" dirty="0"/>
          </a:p>
          <a:p>
            <a:pPr>
              <a:lnSpc>
                <a:spcPct val="90000"/>
              </a:lnSpc>
              <a:spcAft>
                <a:spcPts val="600"/>
              </a:spcAft>
            </a:pPr>
            <a:r>
              <a:rPr lang="fr-FR" sz="1600" dirty="0"/>
              <a:t>Certains radioéléments sont plus dangereux que d’autres</a:t>
            </a:r>
          </a:p>
          <a:p>
            <a:pPr indent="-228600">
              <a:lnSpc>
                <a:spcPct val="90000"/>
              </a:lnSpc>
              <a:spcAft>
                <a:spcPts val="600"/>
              </a:spcAft>
              <a:buFont typeface="Arial" panose="020B0604020202020204" pitchFamily="34" charset="0"/>
              <a:buChar char="•"/>
            </a:pPr>
            <a:endParaRPr lang="fr-FR" sz="1600" dirty="0"/>
          </a:p>
          <a:p>
            <a:pPr>
              <a:lnSpc>
                <a:spcPct val="90000"/>
              </a:lnSpc>
              <a:spcAft>
                <a:spcPts val="600"/>
              </a:spcAft>
            </a:pPr>
            <a:r>
              <a:rPr lang="fr-FR" sz="1600" dirty="0"/>
              <a:t>Par exemple:</a:t>
            </a:r>
          </a:p>
          <a:p>
            <a:pPr indent="-228600">
              <a:lnSpc>
                <a:spcPct val="90000"/>
              </a:lnSpc>
              <a:spcAft>
                <a:spcPts val="600"/>
              </a:spcAft>
              <a:buFont typeface="Arial" panose="020B0604020202020204" pitchFamily="34" charset="0"/>
              <a:buChar char="•"/>
            </a:pPr>
            <a:endParaRPr lang="fr-FR" sz="1600" dirty="0"/>
          </a:p>
          <a:p>
            <a:pPr indent="-228600">
              <a:lnSpc>
                <a:spcPct val="90000"/>
              </a:lnSpc>
              <a:spcAft>
                <a:spcPts val="600"/>
              </a:spcAft>
              <a:buFont typeface="Arial" panose="020B0604020202020204" pitchFamily="34" charset="0"/>
              <a:buChar char="•"/>
            </a:pPr>
            <a:r>
              <a:rPr lang="fr-FR" sz="1600" dirty="0"/>
              <a:t>Rayonnement tritium : passe pas votre peau</a:t>
            </a:r>
          </a:p>
          <a:p>
            <a:pPr indent="-228600">
              <a:lnSpc>
                <a:spcPct val="90000"/>
              </a:lnSpc>
              <a:spcAft>
                <a:spcPts val="600"/>
              </a:spcAft>
              <a:buFont typeface="Arial" panose="020B0604020202020204" pitchFamily="34" charset="0"/>
              <a:buChar char="•"/>
            </a:pPr>
            <a:r>
              <a:rPr lang="fr-FR" sz="1600" dirty="0"/>
              <a:t>Tritium incorporé : éliminé en peu de temps</a:t>
            </a:r>
          </a:p>
          <a:p>
            <a:pPr indent="-228600">
              <a:lnSpc>
                <a:spcPct val="90000"/>
              </a:lnSpc>
              <a:spcAft>
                <a:spcPts val="600"/>
              </a:spcAft>
              <a:buFont typeface="Arial" panose="020B0604020202020204" pitchFamily="34" charset="0"/>
              <a:buChar char="•"/>
            </a:pPr>
            <a:endParaRPr lang="fr-FR" sz="1600" dirty="0"/>
          </a:p>
          <a:p>
            <a:pPr indent="-228600">
              <a:lnSpc>
                <a:spcPct val="90000"/>
              </a:lnSpc>
              <a:spcAft>
                <a:spcPts val="600"/>
              </a:spcAft>
              <a:buFont typeface="Arial" panose="020B0604020202020204" pitchFamily="34" charset="0"/>
              <a:buChar char="•"/>
            </a:pPr>
            <a:r>
              <a:rPr lang="fr-FR" sz="1600" dirty="0"/>
              <a:t>Rayonnement iode-131 : ‘énergétique’</a:t>
            </a:r>
          </a:p>
          <a:p>
            <a:pPr indent="-228600">
              <a:lnSpc>
                <a:spcPct val="90000"/>
              </a:lnSpc>
              <a:spcAft>
                <a:spcPts val="600"/>
              </a:spcAft>
              <a:buFont typeface="Arial" panose="020B0604020202020204" pitchFamily="34" charset="0"/>
              <a:buChar char="•"/>
            </a:pPr>
            <a:r>
              <a:rPr lang="fr-FR" sz="1600" dirty="0"/>
              <a:t>Iode incorporé : se fixe à la thyroïde </a:t>
            </a:r>
          </a:p>
        </p:txBody>
      </p:sp>
      <p:grpSp>
        <p:nvGrpSpPr>
          <p:cNvPr id="1033" name="Group 1032">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68" y="0"/>
            <a:ext cx="874718" cy="6857455"/>
            <a:chOff x="5395368" y="0"/>
            <a:chExt cx="874718" cy="6857455"/>
          </a:xfrm>
        </p:grpSpPr>
        <p:sp>
          <p:nvSpPr>
            <p:cNvPr id="1034" name="Freeform: Shape 1033">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35" name="Freeform: Shape 1034">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Slide Number Placeholder 2">
            <a:extLst>
              <a:ext uri="{FF2B5EF4-FFF2-40B4-BE49-F238E27FC236}">
                <a16:creationId xmlns:a16="http://schemas.microsoft.com/office/drawing/2014/main" id="{259D0D6C-8346-1CFD-3F4B-7EB071444B0D}"/>
              </a:ext>
            </a:extLst>
          </p:cNvPr>
          <p:cNvSpPr>
            <a:spLocks noGrp="1"/>
          </p:cNvSpPr>
          <p:nvPr>
            <p:ph type="sldNum" sz="quarter" idx="12"/>
          </p:nvPr>
        </p:nvSpPr>
        <p:spPr/>
        <p:txBody>
          <a:bodyPr/>
          <a:lstStyle/>
          <a:p>
            <a:fld id="{12A364F1-A5FA-40DE-A324-ADA8015413DE}" type="slidenum">
              <a:rPr lang="en-US" smtClean="0"/>
              <a:t>9</a:t>
            </a:fld>
            <a:endParaRPr lang="en-US"/>
          </a:p>
        </p:txBody>
      </p:sp>
    </p:spTree>
    <p:extLst>
      <p:ext uri="{BB962C8B-B14F-4D97-AF65-F5344CB8AC3E}">
        <p14:creationId xmlns:p14="http://schemas.microsoft.com/office/powerpoint/2010/main" val="1461380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677</TotalTime>
  <Words>2810</Words>
  <Application>Microsoft Office PowerPoint</Application>
  <PresentationFormat>Widescreen</PresentationFormat>
  <Paragraphs>399</Paragraphs>
  <Slides>46</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Meiryo</vt:lpstr>
      <vt:lpstr>Aptos</vt:lpstr>
      <vt:lpstr>Arial</vt:lpstr>
      <vt:lpstr>Calibri</vt:lpstr>
      <vt:lpstr>Calibri Light</vt:lpstr>
      <vt:lpstr>Söhne</vt:lpstr>
      <vt:lpstr>Times-Roman</vt:lpstr>
      <vt:lpstr>Wingdings</vt:lpstr>
      <vt:lpstr>Office Theme</vt:lpstr>
      <vt:lpstr>Introduction  Radioactivité &amp; environnement  CERN et surveillance de l’environnement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Résumé de la presentation</vt:lpstr>
      <vt:lpstr>Nouvelles installations au CERN  Radioprotection</vt:lpstr>
      <vt:lpstr>Ca part d’une intention…</vt:lpstr>
      <vt:lpstr>Préparation de la proposition scientifique</vt:lpstr>
      <vt:lpstr>Phase de conception technique (Technical Design Report, TDR)</vt:lpstr>
      <vt:lpstr>Étude de Radioprotection et de Protection Radiologique de l'Environnement au CERN</vt:lpstr>
      <vt:lpstr>Identification des Sources de Radiation</vt:lpstr>
      <vt:lpstr>Modélisation et Simulation des Champs de Radiation</vt:lpstr>
      <vt:lpstr>Conception des Barrières de Protection</vt:lpstr>
      <vt:lpstr>Surveillance en Temps Réel</vt:lpstr>
      <vt:lpstr>Évaluation de l'Impact Environnemental</vt:lpstr>
      <vt:lpstr>PowerPoint Presentation</vt:lpstr>
      <vt:lpstr>Merci pour vos futures intentions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Quelques mots sur…  Radioactivité, environnement  le CERN</dc:title>
  <dc:creator>Fabrice Malacrida</dc:creator>
  <cp:lastModifiedBy>Fabrice Malacrida</cp:lastModifiedBy>
  <cp:revision>27</cp:revision>
  <dcterms:created xsi:type="dcterms:W3CDTF">2023-09-19T08:12:17Z</dcterms:created>
  <dcterms:modified xsi:type="dcterms:W3CDTF">2024-05-29T17:22:05Z</dcterms:modified>
</cp:coreProperties>
</file>