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4" r:id="rId2"/>
  </p:sldMasterIdLst>
  <p:notesMasterIdLst>
    <p:notesMasterId r:id="rId29"/>
  </p:notesMasterIdLst>
  <p:handoutMasterIdLst>
    <p:handoutMasterId r:id="rId30"/>
  </p:handoutMasterIdLst>
  <p:sldIdLst>
    <p:sldId id="314" r:id="rId3"/>
    <p:sldId id="267" r:id="rId4"/>
    <p:sldId id="353" r:id="rId5"/>
    <p:sldId id="359" r:id="rId6"/>
    <p:sldId id="315" r:id="rId7"/>
    <p:sldId id="345" r:id="rId8"/>
    <p:sldId id="349" r:id="rId9"/>
    <p:sldId id="346" r:id="rId10"/>
    <p:sldId id="343" r:id="rId11"/>
    <p:sldId id="322" r:id="rId12"/>
    <p:sldId id="320" r:id="rId13"/>
    <p:sldId id="354" r:id="rId14"/>
    <p:sldId id="355" r:id="rId15"/>
    <p:sldId id="321" r:id="rId16"/>
    <p:sldId id="362" r:id="rId17"/>
    <p:sldId id="356" r:id="rId18"/>
    <p:sldId id="347" r:id="rId19"/>
    <p:sldId id="319" r:id="rId20"/>
    <p:sldId id="360" r:id="rId21"/>
    <p:sldId id="357" r:id="rId22"/>
    <p:sldId id="323" r:id="rId23"/>
    <p:sldId id="361" r:id="rId24"/>
    <p:sldId id="316" r:id="rId25"/>
    <p:sldId id="348" r:id="rId26"/>
    <p:sldId id="351" r:id="rId27"/>
    <p:sldId id="302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29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08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279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lal-data1.ijclab.in2p3.fr\expsera\mercier\PERLE\Test%20NEG%20canon\Data000022%20V1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39612160130468"/>
          <c:y val="5.0925925925925923E-2"/>
          <c:w val="0.82116861605891489"/>
          <c:h val="0.8416746864975212"/>
        </c:manualLayout>
      </c:layout>
      <c:scatterChart>
        <c:scatterStyle val="lineMarker"/>
        <c:varyColors val="0"/>
        <c:ser>
          <c:idx val="1"/>
          <c:order val="0"/>
          <c:tx>
            <c:strRef>
              <c:f>'data jauge'!$L$5</c:f>
              <c:strCache>
                <c:ptCount val="1"/>
                <c:pt idx="0">
                  <c:v>Pression enceinte 22 08</c:v>
                </c:pt>
              </c:strCache>
            </c:strRef>
          </c:tx>
          <c:spPr>
            <a:ln w="158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3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'data jauge'!$M$6:$M$3089</c:f>
              <c:numCache>
                <c:formatCode>General</c:formatCode>
                <c:ptCount val="3084"/>
                <c:pt idx="0">
                  <c:v>0</c:v>
                </c:pt>
                <c:pt idx="1">
                  <c:v>2.7777777777777778E-4</c:v>
                </c:pt>
                <c:pt idx="2">
                  <c:v>5.5555555555555556E-4</c:v>
                </c:pt>
                <c:pt idx="3">
                  <c:v>8.3333333333333339E-4</c:v>
                </c:pt>
                <c:pt idx="4">
                  <c:v>1.1111111111111111E-3</c:v>
                </c:pt>
                <c:pt idx="5">
                  <c:v>1.3888888888888889E-3</c:v>
                </c:pt>
                <c:pt idx="6">
                  <c:v>1.6666666666666668E-3</c:v>
                </c:pt>
                <c:pt idx="7">
                  <c:v>1.9444444444444444E-3</c:v>
                </c:pt>
                <c:pt idx="8">
                  <c:v>2.2222222222222222E-3</c:v>
                </c:pt>
                <c:pt idx="9">
                  <c:v>2.5000000000000001E-3</c:v>
                </c:pt>
                <c:pt idx="10">
                  <c:v>2.7777777777777779E-3</c:v>
                </c:pt>
                <c:pt idx="11">
                  <c:v>3.0555555555555557E-3</c:v>
                </c:pt>
                <c:pt idx="12">
                  <c:v>3.3333333333333335E-3</c:v>
                </c:pt>
                <c:pt idx="13">
                  <c:v>3.6111111111111109E-3</c:v>
                </c:pt>
                <c:pt idx="14">
                  <c:v>3.8888888888888888E-3</c:v>
                </c:pt>
                <c:pt idx="15">
                  <c:v>4.1666666666666666E-3</c:v>
                </c:pt>
                <c:pt idx="16">
                  <c:v>4.4444444444444444E-3</c:v>
                </c:pt>
                <c:pt idx="17">
                  <c:v>4.7222222222222223E-3</c:v>
                </c:pt>
                <c:pt idx="18">
                  <c:v>5.0000000000000001E-3</c:v>
                </c:pt>
                <c:pt idx="19">
                  <c:v>5.2777777777777779E-3</c:v>
                </c:pt>
                <c:pt idx="20">
                  <c:v>5.5555555555555558E-3</c:v>
                </c:pt>
                <c:pt idx="21">
                  <c:v>5.8333333333333336E-3</c:v>
                </c:pt>
                <c:pt idx="22">
                  <c:v>6.1111111111111114E-3</c:v>
                </c:pt>
                <c:pt idx="23">
                  <c:v>6.3888888888888893E-3</c:v>
                </c:pt>
                <c:pt idx="24">
                  <c:v>6.6666666666666671E-3</c:v>
                </c:pt>
                <c:pt idx="25">
                  <c:v>6.9444444444444441E-3</c:v>
                </c:pt>
                <c:pt idx="26">
                  <c:v>7.2222222222222219E-3</c:v>
                </c:pt>
                <c:pt idx="27">
                  <c:v>7.4999999999999997E-3</c:v>
                </c:pt>
                <c:pt idx="28">
                  <c:v>7.7777777777777776E-3</c:v>
                </c:pt>
                <c:pt idx="29">
                  <c:v>8.0555555555555554E-3</c:v>
                </c:pt>
                <c:pt idx="30">
                  <c:v>8.3333333333333332E-3</c:v>
                </c:pt>
                <c:pt idx="31">
                  <c:v>8.611111111111111E-3</c:v>
                </c:pt>
                <c:pt idx="32">
                  <c:v>8.8888888888888889E-3</c:v>
                </c:pt>
                <c:pt idx="33">
                  <c:v>9.1666666666666667E-3</c:v>
                </c:pt>
                <c:pt idx="34">
                  <c:v>9.4444444444444445E-3</c:v>
                </c:pt>
                <c:pt idx="35">
                  <c:v>9.7222222222222224E-3</c:v>
                </c:pt>
                <c:pt idx="36">
                  <c:v>0.01</c:v>
                </c:pt>
                <c:pt idx="37">
                  <c:v>1.0277777777777778E-2</c:v>
                </c:pt>
                <c:pt idx="38">
                  <c:v>1.0555555555555556E-2</c:v>
                </c:pt>
                <c:pt idx="39">
                  <c:v>1.0833333333333334E-2</c:v>
                </c:pt>
                <c:pt idx="40">
                  <c:v>1.1111111111111112E-2</c:v>
                </c:pt>
                <c:pt idx="41">
                  <c:v>1.1388888888888889E-2</c:v>
                </c:pt>
                <c:pt idx="42">
                  <c:v>1.1666666666666667E-2</c:v>
                </c:pt>
                <c:pt idx="43">
                  <c:v>1.1944444444444445E-2</c:v>
                </c:pt>
                <c:pt idx="44">
                  <c:v>1.2222222222222223E-2</c:v>
                </c:pt>
                <c:pt idx="45">
                  <c:v>1.2500000000000001E-2</c:v>
                </c:pt>
                <c:pt idx="46">
                  <c:v>1.2777777777777779E-2</c:v>
                </c:pt>
                <c:pt idx="47">
                  <c:v>1.3055555555555556E-2</c:v>
                </c:pt>
                <c:pt idx="48">
                  <c:v>1.3333333333333334E-2</c:v>
                </c:pt>
                <c:pt idx="49">
                  <c:v>1.361111111111111E-2</c:v>
                </c:pt>
                <c:pt idx="50">
                  <c:v>1.3888888888888888E-2</c:v>
                </c:pt>
                <c:pt idx="51">
                  <c:v>1.4166666666666666E-2</c:v>
                </c:pt>
                <c:pt idx="52">
                  <c:v>1.4444444444444444E-2</c:v>
                </c:pt>
                <c:pt idx="53">
                  <c:v>1.4722222222222222E-2</c:v>
                </c:pt>
                <c:pt idx="54">
                  <c:v>1.4999999999999999E-2</c:v>
                </c:pt>
                <c:pt idx="55">
                  <c:v>1.5277777777777777E-2</c:v>
                </c:pt>
                <c:pt idx="56">
                  <c:v>1.5555555555555555E-2</c:v>
                </c:pt>
                <c:pt idx="57">
                  <c:v>1.5833333333333335E-2</c:v>
                </c:pt>
                <c:pt idx="58">
                  <c:v>1.6111111111111111E-2</c:v>
                </c:pt>
                <c:pt idx="59">
                  <c:v>1.638888888888889E-2</c:v>
                </c:pt>
                <c:pt idx="60">
                  <c:v>1.6666666666666666E-2</c:v>
                </c:pt>
                <c:pt idx="61">
                  <c:v>1.6944444444444446E-2</c:v>
                </c:pt>
                <c:pt idx="62">
                  <c:v>1.7222222222222222E-2</c:v>
                </c:pt>
                <c:pt idx="63">
                  <c:v>1.7500000000000002E-2</c:v>
                </c:pt>
                <c:pt idx="64">
                  <c:v>1.7777777777777778E-2</c:v>
                </c:pt>
                <c:pt idx="65">
                  <c:v>1.8055555555555554E-2</c:v>
                </c:pt>
                <c:pt idx="66">
                  <c:v>1.8333333333333333E-2</c:v>
                </c:pt>
                <c:pt idx="67">
                  <c:v>1.861111111111111E-2</c:v>
                </c:pt>
                <c:pt idx="68">
                  <c:v>1.8888888888888889E-2</c:v>
                </c:pt>
                <c:pt idx="69">
                  <c:v>1.9166666666666665E-2</c:v>
                </c:pt>
                <c:pt idx="70">
                  <c:v>1.9444444444444445E-2</c:v>
                </c:pt>
                <c:pt idx="71">
                  <c:v>1.9722222222222221E-2</c:v>
                </c:pt>
                <c:pt idx="72">
                  <c:v>0.02</c:v>
                </c:pt>
                <c:pt idx="73">
                  <c:v>2.0277777777777777E-2</c:v>
                </c:pt>
                <c:pt idx="74">
                  <c:v>2.0555555555555556E-2</c:v>
                </c:pt>
                <c:pt idx="75">
                  <c:v>2.0833333333333332E-2</c:v>
                </c:pt>
                <c:pt idx="76">
                  <c:v>2.1111111111111112E-2</c:v>
                </c:pt>
                <c:pt idx="77">
                  <c:v>2.1388888888888888E-2</c:v>
                </c:pt>
                <c:pt idx="78">
                  <c:v>2.1666666666666667E-2</c:v>
                </c:pt>
                <c:pt idx="79">
                  <c:v>2.1944444444444444E-2</c:v>
                </c:pt>
                <c:pt idx="80">
                  <c:v>2.2222222222222223E-2</c:v>
                </c:pt>
                <c:pt idx="81">
                  <c:v>2.2499999999999999E-2</c:v>
                </c:pt>
                <c:pt idx="82">
                  <c:v>2.2777777777777779E-2</c:v>
                </c:pt>
                <c:pt idx="83">
                  <c:v>2.3055555555555555E-2</c:v>
                </c:pt>
                <c:pt idx="84">
                  <c:v>2.3333333333333334E-2</c:v>
                </c:pt>
                <c:pt idx="85">
                  <c:v>2.361111111111111E-2</c:v>
                </c:pt>
                <c:pt idx="86">
                  <c:v>2.388888888888889E-2</c:v>
                </c:pt>
                <c:pt idx="87">
                  <c:v>2.4166666666666666E-2</c:v>
                </c:pt>
                <c:pt idx="88">
                  <c:v>2.4444444444444446E-2</c:v>
                </c:pt>
                <c:pt idx="89">
                  <c:v>2.4722222222222222E-2</c:v>
                </c:pt>
                <c:pt idx="90">
                  <c:v>2.5000000000000001E-2</c:v>
                </c:pt>
                <c:pt idx="91">
                  <c:v>2.5277777777777777E-2</c:v>
                </c:pt>
                <c:pt idx="92">
                  <c:v>2.5555555555555557E-2</c:v>
                </c:pt>
                <c:pt idx="93">
                  <c:v>2.5833333333333333E-2</c:v>
                </c:pt>
                <c:pt idx="94">
                  <c:v>2.6111111111111113E-2</c:v>
                </c:pt>
                <c:pt idx="95">
                  <c:v>2.6388888888888889E-2</c:v>
                </c:pt>
                <c:pt idx="96">
                  <c:v>2.6666666666666668E-2</c:v>
                </c:pt>
                <c:pt idx="97">
                  <c:v>2.6944444444444444E-2</c:v>
                </c:pt>
                <c:pt idx="98">
                  <c:v>2.7222222222222221E-2</c:v>
                </c:pt>
                <c:pt idx="99">
                  <c:v>2.75E-2</c:v>
                </c:pt>
                <c:pt idx="100">
                  <c:v>2.7777777777777776E-2</c:v>
                </c:pt>
                <c:pt idx="101">
                  <c:v>2.8055555555555556E-2</c:v>
                </c:pt>
                <c:pt idx="102">
                  <c:v>2.8333333333333332E-2</c:v>
                </c:pt>
                <c:pt idx="103">
                  <c:v>2.8611111111111111E-2</c:v>
                </c:pt>
                <c:pt idx="104">
                  <c:v>2.8888888888888888E-2</c:v>
                </c:pt>
                <c:pt idx="105">
                  <c:v>2.9166666666666667E-2</c:v>
                </c:pt>
                <c:pt idx="106">
                  <c:v>2.9444444444444443E-2</c:v>
                </c:pt>
                <c:pt idx="107">
                  <c:v>2.9722222222222223E-2</c:v>
                </c:pt>
                <c:pt idx="108">
                  <c:v>0.03</c:v>
                </c:pt>
                <c:pt idx="109">
                  <c:v>3.0277777777777778E-2</c:v>
                </c:pt>
                <c:pt idx="110">
                  <c:v>3.0555555555555555E-2</c:v>
                </c:pt>
                <c:pt idx="111">
                  <c:v>3.0833333333333334E-2</c:v>
                </c:pt>
                <c:pt idx="112">
                  <c:v>3.111111111111111E-2</c:v>
                </c:pt>
                <c:pt idx="113">
                  <c:v>3.138888888888889E-2</c:v>
                </c:pt>
                <c:pt idx="114">
                  <c:v>3.1666666666666669E-2</c:v>
                </c:pt>
                <c:pt idx="115">
                  <c:v>3.1944444444444442E-2</c:v>
                </c:pt>
                <c:pt idx="116">
                  <c:v>3.2222222222222222E-2</c:v>
                </c:pt>
                <c:pt idx="117">
                  <c:v>3.2500000000000001E-2</c:v>
                </c:pt>
                <c:pt idx="118">
                  <c:v>3.2777777777777781E-2</c:v>
                </c:pt>
                <c:pt idx="119">
                  <c:v>3.3055555555555553E-2</c:v>
                </c:pt>
                <c:pt idx="120">
                  <c:v>3.3333333333333333E-2</c:v>
                </c:pt>
                <c:pt idx="121">
                  <c:v>3.3611111111111112E-2</c:v>
                </c:pt>
                <c:pt idx="122">
                  <c:v>3.3888888888888892E-2</c:v>
                </c:pt>
                <c:pt idx="123">
                  <c:v>3.4166666666666665E-2</c:v>
                </c:pt>
                <c:pt idx="124">
                  <c:v>3.4444444444444444E-2</c:v>
                </c:pt>
                <c:pt idx="125">
                  <c:v>3.4722222222222224E-2</c:v>
                </c:pt>
                <c:pt idx="126">
                  <c:v>3.5000000000000003E-2</c:v>
                </c:pt>
                <c:pt idx="127">
                  <c:v>3.5277777777777776E-2</c:v>
                </c:pt>
                <c:pt idx="128">
                  <c:v>3.5555555555555556E-2</c:v>
                </c:pt>
                <c:pt idx="129">
                  <c:v>3.5833333333333335E-2</c:v>
                </c:pt>
                <c:pt idx="130">
                  <c:v>3.6111111111111108E-2</c:v>
                </c:pt>
                <c:pt idx="131">
                  <c:v>3.6388888888888887E-2</c:v>
                </c:pt>
                <c:pt idx="132">
                  <c:v>3.6666666666666667E-2</c:v>
                </c:pt>
                <c:pt idx="133">
                  <c:v>3.6944444444444446E-2</c:v>
                </c:pt>
                <c:pt idx="134">
                  <c:v>3.7222222222222219E-2</c:v>
                </c:pt>
                <c:pt idx="135">
                  <c:v>3.7499999999999999E-2</c:v>
                </c:pt>
                <c:pt idx="136">
                  <c:v>3.7777777777777778E-2</c:v>
                </c:pt>
                <c:pt idx="137">
                  <c:v>3.8055555555555558E-2</c:v>
                </c:pt>
                <c:pt idx="138">
                  <c:v>3.833333333333333E-2</c:v>
                </c:pt>
                <c:pt idx="139">
                  <c:v>3.861111111111111E-2</c:v>
                </c:pt>
                <c:pt idx="140">
                  <c:v>3.888888888888889E-2</c:v>
                </c:pt>
                <c:pt idx="141">
                  <c:v>3.9166666666666669E-2</c:v>
                </c:pt>
                <c:pt idx="142">
                  <c:v>3.9444444444444442E-2</c:v>
                </c:pt>
                <c:pt idx="143">
                  <c:v>3.9722222222222221E-2</c:v>
                </c:pt>
                <c:pt idx="144">
                  <c:v>0.04</c:v>
                </c:pt>
                <c:pt idx="145">
                  <c:v>4.027777777777778E-2</c:v>
                </c:pt>
                <c:pt idx="146">
                  <c:v>4.0555555555555553E-2</c:v>
                </c:pt>
                <c:pt idx="147">
                  <c:v>4.0833333333333333E-2</c:v>
                </c:pt>
                <c:pt idx="148">
                  <c:v>4.1111111111111112E-2</c:v>
                </c:pt>
                <c:pt idx="149">
                  <c:v>4.1388888888888892E-2</c:v>
                </c:pt>
                <c:pt idx="150">
                  <c:v>4.1666666666666664E-2</c:v>
                </c:pt>
                <c:pt idx="151">
                  <c:v>4.1944444444444444E-2</c:v>
                </c:pt>
                <c:pt idx="152">
                  <c:v>4.2222222222222223E-2</c:v>
                </c:pt>
                <c:pt idx="153">
                  <c:v>4.2500000000000003E-2</c:v>
                </c:pt>
                <c:pt idx="154">
                  <c:v>4.2777777777777776E-2</c:v>
                </c:pt>
                <c:pt idx="155">
                  <c:v>4.3055555555555555E-2</c:v>
                </c:pt>
                <c:pt idx="156">
                  <c:v>4.3333333333333335E-2</c:v>
                </c:pt>
                <c:pt idx="157">
                  <c:v>4.3611111111111114E-2</c:v>
                </c:pt>
                <c:pt idx="158">
                  <c:v>4.3888888888888887E-2</c:v>
                </c:pt>
                <c:pt idx="159">
                  <c:v>4.4166666666666667E-2</c:v>
                </c:pt>
                <c:pt idx="160">
                  <c:v>4.4444444444444446E-2</c:v>
                </c:pt>
                <c:pt idx="161">
                  <c:v>4.4722222222222219E-2</c:v>
                </c:pt>
                <c:pt idx="162">
                  <c:v>4.4999999999999998E-2</c:v>
                </c:pt>
                <c:pt idx="163">
                  <c:v>4.5277777777777778E-2</c:v>
                </c:pt>
                <c:pt idx="164">
                  <c:v>4.5555555555555557E-2</c:v>
                </c:pt>
                <c:pt idx="165">
                  <c:v>4.583333333333333E-2</c:v>
                </c:pt>
                <c:pt idx="166">
                  <c:v>4.611111111111111E-2</c:v>
                </c:pt>
                <c:pt idx="167">
                  <c:v>4.6388888888888889E-2</c:v>
                </c:pt>
                <c:pt idx="168">
                  <c:v>4.6666666666666669E-2</c:v>
                </c:pt>
                <c:pt idx="169">
                  <c:v>4.6944444444444441E-2</c:v>
                </c:pt>
                <c:pt idx="170">
                  <c:v>4.7222222222222221E-2</c:v>
                </c:pt>
                <c:pt idx="171">
                  <c:v>4.7500000000000001E-2</c:v>
                </c:pt>
                <c:pt idx="172">
                  <c:v>4.777777777777778E-2</c:v>
                </c:pt>
                <c:pt idx="173">
                  <c:v>4.8055555555555553E-2</c:v>
                </c:pt>
                <c:pt idx="174">
                  <c:v>4.8333333333333332E-2</c:v>
                </c:pt>
                <c:pt idx="175">
                  <c:v>4.8611111111111112E-2</c:v>
                </c:pt>
                <c:pt idx="176">
                  <c:v>4.8888888888888891E-2</c:v>
                </c:pt>
                <c:pt idx="177">
                  <c:v>4.9166666666666664E-2</c:v>
                </c:pt>
                <c:pt idx="178">
                  <c:v>4.9444444444444444E-2</c:v>
                </c:pt>
                <c:pt idx="179">
                  <c:v>4.9722222222222223E-2</c:v>
                </c:pt>
                <c:pt idx="180">
                  <c:v>0.05</c:v>
                </c:pt>
                <c:pt idx="181">
                  <c:v>5.0277777777777775E-2</c:v>
                </c:pt>
                <c:pt idx="182">
                  <c:v>5.0555555555555555E-2</c:v>
                </c:pt>
                <c:pt idx="183">
                  <c:v>5.0833333333333335E-2</c:v>
                </c:pt>
                <c:pt idx="184">
                  <c:v>5.1111111111111114E-2</c:v>
                </c:pt>
                <c:pt idx="185">
                  <c:v>5.1388888888888887E-2</c:v>
                </c:pt>
                <c:pt idx="186">
                  <c:v>5.1666666666666666E-2</c:v>
                </c:pt>
                <c:pt idx="187">
                  <c:v>5.1944444444444446E-2</c:v>
                </c:pt>
                <c:pt idx="188">
                  <c:v>5.2222222222222225E-2</c:v>
                </c:pt>
                <c:pt idx="189">
                  <c:v>5.2499999999999998E-2</c:v>
                </c:pt>
                <c:pt idx="190">
                  <c:v>5.2777777777777778E-2</c:v>
                </c:pt>
                <c:pt idx="191">
                  <c:v>5.3055555555555557E-2</c:v>
                </c:pt>
                <c:pt idx="192">
                  <c:v>5.3333333333333337E-2</c:v>
                </c:pt>
                <c:pt idx="193">
                  <c:v>5.3611111111111109E-2</c:v>
                </c:pt>
                <c:pt idx="194">
                  <c:v>5.3888888888888889E-2</c:v>
                </c:pt>
                <c:pt idx="195">
                  <c:v>5.4166666666666669E-2</c:v>
                </c:pt>
                <c:pt idx="196">
                  <c:v>5.4444444444444441E-2</c:v>
                </c:pt>
                <c:pt idx="197">
                  <c:v>5.4722222222222221E-2</c:v>
                </c:pt>
                <c:pt idx="198">
                  <c:v>5.5E-2</c:v>
                </c:pt>
                <c:pt idx="199">
                  <c:v>5.527777777777778E-2</c:v>
                </c:pt>
                <c:pt idx="200">
                  <c:v>5.5555555555555552E-2</c:v>
                </c:pt>
                <c:pt idx="201">
                  <c:v>5.5833333333333332E-2</c:v>
                </c:pt>
                <c:pt idx="202">
                  <c:v>5.6111111111111112E-2</c:v>
                </c:pt>
                <c:pt idx="203">
                  <c:v>5.6388888888888891E-2</c:v>
                </c:pt>
                <c:pt idx="204">
                  <c:v>5.6666666666666664E-2</c:v>
                </c:pt>
                <c:pt idx="205">
                  <c:v>5.6944444444444443E-2</c:v>
                </c:pt>
                <c:pt idx="206">
                  <c:v>5.7222222222222223E-2</c:v>
                </c:pt>
                <c:pt idx="207">
                  <c:v>5.7500000000000002E-2</c:v>
                </c:pt>
                <c:pt idx="208">
                  <c:v>5.7777777777777775E-2</c:v>
                </c:pt>
                <c:pt idx="209">
                  <c:v>5.8055555555555555E-2</c:v>
                </c:pt>
                <c:pt idx="210">
                  <c:v>5.8333333333333334E-2</c:v>
                </c:pt>
                <c:pt idx="211">
                  <c:v>5.8611111111111114E-2</c:v>
                </c:pt>
                <c:pt idx="212">
                  <c:v>5.8888888888888886E-2</c:v>
                </c:pt>
                <c:pt idx="213">
                  <c:v>5.9166666666666666E-2</c:v>
                </c:pt>
                <c:pt idx="214">
                  <c:v>5.9444444444444446E-2</c:v>
                </c:pt>
                <c:pt idx="215">
                  <c:v>5.9722222222222225E-2</c:v>
                </c:pt>
                <c:pt idx="216">
                  <c:v>0.06</c:v>
                </c:pt>
                <c:pt idx="217">
                  <c:v>6.0277777777777777E-2</c:v>
                </c:pt>
                <c:pt idx="218">
                  <c:v>6.0555555555555557E-2</c:v>
                </c:pt>
                <c:pt idx="219">
                  <c:v>6.0833333333333336E-2</c:v>
                </c:pt>
                <c:pt idx="220">
                  <c:v>6.1111111111111109E-2</c:v>
                </c:pt>
                <c:pt idx="221">
                  <c:v>6.1388888888888889E-2</c:v>
                </c:pt>
                <c:pt idx="222">
                  <c:v>6.1666666666666668E-2</c:v>
                </c:pt>
                <c:pt idx="223">
                  <c:v>6.1944444444444448E-2</c:v>
                </c:pt>
                <c:pt idx="224">
                  <c:v>6.222222222222222E-2</c:v>
                </c:pt>
                <c:pt idx="225">
                  <c:v>6.25E-2</c:v>
                </c:pt>
                <c:pt idx="226">
                  <c:v>6.277777777777778E-2</c:v>
                </c:pt>
                <c:pt idx="227">
                  <c:v>6.3055555555555559E-2</c:v>
                </c:pt>
                <c:pt idx="228">
                  <c:v>6.3333333333333339E-2</c:v>
                </c:pt>
                <c:pt idx="229">
                  <c:v>6.3611111111111104E-2</c:v>
                </c:pt>
                <c:pt idx="230">
                  <c:v>6.4166666666666664E-2</c:v>
                </c:pt>
                <c:pt idx="231">
                  <c:v>6.4444444444444443E-2</c:v>
                </c:pt>
                <c:pt idx="232">
                  <c:v>6.4722222222222223E-2</c:v>
                </c:pt>
                <c:pt idx="233">
                  <c:v>6.5000000000000002E-2</c:v>
                </c:pt>
                <c:pt idx="234">
                  <c:v>6.5277777777777782E-2</c:v>
                </c:pt>
                <c:pt idx="235">
                  <c:v>6.5555555555555561E-2</c:v>
                </c:pt>
                <c:pt idx="236">
                  <c:v>6.5833333333333327E-2</c:v>
                </c:pt>
                <c:pt idx="237">
                  <c:v>6.6111111111111107E-2</c:v>
                </c:pt>
                <c:pt idx="238">
                  <c:v>6.6388888888888886E-2</c:v>
                </c:pt>
                <c:pt idx="239">
                  <c:v>6.6666666666666666E-2</c:v>
                </c:pt>
                <c:pt idx="240">
                  <c:v>6.6944444444444445E-2</c:v>
                </c:pt>
                <c:pt idx="241">
                  <c:v>6.7222222222222225E-2</c:v>
                </c:pt>
                <c:pt idx="242">
                  <c:v>6.7500000000000004E-2</c:v>
                </c:pt>
                <c:pt idx="243">
                  <c:v>6.7777777777777784E-2</c:v>
                </c:pt>
                <c:pt idx="244">
                  <c:v>6.805555555555555E-2</c:v>
                </c:pt>
                <c:pt idx="245">
                  <c:v>6.8333333333333329E-2</c:v>
                </c:pt>
                <c:pt idx="246">
                  <c:v>6.8611111111111109E-2</c:v>
                </c:pt>
                <c:pt idx="247">
                  <c:v>6.8888888888888888E-2</c:v>
                </c:pt>
                <c:pt idx="248">
                  <c:v>6.9166666666666668E-2</c:v>
                </c:pt>
                <c:pt idx="249">
                  <c:v>6.9444444444444448E-2</c:v>
                </c:pt>
                <c:pt idx="250">
                  <c:v>6.9722222222222227E-2</c:v>
                </c:pt>
                <c:pt idx="251">
                  <c:v>7.0000000000000007E-2</c:v>
                </c:pt>
                <c:pt idx="252">
                  <c:v>7.0277777777777772E-2</c:v>
                </c:pt>
                <c:pt idx="253">
                  <c:v>7.0555555555555552E-2</c:v>
                </c:pt>
                <c:pt idx="254">
                  <c:v>7.0833333333333331E-2</c:v>
                </c:pt>
                <c:pt idx="255">
                  <c:v>7.1111111111111111E-2</c:v>
                </c:pt>
                <c:pt idx="256">
                  <c:v>7.1388888888888891E-2</c:v>
                </c:pt>
                <c:pt idx="257">
                  <c:v>7.166666666666667E-2</c:v>
                </c:pt>
                <c:pt idx="258">
                  <c:v>7.194444444444445E-2</c:v>
                </c:pt>
                <c:pt idx="259">
                  <c:v>7.2222222222222215E-2</c:v>
                </c:pt>
                <c:pt idx="260">
                  <c:v>7.2499999999999995E-2</c:v>
                </c:pt>
                <c:pt idx="261">
                  <c:v>7.2777777777777775E-2</c:v>
                </c:pt>
                <c:pt idx="262">
                  <c:v>7.3055555555555554E-2</c:v>
                </c:pt>
                <c:pt idx="263">
                  <c:v>7.3333333333333334E-2</c:v>
                </c:pt>
                <c:pt idx="264">
                  <c:v>7.3611111111111113E-2</c:v>
                </c:pt>
                <c:pt idx="265">
                  <c:v>7.3888888888888893E-2</c:v>
                </c:pt>
                <c:pt idx="266">
                  <c:v>7.4166666666666672E-2</c:v>
                </c:pt>
                <c:pt idx="267">
                  <c:v>7.4444444444444438E-2</c:v>
                </c:pt>
                <c:pt idx="268">
                  <c:v>7.4722222222222218E-2</c:v>
                </c:pt>
                <c:pt idx="269">
                  <c:v>7.4999999999999997E-2</c:v>
                </c:pt>
                <c:pt idx="270">
                  <c:v>7.5277777777777777E-2</c:v>
                </c:pt>
                <c:pt idx="271">
                  <c:v>7.5555555555555556E-2</c:v>
                </c:pt>
                <c:pt idx="272">
                  <c:v>7.5833333333333336E-2</c:v>
                </c:pt>
                <c:pt idx="273">
                  <c:v>7.6111111111111115E-2</c:v>
                </c:pt>
                <c:pt idx="274">
                  <c:v>7.6388888888888895E-2</c:v>
                </c:pt>
                <c:pt idx="275">
                  <c:v>7.6666666666666661E-2</c:v>
                </c:pt>
                <c:pt idx="276">
                  <c:v>7.694444444444444E-2</c:v>
                </c:pt>
                <c:pt idx="277">
                  <c:v>7.722222222222222E-2</c:v>
                </c:pt>
                <c:pt idx="278">
                  <c:v>7.7499999999999999E-2</c:v>
                </c:pt>
                <c:pt idx="279">
                  <c:v>7.7777777777777779E-2</c:v>
                </c:pt>
                <c:pt idx="280">
                  <c:v>7.8055555555555559E-2</c:v>
                </c:pt>
                <c:pt idx="281">
                  <c:v>7.8333333333333338E-2</c:v>
                </c:pt>
                <c:pt idx="282">
                  <c:v>7.8611111111111118E-2</c:v>
                </c:pt>
                <c:pt idx="283">
                  <c:v>7.8888888888888883E-2</c:v>
                </c:pt>
                <c:pt idx="284">
                  <c:v>7.9166666666666663E-2</c:v>
                </c:pt>
                <c:pt idx="285">
                  <c:v>7.9444444444444443E-2</c:v>
                </c:pt>
                <c:pt idx="286">
                  <c:v>7.9722222222222222E-2</c:v>
                </c:pt>
                <c:pt idx="287">
                  <c:v>0.08</c:v>
                </c:pt>
                <c:pt idx="288">
                  <c:v>8.0277777777777781E-2</c:v>
                </c:pt>
                <c:pt idx="289">
                  <c:v>8.0555555555555561E-2</c:v>
                </c:pt>
                <c:pt idx="290">
                  <c:v>8.0833333333333326E-2</c:v>
                </c:pt>
                <c:pt idx="291">
                  <c:v>8.1111111111111106E-2</c:v>
                </c:pt>
                <c:pt idx="292">
                  <c:v>8.1388888888888886E-2</c:v>
                </c:pt>
                <c:pt idx="293">
                  <c:v>8.1666666666666665E-2</c:v>
                </c:pt>
                <c:pt idx="294">
                  <c:v>8.1944444444444445E-2</c:v>
                </c:pt>
                <c:pt idx="295">
                  <c:v>8.2222222222222224E-2</c:v>
                </c:pt>
                <c:pt idx="296">
                  <c:v>8.2500000000000004E-2</c:v>
                </c:pt>
                <c:pt idx="297">
                  <c:v>8.2777777777777783E-2</c:v>
                </c:pt>
                <c:pt idx="298">
                  <c:v>8.3055555555555549E-2</c:v>
                </c:pt>
                <c:pt idx="299">
                  <c:v>8.3333333333333329E-2</c:v>
                </c:pt>
                <c:pt idx="300">
                  <c:v>8.3611111111111108E-2</c:v>
                </c:pt>
                <c:pt idx="301">
                  <c:v>8.3888888888888888E-2</c:v>
                </c:pt>
                <c:pt idx="302">
                  <c:v>8.4166666666666667E-2</c:v>
                </c:pt>
                <c:pt idx="303">
                  <c:v>8.4444444444444447E-2</c:v>
                </c:pt>
                <c:pt idx="304">
                  <c:v>8.4722222222222227E-2</c:v>
                </c:pt>
                <c:pt idx="305">
                  <c:v>8.5000000000000006E-2</c:v>
                </c:pt>
                <c:pt idx="306">
                  <c:v>8.5277777777777772E-2</c:v>
                </c:pt>
                <c:pt idx="307">
                  <c:v>8.5555555555555551E-2</c:v>
                </c:pt>
                <c:pt idx="308">
                  <c:v>8.5833333333333331E-2</c:v>
                </c:pt>
                <c:pt idx="309">
                  <c:v>8.611111111111111E-2</c:v>
                </c:pt>
                <c:pt idx="310">
                  <c:v>8.638888888888889E-2</c:v>
                </c:pt>
                <c:pt idx="311">
                  <c:v>8.666666666666667E-2</c:v>
                </c:pt>
                <c:pt idx="312">
                  <c:v>8.6944444444444449E-2</c:v>
                </c:pt>
                <c:pt idx="313">
                  <c:v>8.7222222222222229E-2</c:v>
                </c:pt>
                <c:pt idx="314">
                  <c:v>8.7499999999999994E-2</c:v>
                </c:pt>
                <c:pt idx="315">
                  <c:v>8.7777777777777774E-2</c:v>
                </c:pt>
                <c:pt idx="316">
                  <c:v>8.8055555555555554E-2</c:v>
                </c:pt>
                <c:pt idx="317">
                  <c:v>8.8333333333333333E-2</c:v>
                </c:pt>
                <c:pt idx="318">
                  <c:v>8.8611111111111113E-2</c:v>
                </c:pt>
                <c:pt idx="319">
                  <c:v>8.8888888888888892E-2</c:v>
                </c:pt>
                <c:pt idx="320">
                  <c:v>8.9166666666666672E-2</c:v>
                </c:pt>
                <c:pt idx="321">
                  <c:v>8.9444444444444438E-2</c:v>
                </c:pt>
                <c:pt idx="322">
                  <c:v>8.9722222222222217E-2</c:v>
                </c:pt>
                <c:pt idx="323">
                  <c:v>0.09</c:v>
                </c:pt>
                <c:pt idx="324">
                  <c:v>9.0277777777777776E-2</c:v>
                </c:pt>
                <c:pt idx="325">
                  <c:v>9.0555555555555556E-2</c:v>
                </c:pt>
                <c:pt idx="326">
                  <c:v>9.0833333333333335E-2</c:v>
                </c:pt>
                <c:pt idx="327">
                  <c:v>9.1111111111111115E-2</c:v>
                </c:pt>
                <c:pt idx="328">
                  <c:v>9.1388888888888895E-2</c:v>
                </c:pt>
                <c:pt idx="329">
                  <c:v>9.166666666666666E-2</c:v>
                </c:pt>
                <c:pt idx="330">
                  <c:v>9.194444444444444E-2</c:v>
                </c:pt>
                <c:pt idx="331">
                  <c:v>9.2222222222222219E-2</c:v>
                </c:pt>
                <c:pt idx="332">
                  <c:v>9.2499999999999999E-2</c:v>
                </c:pt>
                <c:pt idx="333">
                  <c:v>9.2777777777777778E-2</c:v>
                </c:pt>
                <c:pt idx="334">
                  <c:v>9.3055555555555558E-2</c:v>
                </c:pt>
                <c:pt idx="335">
                  <c:v>9.3333333333333338E-2</c:v>
                </c:pt>
                <c:pt idx="336">
                  <c:v>9.3611111111111117E-2</c:v>
                </c:pt>
                <c:pt idx="337">
                  <c:v>9.3888888888888883E-2</c:v>
                </c:pt>
                <c:pt idx="338">
                  <c:v>9.4166666666666662E-2</c:v>
                </c:pt>
                <c:pt idx="339">
                  <c:v>9.4444444444444442E-2</c:v>
                </c:pt>
                <c:pt idx="340">
                  <c:v>9.4722222222222222E-2</c:v>
                </c:pt>
                <c:pt idx="341">
                  <c:v>9.5000000000000001E-2</c:v>
                </c:pt>
                <c:pt idx="342">
                  <c:v>9.5277777777777781E-2</c:v>
                </c:pt>
                <c:pt idx="343">
                  <c:v>9.555555555555556E-2</c:v>
                </c:pt>
                <c:pt idx="344">
                  <c:v>9.583333333333334E-2</c:v>
                </c:pt>
                <c:pt idx="345">
                  <c:v>9.6111111111111105E-2</c:v>
                </c:pt>
                <c:pt idx="346">
                  <c:v>9.6388888888888885E-2</c:v>
                </c:pt>
                <c:pt idx="347">
                  <c:v>9.6666666666666665E-2</c:v>
                </c:pt>
                <c:pt idx="348">
                  <c:v>9.6944444444444444E-2</c:v>
                </c:pt>
                <c:pt idx="349">
                  <c:v>9.7222222222222224E-2</c:v>
                </c:pt>
                <c:pt idx="350">
                  <c:v>9.7500000000000003E-2</c:v>
                </c:pt>
                <c:pt idx="351">
                  <c:v>9.7777777777777783E-2</c:v>
                </c:pt>
                <c:pt idx="352">
                  <c:v>9.8055555555555562E-2</c:v>
                </c:pt>
                <c:pt idx="353">
                  <c:v>9.8333333333333328E-2</c:v>
                </c:pt>
                <c:pt idx="354">
                  <c:v>9.8611111111111108E-2</c:v>
                </c:pt>
                <c:pt idx="355">
                  <c:v>9.8888888888888887E-2</c:v>
                </c:pt>
                <c:pt idx="356">
                  <c:v>9.9166666666666667E-2</c:v>
                </c:pt>
                <c:pt idx="357">
                  <c:v>9.9444444444444446E-2</c:v>
                </c:pt>
                <c:pt idx="358">
                  <c:v>9.9722222222222226E-2</c:v>
                </c:pt>
                <c:pt idx="359">
                  <c:v>0.1</c:v>
                </c:pt>
                <c:pt idx="360">
                  <c:v>0.10027777777777777</c:v>
                </c:pt>
                <c:pt idx="361">
                  <c:v>0.10055555555555555</c:v>
                </c:pt>
                <c:pt idx="362">
                  <c:v>0.10083333333333333</c:v>
                </c:pt>
                <c:pt idx="363">
                  <c:v>0.10111111111111111</c:v>
                </c:pt>
                <c:pt idx="364">
                  <c:v>0.10138888888888889</c:v>
                </c:pt>
                <c:pt idx="365">
                  <c:v>0.10166666666666667</c:v>
                </c:pt>
                <c:pt idx="366">
                  <c:v>0.10194444444444445</c:v>
                </c:pt>
                <c:pt idx="367">
                  <c:v>0.10222222222222223</c:v>
                </c:pt>
                <c:pt idx="368">
                  <c:v>0.10249999999999999</c:v>
                </c:pt>
                <c:pt idx="369">
                  <c:v>0.10277777777777777</c:v>
                </c:pt>
                <c:pt idx="370">
                  <c:v>0.10305555555555555</c:v>
                </c:pt>
                <c:pt idx="371">
                  <c:v>0.10333333333333333</c:v>
                </c:pt>
                <c:pt idx="372">
                  <c:v>0.10361111111111111</c:v>
                </c:pt>
                <c:pt idx="373">
                  <c:v>0.10388888888888889</c:v>
                </c:pt>
                <c:pt idx="374">
                  <c:v>0.10416666666666667</c:v>
                </c:pt>
                <c:pt idx="375">
                  <c:v>0.10444444444444445</c:v>
                </c:pt>
                <c:pt idx="376">
                  <c:v>0.10472222222222222</c:v>
                </c:pt>
                <c:pt idx="377">
                  <c:v>0.105</c:v>
                </c:pt>
                <c:pt idx="378">
                  <c:v>0.10527777777777778</c:v>
                </c:pt>
                <c:pt idx="379">
                  <c:v>0.10555555555555556</c:v>
                </c:pt>
                <c:pt idx="380">
                  <c:v>0.10583333333333333</c:v>
                </c:pt>
                <c:pt idx="381">
                  <c:v>0.10611111111111111</c:v>
                </c:pt>
                <c:pt idx="382">
                  <c:v>0.10638888888888889</c:v>
                </c:pt>
                <c:pt idx="383">
                  <c:v>0.10666666666666667</c:v>
                </c:pt>
                <c:pt idx="384">
                  <c:v>0.10694444444444444</c:v>
                </c:pt>
                <c:pt idx="385">
                  <c:v>0.10722222222222222</c:v>
                </c:pt>
                <c:pt idx="386">
                  <c:v>0.1075</c:v>
                </c:pt>
                <c:pt idx="387">
                  <c:v>0.10777777777777778</c:v>
                </c:pt>
                <c:pt idx="388">
                  <c:v>0.10805555555555556</c:v>
                </c:pt>
                <c:pt idx="389">
                  <c:v>0.10833333333333334</c:v>
                </c:pt>
                <c:pt idx="390">
                  <c:v>0.10861111111111112</c:v>
                </c:pt>
                <c:pt idx="391">
                  <c:v>0.10888888888888888</c:v>
                </c:pt>
                <c:pt idx="392">
                  <c:v>0.10916666666666666</c:v>
                </c:pt>
                <c:pt idx="393">
                  <c:v>0.10944444444444444</c:v>
                </c:pt>
                <c:pt idx="394">
                  <c:v>0.10972222222222222</c:v>
                </c:pt>
                <c:pt idx="395">
                  <c:v>0.11</c:v>
                </c:pt>
                <c:pt idx="396">
                  <c:v>0.11027777777777778</c:v>
                </c:pt>
                <c:pt idx="397">
                  <c:v>0.11055555555555556</c:v>
                </c:pt>
                <c:pt idx="398">
                  <c:v>0.11083333333333334</c:v>
                </c:pt>
                <c:pt idx="399">
                  <c:v>0.1111111111111111</c:v>
                </c:pt>
                <c:pt idx="400">
                  <c:v>0.11138888888888888</c:v>
                </c:pt>
                <c:pt idx="401">
                  <c:v>0.11166666666666666</c:v>
                </c:pt>
                <c:pt idx="402">
                  <c:v>0.11194444444444444</c:v>
                </c:pt>
                <c:pt idx="403">
                  <c:v>0.11222222222222222</c:v>
                </c:pt>
                <c:pt idx="404">
                  <c:v>0.1125</c:v>
                </c:pt>
                <c:pt idx="405">
                  <c:v>0.11277777777777778</c:v>
                </c:pt>
                <c:pt idx="406">
                  <c:v>0.11305555555555556</c:v>
                </c:pt>
                <c:pt idx="407">
                  <c:v>0.11333333333333333</c:v>
                </c:pt>
                <c:pt idx="408">
                  <c:v>0.11361111111111111</c:v>
                </c:pt>
                <c:pt idx="409">
                  <c:v>0.11388888888888889</c:v>
                </c:pt>
                <c:pt idx="410">
                  <c:v>0.11416666666666667</c:v>
                </c:pt>
                <c:pt idx="411">
                  <c:v>0.11444444444444445</c:v>
                </c:pt>
                <c:pt idx="412">
                  <c:v>0.11472222222222223</c:v>
                </c:pt>
                <c:pt idx="413">
                  <c:v>0.115</c:v>
                </c:pt>
                <c:pt idx="414">
                  <c:v>0.11527777777777778</c:v>
                </c:pt>
                <c:pt idx="415">
                  <c:v>0.11555555555555555</c:v>
                </c:pt>
                <c:pt idx="416">
                  <c:v>0.11583333333333333</c:v>
                </c:pt>
                <c:pt idx="417">
                  <c:v>0.11611111111111111</c:v>
                </c:pt>
                <c:pt idx="418">
                  <c:v>0.11638888888888889</c:v>
                </c:pt>
                <c:pt idx="419">
                  <c:v>0.11666666666666667</c:v>
                </c:pt>
                <c:pt idx="420">
                  <c:v>0.11694444444444445</c:v>
                </c:pt>
                <c:pt idx="421">
                  <c:v>0.11722222222222223</c:v>
                </c:pt>
                <c:pt idx="422">
                  <c:v>0.11749999999999999</c:v>
                </c:pt>
                <c:pt idx="423">
                  <c:v>0.11777777777777777</c:v>
                </c:pt>
                <c:pt idx="424">
                  <c:v>0.11805555555555555</c:v>
                </c:pt>
                <c:pt idx="425">
                  <c:v>0.11833333333333333</c:v>
                </c:pt>
                <c:pt idx="426">
                  <c:v>0.11861111111111111</c:v>
                </c:pt>
                <c:pt idx="427">
                  <c:v>0.11888888888888889</c:v>
                </c:pt>
                <c:pt idx="428">
                  <c:v>0.11916666666666667</c:v>
                </c:pt>
                <c:pt idx="429">
                  <c:v>0.11944444444444445</c:v>
                </c:pt>
                <c:pt idx="430">
                  <c:v>0.11972222222222222</c:v>
                </c:pt>
                <c:pt idx="431">
                  <c:v>0.12</c:v>
                </c:pt>
                <c:pt idx="432">
                  <c:v>0.12027777777777778</c:v>
                </c:pt>
                <c:pt idx="433">
                  <c:v>0.12055555555555555</c:v>
                </c:pt>
                <c:pt idx="434">
                  <c:v>0.12083333333333333</c:v>
                </c:pt>
                <c:pt idx="435">
                  <c:v>0.12111111111111111</c:v>
                </c:pt>
                <c:pt idx="436">
                  <c:v>0.12138888888888889</c:v>
                </c:pt>
                <c:pt idx="437">
                  <c:v>0.12166666666666667</c:v>
                </c:pt>
                <c:pt idx="438">
                  <c:v>0.12194444444444444</c:v>
                </c:pt>
                <c:pt idx="439">
                  <c:v>0.12222222222222222</c:v>
                </c:pt>
                <c:pt idx="440">
                  <c:v>0.1225</c:v>
                </c:pt>
                <c:pt idx="441">
                  <c:v>0.12277777777777778</c:v>
                </c:pt>
                <c:pt idx="442">
                  <c:v>0.12305555555555556</c:v>
                </c:pt>
                <c:pt idx="443">
                  <c:v>0.12333333333333334</c:v>
                </c:pt>
                <c:pt idx="444">
                  <c:v>0.12361111111111112</c:v>
                </c:pt>
                <c:pt idx="445">
                  <c:v>0.1238888888888889</c:v>
                </c:pt>
                <c:pt idx="446">
                  <c:v>0.12416666666666666</c:v>
                </c:pt>
                <c:pt idx="447">
                  <c:v>0.12444444444444444</c:v>
                </c:pt>
                <c:pt idx="448">
                  <c:v>0.12472222222222222</c:v>
                </c:pt>
                <c:pt idx="449">
                  <c:v>0.125</c:v>
                </c:pt>
                <c:pt idx="450">
                  <c:v>0.12527777777777777</c:v>
                </c:pt>
                <c:pt idx="451">
                  <c:v>0.12555555555555556</c:v>
                </c:pt>
                <c:pt idx="452">
                  <c:v>0.12583333333333332</c:v>
                </c:pt>
                <c:pt idx="453">
                  <c:v>0.12611111111111112</c:v>
                </c:pt>
                <c:pt idx="454">
                  <c:v>0.12638888888888888</c:v>
                </c:pt>
                <c:pt idx="455">
                  <c:v>0.12666666666666668</c:v>
                </c:pt>
                <c:pt idx="456">
                  <c:v>0.12694444444444444</c:v>
                </c:pt>
                <c:pt idx="457">
                  <c:v>0.12722222222222221</c:v>
                </c:pt>
                <c:pt idx="458">
                  <c:v>0.1275</c:v>
                </c:pt>
                <c:pt idx="459">
                  <c:v>0.12777777777777777</c:v>
                </c:pt>
                <c:pt idx="460">
                  <c:v>0.12805555555555556</c:v>
                </c:pt>
                <c:pt idx="461">
                  <c:v>0.12833333333333333</c:v>
                </c:pt>
                <c:pt idx="462">
                  <c:v>0.12861111111111112</c:v>
                </c:pt>
                <c:pt idx="463">
                  <c:v>0.12888888888888889</c:v>
                </c:pt>
                <c:pt idx="464">
                  <c:v>0.12916666666666668</c:v>
                </c:pt>
                <c:pt idx="465">
                  <c:v>0.12944444444444445</c:v>
                </c:pt>
                <c:pt idx="466">
                  <c:v>0.12972222222222221</c:v>
                </c:pt>
                <c:pt idx="467">
                  <c:v>0.13</c:v>
                </c:pt>
                <c:pt idx="468">
                  <c:v>0.13027777777777777</c:v>
                </c:pt>
                <c:pt idx="469">
                  <c:v>0.13055555555555556</c:v>
                </c:pt>
                <c:pt idx="470">
                  <c:v>0.13083333333333333</c:v>
                </c:pt>
                <c:pt idx="471">
                  <c:v>0.13111111111111112</c:v>
                </c:pt>
                <c:pt idx="472">
                  <c:v>0.13138888888888889</c:v>
                </c:pt>
                <c:pt idx="473">
                  <c:v>0.13166666666666665</c:v>
                </c:pt>
                <c:pt idx="474">
                  <c:v>0.13194444444444445</c:v>
                </c:pt>
                <c:pt idx="475">
                  <c:v>0.13222222222222221</c:v>
                </c:pt>
                <c:pt idx="476">
                  <c:v>0.13250000000000001</c:v>
                </c:pt>
                <c:pt idx="477">
                  <c:v>0.13277777777777777</c:v>
                </c:pt>
                <c:pt idx="478">
                  <c:v>0.13305555555555557</c:v>
                </c:pt>
                <c:pt idx="479">
                  <c:v>0.13333333333333333</c:v>
                </c:pt>
                <c:pt idx="480">
                  <c:v>0.13361111111111112</c:v>
                </c:pt>
                <c:pt idx="481">
                  <c:v>0.13388888888888889</c:v>
                </c:pt>
                <c:pt idx="482">
                  <c:v>0.13416666666666666</c:v>
                </c:pt>
                <c:pt idx="483">
                  <c:v>0.13444444444444445</c:v>
                </c:pt>
                <c:pt idx="484">
                  <c:v>0.13472222222222222</c:v>
                </c:pt>
                <c:pt idx="485">
                  <c:v>0.13500000000000001</c:v>
                </c:pt>
                <c:pt idx="486">
                  <c:v>0.13527777777777777</c:v>
                </c:pt>
                <c:pt idx="487">
                  <c:v>0.13555555555555557</c:v>
                </c:pt>
                <c:pt idx="488">
                  <c:v>0.13583333333333333</c:v>
                </c:pt>
                <c:pt idx="489">
                  <c:v>0.1361111111111111</c:v>
                </c:pt>
                <c:pt idx="490">
                  <c:v>0.13638888888888889</c:v>
                </c:pt>
                <c:pt idx="491">
                  <c:v>0.13666666666666666</c:v>
                </c:pt>
                <c:pt idx="492">
                  <c:v>0.13694444444444445</c:v>
                </c:pt>
                <c:pt idx="493">
                  <c:v>0.13722222222222222</c:v>
                </c:pt>
                <c:pt idx="494">
                  <c:v>0.13750000000000001</c:v>
                </c:pt>
                <c:pt idx="495">
                  <c:v>0.13777777777777778</c:v>
                </c:pt>
                <c:pt idx="496">
                  <c:v>0.13805555555555554</c:v>
                </c:pt>
                <c:pt idx="497">
                  <c:v>0.13833333333333334</c:v>
                </c:pt>
                <c:pt idx="498">
                  <c:v>0.1386111111111111</c:v>
                </c:pt>
                <c:pt idx="499">
                  <c:v>0.1388888888888889</c:v>
                </c:pt>
                <c:pt idx="500">
                  <c:v>0.13916666666666666</c:v>
                </c:pt>
                <c:pt idx="501">
                  <c:v>0.13944444444444445</c:v>
                </c:pt>
                <c:pt idx="502">
                  <c:v>0.13972222222222222</c:v>
                </c:pt>
                <c:pt idx="503">
                  <c:v>0.14000000000000001</c:v>
                </c:pt>
                <c:pt idx="504">
                  <c:v>0.14027777777777778</c:v>
                </c:pt>
                <c:pt idx="505">
                  <c:v>0.14055555555555554</c:v>
                </c:pt>
                <c:pt idx="506">
                  <c:v>0.14083333333333334</c:v>
                </c:pt>
                <c:pt idx="507">
                  <c:v>0.1411111111111111</c:v>
                </c:pt>
                <c:pt idx="508">
                  <c:v>0.1413888888888889</c:v>
                </c:pt>
                <c:pt idx="509">
                  <c:v>0.14166666666666666</c:v>
                </c:pt>
                <c:pt idx="510">
                  <c:v>0.14194444444444446</c:v>
                </c:pt>
                <c:pt idx="511">
                  <c:v>0.14222222222222222</c:v>
                </c:pt>
                <c:pt idx="512">
                  <c:v>0.14249999999999999</c:v>
                </c:pt>
                <c:pt idx="513">
                  <c:v>0.14277777777777778</c:v>
                </c:pt>
                <c:pt idx="514">
                  <c:v>0.14305555555555555</c:v>
                </c:pt>
                <c:pt idx="515">
                  <c:v>0.14333333333333334</c:v>
                </c:pt>
                <c:pt idx="516">
                  <c:v>0.14361111111111111</c:v>
                </c:pt>
                <c:pt idx="517">
                  <c:v>0.1438888888888889</c:v>
                </c:pt>
                <c:pt idx="518">
                  <c:v>0.14416666666666667</c:v>
                </c:pt>
                <c:pt idx="519">
                  <c:v>0.14444444444444443</c:v>
                </c:pt>
                <c:pt idx="520">
                  <c:v>0.14472222222222222</c:v>
                </c:pt>
                <c:pt idx="521">
                  <c:v>0.14499999999999999</c:v>
                </c:pt>
                <c:pt idx="522">
                  <c:v>0.14527777777777778</c:v>
                </c:pt>
                <c:pt idx="523">
                  <c:v>0.14555555555555555</c:v>
                </c:pt>
                <c:pt idx="524">
                  <c:v>0.14583333333333334</c:v>
                </c:pt>
                <c:pt idx="525">
                  <c:v>0.14611111111111111</c:v>
                </c:pt>
                <c:pt idx="526">
                  <c:v>0.1463888888888889</c:v>
                </c:pt>
                <c:pt idx="527">
                  <c:v>0.14666666666666667</c:v>
                </c:pt>
                <c:pt idx="528">
                  <c:v>0.14694444444444443</c:v>
                </c:pt>
                <c:pt idx="529">
                  <c:v>0.14722222222222223</c:v>
                </c:pt>
                <c:pt idx="530">
                  <c:v>0.14749999999999999</c:v>
                </c:pt>
                <c:pt idx="531">
                  <c:v>0.14777777777777779</c:v>
                </c:pt>
                <c:pt idx="532">
                  <c:v>0.14805555555555555</c:v>
                </c:pt>
                <c:pt idx="533">
                  <c:v>0.14833333333333334</c:v>
                </c:pt>
                <c:pt idx="534">
                  <c:v>0.14861111111111111</c:v>
                </c:pt>
                <c:pt idx="535">
                  <c:v>0.14888888888888888</c:v>
                </c:pt>
                <c:pt idx="536">
                  <c:v>0.14916666666666667</c:v>
                </c:pt>
                <c:pt idx="537">
                  <c:v>0.14944444444444444</c:v>
                </c:pt>
                <c:pt idx="538">
                  <c:v>0.14972222222222223</c:v>
                </c:pt>
                <c:pt idx="539">
                  <c:v>0.15</c:v>
                </c:pt>
                <c:pt idx="540">
                  <c:v>0.15027777777777779</c:v>
                </c:pt>
                <c:pt idx="541">
                  <c:v>0.15055555555555555</c:v>
                </c:pt>
                <c:pt idx="542">
                  <c:v>0.15083333333333335</c:v>
                </c:pt>
                <c:pt idx="543">
                  <c:v>0.15111111111111111</c:v>
                </c:pt>
                <c:pt idx="544">
                  <c:v>0.15138888888888888</c:v>
                </c:pt>
                <c:pt idx="545">
                  <c:v>0.15166666666666667</c:v>
                </c:pt>
                <c:pt idx="546">
                  <c:v>0.15194444444444444</c:v>
                </c:pt>
                <c:pt idx="547">
                  <c:v>0.15222222222222223</c:v>
                </c:pt>
                <c:pt idx="548">
                  <c:v>0.1525</c:v>
                </c:pt>
                <c:pt idx="549">
                  <c:v>0.15277777777777779</c:v>
                </c:pt>
                <c:pt idx="550">
                  <c:v>0.15305555555555556</c:v>
                </c:pt>
                <c:pt idx="551">
                  <c:v>0.15333333333333332</c:v>
                </c:pt>
                <c:pt idx="552">
                  <c:v>0.15361111111111111</c:v>
                </c:pt>
                <c:pt idx="553">
                  <c:v>0.15388888888888888</c:v>
                </c:pt>
                <c:pt idx="554">
                  <c:v>0.15416666666666667</c:v>
                </c:pt>
                <c:pt idx="555">
                  <c:v>0.15444444444444444</c:v>
                </c:pt>
                <c:pt idx="556">
                  <c:v>0.15472222222222223</c:v>
                </c:pt>
                <c:pt idx="557">
                  <c:v>0.155</c:v>
                </c:pt>
                <c:pt idx="558">
                  <c:v>0.15527777777777776</c:v>
                </c:pt>
                <c:pt idx="559">
                  <c:v>0.15555555555555556</c:v>
                </c:pt>
                <c:pt idx="560">
                  <c:v>0.15583333333333332</c:v>
                </c:pt>
                <c:pt idx="561">
                  <c:v>0.15611111111111112</c:v>
                </c:pt>
                <c:pt idx="562">
                  <c:v>0.15638888888888888</c:v>
                </c:pt>
                <c:pt idx="563">
                  <c:v>0.15666666666666668</c:v>
                </c:pt>
                <c:pt idx="564">
                  <c:v>0.15694444444444444</c:v>
                </c:pt>
                <c:pt idx="565">
                  <c:v>0.15722222222222224</c:v>
                </c:pt>
                <c:pt idx="566">
                  <c:v>0.1575</c:v>
                </c:pt>
                <c:pt idx="567">
                  <c:v>0.15777777777777777</c:v>
                </c:pt>
                <c:pt idx="568">
                  <c:v>0.15805555555555556</c:v>
                </c:pt>
                <c:pt idx="569">
                  <c:v>0.15833333333333333</c:v>
                </c:pt>
                <c:pt idx="570">
                  <c:v>0.15861111111111112</c:v>
                </c:pt>
                <c:pt idx="571">
                  <c:v>0.15888888888888889</c:v>
                </c:pt>
                <c:pt idx="572">
                  <c:v>0.15916666666666668</c:v>
                </c:pt>
                <c:pt idx="573">
                  <c:v>0.15944444444444444</c:v>
                </c:pt>
                <c:pt idx="574">
                  <c:v>0.15972222222222221</c:v>
                </c:pt>
                <c:pt idx="575">
                  <c:v>0.16</c:v>
                </c:pt>
                <c:pt idx="576">
                  <c:v>0.16027777777777777</c:v>
                </c:pt>
                <c:pt idx="577">
                  <c:v>0.16055555555555556</c:v>
                </c:pt>
                <c:pt idx="578">
                  <c:v>0.16083333333333333</c:v>
                </c:pt>
                <c:pt idx="579">
                  <c:v>0.16111111111111112</c:v>
                </c:pt>
                <c:pt idx="580">
                  <c:v>0.16138888888888889</c:v>
                </c:pt>
                <c:pt idx="581">
                  <c:v>0.16166666666666665</c:v>
                </c:pt>
                <c:pt idx="582">
                  <c:v>0.16194444444444445</c:v>
                </c:pt>
                <c:pt idx="583">
                  <c:v>0.16222222222222221</c:v>
                </c:pt>
                <c:pt idx="584">
                  <c:v>0.16250000000000001</c:v>
                </c:pt>
                <c:pt idx="585">
                  <c:v>0.16277777777777777</c:v>
                </c:pt>
                <c:pt idx="586">
                  <c:v>0.16305555555555556</c:v>
                </c:pt>
                <c:pt idx="587">
                  <c:v>0.16333333333333333</c:v>
                </c:pt>
                <c:pt idx="588">
                  <c:v>0.16361111111111112</c:v>
                </c:pt>
                <c:pt idx="589">
                  <c:v>0.16416666666666666</c:v>
                </c:pt>
                <c:pt idx="590">
                  <c:v>0.16444444444444445</c:v>
                </c:pt>
                <c:pt idx="591">
                  <c:v>0.16472222222222221</c:v>
                </c:pt>
                <c:pt idx="592">
                  <c:v>0.16500000000000001</c:v>
                </c:pt>
                <c:pt idx="593">
                  <c:v>0.16527777777777777</c:v>
                </c:pt>
                <c:pt idx="594">
                  <c:v>0.16555555555555557</c:v>
                </c:pt>
                <c:pt idx="595">
                  <c:v>0.16583333333333333</c:v>
                </c:pt>
                <c:pt idx="596">
                  <c:v>0.1661111111111111</c:v>
                </c:pt>
                <c:pt idx="597">
                  <c:v>0.16638888888888889</c:v>
                </c:pt>
                <c:pt idx="598">
                  <c:v>0.16666666666666666</c:v>
                </c:pt>
                <c:pt idx="599">
                  <c:v>0.16694444444444445</c:v>
                </c:pt>
                <c:pt idx="600">
                  <c:v>0.16722222222222222</c:v>
                </c:pt>
                <c:pt idx="601">
                  <c:v>0.16750000000000001</c:v>
                </c:pt>
                <c:pt idx="602">
                  <c:v>0.16777777777777778</c:v>
                </c:pt>
                <c:pt idx="603">
                  <c:v>0.16805555555555557</c:v>
                </c:pt>
                <c:pt idx="604">
                  <c:v>0.16833333333333333</c:v>
                </c:pt>
                <c:pt idx="605">
                  <c:v>0.1686111111111111</c:v>
                </c:pt>
                <c:pt idx="606">
                  <c:v>0.16888888888888889</c:v>
                </c:pt>
                <c:pt idx="607">
                  <c:v>0.16916666666666666</c:v>
                </c:pt>
                <c:pt idx="608">
                  <c:v>0.16944444444444445</c:v>
                </c:pt>
                <c:pt idx="609">
                  <c:v>0.16972222222222222</c:v>
                </c:pt>
                <c:pt idx="610">
                  <c:v>0.17</c:v>
                </c:pt>
                <c:pt idx="611">
                  <c:v>0.17027777777777778</c:v>
                </c:pt>
                <c:pt idx="612">
                  <c:v>0.17055555555555554</c:v>
                </c:pt>
                <c:pt idx="613">
                  <c:v>0.17083333333333334</c:v>
                </c:pt>
                <c:pt idx="614">
                  <c:v>0.1711111111111111</c:v>
                </c:pt>
                <c:pt idx="615">
                  <c:v>0.1713888888888889</c:v>
                </c:pt>
                <c:pt idx="616">
                  <c:v>0.17166666666666666</c:v>
                </c:pt>
                <c:pt idx="617">
                  <c:v>0.17194444444444446</c:v>
                </c:pt>
                <c:pt idx="618">
                  <c:v>0.17222222222222222</c:v>
                </c:pt>
                <c:pt idx="619">
                  <c:v>0.17249999999999999</c:v>
                </c:pt>
                <c:pt idx="620">
                  <c:v>0.17277777777777778</c:v>
                </c:pt>
                <c:pt idx="621">
                  <c:v>0.17305555555555555</c:v>
                </c:pt>
                <c:pt idx="622">
                  <c:v>0.17333333333333334</c:v>
                </c:pt>
                <c:pt idx="623">
                  <c:v>0.1736111111111111</c:v>
                </c:pt>
                <c:pt idx="624">
                  <c:v>0.1738888888888889</c:v>
                </c:pt>
                <c:pt idx="625">
                  <c:v>0.17416666666666666</c:v>
                </c:pt>
                <c:pt idx="626">
                  <c:v>0.17444444444444446</c:v>
                </c:pt>
                <c:pt idx="627">
                  <c:v>0.17472222222222222</c:v>
                </c:pt>
                <c:pt idx="628">
                  <c:v>0.17499999999999999</c:v>
                </c:pt>
                <c:pt idx="629">
                  <c:v>0.17527777777777778</c:v>
                </c:pt>
                <c:pt idx="630">
                  <c:v>0.17555555555555555</c:v>
                </c:pt>
                <c:pt idx="631">
                  <c:v>0.17583333333333334</c:v>
                </c:pt>
                <c:pt idx="632">
                  <c:v>0.17611111111111111</c:v>
                </c:pt>
                <c:pt idx="633">
                  <c:v>0.1763888888888889</c:v>
                </c:pt>
                <c:pt idx="634">
                  <c:v>0.17666666666666667</c:v>
                </c:pt>
                <c:pt idx="635">
                  <c:v>0.17694444444444443</c:v>
                </c:pt>
                <c:pt idx="636">
                  <c:v>0.17722222222222223</c:v>
                </c:pt>
                <c:pt idx="637">
                  <c:v>0.17749999999999999</c:v>
                </c:pt>
                <c:pt idx="638">
                  <c:v>0.17777777777777778</c:v>
                </c:pt>
                <c:pt idx="639">
                  <c:v>0.17805555555555555</c:v>
                </c:pt>
                <c:pt idx="640">
                  <c:v>0.17833333333333334</c:v>
                </c:pt>
                <c:pt idx="641">
                  <c:v>0.17861111111111111</c:v>
                </c:pt>
                <c:pt idx="642">
                  <c:v>0.17888888888888888</c:v>
                </c:pt>
                <c:pt idx="643">
                  <c:v>0.17916666666666667</c:v>
                </c:pt>
                <c:pt idx="644">
                  <c:v>0.17944444444444443</c:v>
                </c:pt>
                <c:pt idx="645">
                  <c:v>0.17972222222222223</c:v>
                </c:pt>
                <c:pt idx="646">
                  <c:v>0.18</c:v>
                </c:pt>
                <c:pt idx="647">
                  <c:v>0.18027777777777779</c:v>
                </c:pt>
                <c:pt idx="648">
                  <c:v>0.18055555555555555</c:v>
                </c:pt>
                <c:pt idx="649">
                  <c:v>0.18083333333333335</c:v>
                </c:pt>
                <c:pt idx="650">
                  <c:v>0.18111111111111111</c:v>
                </c:pt>
                <c:pt idx="651">
                  <c:v>0.18138888888888888</c:v>
                </c:pt>
                <c:pt idx="652">
                  <c:v>0.18166666666666667</c:v>
                </c:pt>
                <c:pt idx="653">
                  <c:v>0.18194444444444444</c:v>
                </c:pt>
                <c:pt idx="654">
                  <c:v>0.18222222222222223</c:v>
                </c:pt>
                <c:pt idx="655">
                  <c:v>0.1825</c:v>
                </c:pt>
                <c:pt idx="656">
                  <c:v>0.18277777777777779</c:v>
                </c:pt>
                <c:pt idx="657">
                  <c:v>0.18305555555555555</c:v>
                </c:pt>
                <c:pt idx="658">
                  <c:v>0.18333333333333332</c:v>
                </c:pt>
                <c:pt idx="659">
                  <c:v>0.18361111111111111</c:v>
                </c:pt>
                <c:pt idx="660">
                  <c:v>0.18388888888888888</c:v>
                </c:pt>
                <c:pt idx="661">
                  <c:v>0.18416666666666667</c:v>
                </c:pt>
                <c:pt idx="662">
                  <c:v>0.18444444444444444</c:v>
                </c:pt>
                <c:pt idx="663">
                  <c:v>0.18472222222222223</c:v>
                </c:pt>
                <c:pt idx="664">
                  <c:v>0.185</c:v>
                </c:pt>
                <c:pt idx="665">
                  <c:v>0.18527777777777779</c:v>
                </c:pt>
                <c:pt idx="666">
                  <c:v>0.18555555555555556</c:v>
                </c:pt>
                <c:pt idx="667">
                  <c:v>0.18583333333333332</c:v>
                </c:pt>
                <c:pt idx="668">
                  <c:v>0.18611111111111112</c:v>
                </c:pt>
                <c:pt idx="669">
                  <c:v>0.18638888888888888</c:v>
                </c:pt>
                <c:pt idx="670">
                  <c:v>0.18666666666666668</c:v>
                </c:pt>
                <c:pt idx="671">
                  <c:v>0.18694444444444444</c:v>
                </c:pt>
                <c:pt idx="672">
                  <c:v>0.18722222222222223</c:v>
                </c:pt>
                <c:pt idx="673">
                  <c:v>0.1875</c:v>
                </c:pt>
                <c:pt idx="674">
                  <c:v>0.18777777777777777</c:v>
                </c:pt>
                <c:pt idx="675">
                  <c:v>0.18805555555555556</c:v>
                </c:pt>
                <c:pt idx="676">
                  <c:v>0.18833333333333332</c:v>
                </c:pt>
                <c:pt idx="677">
                  <c:v>0.18861111111111112</c:v>
                </c:pt>
                <c:pt idx="678">
                  <c:v>0.18888888888888888</c:v>
                </c:pt>
                <c:pt idx="679">
                  <c:v>0.18916666666666668</c:v>
                </c:pt>
                <c:pt idx="680">
                  <c:v>0.18944444444444444</c:v>
                </c:pt>
                <c:pt idx="681">
                  <c:v>0.18972222222222221</c:v>
                </c:pt>
                <c:pt idx="682">
                  <c:v>0.19</c:v>
                </c:pt>
                <c:pt idx="683">
                  <c:v>0.19027777777777777</c:v>
                </c:pt>
                <c:pt idx="684">
                  <c:v>0.19055555555555556</c:v>
                </c:pt>
                <c:pt idx="685">
                  <c:v>0.19083333333333333</c:v>
                </c:pt>
                <c:pt idx="686">
                  <c:v>0.19111111111111112</c:v>
                </c:pt>
                <c:pt idx="687">
                  <c:v>0.19138888888888889</c:v>
                </c:pt>
                <c:pt idx="688">
                  <c:v>0.19166666666666668</c:v>
                </c:pt>
                <c:pt idx="689">
                  <c:v>0.19194444444444445</c:v>
                </c:pt>
                <c:pt idx="690">
                  <c:v>0.19222222222222221</c:v>
                </c:pt>
                <c:pt idx="691">
                  <c:v>0.1925</c:v>
                </c:pt>
                <c:pt idx="692">
                  <c:v>0.19277777777777777</c:v>
                </c:pt>
                <c:pt idx="693">
                  <c:v>0.19305555555555556</c:v>
                </c:pt>
                <c:pt idx="694">
                  <c:v>0.19333333333333333</c:v>
                </c:pt>
                <c:pt idx="695">
                  <c:v>0.19361111111111112</c:v>
                </c:pt>
                <c:pt idx="696">
                  <c:v>0.19388888888888889</c:v>
                </c:pt>
                <c:pt idx="697">
                  <c:v>0.19416666666666665</c:v>
                </c:pt>
                <c:pt idx="698">
                  <c:v>0.19444444444444445</c:v>
                </c:pt>
                <c:pt idx="699">
                  <c:v>0.19472222222222221</c:v>
                </c:pt>
                <c:pt idx="700">
                  <c:v>0.19500000000000001</c:v>
                </c:pt>
                <c:pt idx="701">
                  <c:v>0.19527777777777777</c:v>
                </c:pt>
                <c:pt idx="702">
                  <c:v>0.19555555555555557</c:v>
                </c:pt>
                <c:pt idx="703">
                  <c:v>0.19583333333333333</c:v>
                </c:pt>
                <c:pt idx="704">
                  <c:v>0.19611111111111112</c:v>
                </c:pt>
                <c:pt idx="705">
                  <c:v>0.19638888888888889</c:v>
                </c:pt>
                <c:pt idx="706">
                  <c:v>0.19666666666666666</c:v>
                </c:pt>
                <c:pt idx="707">
                  <c:v>0.19694444444444445</c:v>
                </c:pt>
                <c:pt idx="708">
                  <c:v>0.19722222222222222</c:v>
                </c:pt>
                <c:pt idx="709">
                  <c:v>0.19750000000000001</c:v>
                </c:pt>
                <c:pt idx="710">
                  <c:v>0.19777777777777777</c:v>
                </c:pt>
                <c:pt idx="711">
                  <c:v>0.19805555555555557</c:v>
                </c:pt>
                <c:pt idx="712">
                  <c:v>0.19833333333333333</c:v>
                </c:pt>
                <c:pt idx="713">
                  <c:v>0.1986111111111111</c:v>
                </c:pt>
                <c:pt idx="714">
                  <c:v>0.19888888888888889</c:v>
                </c:pt>
                <c:pt idx="715">
                  <c:v>0.19916666666666666</c:v>
                </c:pt>
                <c:pt idx="716">
                  <c:v>0.19944444444444445</c:v>
                </c:pt>
                <c:pt idx="717">
                  <c:v>0.19972222222222222</c:v>
                </c:pt>
                <c:pt idx="718">
                  <c:v>0.2</c:v>
                </c:pt>
                <c:pt idx="719">
                  <c:v>0.20027777777777778</c:v>
                </c:pt>
                <c:pt idx="720">
                  <c:v>0.20055555555555554</c:v>
                </c:pt>
                <c:pt idx="721">
                  <c:v>0.20083333333333334</c:v>
                </c:pt>
                <c:pt idx="722">
                  <c:v>0.2011111111111111</c:v>
                </c:pt>
                <c:pt idx="723">
                  <c:v>0.2013888888888889</c:v>
                </c:pt>
                <c:pt idx="724">
                  <c:v>0.20166666666666666</c:v>
                </c:pt>
                <c:pt idx="725">
                  <c:v>0.20194444444444445</c:v>
                </c:pt>
                <c:pt idx="726">
                  <c:v>0.20222222222222222</c:v>
                </c:pt>
                <c:pt idx="727">
                  <c:v>0.20250000000000001</c:v>
                </c:pt>
                <c:pt idx="728">
                  <c:v>0.20277777777777778</c:v>
                </c:pt>
                <c:pt idx="729">
                  <c:v>0.20305555555555554</c:v>
                </c:pt>
                <c:pt idx="730">
                  <c:v>0.20333333333333334</c:v>
                </c:pt>
                <c:pt idx="731">
                  <c:v>0.2036111111111111</c:v>
                </c:pt>
                <c:pt idx="732">
                  <c:v>0.2038888888888889</c:v>
                </c:pt>
                <c:pt idx="733">
                  <c:v>0.20416666666666666</c:v>
                </c:pt>
                <c:pt idx="734">
                  <c:v>0.20444444444444446</c:v>
                </c:pt>
                <c:pt idx="735">
                  <c:v>0.20472222222222222</c:v>
                </c:pt>
                <c:pt idx="736">
                  <c:v>0.20499999999999999</c:v>
                </c:pt>
                <c:pt idx="737">
                  <c:v>0.20527777777777778</c:v>
                </c:pt>
                <c:pt idx="738">
                  <c:v>0.20555555555555555</c:v>
                </c:pt>
                <c:pt idx="739">
                  <c:v>0.20583333333333334</c:v>
                </c:pt>
                <c:pt idx="740">
                  <c:v>0.20611111111111111</c:v>
                </c:pt>
                <c:pt idx="741">
                  <c:v>0.2063888888888889</c:v>
                </c:pt>
                <c:pt idx="742">
                  <c:v>0.20666666666666667</c:v>
                </c:pt>
                <c:pt idx="743">
                  <c:v>0.20694444444444443</c:v>
                </c:pt>
                <c:pt idx="744">
                  <c:v>0.20722222222222222</c:v>
                </c:pt>
                <c:pt idx="745">
                  <c:v>0.20749999999999999</c:v>
                </c:pt>
                <c:pt idx="746">
                  <c:v>0.20777777777777778</c:v>
                </c:pt>
                <c:pt idx="747">
                  <c:v>0.20805555555555555</c:v>
                </c:pt>
                <c:pt idx="748">
                  <c:v>0.20833333333333334</c:v>
                </c:pt>
                <c:pt idx="749">
                  <c:v>0.20861111111111111</c:v>
                </c:pt>
                <c:pt idx="750">
                  <c:v>0.2088888888888889</c:v>
                </c:pt>
                <c:pt idx="751">
                  <c:v>0.20916666666666667</c:v>
                </c:pt>
                <c:pt idx="752">
                  <c:v>0.20944444444444443</c:v>
                </c:pt>
                <c:pt idx="753">
                  <c:v>0.20972222222222223</c:v>
                </c:pt>
                <c:pt idx="754">
                  <c:v>0.21</c:v>
                </c:pt>
                <c:pt idx="755">
                  <c:v>0.21027777777777779</c:v>
                </c:pt>
                <c:pt idx="756">
                  <c:v>0.21055555555555555</c:v>
                </c:pt>
                <c:pt idx="757">
                  <c:v>0.21083333333333334</c:v>
                </c:pt>
                <c:pt idx="758">
                  <c:v>0.21111111111111111</c:v>
                </c:pt>
                <c:pt idx="759">
                  <c:v>0.21138888888888888</c:v>
                </c:pt>
                <c:pt idx="760">
                  <c:v>0.21166666666666667</c:v>
                </c:pt>
                <c:pt idx="761">
                  <c:v>0.21194444444444444</c:v>
                </c:pt>
                <c:pt idx="762">
                  <c:v>0.21222222222222223</c:v>
                </c:pt>
                <c:pt idx="763">
                  <c:v>0.21249999999999999</c:v>
                </c:pt>
                <c:pt idx="764">
                  <c:v>0.21277777777777779</c:v>
                </c:pt>
                <c:pt idx="765">
                  <c:v>0.21305555555555555</c:v>
                </c:pt>
                <c:pt idx="766">
                  <c:v>0.21333333333333335</c:v>
                </c:pt>
                <c:pt idx="767">
                  <c:v>0.21361111111111111</c:v>
                </c:pt>
                <c:pt idx="768">
                  <c:v>0.21388888888888888</c:v>
                </c:pt>
                <c:pt idx="769">
                  <c:v>0.21416666666666667</c:v>
                </c:pt>
                <c:pt idx="770">
                  <c:v>0.21444444444444444</c:v>
                </c:pt>
                <c:pt idx="771">
                  <c:v>0.21472222222222223</c:v>
                </c:pt>
                <c:pt idx="772">
                  <c:v>0.215</c:v>
                </c:pt>
                <c:pt idx="773">
                  <c:v>0.21527777777777779</c:v>
                </c:pt>
                <c:pt idx="774">
                  <c:v>0.21555555555555556</c:v>
                </c:pt>
                <c:pt idx="775">
                  <c:v>0.21583333333333332</c:v>
                </c:pt>
                <c:pt idx="776">
                  <c:v>0.21611111111111111</c:v>
                </c:pt>
                <c:pt idx="777">
                  <c:v>0.21638888888888888</c:v>
                </c:pt>
                <c:pt idx="778">
                  <c:v>0.21666666666666667</c:v>
                </c:pt>
                <c:pt idx="779">
                  <c:v>0.21694444444444444</c:v>
                </c:pt>
                <c:pt idx="780">
                  <c:v>0.21722222222222223</c:v>
                </c:pt>
                <c:pt idx="781">
                  <c:v>0.2175</c:v>
                </c:pt>
                <c:pt idx="782">
                  <c:v>0.21777777777777776</c:v>
                </c:pt>
                <c:pt idx="783">
                  <c:v>0.21805555555555556</c:v>
                </c:pt>
                <c:pt idx="784">
                  <c:v>0.21833333333333332</c:v>
                </c:pt>
                <c:pt idx="785">
                  <c:v>0.21861111111111112</c:v>
                </c:pt>
                <c:pt idx="786">
                  <c:v>0.21888888888888888</c:v>
                </c:pt>
                <c:pt idx="787">
                  <c:v>0.21916666666666668</c:v>
                </c:pt>
                <c:pt idx="788">
                  <c:v>0.21944444444444444</c:v>
                </c:pt>
                <c:pt idx="789">
                  <c:v>0.21972222222222224</c:v>
                </c:pt>
                <c:pt idx="790">
                  <c:v>0.22</c:v>
                </c:pt>
                <c:pt idx="791">
                  <c:v>0.22027777777777777</c:v>
                </c:pt>
                <c:pt idx="792">
                  <c:v>0.22055555555555556</c:v>
                </c:pt>
                <c:pt idx="793">
                  <c:v>0.22083333333333333</c:v>
                </c:pt>
                <c:pt idx="794">
                  <c:v>0.22111111111111112</c:v>
                </c:pt>
                <c:pt idx="795">
                  <c:v>0.22138888888888889</c:v>
                </c:pt>
                <c:pt idx="796">
                  <c:v>0.22166666666666668</c:v>
                </c:pt>
                <c:pt idx="797">
                  <c:v>0.22194444444444444</c:v>
                </c:pt>
                <c:pt idx="798">
                  <c:v>0.22222222222222221</c:v>
                </c:pt>
                <c:pt idx="799">
                  <c:v>0.2225</c:v>
                </c:pt>
                <c:pt idx="800">
                  <c:v>0.22277777777777777</c:v>
                </c:pt>
                <c:pt idx="801">
                  <c:v>0.22305555555555556</c:v>
                </c:pt>
                <c:pt idx="802">
                  <c:v>0.22333333333333333</c:v>
                </c:pt>
                <c:pt idx="803">
                  <c:v>0.22361111111111112</c:v>
                </c:pt>
                <c:pt idx="804">
                  <c:v>0.22388888888888889</c:v>
                </c:pt>
                <c:pt idx="805">
                  <c:v>0.22416666666666665</c:v>
                </c:pt>
                <c:pt idx="806">
                  <c:v>0.22444444444444445</c:v>
                </c:pt>
                <c:pt idx="807">
                  <c:v>0.22472222222222221</c:v>
                </c:pt>
                <c:pt idx="808">
                  <c:v>0.22500000000000001</c:v>
                </c:pt>
                <c:pt idx="809">
                  <c:v>0.22527777777777777</c:v>
                </c:pt>
                <c:pt idx="810">
                  <c:v>0.22555555555555556</c:v>
                </c:pt>
                <c:pt idx="811">
                  <c:v>0.22583333333333333</c:v>
                </c:pt>
                <c:pt idx="812">
                  <c:v>0.22611111111111112</c:v>
                </c:pt>
                <c:pt idx="813">
                  <c:v>0.22638888888888889</c:v>
                </c:pt>
                <c:pt idx="814">
                  <c:v>0.22666666666666666</c:v>
                </c:pt>
                <c:pt idx="815">
                  <c:v>0.22694444444444445</c:v>
                </c:pt>
                <c:pt idx="816">
                  <c:v>0.22722222222222221</c:v>
                </c:pt>
                <c:pt idx="817">
                  <c:v>0.22750000000000001</c:v>
                </c:pt>
                <c:pt idx="818">
                  <c:v>0.22777777777777777</c:v>
                </c:pt>
                <c:pt idx="819">
                  <c:v>0.22805555555555557</c:v>
                </c:pt>
                <c:pt idx="820">
                  <c:v>0.22833333333333333</c:v>
                </c:pt>
                <c:pt idx="821">
                  <c:v>0.2286111111111111</c:v>
                </c:pt>
                <c:pt idx="822">
                  <c:v>0.22888888888888889</c:v>
                </c:pt>
                <c:pt idx="823">
                  <c:v>0.22916666666666666</c:v>
                </c:pt>
                <c:pt idx="824">
                  <c:v>0.22944444444444445</c:v>
                </c:pt>
                <c:pt idx="825">
                  <c:v>0.22972222222222222</c:v>
                </c:pt>
                <c:pt idx="826">
                  <c:v>0.23</c:v>
                </c:pt>
                <c:pt idx="827">
                  <c:v>0.23027777777777778</c:v>
                </c:pt>
                <c:pt idx="828">
                  <c:v>0.23055555555555557</c:v>
                </c:pt>
                <c:pt idx="829">
                  <c:v>0.23083333333333333</c:v>
                </c:pt>
                <c:pt idx="830">
                  <c:v>0.2311111111111111</c:v>
                </c:pt>
                <c:pt idx="831">
                  <c:v>0.23138888888888889</c:v>
                </c:pt>
                <c:pt idx="832">
                  <c:v>0.23166666666666666</c:v>
                </c:pt>
                <c:pt idx="833">
                  <c:v>0.23194444444444445</c:v>
                </c:pt>
                <c:pt idx="834">
                  <c:v>0.23222222222222222</c:v>
                </c:pt>
                <c:pt idx="835">
                  <c:v>0.23250000000000001</c:v>
                </c:pt>
                <c:pt idx="836">
                  <c:v>0.23277777777777778</c:v>
                </c:pt>
                <c:pt idx="837">
                  <c:v>0.23305555555555554</c:v>
                </c:pt>
                <c:pt idx="838">
                  <c:v>0.23333333333333334</c:v>
                </c:pt>
                <c:pt idx="839">
                  <c:v>0.2336111111111111</c:v>
                </c:pt>
                <c:pt idx="840">
                  <c:v>0.2338888888888889</c:v>
                </c:pt>
                <c:pt idx="841">
                  <c:v>0.23416666666666666</c:v>
                </c:pt>
                <c:pt idx="842">
                  <c:v>0.23444444444444446</c:v>
                </c:pt>
                <c:pt idx="843">
                  <c:v>0.23472222222222222</c:v>
                </c:pt>
                <c:pt idx="844">
                  <c:v>0.23499999999999999</c:v>
                </c:pt>
                <c:pt idx="845">
                  <c:v>0.23527777777777778</c:v>
                </c:pt>
                <c:pt idx="846">
                  <c:v>0.23555555555555555</c:v>
                </c:pt>
                <c:pt idx="847">
                  <c:v>0.23583333333333334</c:v>
                </c:pt>
                <c:pt idx="848">
                  <c:v>0.2361111111111111</c:v>
                </c:pt>
                <c:pt idx="849">
                  <c:v>0.2363888888888889</c:v>
                </c:pt>
                <c:pt idx="850">
                  <c:v>0.23666666666666666</c:v>
                </c:pt>
                <c:pt idx="851">
                  <c:v>0.23694444444444446</c:v>
                </c:pt>
                <c:pt idx="852">
                  <c:v>0.23722222222222222</c:v>
                </c:pt>
                <c:pt idx="853">
                  <c:v>0.23749999999999999</c:v>
                </c:pt>
                <c:pt idx="854">
                  <c:v>0.23777777777777778</c:v>
                </c:pt>
                <c:pt idx="855">
                  <c:v>0.23805555555555555</c:v>
                </c:pt>
                <c:pt idx="856">
                  <c:v>0.23833333333333334</c:v>
                </c:pt>
                <c:pt idx="857">
                  <c:v>0.23861111111111111</c:v>
                </c:pt>
                <c:pt idx="858">
                  <c:v>0.2388888888888889</c:v>
                </c:pt>
                <c:pt idx="859">
                  <c:v>0.23916666666666667</c:v>
                </c:pt>
                <c:pt idx="860">
                  <c:v>0.23944444444444443</c:v>
                </c:pt>
                <c:pt idx="861">
                  <c:v>0.23972222222222223</c:v>
                </c:pt>
                <c:pt idx="862">
                  <c:v>0.24</c:v>
                </c:pt>
                <c:pt idx="863">
                  <c:v>0.24027777777777778</c:v>
                </c:pt>
                <c:pt idx="864">
                  <c:v>0.24055555555555555</c:v>
                </c:pt>
                <c:pt idx="865">
                  <c:v>0.24083333333333334</c:v>
                </c:pt>
                <c:pt idx="866">
                  <c:v>0.24111111111111111</c:v>
                </c:pt>
                <c:pt idx="867">
                  <c:v>0.24138888888888888</c:v>
                </c:pt>
                <c:pt idx="868">
                  <c:v>0.24166666666666667</c:v>
                </c:pt>
                <c:pt idx="869">
                  <c:v>0.24194444444444443</c:v>
                </c:pt>
                <c:pt idx="870">
                  <c:v>0.24222222222222223</c:v>
                </c:pt>
                <c:pt idx="871">
                  <c:v>0.24249999999999999</c:v>
                </c:pt>
                <c:pt idx="872">
                  <c:v>0.24277777777777779</c:v>
                </c:pt>
                <c:pt idx="873">
                  <c:v>0.24305555555555555</c:v>
                </c:pt>
                <c:pt idx="874">
                  <c:v>0.24333333333333335</c:v>
                </c:pt>
                <c:pt idx="875">
                  <c:v>0.24361111111111111</c:v>
                </c:pt>
                <c:pt idx="876">
                  <c:v>0.24388888888888888</c:v>
                </c:pt>
                <c:pt idx="877">
                  <c:v>0.24416666666666667</c:v>
                </c:pt>
                <c:pt idx="878">
                  <c:v>0.24444444444444444</c:v>
                </c:pt>
                <c:pt idx="879">
                  <c:v>0.24472222222222223</c:v>
                </c:pt>
                <c:pt idx="880">
                  <c:v>0.245</c:v>
                </c:pt>
                <c:pt idx="881">
                  <c:v>0.24527777777777779</c:v>
                </c:pt>
                <c:pt idx="882">
                  <c:v>0.24555555555555555</c:v>
                </c:pt>
                <c:pt idx="883">
                  <c:v>0.24583333333333332</c:v>
                </c:pt>
                <c:pt idx="884">
                  <c:v>0.24611111111111111</c:v>
                </c:pt>
                <c:pt idx="885">
                  <c:v>0.24638888888888888</c:v>
                </c:pt>
                <c:pt idx="886">
                  <c:v>0.24666666666666667</c:v>
                </c:pt>
                <c:pt idx="887">
                  <c:v>0.24694444444444444</c:v>
                </c:pt>
                <c:pt idx="888">
                  <c:v>0.24722222222222223</c:v>
                </c:pt>
                <c:pt idx="889">
                  <c:v>0.2475</c:v>
                </c:pt>
                <c:pt idx="890">
                  <c:v>0.24777777777777779</c:v>
                </c:pt>
                <c:pt idx="891">
                  <c:v>0.24805555555555556</c:v>
                </c:pt>
                <c:pt idx="892">
                  <c:v>0.24833333333333332</c:v>
                </c:pt>
                <c:pt idx="893">
                  <c:v>0.24861111111111112</c:v>
                </c:pt>
                <c:pt idx="894">
                  <c:v>0.24888888888888888</c:v>
                </c:pt>
                <c:pt idx="895">
                  <c:v>0.24916666666666668</c:v>
                </c:pt>
                <c:pt idx="896">
                  <c:v>0.24944444444444444</c:v>
                </c:pt>
                <c:pt idx="897">
                  <c:v>0.24972222222222223</c:v>
                </c:pt>
                <c:pt idx="898">
                  <c:v>0.25</c:v>
                </c:pt>
                <c:pt idx="899">
                  <c:v>0.25027777777777777</c:v>
                </c:pt>
                <c:pt idx="900">
                  <c:v>0.25055555555555553</c:v>
                </c:pt>
                <c:pt idx="901">
                  <c:v>0.25083333333333335</c:v>
                </c:pt>
                <c:pt idx="902">
                  <c:v>0.25111111111111112</c:v>
                </c:pt>
                <c:pt idx="903">
                  <c:v>0.25138888888888888</c:v>
                </c:pt>
                <c:pt idx="904">
                  <c:v>0.25166666666666665</c:v>
                </c:pt>
                <c:pt idx="905">
                  <c:v>0.25194444444444447</c:v>
                </c:pt>
                <c:pt idx="906">
                  <c:v>0.25222222222222224</c:v>
                </c:pt>
                <c:pt idx="907">
                  <c:v>0.2525</c:v>
                </c:pt>
                <c:pt idx="908">
                  <c:v>0.25277777777777777</c:v>
                </c:pt>
                <c:pt idx="909">
                  <c:v>0.25305555555555553</c:v>
                </c:pt>
                <c:pt idx="910">
                  <c:v>0.25333333333333335</c:v>
                </c:pt>
                <c:pt idx="911">
                  <c:v>0.25361111111111112</c:v>
                </c:pt>
                <c:pt idx="912">
                  <c:v>0.25388888888888889</c:v>
                </c:pt>
                <c:pt idx="913">
                  <c:v>0.25416666666666665</c:v>
                </c:pt>
                <c:pt idx="914">
                  <c:v>0.25444444444444442</c:v>
                </c:pt>
                <c:pt idx="915">
                  <c:v>0.25472222222222224</c:v>
                </c:pt>
                <c:pt idx="916">
                  <c:v>0.255</c:v>
                </c:pt>
                <c:pt idx="917">
                  <c:v>0.25527777777777777</c:v>
                </c:pt>
                <c:pt idx="918">
                  <c:v>0.25555555555555554</c:v>
                </c:pt>
                <c:pt idx="919">
                  <c:v>0.25583333333333336</c:v>
                </c:pt>
                <c:pt idx="920">
                  <c:v>0.25611111111111112</c:v>
                </c:pt>
                <c:pt idx="921">
                  <c:v>0.25638888888888889</c:v>
                </c:pt>
                <c:pt idx="922">
                  <c:v>0.25666666666666665</c:v>
                </c:pt>
                <c:pt idx="923">
                  <c:v>0.25694444444444442</c:v>
                </c:pt>
                <c:pt idx="924">
                  <c:v>0.25722222222222224</c:v>
                </c:pt>
                <c:pt idx="925">
                  <c:v>0.25750000000000001</c:v>
                </c:pt>
                <c:pt idx="926">
                  <c:v>0.25777777777777777</c:v>
                </c:pt>
                <c:pt idx="927">
                  <c:v>0.25805555555555554</c:v>
                </c:pt>
                <c:pt idx="928">
                  <c:v>0.25833333333333336</c:v>
                </c:pt>
                <c:pt idx="929">
                  <c:v>0.25861111111111112</c:v>
                </c:pt>
                <c:pt idx="930">
                  <c:v>0.25888888888888889</c:v>
                </c:pt>
                <c:pt idx="931">
                  <c:v>0.25916666666666666</c:v>
                </c:pt>
                <c:pt idx="932">
                  <c:v>0.25944444444444442</c:v>
                </c:pt>
                <c:pt idx="933">
                  <c:v>0.25972222222222224</c:v>
                </c:pt>
                <c:pt idx="934">
                  <c:v>0.26</c:v>
                </c:pt>
                <c:pt idx="935">
                  <c:v>0.26027777777777777</c:v>
                </c:pt>
                <c:pt idx="936">
                  <c:v>0.26055555555555554</c:v>
                </c:pt>
                <c:pt idx="937">
                  <c:v>0.26083333333333331</c:v>
                </c:pt>
                <c:pt idx="938">
                  <c:v>0.26111111111111113</c:v>
                </c:pt>
                <c:pt idx="939">
                  <c:v>0.26138888888888889</c:v>
                </c:pt>
                <c:pt idx="940">
                  <c:v>0.26166666666666666</c:v>
                </c:pt>
                <c:pt idx="941">
                  <c:v>0.26194444444444442</c:v>
                </c:pt>
                <c:pt idx="942">
                  <c:v>0.26222222222222225</c:v>
                </c:pt>
                <c:pt idx="943">
                  <c:v>0.26250000000000001</c:v>
                </c:pt>
                <c:pt idx="944">
                  <c:v>0.26277777777777778</c:v>
                </c:pt>
                <c:pt idx="945">
                  <c:v>0.26305555555555554</c:v>
                </c:pt>
                <c:pt idx="946">
                  <c:v>0.26333333333333331</c:v>
                </c:pt>
                <c:pt idx="947">
                  <c:v>0.26361111111111113</c:v>
                </c:pt>
                <c:pt idx="948">
                  <c:v>0.26416666666666666</c:v>
                </c:pt>
                <c:pt idx="949">
                  <c:v>0.26444444444444443</c:v>
                </c:pt>
                <c:pt idx="950">
                  <c:v>0.26472222222222225</c:v>
                </c:pt>
                <c:pt idx="951">
                  <c:v>0.26500000000000001</c:v>
                </c:pt>
                <c:pt idx="952">
                  <c:v>0.26527777777777778</c:v>
                </c:pt>
                <c:pt idx="953">
                  <c:v>0.26555555555555554</c:v>
                </c:pt>
                <c:pt idx="954">
                  <c:v>0.26583333333333331</c:v>
                </c:pt>
                <c:pt idx="955">
                  <c:v>0.26611111111111113</c:v>
                </c:pt>
                <c:pt idx="956">
                  <c:v>0.2663888888888889</c:v>
                </c:pt>
                <c:pt idx="957">
                  <c:v>0.26666666666666666</c:v>
                </c:pt>
                <c:pt idx="958">
                  <c:v>0.26694444444444443</c:v>
                </c:pt>
                <c:pt idx="959">
                  <c:v>0.26722222222222225</c:v>
                </c:pt>
                <c:pt idx="960">
                  <c:v>0.26750000000000002</c:v>
                </c:pt>
                <c:pt idx="961">
                  <c:v>0.26777777777777778</c:v>
                </c:pt>
                <c:pt idx="962">
                  <c:v>0.26805555555555555</c:v>
                </c:pt>
                <c:pt idx="963">
                  <c:v>0.26833333333333331</c:v>
                </c:pt>
                <c:pt idx="964">
                  <c:v>0.26861111111111113</c:v>
                </c:pt>
                <c:pt idx="965">
                  <c:v>0.2688888888888889</c:v>
                </c:pt>
                <c:pt idx="966">
                  <c:v>0.26916666666666667</c:v>
                </c:pt>
                <c:pt idx="967">
                  <c:v>0.26944444444444443</c:v>
                </c:pt>
                <c:pt idx="968">
                  <c:v>0.2697222222222222</c:v>
                </c:pt>
                <c:pt idx="969">
                  <c:v>0.27</c:v>
                </c:pt>
                <c:pt idx="970">
                  <c:v>0.27027777777777778</c:v>
                </c:pt>
                <c:pt idx="971">
                  <c:v>0.27055555555555555</c:v>
                </c:pt>
                <c:pt idx="972">
                  <c:v>0.27083333333333331</c:v>
                </c:pt>
                <c:pt idx="973">
                  <c:v>0.27111111111111114</c:v>
                </c:pt>
                <c:pt idx="974">
                  <c:v>0.2713888888888889</c:v>
                </c:pt>
                <c:pt idx="975">
                  <c:v>0.27166666666666667</c:v>
                </c:pt>
                <c:pt idx="976">
                  <c:v>0.27194444444444443</c:v>
                </c:pt>
                <c:pt idx="977">
                  <c:v>0.2722222222222222</c:v>
                </c:pt>
                <c:pt idx="978">
                  <c:v>0.27250000000000002</c:v>
                </c:pt>
                <c:pt idx="979">
                  <c:v>0.27277777777777779</c:v>
                </c:pt>
                <c:pt idx="980">
                  <c:v>0.27305555555555555</c:v>
                </c:pt>
                <c:pt idx="981">
                  <c:v>0.27333333333333332</c:v>
                </c:pt>
                <c:pt idx="982">
                  <c:v>0.27361111111111114</c:v>
                </c:pt>
                <c:pt idx="983">
                  <c:v>0.2738888888888889</c:v>
                </c:pt>
                <c:pt idx="984">
                  <c:v>0.27416666666666667</c:v>
                </c:pt>
                <c:pt idx="985">
                  <c:v>0.27444444444444444</c:v>
                </c:pt>
                <c:pt idx="986">
                  <c:v>0.2747222222222222</c:v>
                </c:pt>
                <c:pt idx="987">
                  <c:v>0.27500000000000002</c:v>
                </c:pt>
                <c:pt idx="988">
                  <c:v>0.27527777777777779</c:v>
                </c:pt>
                <c:pt idx="989">
                  <c:v>0.27555555555555555</c:v>
                </c:pt>
                <c:pt idx="990">
                  <c:v>0.27583333333333332</c:v>
                </c:pt>
                <c:pt idx="991">
                  <c:v>0.27611111111111108</c:v>
                </c:pt>
                <c:pt idx="992">
                  <c:v>0.27638888888888891</c:v>
                </c:pt>
                <c:pt idx="993">
                  <c:v>0.27666666666666667</c:v>
                </c:pt>
                <c:pt idx="994">
                  <c:v>0.27694444444444444</c:v>
                </c:pt>
                <c:pt idx="995">
                  <c:v>0.2772222222222222</c:v>
                </c:pt>
                <c:pt idx="996">
                  <c:v>0.27750000000000002</c:v>
                </c:pt>
                <c:pt idx="997">
                  <c:v>0.27777777777777779</c:v>
                </c:pt>
                <c:pt idx="998">
                  <c:v>0.27805555555555556</c:v>
                </c:pt>
                <c:pt idx="999">
                  <c:v>0.27833333333333332</c:v>
                </c:pt>
                <c:pt idx="1000">
                  <c:v>0.27861111111111109</c:v>
                </c:pt>
                <c:pt idx="1001">
                  <c:v>0.27888888888888891</c:v>
                </c:pt>
                <c:pt idx="1002">
                  <c:v>0.27916666666666667</c:v>
                </c:pt>
                <c:pt idx="1003">
                  <c:v>0.27944444444444444</c:v>
                </c:pt>
                <c:pt idx="1004">
                  <c:v>0.27972222222222221</c:v>
                </c:pt>
                <c:pt idx="1005">
                  <c:v>0.28000000000000003</c:v>
                </c:pt>
                <c:pt idx="1006">
                  <c:v>0.28027777777777779</c:v>
                </c:pt>
                <c:pt idx="1007">
                  <c:v>0.28055555555555556</c:v>
                </c:pt>
                <c:pt idx="1008">
                  <c:v>0.28083333333333332</c:v>
                </c:pt>
                <c:pt idx="1009">
                  <c:v>0.28111111111111109</c:v>
                </c:pt>
                <c:pt idx="1010">
                  <c:v>0.28138888888888891</c:v>
                </c:pt>
                <c:pt idx="1011">
                  <c:v>0.28166666666666668</c:v>
                </c:pt>
                <c:pt idx="1012">
                  <c:v>0.28194444444444444</c:v>
                </c:pt>
                <c:pt idx="1013">
                  <c:v>0.28222222222222221</c:v>
                </c:pt>
                <c:pt idx="1014">
                  <c:v>0.28249999999999997</c:v>
                </c:pt>
                <c:pt idx="1015">
                  <c:v>0.28277777777777779</c:v>
                </c:pt>
                <c:pt idx="1016">
                  <c:v>0.28305555555555556</c:v>
                </c:pt>
                <c:pt idx="1017">
                  <c:v>0.28333333333333333</c:v>
                </c:pt>
                <c:pt idx="1018">
                  <c:v>0.28361111111111109</c:v>
                </c:pt>
                <c:pt idx="1019">
                  <c:v>0.28388888888888891</c:v>
                </c:pt>
                <c:pt idx="1020">
                  <c:v>0.28416666666666668</c:v>
                </c:pt>
                <c:pt idx="1021">
                  <c:v>0.28444444444444444</c:v>
                </c:pt>
                <c:pt idx="1022">
                  <c:v>0.28472222222222221</c:v>
                </c:pt>
                <c:pt idx="1023">
                  <c:v>0.28499999999999998</c:v>
                </c:pt>
                <c:pt idx="1024">
                  <c:v>0.2852777777777778</c:v>
                </c:pt>
                <c:pt idx="1025">
                  <c:v>0.28555555555555556</c:v>
                </c:pt>
                <c:pt idx="1026">
                  <c:v>0.28583333333333333</c:v>
                </c:pt>
                <c:pt idx="1027">
                  <c:v>0.28611111111111109</c:v>
                </c:pt>
                <c:pt idx="1028">
                  <c:v>0.28638888888888892</c:v>
                </c:pt>
                <c:pt idx="1029">
                  <c:v>0.28666666666666668</c:v>
                </c:pt>
                <c:pt idx="1030">
                  <c:v>0.28694444444444445</c:v>
                </c:pt>
                <c:pt idx="1031">
                  <c:v>0.28722222222222221</c:v>
                </c:pt>
                <c:pt idx="1032">
                  <c:v>0.28749999999999998</c:v>
                </c:pt>
                <c:pt idx="1033">
                  <c:v>0.2877777777777778</c:v>
                </c:pt>
                <c:pt idx="1034">
                  <c:v>0.28805555555555556</c:v>
                </c:pt>
                <c:pt idx="1035">
                  <c:v>0.28833333333333333</c:v>
                </c:pt>
                <c:pt idx="1036">
                  <c:v>0.2886111111111111</c:v>
                </c:pt>
                <c:pt idx="1037">
                  <c:v>0.28888888888888886</c:v>
                </c:pt>
                <c:pt idx="1038">
                  <c:v>0.28916666666666668</c:v>
                </c:pt>
                <c:pt idx="1039">
                  <c:v>0.28944444444444445</c:v>
                </c:pt>
                <c:pt idx="1040">
                  <c:v>0.28972222222222221</c:v>
                </c:pt>
                <c:pt idx="1041">
                  <c:v>0.28999999999999998</c:v>
                </c:pt>
                <c:pt idx="1042">
                  <c:v>0.2902777777777778</c:v>
                </c:pt>
                <c:pt idx="1043">
                  <c:v>0.29055555555555557</c:v>
                </c:pt>
                <c:pt idx="1044">
                  <c:v>0.29083333333333333</c:v>
                </c:pt>
                <c:pt idx="1045">
                  <c:v>0.2911111111111111</c:v>
                </c:pt>
                <c:pt idx="1046">
                  <c:v>0.29138888888888886</c:v>
                </c:pt>
                <c:pt idx="1047">
                  <c:v>0.29166666666666669</c:v>
                </c:pt>
                <c:pt idx="1048">
                  <c:v>0.29194444444444445</c:v>
                </c:pt>
                <c:pt idx="1049">
                  <c:v>0.29222222222222222</c:v>
                </c:pt>
                <c:pt idx="1050">
                  <c:v>0.29249999999999998</c:v>
                </c:pt>
                <c:pt idx="1051">
                  <c:v>0.2927777777777778</c:v>
                </c:pt>
                <c:pt idx="1052">
                  <c:v>0.29305555555555557</c:v>
                </c:pt>
                <c:pt idx="1053">
                  <c:v>0.29333333333333333</c:v>
                </c:pt>
                <c:pt idx="1054">
                  <c:v>0.2936111111111111</c:v>
                </c:pt>
                <c:pt idx="1055">
                  <c:v>0.29388888888888887</c:v>
                </c:pt>
                <c:pt idx="1056">
                  <c:v>0.29416666666666669</c:v>
                </c:pt>
                <c:pt idx="1057">
                  <c:v>0.29444444444444445</c:v>
                </c:pt>
                <c:pt idx="1058">
                  <c:v>0.29472222222222222</c:v>
                </c:pt>
                <c:pt idx="1059">
                  <c:v>0.29499999999999998</c:v>
                </c:pt>
                <c:pt idx="1060">
                  <c:v>0.29527777777777775</c:v>
                </c:pt>
                <c:pt idx="1061">
                  <c:v>0.29555555555555557</c:v>
                </c:pt>
                <c:pt idx="1062">
                  <c:v>0.29583333333333334</c:v>
                </c:pt>
                <c:pt idx="1063">
                  <c:v>0.2961111111111111</c:v>
                </c:pt>
                <c:pt idx="1064">
                  <c:v>0.29638888888888887</c:v>
                </c:pt>
                <c:pt idx="1065">
                  <c:v>0.29666666666666669</c:v>
                </c:pt>
                <c:pt idx="1066">
                  <c:v>0.29694444444444446</c:v>
                </c:pt>
                <c:pt idx="1067">
                  <c:v>0.29722222222222222</c:v>
                </c:pt>
                <c:pt idx="1068">
                  <c:v>0.29749999999999999</c:v>
                </c:pt>
                <c:pt idx="1069">
                  <c:v>0.29777777777777775</c:v>
                </c:pt>
                <c:pt idx="1070">
                  <c:v>0.29805555555555557</c:v>
                </c:pt>
                <c:pt idx="1071">
                  <c:v>0.29833333333333334</c:v>
                </c:pt>
                <c:pt idx="1072">
                  <c:v>0.2986111111111111</c:v>
                </c:pt>
                <c:pt idx="1073">
                  <c:v>0.29888888888888887</c:v>
                </c:pt>
                <c:pt idx="1074">
                  <c:v>0.29916666666666669</c:v>
                </c:pt>
                <c:pt idx="1075">
                  <c:v>0.29944444444444446</c:v>
                </c:pt>
                <c:pt idx="1076">
                  <c:v>0.29972222222222222</c:v>
                </c:pt>
                <c:pt idx="1077">
                  <c:v>0.3</c:v>
                </c:pt>
                <c:pt idx="1078">
                  <c:v>0.30027777777777775</c:v>
                </c:pt>
                <c:pt idx="1079">
                  <c:v>0.30055555555555558</c:v>
                </c:pt>
                <c:pt idx="1080">
                  <c:v>0.30083333333333334</c:v>
                </c:pt>
                <c:pt idx="1081">
                  <c:v>0.30111111111111111</c:v>
                </c:pt>
                <c:pt idx="1082">
                  <c:v>0.30138888888888887</c:v>
                </c:pt>
                <c:pt idx="1083">
                  <c:v>0.30166666666666669</c:v>
                </c:pt>
                <c:pt idx="1084">
                  <c:v>0.30194444444444446</c:v>
                </c:pt>
                <c:pt idx="1085">
                  <c:v>0.30222222222222223</c:v>
                </c:pt>
                <c:pt idx="1086">
                  <c:v>0.30249999999999999</c:v>
                </c:pt>
                <c:pt idx="1087">
                  <c:v>0.30277777777777776</c:v>
                </c:pt>
                <c:pt idx="1088">
                  <c:v>0.30305555555555558</c:v>
                </c:pt>
                <c:pt idx="1089">
                  <c:v>0.30333333333333334</c:v>
                </c:pt>
                <c:pt idx="1090">
                  <c:v>0.30361111111111111</c:v>
                </c:pt>
                <c:pt idx="1091">
                  <c:v>0.30388888888888888</c:v>
                </c:pt>
                <c:pt idx="1092">
                  <c:v>0.30416666666666664</c:v>
                </c:pt>
                <c:pt idx="1093">
                  <c:v>0.30444444444444446</c:v>
                </c:pt>
                <c:pt idx="1094">
                  <c:v>0.30472222222222223</c:v>
                </c:pt>
                <c:pt idx="1095">
                  <c:v>0.30499999999999999</c:v>
                </c:pt>
                <c:pt idx="1096">
                  <c:v>0.30527777777777776</c:v>
                </c:pt>
                <c:pt idx="1097">
                  <c:v>0.30555555555555558</c:v>
                </c:pt>
                <c:pt idx="1098">
                  <c:v>0.30583333333333335</c:v>
                </c:pt>
                <c:pt idx="1099">
                  <c:v>0.30611111111111111</c:v>
                </c:pt>
                <c:pt idx="1100">
                  <c:v>0.30638888888888888</c:v>
                </c:pt>
                <c:pt idx="1101">
                  <c:v>0.30666666666666664</c:v>
                </c:pt>
                <c:pt idx="1102">
                  <c:v>0.30694444444444446</c:v>
                </c:pt>
                <c:pt idx="1103">
                  <c:v>0.30722222222222223</c:v>
                </c:pt>
                <c:pt idx="1104">
                  <c:v>0.3075</c:v>
                </c:pt>
                <c:pt idx="1105">
                  <c:v>0.30777777777777776</c:v>
                </c:pt>
                <c:pt idx="1106">
                  <c:v>0.30805555555555558</c:v>
                </c:pt>
                <c:pt idx="1107">
                  <c:v>0.30833333333333335</c:v>
                </c:pt>
                <c:pt idx="1108">
                  <c:v>0.30861111111111111</c:v>
                </c:pt>
                <c:pt idx="1109">
                  <c:v>0.30888888888888888</c:v>
                </c:pt>
                <c:pt idx="1110">
                  <c:v>0.30916666666666665</c:v>
                </c:pt>
                <c:pt idx="1111">
                  <c:v>0.30944444444444447</c:v>
                </c:pt>
                <c:pt idx="1112">
                  <c:v>0.30972222222222223</c:v>
                </c:pt>
                <c:pt idx="1113">
                  <c:v>0.31</c:v>
                </c:pt>
                <c:pt idx="1114">
                  <c:v>0.31027777777777776</c:v>
                </c:pt>
                <c:pt idx="1115">
                  <c:v>0.31055555555555553</c:v>
                </c:pt>
                <c:pt idx="1116">
                  <c:v>0.31083333333333335</c:v>
                </c:pt>
                <c:pt idx="1117">
                  <c:v>0.31111111111111112</c:v>
                </c:pt>
                <c:pt idx="1118">
                  <c:v>0.31138888888888888</c:v>
                </c:pt>
                <c:pt idx="1119">
                  <c:v>0.31166666666666665</c:v>
                </c:pt>
                <c:pt idx="1120">
                  <c:v>0.31194444444444447</c:v>
                </c:pt>
                <c:pt idx="1121">
                  <c:v>0.31222222222222223</c:v>
                </c:pt>
                <c:pt idx="1122">
                  <c:v>0.3125</c:v>
                </c:pt>
                <c:pt idx="1123">
                  <c:v>0.31277777777777777</c:v>
                </c:pt>
                <c:pt idx="1124">
                  <c:v>0.31305555555555553</c:v>
                </c:pt>
                <c:pt idx="1125">
                  <c:v>0.31333333333333335</c:v>
                </c:pt>
                <c:pt idx="1126">
                  <c:v>0.31361111111111112</c:v>
                </c:pt>
                <c:pt idx="1127">
                  <c:v>0.31388888888888888</c:v>
                </c:pt>
                <c:pt idx="1128">
                  <c:v>0.31416666666666665</c:v>
                </c:pt>
                <c:pt idx="1129">
                  <c:v>0.31444444444444447</c:v>
                </c:pt>
                <c:pt idx="1130">
                  <c:v>0.31472222222222224</c:v>
                </c:pt>
                <c:pt idx="1131">
                  <c:v>0.315</c:v>
                </c:pt>
                <c:pt idx="1132">
                  <c:v>0.31527777777777777</c:v>
                </c:pt>
                <c:pt idx="1133">
                  <c:v>0.31555555555555553</c:v>
                </c:pt>
                <c:pt idx="1134">
                  <c:v>0.31583333333333335</c:v>
                </c:pt>
                <c:pt idx="1135">
                  <c:v>0.31611111111111112</c:v>
                </c:pt>
                <c:pt idx="1136">
                  <c:v>0.31638888888888889</c:v>
                </c:pt>
                <c:pt idx="1137">
                  <c:v>0.31666666666666665</c:v>
                </c:pt>
                <c:pt idx="1138">
                  <c:v>0.31694444444444442</c:v>
                </c:pt>
                <c:pt idx="1139">
                  <c:v>0.31722222222222224</c:v>
                </c:pt>
                <c:pt idx="1140">
                  <c:v>0.3175</c:v>
                </c:pt>
                <c:pt idx="1141">
                  <c:v>0.31777777777777777</c:v>
                </c:pt>
                <c:pt idx="1142">
                  <c:v>0.31805555555555554</c:v>
                </c:pt>
                <c:pt idx="1143">
                  <c:v>0.31833333333333336</c:v>
                </c:pt>
                <c:pt idx="1144">
                  <c:v>0.31861111111111112</c:v>
                </c:pt>
                <c:pt idx="1145">
                  <c:v>0.31888888888888889</c:v>
                </c:pt>
                <c:pt idx="1146">
                  <c:v>0.31916666666666665</c:v>
                </c:pt>
                <c:pt idx="1147">
                  <c:v>0.31944444444444442</c:v>
                </c:pt>
                <c:pt idx="1148">
                  <c:v>0.31972222222222224</c:v>
                </c:pt>
                <c:pt idx="1149">
                  <c:v>0.32</c:v>
                </c:pt>
                <c:pt idx="1150">
                  <c:v>0.32027777777777777</c:v>
                </c:pt>
                <c:pt idx="1151">
                  <c:v>0.32055555555555554</c:v>
                </c:pt>
                <c:pt idx="1152">
                  <c:v>0.32083333333333336</c:v>
                </c:pt>
                <c:pt idx="1153">
                  <c:v>0.32111111111111112</c:v>
                </c:pt>
                <c:pt idx="1154">
                  <c:v>0.32138888888888889</c:v>
                </c:pt>
                <c:pt idx="1155">
                  <c:v>0.32166666666666666</c:v>
                </c:pt>
                <c:pt idx="1156">
                  <c:v>0.32194444444444442</c:v>
                </c:pt>
                <c:pt idx="1157">
                  <c:v>0.32222222222222224</c:v>
                </c:pt>
                <c:pt idx="1158">
                  <c:v>0.32250000000000001</c:v>
                </c:pt>
                <c:pt idx="1159">
                  <c:v>0.32277777777777777</c:v>
                </c:pt>
                <c:pt idx="1160">
                  <c:v>0.32305555555555554</c:v>
                </c:pt>
                <c:pt idx="1161">
                  <c:v>0.32333333333333331</c:v>
                </c:pt>
                <c:pt idx="1162">
                  <c:v>0.32361111111111113</c:v>
                </c:pt>
                <c:pt idx="1163">
                  <c:v>0.32388888888888889</c:v>
                </c:pt>
                <c:pt idx="1164">
                  <c:v>0.32416666666666666</c:v>
                </c:pt>
                <c:pt idx="1165">
                  <c:v>0.32444444444444442</c:v>
                </c:pt>
                <c:pt idx="1166">
                  <c:v>0.32472222222222225</c:v>
                </c:pt>
                <c:pt idx="1167">
                  <c:v>0.32500000000000001</c:v>
                </c:pt>
                <c:pt idx="1168">
                  <c:v>0.32527777777777778</c:v>
                </c:pt>
                <c:pt idx="1169">
                  <c:v>0.32555555555555554</c:v>
                </c:pt>
                <c:pt idx="1170">
                  <c:v>0.32583333333333331</c:v>
                </c:pt>
                <c:pt idx="1171">
                  <c:v>0.32611111111111113</c:v>
                </c:pt>
                <c:pt idx="1172">
                  <c:v>0.3263888888888889</c:v>
                </c:pt>
                <c:pt idx="1173">
                  <c:v>0.32666666666666666</c:v>
                </c:pt>
                <c:pt idx="1174">
                  <c:v>0.32694444444444443</c:v>
                </c:pt>
                <c:pt idx="1175">
                  <c:v>0.32722222222222225</c:v>
                </c:pt>
                <c:pt idx="1176">
                  <c:v>0.32750000000000001</c:v>
                </c:pt>
                <c:pt idx="1177">
                  <c:v>0.32777777777777778</c:v>
                </c:pt>
                <c:pt idx="1178">
                  <c:v>0.32805555555555554</c:v>
                </c:pt>
                <c:pt idx="1179">
                  <c:v>0.32833333333333331</c:v>
                </c:pt>
                <c:pt idx="1180">
                  <c:v>0.32861111111111113</c:v>
                </c:pt>
                <c:pt idx="1181">
                  <c:v>0.3288888888888889</c:v>
                </c:pt>
                <c:pt idx="1182">
                  <c:v>0.32916666666666666</c:v>
                </c:pt>
                <c:pt idx="1183">
                  <c:v>0.32944444444444443</c:v>
                </c:pt>
                <c:pt idx="1184">
                  <c:v>0.32972222222222225</c:v>
                </c:pt>
                <c:pt idx="1185">
                  <c:v>0.33</c:v>
                </c:pt>
                <c:pt idx="1186">
                  <c:v>0.33027777777777778</c:v>
                </c:pt>
                <c:pt idx="1187">
                  <c:v>0.33055555555555555</c:v>
                </c:pt>
                <c:pt idx="1188">
                  <c:v>0.33083333333333331</c:v>
                </c:pt>
                <c:pt idx="1189">
                  <c:v>0.33111111111111113</c:v>
                </c:pt>
                <c:pt idx="1190">
                  <c:v>0.3313888888888889</c:v>
                </c:pt>
                <c:pt idx="1191">
                  <c:v>0.33166666666666667</c:v>
                </c:pt>
                <c:pt idx="1192">
                  <c:v>0.33194444444444443</c:v>
                </c:pt>
                <c:pt idx="1193">
                  <c:v>0.3322222222222222</c:v>
                </c:pt>
                <c:pt idx="1194">
                  <c:v>0.33250000000000002</c:v>
                </c:pt>
                <c:pt idx="1195">
                  <c:v>0.33277777777777778</c:v>
                </c:pt>
                <c:pt idx="1196">
                  <c:v>0.33305555555555555</c:v>
                </c:pt>
                <c:pt idx="1197">
                  <c:v>0.33333333333333331</c:v>
                </c:pt>
                <c:pt idx="1198">
                  <c:v>0.33361111111111114</c:v>
                </c:pt>
                <c:pt idx="1199">
                  <c:v>0.3338888888888889</c:v>
                </c:pt>
                <c:pt idx="1200">
                  <c:v>0.33416666666666667</c:v>
                </c:pt>
                <c:pt idx="1201">
                  <c:v>0.33444444444444443</c:v>
                </c:pt>
                <c:pt idx="1202">
                  <c:v>0.3347222222222222</c:v>
                </c:pt>
                <c:pt idx="1203">
                  <c:v>0.33500000000000002</c:v>
                </c:pt>
                <c:pt idx="1204">
                  <c:v>0.33527777777777779</c:v>
                </c:pt>
                <c:pt idx="1205">
                  <c:v>0.33555555555555555</c:v>
                </c:pt>
                <c:pt idx="1206">
                  <c:v>0.33583333333333332</c:v>
                </c:pt>
                <c:pt idx="1207">
                  <c:v>0.33611111111111114</c:v>
                </c:pt>
                <c:pt idx="1208">
                  <c:v>0.3363888888888889</c:v>
                </c:pt>
                <c:pt idx="1209">
                  <c:v>0.33666666666666667</c:v>
                </c:pt>
                <c:pt idx="1210">
                  <c:v>0.33694444444444444</c:v>
                </c:pt>
                <c:pt idx="1211">
                  <c:v>0.3372222222222222</c:v>
                </c:pt>
                <c:pt idx="1212">
                  <c:v>0.33750000000000002</c:v>
                </c:pt>
                <c:pt idx="1213">
                  <c:v>0.33777777777777779</c:v>
                </c:pt>
                <c:pt idx="1214">
                  <c:v>0.33805555555555555</c:v>
                </c:pt>
                <c:pt idx="1215">
                  <c:v>0.33833333333333332</c:v>
                </c:pt>
                <c:pt idx="1216">
                  <c:v>0.33861111111111108</c:v>
                </c:pt>
                <c:pt idx="1217">
                  <c:v>0.33888888888888891</c:v>
                </c:pt>
                <c:pt idx="1218">
                  <c:v>0.33916666666666667</c:v>
                </c:pt>
                <c:pt idx="1219">
                  <c:v>0.33944444444444444</c:v>
                </c:pt>
                <c:pt idx="1220">
                  <c:v>0.3397222222222222</c:v>
                </c:pt>
                <c:pt idx="1221">
                  <c:v>0.34</c:v>
                </c:pt>
                <c:pt idx="1222">
                  <c:v>0.34027777777777779</c:v>
                </c:pt>
                <c:pt idx="1223">
                  <c:v>0.34055555555555556</c:v>
                </c:pt>
                <c:pt idx="1224">
                  <c:v>0.34083333333333332</c:v>
                </c:pt>
                <c:pt idx="1225">
                  <c:v>0.34111111111111109</c:v>
                </c:pt>
                <c:pt idx="1226">
                  <c:v>0.34138888888888891</c:v>
                </c:pt>
                <c:pt idx="1227">
                  <c:v>0.34166666666666667</c:v>
                </c:pt>
                <c:pt idx="1228">
                  <c:v>0.34194444444444444</c:v>
                </c:pt>
                <c:pt idx="1229">
                  <c:v>0.34222222222222221</c:v>
                </c:pt>
                <c:pt idx="1230">
                  <c:v>0.34250000000000003</c:v>
                </c:pt>
                <c:pt idx="1231">
                  <c:v>0.34277777777777779</c:v>
                </c:pt>
                <c:pt idx="1232">
                  <c:v>0.34305555555555556</c:v>
                </c:pt>
                <c:pt idx="1233">
                  <c:v>0.34333333333333332</c:v>
                </c:pt>
                <c:pt idx="1234">
                  <c:v>0.34361111111111109</c:v>
                </c:pt>
                <c:pt idx="1235">
                  <c:v>0.34388888888888891</c:v>
                </c:pt>
                <c:pt idx="1236">
                  <c:v>0.34416666666666668</c:v>
                </c:pt>
                <c:pt idx="1237">
                  <c:v>0.34444444444444444</c:v>
                </c:pt>
                <c:pt idx="1238">
                  <c:v>0.34472222222222221</c:v>
                </c:pt>
                <c:pt idx="1239">
                  <c:v>0.34499999999999997</c:v>
                </c:pt>
                <c:pt idx="1240">
                  <c:v>0.34527777777777779</c:v>
                </c:pt>
                <c:pt idx="1241">
                  <c:v>0.34555555555555556</c:v>
                </c:pt>
                <c:pt idx="1242">
                  <c:v>0.34583333333333333</c:v>
                </c:pt>
                <c:pt idx="1243">
                  <c:v>0.34611111111111109</c:v>
                </c:pt>
                <c:pt idx="1244">
                  <c:v>0.34638888888888891</c:v>
                </c:pt>
                <c:pt idx="1245">
                  <c:v>0.34666666666666668</c:v>
                </c:pt>
                <c:pt idx="1246">
                  <c:v>0.34694444444444444</c:v>
                </c:pt>
                <c:pt idx="1247">
                  <c:v>0.34722222222222221</c:v>
                </c:pt>
                <c:pt idx="1248">
                  <c:v>0.34749999999999998</c:v>
                </c:pt>
                <c:pt idx="1249">
                  <c:v>0.3477777777777778</c:v>
                </c:pt>
                <c:pt idx="1250">
                  <c:v>0.34805555555555556</c:v>
                </c:pt>
                <c:pt idx="1251">
                  <c:v>0.34833333333333333</c:v>
                </c:pt>
                <c:pt idx="1252">
                  <c:v>0.34861111111111109</c:v>
                </c:pt>
                <c:pt idx="1253">
                  <c:v>0.34888888888888892</c:v>
                </c:pt>
                <c:pt idx="1254">
                  <c:v>0.34916666666666668</c:v>
                </c:pt>
                <c:pt idx="1255">
                  <c:v>0.34944444444444445</c:v>
                </c:pt>
                <c:pt idx="1256">
                  <c:v>0.34972222222222221</c:v>
                </c:pt>
                <c:pt idx="1257">
                  <c:v>0.35</c:v>
                </c:pt>
                <c:pt idx="1258">
                  <c:v>0.3502777777777778</c:v>
                </c:pt>
                <c:pt idx="1259">
                  <c:v>0.35055555555555556</c:v>
                </c:pt>
                <c:pt idx="1260">
                  <c:v>0.35083333333333333</c:v>
                </c:pt>
                <c:pt idx="1261">
                  <c:v>0.3511111111111111</c:v>
                </c:pt>
                <c:pt idx="1262">
                  <c:v>0.35138888888888886</c:v>
                </c:pt>
                <c:pt idx="1263">
                  <c:v>0.35166666666666668</c:v>
                </c:pt>
                <c:pt idx="1264">
                  <c:v>0.35194444444444445</c:v>
                </c:pt>
                <c:pt idx="1265">
                  <c:v>0.35222222222222221</c:v>
                </c:pt>
                <c:pt idx="1266">
                  <c:v>0.35249999999999998</c:v>
                </c:pt>
                <c:pt idx="1267">
                  <c:v>0.3527777777777778</c:v>
                </c:pt>
                <c:pt idx="1268">
                  <c:v>0.35305555555555557</c:v>
                </c:pt>
                <c:pt idx="1269">
                  <c:v>0.35333333333333333</c:v>
                </c:pt>
                <c:pt idx="1270">
                  <c:v>0.3536111111111111</c:v>
                </c:pt>
                <c:pt idx="1271">
                  <c:v>0.35388888888888886</c:v>
                </c:pt>
                <c:pt idx="1272">
                  <c:v>0.35416666666666669</c:v>
                </c:pt>
                <c:pt idx="1273">
                  <c:v>0.35444444444444445</c:v>
                </c:pt>
                <c:pt idx="1274">
                  <c:v>0.35472222222222222</c:v>
                </c:pt>
                <c:pt idx="1275">
                  <c:v>0.35499999999999998</c:v>
                </c:pt>
                <c:pt idx="1276">
                  <c:v>0.3552777777777778</c:v>
                </c:pt>
                <c:pt idx="1277">
                  <c:v>0.35555555555555557</c:v>
                </c:pt>
                <c:pt idx="1278">
                  <c:v>0.35583333333333333</c:v>
                </c:pt>
                <c:pt idx="1279">
                  <c:v>0.3561111111111111</c:v>
                </c:pt>
                <c:pt idx="1280">
                  <c:v>0.35638888888888887</c:v>
                </c:pt>
                <c:pt idx="1281">
                  <c:v>0.35666666666666669</c:v>
                </c:pt>
                <c:pt idx="1282">
                  <c:v>0.35694444444444445</c:v>
                </c:pt>
                <c:pt idx="1283">
                  <c:v>0.35722222222222222</c:v>
                </c:pt>
                <c:pt idx="1284">
                  <c:v>0.35749999999999998</c:v>
                </c:pt>
                <c:pt idx="1285">
                  <c:v>0.35777777777777775</c:v>
                </c:pt>
                <c:pt idx="1286">
                  <c:v>0.35805555555555557</c:v>
                </c:pt>
                <c:pt idx="1287">
                  <c:v>0.3586111111111111</c:v>
                </c:pt>
                <c:pt idx="1288">
                  <c:v>0.35888888888888887</c:v>
                </c:pt>
                <c:pt idx="1289">
                  <c:v>0.35916666666666669</c:v>
                </c:pt>
                <c:pt idx="1290">
                  <c:v>0.35944444444444446</c:v>
                </c:pt>
                <c:pt idx="1291">
                  <c:v>0.35972222222222222</c:v>
                </c:pt>
                <c:pt idx="1292">
                  <c:v>0.36</c:v>
                </c:pt>
                <c:pt idx="1293">
                  <c:v>0.36027777777777775</c:v>
                </c:pt>
                <c:pt idx="1294">
                  <c:v>0.36055555555555557</c:v>
                </c:pt>
                <c:pt idx="1295">
                  <c:v>0.36083333333333334</c:v>
                </c:pt>
                <c:pt idx="1296">
                  <c:v>0.3611111111111111</c:v>
                </c:pt>
                <c:pt idx="1297">
                  <c:v>0.36138888888888887</c:v>
                </c:pt>
                <c:pt idx="1298">
                  <c:v>0.36166666666666669</c:v>
                </c:pt>
                <c:pt idx="1299">
                  <c:v>0.36194444444444446</c:v>
                </c:pt>
                <c:pt idx="1300">
                  <c:v>0.36222222222222222</c:v>
                </c:pt>
                <c:pt idx="1301">
                  <c:v>0.36249999999999999</c:v>
                </c:pt>
                <c:pt idx="1302">
                  <c:v>0.36277777777777775</c:v>
                </c:pt>
                <c:pt idx="1303">
                  <c:v>0.36305555555555558</c:v>
                </c:pt>
                <c:pt idx="1304">
                  <c:v>0.36333333333333334</c:v>
                </c:pt>
                <c:pt idx="1305">
                  <c:v>0.36361111111111111</c:v>
                </c:pt>
                <c:pt idx="1306">
                  <c:v>0.36388888888888887</c:v>
                </c:pt>
                <c:pt idx="1307">
                  <c:v>0.36416666666666669</c:v>
                </c:pt>
                <c:pt idx="1308">
                  <c:v>0.36444444444444446</c:v>
                </c:pt>
                <c:pt idx="1309">
                  <c:v>0.36472222222222223</c:v>
                </c:pt>
                <c:pt idx="1310">
                  <c:v>0.36499999999999999</c:v>
                </c:pt>
                <c:pt idx="1311">
                  <c:v>0.36527777777777776</c:v>
                </c:pt>
                <c:pt idx="1312">
                  <c:v>0.36555555555555558</c:v>
                </c:pt>
                <c:pt idx="1313">
                  <c:v>0.36583333333333334</c:v>
                </c:pt>
                <c:pt idx="1314">
                  <c:v>0.36611111111111111</c:v>
                </c:pt>
                <c:pt idx="1315">
                  <c:v>0.36638888888888888</c:v>
                </c:pt>
                <c:pt idx="1316">
                  <c:v>0.36666666666666664</c:v>
                </c:pt>
                <c:pt idx="1317">
                  <c:v>0.36694444444444446</c:v>
                </c:pt>
                <c:pt idx="1318">
                  <c:v>0.36722222222222223</c:v>
                </c:pt>
                <c:pt idx="1319">
                  <c:v>0.36749999999999999</c:v>
                </c:pt>
                <c:pt idx="1320">
                  <c:v>0.36777777777777776</c:v>
                </c:pt>
                <c:pt idx="1321">
                  <c:v>0.36805555555555558</c:v>
                </c:pt>
                <c:pt idx="1322">
                  <c:v>0.36833333333333335</c:v>
                </c:pt>
                <c:pt idx="1323">
                  <c:v>0.36861111111111111</c:v>
                </c:pt>
                <c:pt idx="1324">
                  <c:v>0.36888888888888888</c:v>
                </c:pt>
                <c:pt idx="1325">
                  <c:v>0.36916666666666664</c:v>
                </c:pt>
                <c:pt idx="1326">
                  <c:v>0.36944444444444446</c:v>
                </c:pt>
                <c:pt idx="1327">
                  <c:v>0.36972222222222223</c:v>
                </c:pt>
                <c:pt idx="1328">
                  <c:v>0.37</c:v>
                </c:pt>
                <c:pt idx="1329">
                  <c:v>0.37027777777777776</c:v>
                </c:pt>
                <c:pt idx="1330">
                  <c:v>0.37055555555555558</c:v>
                </c:pt>
                <c:pt idx="1331">
                  <c:v>0.37083333333333335</c:v>
                </c:pt>
                <c:pt idx="1332">
                  <c:v>0.37111111111111111</c:v>
                </c:pt>
                <c:pt idx="1333">
                  <c:v>0.37138888888888888</c:v>
                </c:pt>
                <c:pt idx="1334">
                  <c:v>0.37166666666666665</c:v>
                </c:pt>
                <c:pt idx="1335">
                  <c:v>0.37194444444444447</c:v>
                </c:pt>
                <c:pt idx="1336">
                  <c:v>0.37222222222222223</c:v>
                </c:pt>
                <c:pt idx="1337">
                  <c:v>0.3725</c:v>
                </c:pt>
                <c:pt idx="1338">
                  <c:v>0.37277777777777776</c:v>
                </c:pt>
                <c:pt idx="1339">
                  <c:v>0.37305555555555553</c:v>
                </c:pt>
                <c:pt idx="1340">
                  <c:v>0.37333333333333335</c:v>
                </c:pt>
                <c:pt idx="1341">
                  <c:v>0.37361111111111112</c:v>
                </c:pt>
                <c:pt idx="1342">
                  <c:v>0.37388888888888888</c:v>
                </c:pt>
                <c:pt idx="1343">
                  <c:v>0.37416666666666665</c:v>
                </c:pt>
                <c:pt idx="1344">
                  <c:v>0.37444444444444447</c:v>
                </c:pt>
                <c:pt idx="1345">
                  <c:v>0.37472222222222223</c:v>
                </c:pt>
                <c:pt idx="1346">
                  <c:v>0.375</c:v>
                </c:pt>
                <c:pt idx="1347">
                  <c:v>0.37527777777777777</c:v>
                </c:pt>
                <c:pt idx="1348">
                  <c:v>0.37555555555555553</c:v>
                </c:pt>
                <c:pt idx="1349">
                  <c:v>0.37583333333333335</c:v>
                </c:pt>
                <c:pt idx="1350">
                  <c:v>0.37611111111111112</c:v>
                </c:pt>
                <c:pt idx="1351">
                  <c:v>0.37638888888888888</c:v>
                </c:pt>
                <c:pt idx="1352">
                  <c:v>0.37666666666666665</c:v>
                </c:pt>
                <c:pt idx="1353">
                  <c:v>0.37694444444444447</c:v>
                </c:pt>
                <c:pt idx="1354">
                  <c:v>0.37722222222222224</c:v>
                </c:pt>
                <c:pt idx="1355">
                  <c:v>0.3775</c:v>
                </c:pt>
                <c:pt idx="1356">
                  <c:v>0.37777777777777777</c:v>
                </c:pt>
                <c:pt idx="1357">
                  <c:v>0.37805555555555553</c:v>
                </c:pt>
                <c:pt idx="1358">
                  <c:v>0.37833333333333335</c:v>
                </c:pt>
                <c:pt idx="1359">
                  <c:v>0.37861111111111112</c:v>
                </c:pt>
                <c:pt idx="1360">
                  <c:v>0.37888888888888889</c:v>
                </c:pt>
                <c:pt idx="1361">
                  <c:v>0.37916666666666665</c:v>
                </c:pt>
                <c:pt idx="1362">
                  <c:v>0.37944444444444442</c:v>
                </c:pt>
                <c:pt idx="1363">
                  <c:v>0.37972222222222224</c:v>
                </c:pt>
                <c:pt idx="1364">
                  <c:v>0.38</c:v>
                </c:pt>
                <c:pt idx="1365">
                  <c:v>0.38027777777777777</c:v>
                </c:pt>
                <c:pt idx="1366">
                  <c:v>0.38055555555555554</c:v>
                </c:pt>
                <c:pt idx="1367">
                  <c:v>0.38083333333333336</c:v>
                </c:pt>
                <c:pt idx="1368">
                  <c:v>0.38111111111111112</c:v>
                </c:pt>
                <c:pt idx="1369">
                  <c:v>0.38138888888888889</c:v>
                </c:pt>
                <c:pt idx="1370">
                  <c:v>0.38166666666666665</c:v>
                </c:pt>
                <c:pt idx="1371">
                  <c:v>0.38194444444444442</c:v>
                </c:pt>
                <c:pt idx="1372">
                  <c:v>0.38222222222222224</c:v>
                </c:pt>
                <c:pt idx="1373">
                  <c:v>0.38250000000000001</c:v>
                </c:pt>
                <c:pt idx="1374">
                  <c:v>0.38277777777777777</c:v>
                </c:pt>
                <c:pt idx="1375">
                  <c:v>0.38305555555555554</c:v>
                </c:pt>
                <c:pt idx="1376">
                  <c:v>0.38333333333333336</c:v>
                </c:pt>
                <c:pt idx="1377">
                  <c:v>0.38361111111111112</c:v>
                </c:pt>
                <c:pt idx="1378">
                  <c:v>0.38388888888888889</c:v>
                </c:pt>
                <c:pt idx="1379">
                  <c:v>0.38416666666666666</c:v>
                </c:pt>
                <c:pt idx="1380">
                  <c:v>0.38444444444444442</c:v>
                </c:pt>
                <c:pt idx="1381">
                  <c:v>0.38472222222222224</c:v>
                </c:pt>
                <c:pt idx="1382">
                  <c:v>0.38500000000000001</c:v>
                </c:pt>
                <c:pt idx="1383">
                  <c:v>0.38527777777777777</c:v>
                </c:pt>
                <c:pt idx="1384">
                  <c:v>0.38555555555555554</c:v>
                </c:pt>
                <c:pt idx="1385">
                  <c:v>0.38583333333333331</c:v>
                </c:pt>
                <c:pt idx="1386">
                  <c:v>0.38611111111111113</c:v>
                </c:pt>
                <c:pt idx="1387">
                  <c:v>0.38638888888888889</c:v>
                </c:pt>
                <c:pt idx="1388">
                  <c:v>0.38666666666666666</c:v>
                </c:pt>
                <c:pt idx="1389">
                  <c:v>0.38694444444444442</c:v>
                </c:pt>
                <c:pt idx="1390">
                  <c:v>0.38722222222222225</c:v>
                </c:pt>
                <c:pt idx="1391">
                  <c:v>0.38750000000000001</c:v>
                </c:pt>
                <c:pt idx="1392">
                  <c:v>0.38777777777777778</c:v>
                </c:pt>
                <c:pt idx="1393">
                  <c:v>0.38805555555555554</c:v>
                </c:pt>
                <c:pt idx="1394">
                  <c:v>0.38833333333333331</c:v>
                </c:pt>
                <c:pt idx="1395">
                  <c:v>0.38861111111111113</c:v>
                </c:pt>
                <c:pt idx="1396">
                  <c:v>0.3888888888888889</c:v>
                </c:pt>
                <c:pt idx="1397">
                  <c:v>0.38916666666666666</c:v>
                </c:pt>
                <c:pt idx="1398">
                  <c:v>0.38944444444444443</c:v>
                </c:pt>
                <c:pt idx="1399">
                  <c:v>0.38972222222222225</c:v>
                </c:pt>
                <c:pt idx="1400">
                  <c:v>0.39</c:v>
                </c:pt>
                <c:pt idx="1401">
                  <c:v>0.39027777777777778</c:v>
                </c:pt>
                <c:pt idx="1402">
                  <c:v>0.39055555555555554</c:v>
                </c:pt>
                <c:pt idx="1403">
                  <c:v>0.39083333333333331</c:v>
                </c:pt>
                <c:pt idx="1404">
                  <c:v>0.39111111111111113</c:v>
                </c:pt>
                <c:pt idx="1405">
                  <c:v>0.3913888888888889</c:v>
                </c:pt>
                <c:pt idx="1406">
                  <c:v>0.39166666666666666</c:v>
                </c:pt>
                <c:pt idx="1407">
                  <c:v>0.39194444444444443</c:v>
                </c:pt>
                <c:pt idx="1408">
                  <c:v>0.39222222222222225</c:v>
                </c:pt>
                <c:pt idx="1409">
                  <c:v>0.39250000000000002</c:v>
                </c:pt>
                <c:pt idx="1410">
                  <c:v>0.39277777777777778</c:v>
                </c:pt>
                <c:pt idx="1411">
                  <c:v>0.39305555555555555</c:v>
                </c:pt>
                <c:pt idx="1412">
                  <c:v>0.39333333333333331</c:v>
                </c:pt>
                <c:pt idx="1413">
                  <c:v>0.39361111111111113</c:v>
                </c:pt>
                <c:pt idx="1414">
                  <c:v>0.3938888888888889</c:v>
                </c:pt>
                <c:pt idx="1415">
                  <c:v>0.39416666666666667</c:v>
                </c:pt>
                <c:pt idx="1416">
                  <c:v>0.39444444444444443</c:v>
                </c:pt>
                <c:pt idx="1417">
                  <c:v>0.3947222222222222</c:v>
                </c:pt>
                <c:pt idx="1418">
                  <c:v>0.39500000000000002</c:v>
                </c:pt>
                <c:pt idx="1419">
                  <c:v>0.39527777777777778</c:v>
                </c:pt>
                <c:pt idx="1420">
                  <c:v>0.39555555555555555</c:v>
                </c:pt>
                <c:pt idx="1421">
                  <c:v>0.39583333333333331</c:v>
                </c:pt>
                <c:pt idx="1422">
                  <c:v>0.39611111111111114</c:v>
                </c:pt>
                <c:pt idx="1423">
                  <c:v>0.3963888888888889</c:v>
                </c:pt>
                <c:pt idx="1424">
                  <c:v>0.39666666666666667</c:v>
                </c:pt>
                <c:pt idx="1425">
                  <c:v>0.39694444444444443</c:v>
                </c:pt>
                <c:pt idx="1426">
                  <c:v>0.3972222222222222</c:v>
                </c:pt>
                <c:pt idx="1427">
                  <c:v>0.39750000000000002</c:v>
                </c:pt>
                <c:pt idx="1428">
                  <c:v>0.39777777777777779</c:v>
                </c:pt>
                <c:pt idx="1429">
                  <c:v>0.39805555555555555</c:v>
                </c:pt>
                <c:pt idx="1430">
                  <c:v>0.39833333333333332</c:v>
                </c:pt>
                <c:pt idx="1431">
                  <c:v>0.39861111111111114</c:v>
                </c:pt>
                <c:pt idx="1432">
                  <c:v>0.3988888888888889</c:v>
                </c:pt>
                <c:pt idx="1433">
                  <c:v>0.39916666666666667</c:v>
                </c:pt>
                <c:pt idx="1434">
                  <c:v>0.39944444444444444</c:v>
                </c:pt>
                <c:pt idx="1435">
                  <c:v>0.3997222222222222</c:v>
                </c:pt>
                <c:pt idx="1436">
                  <c:v>0.4</c:v>
                </c:pt>
                <c:pt idx="1437">
                  <c:v>0.40027777777777779</c:v>
                </c:pt>
                <c:pt idx="1438">
                  <c:v>0.40055555555555555</c:v>
                </c:pt>
                <c:pt idx="1439">
                  <c:v>0.40083333333333332</c:v>
                </c:pt>
                <c:pt idx="1440">
                  <c:v>0.40111111111111108</c:v>
                </c:pt>
                <c:pt idx="1441">
                  <c:v>0.40138888888888891</c:v>
                </c:pt>
                <c:pt idx="1442">
                  <c:v>0.40166666666666667</c:v>
                </c:pt>
                <c:pt idx="1443">
                  <c:v>0.40194444444444444</c:v>
                </c:pt>
                <c:pt idx="1444">
                  <c:v>0.4022222222222222</c:v>
                </c:pt>
                <c:pt idx="1445">
                  <c:v>0.40250000000000002</c:v>
                </c:pt>
                <c:pt idx="1446">
                  <c:v>0.40277777777777779</c:v>
                </c:pt>
                <c:pt idx="1447">
                  <c:v>0.40305555555555556</c:v>
                </c:pt>
                <c:pt idx="1448">
                  <c:v>0.40333333333333332</c:v>
                </c:pt>
                <c:pt idx="1449">
                  <c:v>0.40361111111111109</c:v>
                </c:pt>
                <c:pt idx="1450">
                  <c:v>0.40388888888888891</c:v>
                </c:pt>
                <c:pt idx="1451">
                  <c:v>0.40416666666666667</c:v>
                </c:pt>
                <c:pt idx="1452">
                  <c:v>0.40444444444444444</c:v>
                </c:pt>
                <c:pt idx="1453">
                  <c:v>0.40472222222222221</c:v>
                </c:pt>
                <c:pt idx="1454">
                  <c:v>0.40500000000000003</c:v>
                </c:pt>
                <c:pt idx="1455">
                  <c:v>0.40527777777777779</c:v>
                </c:pt>
                <c:pt idx="1456">
                  <c:v>0.40555555555555556</c:v>
                </c:pt>
                <c:pt idx="1457">
                  <c:v>0.40583333333333332</c:v>
                </c:pt>
                <c:pt idx="1458">
                  <c:v>0.40611111111111109</c:v>
                </c:pt>
                <c:pt idx="1459">
                  <c:v>0.40638888888888891</c:v>
                </c:pt>
                <c:pt idx="1460">
                  <c:v>0.40666666666666668</c:v>
                </c:pt>
                <c:pt idx="1461">
                  <c:v>0.40694444444444444</c:v>
                </c:pt>
                <c:pt idx="1462">
                  <c:v>0.40722222222222221</c:v>
                </c:pt>
                <c:pt idx="1463">
                  <c:v>0.40749999999999997</c:v>
                </c:pt>
                <c:pt idx="1464">
                  <c:v>0.40777777777777779</c:v>
                </c:pt>
                <c:pt idx="1465">
                  <c:v>0.40805555555555556</c:v>
                </c:pt>
                <c:pt idx="1466">
                  <c:v>0.40833333333333333</c:v>
                </c:pt>
                <c:pt idx="1467">
                  <c:v>0.40861111111111109</c:v>
                </c:pt>
                <c:pt idx="1468">
                  <c:v>0.40888888888888891</c:v>
                </c:pt>
                <c:pt idx="1469">
                  <c:v>0.40916666666666668</c:v>
                </c:pt>
                <c:pt idx="1470">
                  <c:v>0.40944444444444444</c:v>
                </c:pt>
                <c:pt idx="1471">
                  <c:v>0.40972222222222221</c:v>
                </c:pt>
                <c:pt idx="1472">
                  <c:v>0.41</c:v>
                </c:pt>
                <c:pt idx="1473">
                  <c:v>0.4102777777777778</c:v>
                </c:pt>
                <c:pt idx="1474">
                  <c:v>0.41055555555555556</c:v>
                </c:pt>
                <c:pt idx="1475">
                  <c:v>0.41083333333333333</c:v>
                </c:pt>
                <c:pt idx="1476">
                  <c:v>0.41111111111111109</c:v>
                </c:pt>
                <c:pt idx="1477">
                  <c:v>0.41138888888888892</c:v>
                </c:pt>
                <c:pt idx="1478">
                  <c:v>0.41166666666666668</c:v>
                </c:pt>
                <c:pt idx="1479">
                  <c:v>0.41194444444444445</c:v>
                </c:pt>
                <c:pt idx="1480">
                  <c:v>0.41222222222222221</c:v>
                </c:pt>
                <c:pt idx="1481">
                  <c:v>0.41249999999999998</c:v>
                </c:pt>
                <c:pt idx="1482">
                  <c:v>0.4127777777777778</c:v>
                </c:pt>
                <c:pt idx="1483">
                  <c:v>0.41305555555555556</c:v>
                </c:pt>
                <c:pt idx="1484">
                  <c:v>0.41333333333333333</c:v>
                </c:pt>
                <c:pt idx="1485">
                  <c:v>0.4136111111111111</c:v>
                </c:pt>
                <c:pt idx="1486">
                  <c:v>0.41388888888888886</c:v>
                </c:pt>
                <c:pt idx="1487">
                  <c:v>0.41416666666666668</c:v>
                </c:pt>
                <c:pt idx="1488">
                  <c:v>0.41444444444444445</c:v>
                </c:pt>
                <c:pt idx="1489">
                  <c:v>0.41472222222222221</c:v>
                </c:pt>
                <c:pt idx="1490">
                  <c:v>0.41499999999999998</c:v>
                </c:pt>
                <c:pt idx="1491">
                  <c:v>0.4152777777777778</c:v>
                </c:pt>
                <c:pt idx="1492">
                  <c:v>0.41555555555555557</c:v>
                </c:pt>
                <c:pt idx="1493">
                  <c:v>0.41583333333333333</c:v>
                </c:pt>
                <c:pt idx="1494">
                  <c:v>0.4161111111111111</c:v>
                </c:pt>
                <c:pt idx="1495">
                  <c:v>0.41638888888888886</c:v>
                </c:pt>
                <c:pt idx="1496">
                  <c:v>0.41666666666666669</c:v>
                </c:pt>
                <c:pt idx="1497">
                  <c:v>0.41694444444444445</c:v>
                </c:pt>
                <c:pt idx="1498">
                  <c:v>0.41722222222222222</c:v>
                </c:pt>
                <c:pt idx="1499">
                  <c:v>0.41749999999999998</c:v>
                </c:pt>
                <c:pt idx="1500">
                  <c:v>0.4177777777777778</c:v>
                </c:pt>
                <c:pt idx="1501">
                  <c:v>0.41805555555555557</c:v>
                </c:pt>
                <c:pt idx="1502">
                  <c:v>0.41833333333333333</c:v>
                </c:pt>
                <c:pt idx="1503">
                  <c:v>0.4186111111111111</c:v>
                </c:pt>
                <c:pt idx="1504">
                  <c:v>0.41888888888888887</c:v>
                </c:pt>
                <c:pt idx="1505">
                  <c:v>0.41916666666666669</c:v>
                </c:pt>
                <c:pt idx="1506">
                  <c:v>0.41944444444444445</c:v>
                </c:pt>
                <c:pt idx="1507">
                  <c:v>0.41972222222222222</c:v>
                </c:pt>
                <c:pt idx="1508">
                  <c:v>0.42</c:v>
                </c:pt>
                <c:pt idx="1509">
                  <c:v>0.42027777777777775</c:v>
                </c:pt>
                <c:pt idx="1510">
                  <c:v>0.42055555555555557</c:v>
                </c:pt>
                <c:pt idx="1511">
                  <c:v>0.42083333333333334</c:v>
                </c:pt>
                <c:pt idx="1512">
                  <c:v>0.4211111111111111</c:v>
                </c:pt>
                <c:pt idx="1513">
                  <c:v>0.42138888888888887</c:v>
                </c:pt>
                <c:pt idx="1514">
                  <c:v>0.42166666666666669</c:v>
                </c:pt>
                <c:pt idx="1515">
                  <c:v>0.42194444444444446</c:v>
                </c:pt>
                <c:pt idx="1516">
                  <c:v>0.42222222222222222</c:v>
                </c:pt>
                <c:pt idx="1517">
                  <c:v>0.42249999999999999</c:v>
                </c:pt>
                <c:pt idx="1518">
                  <c:v>0.42277777777777775</c:v>
                </c:pt>
                <c:pt idx="1519">
                  <c:v>0.42305555555555557</c:v>
                </c:pt>
                <c:pt idx="1520">
                  <c:v>0.42333333333333334</c:v>
                </c:pt>
                <c:pt idx="1521">
                  <c:v>0.4236111111111111</c:v>
                </c:pt>
                <c:pt idx="1522">
                  <c:v>0.42388888888888887</c:v>
                </c:pt>
                <c:pt idx="1523">
                  <c:v>0.42416666666666669</c:v>
                </c:pt>
                <c:pt idx="1524">
                  <c:v>0.42444444444444446</c:v>
                </c:pt>
                <c:pt idx="1525">
                  <c:v>0.42472222222222222</c:v>
                </c:pt>
                <c:pt idx="1526">
                  <c:v>0.42499999999999999</c:v>
                </c:pt>
                <c:pt idx="1527">
                  <c:v>0.42527777777777775</c:v>
                </c:pt>
                <c:pt idx="1528">
                  <c:v>0.42555555555555558</c:v>
                </c:pt>
                <c:pt idx="1529">
                  <c:v>0.42583333333333334</c:v>
                </c:pt>
                <c:pt idx="1530">
                  <c:v>0.42611111111111111</c:v>
                </c:pt>
                <c:pt idx="1531">
                  <c:v>0.42638888888888887</c:v>
                </c:pt>
                <c:pt idx="1532">
                  <c:v>0.42666666666666669</c:v>
                </c:pt>
                <c:pt idx="1533">
                  <c:v>0.42694444444444446</c:v>
                </c:pt>
                <c:pt idx="1534">
                  <c:v>0.42722222222222223</c:v>
                </c:pt>
                <c:pt idx="1535">
                  <c:v>0.42749999999999999</c:v>
                </c:pt>
                <c:pt idx="1536">
                  <c:v>0.42777777777777776</c:v>
                </c:pt>
                <c:pt idx="1537">
                  <c:v>0.42805555555555558</c:v>
                </c:pt>
                <c:pt idx="1538">
                  <c:v>0.42833333333333334</c:v>
                </c:pt>
                <c:pt idx="1539">
                  <c:v>0.42861111111111111</c:v>
                </c:pt>
                <c:pt idx="1540">
                  <c:v>0.42888888888888888</c:v>
                </c:pt>
                <c:pt idx="1541">
                  <c:v>0.42916666666666664</c:v>
                </c:pt>
                <c:pt idx="1542">
                  <c:v>0.42944444444444446</c:v>
                </c:pt>
                <c:pt idx="1543">
                  <c:v>0.42972222222222223</c:v>
                </c:pt>
                <c:pt idx="1544">
                  <c:v>0.43</c:v>
                </c:pt>
                <c:pt idx="1545">
                  <c:v>0.43027777777777776</c:v>
                </c:pt>
                <c:pt idx="1546">
                  <c:v>0.43055555555555558</c:v>
                </c:pt>
                <c:pt idx="1547">
                  <c:v>0.43083333333333335</c:v>
                </c:pt>
                <c:pt idx="1548">
                  <c:v>0.43111111111111111</c:v>
                </c:pt>
                <c:pt idx="1549">
                  <c:v>0.43138888888888888</c:v>
                </c:pt>
                <c:pt idx="1550">
                  <c:v>0.43166666666666664</c:v>
                </c:pt>
                <c:pt idx="1551">
                  <c:v>0.43194444444444446</c:v>
                </c:pt>
                <c:pt idx="1552">
                  <c:v>0.43222222222222223</c:v>
                </c:pt>
                <c:pt idx="1553">
                  <c:v>0.4325</c:v>
                </c:pt>
                <c:pt idx="1554">
                  <c:v>0.43277777777777776</c:v>
                </c:pt>
                <c:pt idx="1555">
                  <c:v>0.43305555555555558</c:v>
                </c:pt>
                <c:pt idx="1556">
                  <c:v>0.43333333333333335</c:v>
                </c:pt>
                <c:pt idx="1557">
                  <c:v>0.43361111111111111</c:v>
                </c:pt>
                <c:pt idx="1558">
                  <c:v>0.43388888888888888</c:v>
                </c:pt>
                <c:pt idx="1559">
                  <c:v>0.43416666666666665</c:v>
                </c:pt>
                <c:pt idx="1560">
                  <c:v>0.43444444444444447</c:v>
                </c:pt>
                <c:pt idx="1561">
                  <c:v>0.43472222222222223</c:v>
                </c:pt>
                <c:pt idx="1562">
                  <c:v>0.435</c:v>
                </c:pt>
                <c:pt idx="1563">
                  <c:v>0.43527777777777776</c:v>
                </c:pt>
                <c:pt idx="1564">
                  <c:v>0.43555555555555553</c:v>
                </c:pt>
                <c:pt idx="1565">
                  <c:v>0.43583333333333335</c:v>
                </c:pt>
                <c:pt idx="1566">
                  <c:v>0.43611111111111112</c:v>
                </c:pt>
                <c:pt idx="1567">
                  <c:v>0.43638888888888888</c:v>
                </c:pt>
                <c:pt idx="1568">
                  <c:v>0.43666666666666665</c:v>
                </c:pt>
                <c:pt idx="1569">
                  <c:v>0.43694444444444447</c:v>
                </c:pt>
                <c:pt idx="1570">
                  <c:v>0.43722222222222223</c:v>
                </c:pt>
                <c:pt idx="1571">
                  <c:v>0.4375</c:v>
                </c:pt>
                <c:pt idx="1572">
                  <c:v>0.43777777777777777</c:v>
                </c:pt>
                <c:pt idx="1573">
                  <c:v>0.43805555555555553</c:v>
                </c:pt>
                <c:pt idx="1574">
                  <c:v>0.43833333333333335</c:v>
                </c:pt>
                <c:pt idx="1575">
                  <c:v>0.43861111111111112</c:v>
                </c:pt>
                <c:pt idx="1576">
                  <c:v>0.43888888888888888</c:v>
                </c:pt>
                <c:pt idx="1577">
                  <c:v>0.43916666666666665</c:v>
                </c:pt>
                <c:pt idx="1578">
                  <c:v>0.43944444444444447</c:v>
                </c:pt>
                <c:pt idx="1579">
                  <c:v>0.43972222222222224</c:v>
                </c:pt>
                <c:pt idx="1580">
                  <c:v>0.44</c:v>
                </c:pt>
                <c:pt idx="1581">
                  <c:v>0.44027777777777777</c:v>
                </c:pt>
                <c:pt idx="1582">
                  <c:v>0.44055555555555553</c:v>
                </c:pt>
                <c:pt idx="1583">
                  <c:v>0.44083333333333335</c:v>
                </c:pt>
                <c:pt idx="1584">
                  <c:v>0.44111111111111112</c:v>
                </c:pt>
                <c:pt idx="1585">
                  <c:v>0.44138888888888889</c:v>
                </c:pt>
                <c:pt idx="1586">
                  <c:v>0.44166666666666665</c:v>
                </c:pt>
                <c:pt idx="1587">
                  <c:v>0.44194444444444442</c:v>
                </c:pt>
                <c:pt idx="1588">
                  <c:v>0.44222222222222224</c:v>
                </c:pt>
                <c:pt idx="1589">
                  <c:v>0.4425</c:v>
                </c:pt>
                <c:pt idx="1590">
                  <c:v>0.44277777777777777</c:v>
                </c:pt>
                <c:pt idx="1591">
                  <c:v>0.44305555555555554</c:v>
                </c:pt>
                <c:pt idx="1592">
                  <c:v>0.44333333333333336</c:v>
                </c:pt>
                <c:pt idx="1593">
                  <c:v>0.44361111111111112</c:v>
                </c:pt>
                <c:pt idx="1594">
                  <c:v>0.44388888888888889</c:v>
                </c:pt>
                <c:pt idx="1595">
                  <c:v>0.44416666666666665</c:v>
                </c:pt>
                <c:pt idx="1596">
                  <c:v>0.44444444444444442</c:v>
                </c:pt>
                <c:pt idx="1597">
                  <c:v>0.44472222222222224</c:v>
                </c:pt>
                <c:pt idx="1598">
                  <c:v>0.44500000000000001</c:v>
                </c:pt>
                <c:pt idx="1599">
                  <c:v>0.44527777777777777</c:v>
                </c:pt>
                <c:pt idx="1600">
                  <c:v>0.44555555555555554</c:v>
                </c:pt>
                <c:pt idx="1601">
                  <c:v>0.44583333333333336</c:v>
                </c:pt>
                <c:pt idx="1602">
                  <c:v>0.44611111111111112</c:v>
                </c:pt>
                <c:pt idx="1603">
                  <c:v>0.44638888888888889</c:v>
                </c:pt>
                <c:pt idx="1604">
                  <c:v>0.44666666666666666</c:v>
                </c:pt>
                <c:pt idx="1605">
                  <c:v>0.44694444444444442</c:v>
                </c:pt>
                <c:pt idx="1606">
                  <c:v>0.44722222222222224</c:v>
                </c:pt>
                <c:pt idx="1607">
                  <c:v>0.44750000000000001</c:v>
                </c:pt>
                <c:pt idx="1608">
                  <c:v>0.44777777777777777</c:v>
                </c:pt>
                <c:pt idx="1609">
                  <c:v>0.44805555555555554</c:v>
                </c:pt>
                <c:pt idx="1610">
                  <c:v>0.44833333333333331</c:v>
                </c:pt>
                <c:pt idx="1611">
                  <c:v>0.44861111111111113</c:v>
                </c:pt>
                <c:pt idx="1612">
                  <c:v>0.44888888888888889</c:v>
                </c:pt>
                <c:pt idx="1613">
                  <c:v>0.44916666666666666</c:v>
                </c:pt>
                <c:pt idx="1614">
                  <c:v>0.44944444444444442</c:v>
                </c:pt>
                <c:pt idx="1615">
                  <c:v>0.44972222222222225</c:v>
                </c:pt>
                <c:pt idx="1616">
                  <c:v>0.45</c:v>
                </c:pt>
                <c:pt idx="1617">
                  <c:v>0.45027777777777778</c:v>
                </c:pt>
                <c:pt idx="1618">
                  <c:v>0.45055555555555554</c:v>
                </c:pt>
                <c:pt idx="1619">
                  <c:v>0.45083333333333331</c:v>
                </c:pt>
                <c:pt idx="1620">
                  <c:v>0.45111111111111113</c:v>
                </c:pt>
                <c:pt idx="1621">
                  <c:v>0.4513888888888889</c:v>
                </c:pt>
                <c:pt idx="1622">
                  <c:v>0.45166666666666666</c:v>
                </c:pt>
                <c:pt idx="1623">
                  <c:v>0.45194444444444443</c:v>
                </c:pt>
                <c:pt idx="1624">
                  <c:v>0.45222222222222225</c:v>
                </c:pt>
                <c:pt idx="1625">
                  <c:v>0.45250000000000001</c:v>
                </c:pt>
                <c:pt idx="1626">
                  <c:v>0.45277777777777778</c:v>
                </c:pt>
                <c:pt idx="1627">
                  <c:v>0.45305555555555554</c:v>
                </c:pt>
                <c:pt idx="1628">
                  <c:v>0.45333333333333331</c:v>
                </c:pt>
                <c:pt idx="1629">
                  <c:v>0.45361111111111113</c:v>
                </c:pt>
                <c:pt idx="1630">
                  <c:v>0.4538888888888889</c:v>
                </c:pt>
                <c:pt idx="1631">
                  <c:v>0.45416666666666666</c:v>
                </c:pt>
                <c:pt idx="1632">
                  <c:v>0.45444444444444443</c:v>
                </c:pt>
                <c:pt idx="1633">
                  <c:v>0.45472222222222225</c:v>
                </c:pt>
                <c:pt idx="1634">
                  <c:v>0.45500000000000002</c:v>
                </c:pt>
                <c:pt idx="1635">
                  <c:v>0.45527777777777778</c:v>
                </c:pt>
                <c:pt idx="1636">
                  <c:v>0.45555555555555555</c:v>
                </c:pt>
                <c:pt idx="1637">
                  <c:v>0.45583333333333331</c:v>
                </c:pt>
                <c:pt idx="1638">
                  <c:v>0.45611111111111113</c:v>
                </c:pt>
                <c:pt idx="1639">
                  <c:v>0.4563888888888889</c:v>
                </c:pt>
                <c:pt idx="1640">
                  <c:v>0.45666666666666667</c:v>
                </c:pt>
                <c:pt idx="1641">
                  <c:v>0.45694444444444443</c:v>
                </c:pt>
                <c:pt idx="1642">
                  <c:v>0.4572222222222222</c:v>
                </c:pt>
                <c:pt idx="1643">
                  <c:v>0.45750000000000002</c:v>
                </c:pt>
                <c:pt idx="1644">
                  <c:v>0.45777777777777778</c:v>
                </c:pt>
                <c:pt idx="1645">
                  <c:v>0.45805555555555555</c:v>
                </c:pt>
                <c:pt idx="1646">
                  <c:v>0.45833333333333331</c:v>
                </c:pt>
                <c:pt idx="1647">
                  <c:v>0.45861111111111114</c:v>
                </c:pt>
                <c:pt idx="1648">
                  <c:v>0.4588888888888889</c:v>
                </c:pt>
                <c:pt idx="1649">
                  <c:v>0.45916666666666667</c:v>
                </c:pt>
                <c:pt idx="1650">
                  <c:v>0.45944444444444443</c:v>
                </c:pt>
                <c:pt idx="1651">
                  <c:v>0.4597222222222222</c:v>
                </c:pt>
                <c:pt idx="1652">
                  <c:v>0.46</c:v>
                </c:pt>
                <c:pt idx="1653">
                  <c:v>0.46027777777777779</c:v>
                </c:pt>
                <c:pt idx="1654">
                  <c:v>0.46055555555555555</c:v>
                </c:pt>
                <c:pt idx="1655">
                  <c:v>0.46083333333333332</c:v>
                </c:pt>
                <c:pt idx="1656">
                  <c:v>0.46111111111111114</c:v>
                </c:pt>
                <c:pt idx="1657">
                  <c:v>0.4613888888888889</c:v>
                </c:pt>
                <c:pt idx="1658">
                  <c:v>0.46166666666666667</c:v>
                </c:pt>
                <c:pt idx="1659">
                  <c:v>0.46194444444444444</c:v>
                </c:pt>
                <c:pt idx="1660">
                  <c:v>0.4622222222222222</c:v>
                </c:pt>
                <c:pt idx="1661">
                  <c:v>0.46250000000000002</c:v>
                </c:pt>
                <c:pt idx="1662">
                  <c:v>0.46277777777777779</c:v>
                </c:pt>
                <c:pt idx="1663">
                  <c:v>0.46305555555555555</c:v>
                </c:pt>
                <c:pt idx="1664">
                  <c:v>0.46333333333333332</c:v>
                </c:pt>
                <c:pt idx="1665">
                  <c:v>0.46361111111111108</c:v>
                </c:pt>
                <c:pt idx="1666">
                  <c:v>0.46388888888888891</c:v>
                </c:pt>
                <c:pt idx="1667">
                  <c:v>0.46416666666666667</c:v>
                </c:pt>
                <c:pt idx="1668">
                  <c:v>0.46444444444444444</c:v>
                </c:pt>
                <c:pt idx="1669">
                  <c:v>0.46500000000000002</c:v>
                </c:pt>
                <c:pt idx="1670">
                  <c:v>0.46527777777777779</c:v>
                </c:pt>
                <c:pt idx="1671">
                  <c:v>0.46555555555555556</c:v>
                </c:pt>
                <c:pt idx="1672">
                  <c:v>0.46583333333333332</c:v>
                </c:pt>
                <c:pt idx="1673">
                  <c:v>0.46611111111111109</c:v>
                </c:pt>
                <c:pt idx="1674">
                  <c:v>0.46638888888888891</c:v>
                </c:pt>
                <c:pt idx="1675">
                  <c:v>0.46666666666666667</c:v>
                </c:pt>
                <c:pt idx="1676">
                  <c:v>0.46694444444444444</c:v>
                </c:pt>
                <c:pt idx="1677">
                  <c:v>0.46722222222222221</c:v>
                </c:pt>
                <c:pt idx="1678">
                  <c:v>0.46750000000000003</c:v>
                </c:pt>
                <c:pt idx="1679">
                  <c:v>0.46777777777777779</c:v>
                </c:pt>
                <c:pt idx="1680">
                  <c:v>0.46805555555555556</c:v>
                </c:pt>
                <c:pt idx="1681">
                  <c:v>0.46833333333333332</c:v>
                </c:pt>
                <c:pt idx="1682">
                  <c:v>0.46861111111111109</c:v>
                </c:pt>
                <c:pt idx="1683">
                  <c:v>0.46888888888888891</c:v>
                </c:pt>
                <c:pt idx="1684">
                  <c:v>0.46916666666666668</c:v>
                </c:pt>
                <c:pt idx="1685">
                  <c:v>0.46944444444444444</c:v>
                </c:pt>
                <c:pt idx="1686">
                  <c:v>0.46972222222222221</c:v>
                </c:pt>
                <c:pt idx="1687">
                  <c:v>0.47</c:v>
                </c:pt>
                <c:pt idx="1688">
                  <c:v>0.47027777777777779</c:v>
                </c:pt>
                <c:pt idx="1689">
                  <c:v>0.47055555555555556</c:v>
                </c:pt>
                <c:pt idx="1690">
                  <c:v>0.47083333333333333</c:v>
                </c:pt>
                <c:pt idx="1691">
                  <c:v>0.47111111111111109</c:v>
                </c:pt>
                <c:pt idx="1692">
                  <c:v>0.47138888888888891</c:v>
                </c:pt>
                <c:pt idx="1693">
                  <c:v>0.47166666666666668</c:v>
                </c:pt>
                <c:pt idx="1694">
                  <c:v>0.47194444444444444</c:v>
                </c:pt>
                <c:pt idx="1695">
                  <c:v>0.47222222222222221</c:v>
                </c:pt>
                <c:pt idx="1696">
                  <c:v>0.47249999999999998</c:v>
                </c:pt>
                <c:pt idx="1697">
                  <c:v>0.4727777777777778</c:v>
                </c:pt>
                <c:pt idx="1698">
                  <c:v>0.47305555555555556</c:v>
                </c:pt>
                <c:pt idx="1699">
                  <c:v>0.47333333333333333</c:v>
                </c:pt>
                <c:pt idx="1700">
                  <c:v>0.47361111111111109</c:v>
                </c:pt>
                <c:pt idx="1701">
                  <c:v>0.47388888888888892</c:v>
                </c:pt>
                <c:pt idx="1702">
                  <c:v>0.47416666666666668</c:v>
                </c:pt>
                <c:pt idx="1703">
                  <c:v>0.47444444444444445</c:v>
                </c:pt>
                <c:pt idx="1704">
                  <c:v>0.47472222222222221</c:v>
                </c:pt>
                <c:pt idx="1705">
                  <c:v>0.47499999999999998</c:v>
                </c:pt>
                <c:pt idx="1706">
                  <c:v>0.4752777777777778</c:v>
                </c:pt>
                <c:pt idx="1707">
                  <c:v>0.47555555555555556</c:v>
                </c:pt>
                <c:pt idx="1708">
                  <c:v>0.47583333333333333</c:v>
                </c:pt>
                <c:pt idx="1709">
                  <c:v>0.4761111111111111</c:v>
                </c:pt>
                <c:pt idx="1710">
                  <c:v>0.47638888888888886</c:v>
                </c:pt>
                <c:pt idx="1711">
                  <c:v>0.47666666666666668</c:v>
                </c:pt>
                <c:pt idx="1712">
                  <c:v>0.47694444444444445</c:v>
                </c:pt>
                <c:pt idx="1713">
                  <c:v>0.47722222222222221</c:v>
                </c:pt>
                <c:pt idx="1714">
                  <c:v>0.47749999999999998</c:v>
                </c:pt>
                <c:pt idx="1715">
                  <c:v>0.4777777777777778</c:v>
                </c:pt>
                <c:pt idx="1716">
                  <c:v>0.47805555555555557</c:v>
                </c:pt>
                <c:pt idx="1717">
                  <c:v>0.47833333333333333</c:v>
                </c:pt>
                <c:pt idx="1718">
                  <c:v>0.4786111111111111</c:v>
                </c:pt>
                <c:pt idx="1719">
                  <c:v>0.47888888888888886</c:v>
                </c:pt>
                <c:pt idx="1720">
                  <c:v>0.47916666666666669</c:v>
                </c:pt>
                <c:pt idx="1721">
                  <c:v>0.47944444444444445</c:v>
                </c:pt>
                <c:pt idx="1722">
                  <c:v>0.47972222222222222</c:v>
                </c:pt>
                <c:pt idx="1723">
                  <c:v>0.48</c:v>
                </c:pt>
                <c:pt idx="1724">
                  <c:v>0.4802777777777778</c:v>
                </c:pt>
                <c:pt idx="1725">
                  <c:v>0.48055555555555557</c:v>
                </c:pt>
                <c:pt idx="1726">
                  <c:v>0.48083333333333333</c:v>
                </c:pt>
                <c:pt idx="1727">
                  <c:v>0.4811111111111111</c:v>
                </c:pt>
                <c:pt idx="1728">
                  <c:v>0.48138888888888887</c:v>
                </c:pt>
                <c:pt idx="1729">
                  <c:v>0.48166666666666669</c:v>
                </c:pt>
                <c:pt idx="1730">
                  <c:v>0.48194444444444445</c:v>
                </c:pt>
                <c:pt idx="1731">
                  <c:v>0.48222222222222222</c:v>
                </c:pt>
                <c:pt idx="1732">
                  <c:v>0.48249999999999998</c:v>
                </c:pt>
                <c:pt idx="1733">
                  <c:v>0.48277777777777775</c:v>
                </c:pt>
                <c:pt idx="1734">
                  <c:v>0.48305555555555557</c:v>
                </c:pt>
                <c:pt idx="1735">
                  <c:v>0.48333333333333334</c:v>
                </c:pt>
                <c:pt idx="1736">
                  <c:v>0.4836111111111111</c:v>
                </c:pt>
                <c:pt idx="1737">
                  <c:v>0.48388888888888887</c:v>
                </c:pt>
                <c:pt idx="1738">
                  <c:v>0.48416666666666669</c:v>
                </c:pt>
                <c:pt idx="1739">
                  <c:v>0.48444444444444446</c:v>
                </c:pt>
                <c:pt idx="1740">
                  <c:v>0.48472222222222222</c:v>
                </c:pt>
                <c:pt idx="1741">
                  <c:v>0.48499999999999999</c:v>
                </c:pt>
                <c:pt idx="1742">
                  <c:v>0.48527777777777775</c:v>
                </c:pt>
                <c:pt idx="1743">
                  <c:v>0.48555555555555557</c:v>
                </c:pt>
                <c:pt idx="1744">
                  <c:v>0.48583333333333334</c:v>
                </c:pt>
                <c:pt idx="1745">
                  <c:v>0.4861111111111111</c:v>
                </c:pt>
                <c:pt idx="1746">
                  <c:v>0.48638888888888887</c:v>
                </c:pt>
                <c:pt idx="1747">
                  <c:v>0.48666666666666669</c:v>
                </c:pt>
                <c:pt idx="1748">
                  <c:v>0.48694444444444446</c:v>
                </c:pt>
                <c:pt idx="1749">
                  <c:v>0.48722222222222222</c:v>
                </c:pt>
                <c:pt idx="1750">
                  <c:v>0.48749999999999999</c:v>
                </c:pt>
                <c:pt idx="1751">
                  <c:v>0.48777777777777775</c:v>
                </c:pt>
                <c:pt idx="1752">
                  <c:v>0.48805555555555558</c:v>
                </c:pt>
                <c:pt idx="1753">
                  <c:v>0.48833333333333334</c:v>
                </c:pt>
                <c:pt idx="1754">
                  <c:v>0.48861111111111111</c:v>
                </c:pt>
                <c:pt idx="1755">
                  <c:v>0.48888888888888887</c:v>
                </c:pt>
                <c:pt idx="1756">
                  <c:v>0.48916666666666669</c:v>
                </c:pt>
                <c:pt idx="1757">
                  <c:v>0.48944444444444446</c:v>
                </c:pt>
                <c:pt idx="1758">
                  <c:v>0.48972222222222223</c:v>
                </c:pt>
                <c:pt idx="1759">
                  <c:v>0.49</c:v>
                </c:pt>
                <c:pt idx="1760">
                  <c:v>0.49027777777777776</c:v>
                </c:pt>
                <c:pt idx="1761">
                  <c:v>0.49055555555555558</c:v>
                </c:pt>
                <c:pt idx="1762">
                  <c:v>0.49083333333333334</c:v>
                </c:pt>
                <c:pt idx="1763">
                  <c:v>0.49111111111111111</c:v>
                </c:pt>
                <c:pt idx="1764">
                  <c:v>0.49138888888888888</c:v>
                </c:pt>
                <c:pt idx="1765">
                  <c:v>0.49166666666666664</c:v>
                </c:pt>
                <c:pt idx="1766">
                  <c:v>0.49194444444444446</c:v>
                </c:pt>
                <c:pt idx="1767">
                  <c:v>0.49222222222222223</c:v>
                </c:pt>
                <c:pt idx="1768">
                  <c:v>0.49249999999999999</c:v>
                </c:pt>
                <c:pt idx="1769">
                  <c:v>0.49277777777777776</c:v>
                </c:pt>
                <c:pt idx="1770">
                  <c:v>0.49305555555555558</c:v>
                </c:pt>
                <c:pt idx="1771">
                  <c:v>0.49333333333333335</c:v>
                </c:pt>
                <c:pt idx="1772">
                  <c:v>0.49361111111111111</c:v>
                </c:pt>
                <c:pt idx="1773">
                  <c:v>0.49388888888888888</c:v>
                </c:pt>
                <c:pt idx="1774">
                  <c:v>0.49416666666666664</c:v>
                </c:pt>
                <c:pt idx="1775">
                  <c:v>0.49444444444444446</c:v>
                </c:pt>
                <c:pt idx="1776">
                  <c:v>0.49472222222222223</c:v>
                </c:pt>
                <c:pt idx="1777">
                  <c:v>0.495</c:v>
                </c:pt>
                <c:pt idx="1778">
                  <c:v>0.49527777777777776</c:v>
                </c:pt>
                <c:pt idx="1779">
                  <c:v>0.49555555555555558</c:v>
                </c:pt>
                <c:pt idx="1780">
                  <c:v>0.49583333333333335</c:v>
                </c:pt>
                <c:pt idx="1781">
                  <c:v>0.49611111111111111</c:v>
                </c:pt>
                <c:pt idx="1782">
                  <c:v>0.49638888888888888</c:v>
                </c:pt>
                <c:pt idx="1783">
                  <c:v>0.49666666666666665</c:v>
                </c:pt>
                <c:pt idx="1784">
                  <c:v>0.49694444444444447</c:v>
                </c:pt>
                <c:pt idx="1785">
                  <c:v>0.49722222222222223</c:v>
                </c:pt>
                <c:pt idx="1786">
                  <c:v>0.4975</c:v>
                </c:pt>
                <c:pt idx="1787">
                  <c:v>0.49777777777777776</c:v>
                </c:pt>
                <c:pt idx="1788">
                  <c:v>0.49805555555555553</c:v>
                </c:pt>
                <c:pt idx="1789">
                  <c:v>0.49833333333333335</c:v>
                </c:pt>
                <c:pt idx="1790">
                  <c:v>0.49861111111111112</c:v>
                </c:pt>
                <c:pt idx="1791">
                  <c:v>0.49888888888888888</c:v>
                </c:pt>
                <c:pt idx="1792">
                  <c:v>0.49916666666666665</c:v>
                </c:pt>
                <c:pt idx="1793">
                  <c:v>0.49944444444444447</c:v>
                </c:pt>
                <c:pt idx="1794">
                  <c:v>0.49972222222222223</c:v>
                </c:pt>
                <c:pt idx="1795">
                  <c:v>0.5</c:v>
                </c:pt>
                <c:pt idx="1796">
                  <c:v>0.50027777777777782</c:v>
                </c:pt>
                <c:pt idx="1797">
                  <c:v>0.50055555555555553</c:v>
                </c:pt>
                <c:pt idx="1798">
                  <c:v>0.50083333333333335</c:v>
                </c:pt>
                <c:pt idx="1799">
                  <c:v>0.50111111111111106</c:v>
                </c:pt>
                <c:pt idx="1800">
                  <c:v>0.50138888888888888</c:v>
                </c:pt>
                <c:pt idx="1801">
                  <c:v>0.50166666666666671</c:v>
                </c:pt>
                <c:pt idx="1802">
                  <c:v>0.50194444444444442</c:v>
                </c:pt>
                <c:pt idx="1803">
                  <c:v>0.50222222222222224</c:v>
                </c:pt>
                <c:pt idx="1804">
                  <c:v>0.50249999999999995</c:v>
                </c:pt>
                <c:pt idx="1805">
                  <c:v>0.50277777777777777</c:v>
                </c:pt>
                <c:pt idx="1806">
                  <c:v>0.50305555555555559</c:v>
                </c:pt>
                <c:pt idx="1807">
                  <c:v>0.5033333333333333</c:v>
                </c:pt>
                <c:pt idx="1808">
                  <c:v>0.50361111111111112</c:v>
                </c:pt>
                <c:pt idx="1809">
                  <c:v>0.50388888888888894</c:v>
                </c:pt>
                <c:pt idx="1810">
                  <c:v>0.50416666666666665</c:v>
                </c:pt>
                <c:pt idx="1811">
                  <c:v>0.50444444444444447</c:v>
                </c:pt>
                <c:pt idx="1812">
                  <c:v>0.50472222222222218</c:v>
                </c:pt>
                <c:pt idx="1813">
                  <c:v>0.505</c:v>
                </c:pt>
                <c:pt idx="1814">
                  <c:v>0.50527777777777783</c:v>
                </c:pt>
                <c:pt idx="1815">
                  <c:v>0.50555555555555554</c:v>
                </c:pt>
                <c:pt idx="1816">
                  <c:v>0.50583333333333336</c:v>
                </c:pt>
                <c:pt idx="1817">
                  <c:v>0.50611111111111107</c:v>
                </c:pt>
                <c:pt idx="1818">
                  <c:v>0.50638888888888889</c:v>
                </c:pt>
                <c:pt idx="1819">
                  <c:v>0.50666666666666671</c:v>
                </c:pt>
                <c:pt idx="1820">
                  <c:v>0.50694444444444442</c:v>
                </c:pt>
                <c:pt idx="1821">
                  <c:v>0.50722222222222224</c:v>
                </c:pt>
                <c:pt idx="1822">
                  <c:v>0.50749999999999995</c:v>
                </c:pt>
                <c:pt idx="1823">
                  <c:v>0.50777777777777777</c:v>
                </c:pt>
                <c:pt idx="1824">
                  <c:v>0.50805555555555559</c:v>
                </c:pt>
                <c:pt idx="1825">
                  <c:v>0.5083333333333333</c:v>
                </c:pt>
                <c:pt idx="1826">
                  <c:v>0.50861111111111112</c:v>
                </c:pt>
                <c:pt idx="1827">
                  <c:v>0.50888888888888884</c:v>
                </c:pt>
                <c:pt idx="1828">
                  <c:v>0.50916666666666666</c:v>
                </c:pt>
                <c:pt idx="1829">
                  <c:v>0.50944444444444448</c:v>
                </c:pt>
                <c:pt idx="1830">
                  <c:v>0.50972222222222219</c:v>
                </c:pt>
                <c:pt idx="1831">
                  <c:v>0.51</c:v>
                </c:pt>
                <c:pt idx="1832">
                  <c:v>0.51027777777777783</c:v>
                </c:pt>
                <c:pt idx="1833">
                  <c:v>0.51055555555555554</c:v>
                </c:pt>
                <c:pt idx="1834">
                  <c:v>0.51083333333333336</c:v>
                </c:pt>
                <c:pt idx="1835">
                  <c:v>0.51111111111111107</c:v>
                </c:pt>
                <c:pt idx="1836">
                  <c:v>0.51138888888888889</c:v>
                </c:pt>
                <c:pt idx="1837">
                  <c:v>0.51166666666666671</c:v>
                </c:pt>
                <c:pt idx="1838">
                  <c:v>0.51194444444444442</c:v>
                </c:pt>
                <c:pt idx="1839">
                  <c:v>0.51222222222222225</c:v>
                </c:pt>
                <c:pt idx="1840">
                  <c:v>0.51249999999999996</c:v>
                </c:pt>
                <c:pt idx="1841">
                  <c:v>0.51277777777777778</c:v>
                </c:pt>
                <c:pt idx="1842">
                  <c:v>0.5130555555555556</c:v>
                </c:pt>
                <c:pt idx="1843">
                  <c:v>0.51333333333333331</c:v>
                </c:pt>
                <c:pt idx="1844">
                  <c:v>0.51361111111111113</c:v>
                </c:pt>
                <c:pt idx="1845">
                  <c:v>0.51388888888888884</c:v>
                </c:pt>
                <c:pt idx="1846">
                  <c:v>0.51416666666666666</c:v>
                </c:pt>
                <c:pt idx="1847">
                  <c:v>0.51444444444444448</c:v>
                </c:pt>
                <c:pt idx="1848">
                  <c:v>0.51472222222222219</c:v>
                </c:pt>
                <c:pt idx="1849">
                  <c:v>0.51500000000000001</c:v>
                </c:pt>
                <c:pt idx="1850">
                  <c:v>0.51527777777777772</c:v>
                </c:pt>
                <c:pt idx="1851">
                  <c:v>0.51555555555555554</c:v>
                </c:pt>
                <c:pt idx="1852">
                  <c:v>0.51583333333333337</c:v>
                </c:pt>
                <c:pt idx="1853">
                  <c:v>0.51611111111111108</c:v>
                </c:pt>
                <c:pt idx="1854">
                  <c:v>0.5163888888888889</c:v>
                </c:pt>
                <c:pt idx="1855">
                  <c:v>0.51666666666666672</c:v>
                </c:pt>
                <c:pt idx="1856">
                  <c:v>0.51694444444444443</c:v>
                </c:pt>
                <c:pt idx="1857">
                  <c:v>0.51722222222222225</c:v>
                </c:pt>
                <c:pt idx="1858">
                  <c:v>0.51749999999999996</c:v>
                </c:pt>
                <c:pt idx="1859">
                  <c:v>0.51777777777777778</c:v>
                </c:pt>
                <c:pt idx="1860">
                  <c:v>0.5180555555555556</c:v>
                </c:pt>
                <c:pt idx="1861">
                  <c:v>0.51833333333333331</c:v>
                </c:pt>
                <c:pt idx="1862">
                  <c:v>0.51861111111111113</c:v>
                </c:pt>
                <c:pt idx="1863">
                  <c:v>0.51888888888888884</c:v>
                </c:pt>
                <c:pt idx="1864">
                  <c:v>0.51916666666666667</c:v>
                </c:pt>
                <c:pt idx="1865">
                  <c:v>0.51944444444444449</c:v>
                </c:pt>
                <c:pt idx="1866">
                  <c:v>0.5197222222222222</c:v>
                </c:pt>
                <c:pt idx="1867">
                  <c:v>0.52</c:v>
                </c:pt>
                <c:pt idx="1868">
                  <c:v>0.52027777777777773</c:v>
                </c:pt>
                <c:pt idx="1869">
                  <c:v>0.52055555555555555</c:v>
                </c:pt>
                <c:pt idx="1870">
                  <c:v>0.52083333333333337</c:v>
                </c:pt>
                <c:pt idx="1871">
                  <c:v>0.52111111111111108</c:v>
                </c:pt>
                <c:pt idx="1872">
                  <c:v>0.5213888888888889</c:v>
                </c:pt>
                <c:pt idx="1873">
                  <c:v>0.52166666666666661</c:v>
                </c:pt>
                <c:pt idx="1874">
                  <c:v>0.52194444444444443</c:v>
                </c:pt>
                <c:pt idx="1875">
                  <c:v>0.52222222222222225</c:v>
                </c:pt>
                <c:pt idx="1876">
                  <c:v>0.52249999999999996</c:v>
                </c:pt>
                <c:pt idx="1877">
                  <c:v>0.52277777777777779</c:v>
                </c:pt>
                <c:pt idx="1878">
                  <c:v>0.52305555555555561</c:v>
                </c:pt>
                <c:pt idx="1879">
                  <c:v>0.52333333333333332</c:v>
                </c:pt>
                <c:pt idx="1880">
                  <c:v>0.52361111111111114</c:v>
                </c:pt>
                <c:pt idx="1881">
                  <c:v>0.52388888888888885</c:v>
                </c:pt>
                <c:pt idx="1882">
                  <c:v>0.52416666666666667</c:v>
                </c:pt>
                <c:pt idx="1883">
                  <c:v>0.52444444444444449</c:v>
                </c:pt>
                <c:pt idx="1884">
                  <c:v>0.5247222222222222</c:v>
                </c:pt>
                <c:pt idx="1885">
                  <c:v>0.52500000000000002</c:v>
                </c:pt>
                <c:pt idx="1886">
                  <c:v>0.52527777777777773</c:v>
                </c:pt>
                <c:pt idx="1887">
                  <c:v>0.52555555555555555</c:v>
                </c:pt>
                <c:pt idx="1888">
                  <c:v>0.52583333333333337</c:v>
                </c:pt>
                <c:pt idx="1889">
                  <c:v>0.52611111111111108</c:v>
                </c:pt>
                <c:pt idx="1890">
                  <c:v>0.52638888888888891</c:v>
                </c:pt>
                <c:pt idx="1891">
                  <c:v>0.52666666666666662</c:v>
                </c:pt>
                <c:pt idx="1892">
                  <c:v>0.52694444444444444</c:v>
                </c:pt>
                <c:pt idx="1893">
                  <c:v>0.52722222222222226</c:v>
                </c:pt>
                <c:pt idx="1894">
                  <c:v>0.52749999999999997</c:v>
                </c:pt>
                <c:pt idx="1895">
                  <c:v>0.52777777777777779</c:v>
                </c:pt>
                <c:pt idx="1896">
                  <c:v>0.5280555555555555</c:v>
                </c:pt>
                <c:pt idx="1897">
                  <c:v>0.52833333333333332</c:v>
                </c:pt>
                <c:pt idx="1898">
                  <c:v>0.52861111111111114</c:v>
                </c:pt>
                <c:pt idx="1899">
                  <c:v>0.52888888888888885</c:v>
                </c:pt>
                <c:pt idx="1900">
                  <c:v>0.52916666666666667</c:v>
                </c:pt>
                <c:pt idx="1901">
                  <c:v>0.5294444444444445</c:v>
                </c:pt>
                <c:pt idx="1902">
                  <c:v>0.52972222222222221</c:v>
                </c:pt>
                <c:pt idx="1903">
                  <c:v>0.53</c:v>
                </c:pt>
                <c:pt idx="1904">
                  <c:v>0.53027777777777774</c:v>
                </c:pt>
                <c:pt idx="1905">
                  <c:v>0.53055555555555556</c:v>
                </c:pt>
                <c:pt idx="1906">
                  <c:v>0.53083333333333338</c:v>
                </c:pt>
                <c:pt idx="1907">
                  <c:v>0.53111111111111109</c:v>
                </c:pt>
                <c:pt idx="1908">
                  <c:v>0.53138888888888891</c:v>
                </c:pt>
                <c:pt idx="1909">
                  <c:v>0.53166666666666662</c:v>
                </c:pt>
                <c:pt idx="1910">
                  <c:v>0.53194444444444444</c:v>
                </c:pt>
                <c:pt idx="1911">
                  <c:v>0.53222222222222226</c:v>
                </c:pt>
                <c:pt idx="1912">
                  <c:v>0.53249999999999997</c:v>
                </c:pt>
                <c:pt idx="1913">
                  <c:v>0.53277777777777779</c:v>
                </c:pt>
                <c:pt idx="1914">
                  <c:v>0.5330555555555555</c:v>
                </c:pt>
                <c:pt idx="1915">
                  <c:v>0.53333333333333333</c:v>
                </c:pt>
                <c:pt idx="1916">
                  <c:v>0.53361111111111115</c:v>
                </c:pt>
                <c:pt idx="1917">
                  <c:v>0.53388888888888886</c:v>
                </c:pt>
                <c:pt idx="1918">
                  <c:v>0.53416666666666668</c:v>
                </c:pt>
                <c:pt idx="1919">
                  <c:v>0.5344444444444445</c:v>
                </c:pt>
                <c:pt idx="1920">
                  <c:v>0.53472222222222221</c:v>
                </c:pt>
                <c:pt idx="1921">
                  <c:v>0.53500000000000003</c:v>
                </c:pt>
                <c:pt idx="1922">
                  <c:v>0.53527777777777774</c:v>
                </c:pt>
                <c:pt idx="1923">
                  <c:v>0.53555555555555556</c:v>
                </c:pt>
                <c:pt idx="1924">
                  <c:v>0.53583333333333338</c:v>
                </c:pt>
                <c:pt idx="1925">
                  <c:v>0.53611111111111109</c:v>
                </c:pt>
                <c:pt idx="1926">
                  <c:v>0.53638888888888892</c:v>
                </c:pt>
                <c:pt idx="1927">
                  <c:v>0.53666666666666663</c:v>
                </c:pt>
                <c:pt idx="1928">
                  <c:v>0.53694444444444445</c:v>
                </c:pt>
                <c:pt idx="1929">
                  <c:v>0.53722222222222227</c:v>
                </c:pt>
                <c:pt idx="1930">
                  <c:v>0.53749999999999998</c:v>
                </c:pt>
                <c:pt idx="1931">
                  <c:v>0.5377777777777778</c:v>
                </c:pt>
                <c:pt idx="1932">
                  <c:v>0.53805555555555551</c:v>
                </c:pt>
                <c:pt idx="1933">
                  <c:v>0.53833333333333333</c:v>
                </c:pt>
                <c:pt idx="1934">
                  <c:v>0.53861111111111115</c:v>
                </c:pt>
                <c:pt idx="1935">
                  <c:v>0.53888888888888886</c:v>
                </c:pt>
                <c:pt idx="1936">
                  <c:v>0.53916666666666668</c:v>
                </c:pt>
                <c:pt idx="1937">
                  <c:v>0.53944444444444439</c:v>
                </c:pt>
                <c:pt idx="1938">
                  <c:v>0.53972222222222221</c:v>
                </c:pt>
                <c:pt idx="1939">
                  <c:v>0.54</c:v>
                </c:pt>
                <c:pt idx="1940">
                  <c:v>0.54027777777777775</c:v>
                </c:pt>
                <c:pt idx="1941">
                  <c:v>0.54055555555555557</c:v>
                </c:pt>
                <c:pt idx="1942">
                  <c:v>0.54083333333333339</c:v>
                </c:pt>
                <c:pt idx="1943">
                  <c:v>0.5411111111111111</c:v>
                </c:pt>
                <c:pt idx="1944">
                  <c:v>0.54138888888888892</c:v>
                </c:pt>
                <c:pt idx="1945">
                  <c:v>0.54166666666666663</c:v>
                </c:pt>
                <c:pt idx="1946">
                  <c:v>0.54194444444444445</c:v>
                </c:pt>
                <c:pt idx="1947">
                  <c:v>0.54222222222222227</c:v>
                </c:pt>
                <c:pt idx="1948">
                  <c:v>0.54249999999999998</c:v>
                </c:pt>
                <c:pt idx="1949">
                  <c:v>0.5427777777777778</c:v>
                </c:pt>
                <c:pt idx="1950">
                  <c:v>0.54305555555555551</c:v>
                </c:pt>
                <c:pt idx="1951">
                  <c:v>0.54333333333333333</c:v>
                </c:pt>
                <c:pt idx="1952">
                  <c:v>0.54361111111111116</c:v>
                </c:pt>
                <c:pt idx="1953">
                  <c:v>0.54388888888888887</c:v>
                </c:pt>
                <c:pt idx="1954">
                  <c:v>0.54416666666666669</c:v>
                </c:pt>
                <c:pt idx="1955">
                  <c:v>0.5444444444444444</c:v>
                </c:pt>
                <c:pt idx="1956">
                  <c:v>0.54472222222222222</c:v>
                </c:pt>
                <c:pt idx="1957">
                  <c:v>0.54500000000000004</c:v>
                </c:pt>
                <c:pt idx="1958">
                  <c:v>0.54527777777777775</c:v>
                </c:pt>
                <c:pt idx="1959">
                  <c:v>0.54555555555555557</c:v>
                </c:pt>
                <c:pt idx="1960">
                  <c:v>0.54583333333333328</c:v>
                </c:pt>
                <c:pt idx="1961">
                  <c:v>0.5461111111111111</c:v>
                </c:pt>
                <c:pt idx="1962">
                  <c:v>0.54638888888888892</c:v>
                </c:pt>
                <c:pt idx="1963">
                  <c:v>0.54666666666666663</c:v>
                </c:pt>
                <c:pt idx="1964">
                  <c:v>0.54694444444444446</c:v>
                </c:pt>
                <c:pt idx="1965">
                  <c:v>0.54722222222222228</c:v>
                </c:pt>
                <c:pt idx="1966">
                  <c:v>0.54749999999999999</c:v>
                </c:pt>
                <c:pt idx="1967">
                  <c:v>0.54777777777777781</c:v>
                </c:pt>
                <c:pt idx="1968">
                  <c:v>0.54805555555555552</c:v>
                </c:pt>
                <c:pt idx="1969">
                  <c:v>0.54833333333333334</c:v>
                </c:pt>
                <c:pt idx="1970">
                  <c:v>0.54861111111111116</c:v>
                </c:pt>
                <c:pt idx="1971">
                  <c:v>0.54888888888888887</c:v>
                </c:pt>
                <c:pt idx="1972">
                  <c:v>0.54916666666666669</c:v>
                </c:pt>
                <c:pt idx="1973">
                  <c:v>0.5494444444444444</c:v>
                </c:pt>
                <c:pt idx="1974">
                  <c:v>0.54972222222222222</c:v>
                </c:pt>
                <c:pt idx="1975">
                  <c:v>0.55000000000000004</c:v>
                </c:pt>
                <c:pt idx="1976">
                  <c:v>0.55027777777777775</c:v>
                </c:pt>
                <c:pt idx="1977">
                  <c:v>0.55055555555555558</c:v>
                </c:pt>
                <c:pt idx="1978">
                  <c:v>0.55083333333333329</c:v>
                </c:pt>
                <c:pt idx="1979">
                  <c:v>0.55111111111111111</c:v>
                </c:pt>
                <c:pt idx="1980">
                  <c:v>0.55138888888888893</c:v>
                </c:pt>
                <c:pt idx="1981">
                  <c:v>0.55166666666666664</c:v>
                </c:pt>
                <c:pt idx="1982">
                  <c:v>0.55194444444444446</c:v>
                </c:pt>
                <c:pt idx="1983">
                  <c:v>0.55222222222222217</c:v>
                </c:pt>
                <c:pt idx="1984">
                  <c:v>0.55249999999999999</c:v>
                </c:pt>
                <c:pt idx="1985">
                  <c:v>0.55277777777777781</c:v>
                </c:pt>
                <c:pt idx="1986">
                  <c:v>0.55305555555555552</c:v>
                </c:pt>
                <c:pt idx="1987">
                  <c:v>0.55333333333333334</c:v>
                </c:pt>
                <c:pt idx="1988">
                  <c:v>0.55361111111111116</c:v>
                </c:pt>
                <c:pt idx="1989">
                  <c:v>0.55388888888888888</c:v>
                </c:pt>
                <c:pt idx="1990">
                  <c:v>0.5541666666666667</c:v>
                </c:pt>
                <c:pt idx="1991">
                  <c:v>0.55444444444444441</c:v>
                </c:pt>
                <c:pt idx="1992">
                  <c:v>0.55472222222222223</c:v>
                </c:pt>
                <c:pt idx="1993">
                  <c:v>0.55500000000000005</c:v>
                </c:pt>
                <c:pt idx="1994">
                  <c:v>0.55527777777777776</c:v>
                </c:pt>
                <c:pt idx="1995">
                  <c:v>0.55555555555555558</c:v>
                </c:pt>
                <c:pt idx="1996">
                  <c:v>0.55583333333333329</c:v>
                </c:pt>
                <c:pt idx="1997">
                  <c:v>0.55611111111111111</c:v>
                </c:pt>
                <c:pt idx="1998">
                  <c:v>0.55638888888888893</c:v>
                </c:pt>
                <c:pt idx="1999">
                  <c:v>0.55666666666666664</c:v>
                </c:pt>
                <c:pt idx="2000">
                  <c:v>0.55694444444444446</c:v>
                </c:pt>
                <c:pt idx="2001">
                  <c:v>0.55722222222222217</c:v>
                </c:pt>
                <c:pt idx="2002">
                  <c:v>0.5575</c:v>
                </c:pt>
                <c:pt idx="2003">
                  <c:v>0.55777777777777782</c:v>
                </c:pt>
                <c:pt idx="2004">
                  <c:v>0.55805555555555553</c:v>
                </c:pt>
                <c:pt idx="2005">
                  <c:v>0.55833333333333335</c:v>
                </c:pt>
                <c:pt idx="2006">
                  <c:v>0.55861111111111106</c:v>
                </c:pt>
                <c:pt idx="2007">
                  <c:v>0.55888888888888888</c:v>
                </c:pt>
                <c:pt idx="2008">
                  <c:v>0.5591666666666667</c:v>
                </c:pt>
                <c:pt idx="2009">
                  <c:v>0.55944444444444441</c:v>
                </c:pt>
                <c:pt idx="2010">
                  <c:v>0.55972222222222223</c:v>
                </c:pt>
                <c:pt idx="2011">
                  <c:v>0.56000000000000005</c:v>
                </c:pt>
                <c:pt idx="2012">
                  <c:v>0.56027777777777776</c:v>
                </c:pt>
                <c:pt idx="2013">
                  <c:v>0.56055555555555558</c:v>
                </c:pt>
                <c:pt idx="2014">
                  <c:v>0.56083333333333329</c:v>
                </c:pt>
                <c:pt idx="2015">
                  <c:v>0.56111111111111112</c:v>
                </c:pt>
                <c:pt idx="2016">
                  <c:v>0.56138888888888894</c:v>
                </c:pt>
                <c:pt idx="2017">
                  <c:v>0.56166666666666665</c:v>
                </c:pt>
                <c:pt idx="2018">
                  <c:v>0.56194444444444447</c:v>
                </c:pt>
                <c:pt idx="2019">
                  <c:v>0.56222222222222218</c:v>
                </c:pt>
                <c:pt idx="2020">
                  <c:v>0.5625</c:v>
                </c:pt>
                <c:pt idx="2021">
                  <c:v>0.56277777777777782</c:v>
                </c:pt>
                <c:pt idx="2022">
                  <c:v>0.56305555555555553</c:v>
                </c:pt>
                <c:pt idx="2023">
                  <c:v>0.56333333333333335</c:v>
                </c:pt>
                <c:pt idx="2024">
                  <c:v>0.56361111111111106</c:v>
                </c:pt>
                <c:pt idx="2025">
                  <c:v>0.56388888888888888</c:v>
                </c:pt>
                <c:pt idx="2026">
                  <c:v>0.56416666666666671</c:v>
                </c:pt>
                <c:pt idx="2027">
                  <c:v>0.56472222222222224</c:v>
                </c:pt>
                <c:pt idx="2028">
                  <c:v>0.56499999999999995</c:v>
                </c:pt>
                <c:pt idx="2029">
                  <c:v>0.56527777777777777</c:v>
                </c:pt>
                <c:pt idx="2030">
                  <c:v>0.56555555555555559</c:v>
                </c:pt>
                <c:pt idx="2031">
                  <c:v>0.5658333333333333</c:v>
                </c:pt>
                <c:pt idx="2032">
                  <c:v>0.56611111111111112</c:v>
                </c:pt>
                <c:pt idx="2033">
                  <c:v>0.56638888888888894</c:v>
                </c:pt>
                <c:pt idx="2034">
                  <c:v>0.56666666666666665</c:v>
                </c:pt>
                <c:pt idx="2035">
                  <c:v>0.56694444444444447</c:v>
                </c:pt>
                <c:pt idx="2036">
                  <c:v>0.56722222222222218</c:v>
                </c:pt>
                <c:pt idx="2037">
                  <c:v>0.5675</c:v>
                </c:pt>
                <c:pt idx="2038">
                  <c:v>0.56777777777777783</c:v>
                </c:pt>
                <c:pt idx="2039">
                  <c:v>0.56805555555555554</c:v>
                </c:pt>
                <c:pt idx="2040">
                  <c:v>0.56833333333333336</c:v>
                </c:pt>
                <c:pt idx="2041">
                  <c:v>0.56861111111111107</c:v>
                </c:pt>
                <c:pt idx="2042">
                  <c:v>0.56888888888888889</c:v>
                </c:pt>
                <c:pt idx="2043">
                  <c:v>0.56916666666666671</c:v>
                </c:pt>
                <c:pt idx="2044">
                  <c:v>0.56944444444444442</c:v>
                </c:pt>
                <c:pt idx="2045">
                  <c:v>0.56972222222222224</c:v>
                </c:pt>
                <c:pt idx="2046">
                  <c:v>0.56999999999999995</c:v>
                </c:pt>
                <c:pt idx="2047">
                  <c:v>0.57027777777777777</c:v>
                </c:pt>
                <c:pt idx="2048">
                  <c:v>0.57055555555555559</c:v>
                </c:pt>
                <c:pt idx="2049">
                  <c:v>0.5708333333333333</c:v>
                </c:pt>
                <c:pt idx="2050">
                  <c:v>0.57111111111111112</c:v>
                </c:pt>
                <c:pt idx="2051">
                  <c:v>0.57138888888888884</c:v>
                </c:pt>
                <c:pt idx="2052">
                  <c:v>0.57166666666666666</c:v>
                </c:pt>
                <c:pt idx="2053">
                  <c:v>0.57194444444444448</c:v>
                </c:pt>
                <c:pt idx="2054">
                  <c:v>0.57222222222222219</c:v>
                </c:pt>
                <c:pt idx="2055">
                  <c:v>0.57250000000000001</c:v>
                </c:pt>
                <c:pt idx="2056">
                  <c:v>0.57277777777777783</c:v>
                </c:pt>
                <c:pt idx="2057">
                  <c:v>0.57305555555555554</c:v>
                </c:pt>
                <c:pt idx="2058">
                  <c:v>0.57333333333333336</c:v>
                </c:pt>
                <c:pt idx="2059">
                  <c:v>0.57361111111111107</c:v>
                </c:pt>
                <c:pt idx="2060">
                  <c:v>0.57388888888888889</c:v>
                </c:pt>
                <c:pt idx="2061">
                  <c:v>0.57416666666666671</c:v>
                </c:pt>
                <c:pt idx="2062">
                  <c:v>0.57444444444444442</c:v>
                </c:pt>
                <c:pt idx="2063">
                  <c:v>0.57472222222222225</c:v>
                </c:pt>
                <c:pt idx="2064">
                  <c:v>0.57499999999999996</c:v>
                </c:pt>
                <c:pt idx="2065">
                  <c:v>0.57527777777777778</c:v>
                </c:pt>
                <c:pt idx="2066">
                  <c:v>0.5755555555555556</c:v>
                </c:pt>
                <c:pt idx="2067">
                  <c:v>0.57583333333333331</c:v>
                </c:pt>
                <c:pt idx="2068">
                  <c:v>0.57611111111111113</c:v>
                </c:pt>
                <c:pt idx="2069">
                  <c:v>0.57638888888888884</c:v>
                </c:pt>
                <c:pt idx="2070">
                  <c:v>0.57666666666666666</c:v>
                </c:pt>
                <c:pt idx="2071">
                  <c:v>0.57694444444444448</c:v>
                </c:pt>
                <c:pt idx="2072">
                  <c:v>0.57722222222222219</c:v>
                </c:pt>
                <c:pt idx="2073">
                  <c:v>0.57750000000000001</c:v>
                </c:pt>
                <c:pt idx="2074">
                  <c:v>0.57777777777777772</c:v>
                </c:pt>
                <c:pt idx="2075">
                  <c:v>0.57805555555555554</c:v>
                </c:pt>
                <c:pt idx="2076">
                  <c:v>0.57833333333333337</c:v>
                </c:pt>
                <c:pt idx="2077">
                  <c:v>0.57861111111111108</c:v>
                </c:pt>
                <c:pt idx="2078">
                  <c:v>0.5788888888888889</c:v>
                </c:pt>
                <c:pt idx="2079">
                  <c:v>0.57916666666666672</c:v>
                </c:pt>
                <c:pt idx="2080">
                  <c:v>0.57944444444444443</c:v>
                </c:pt>
                <c:pt idx="2081">
                  <c:v>0.57972222222222225</c:v>
                </c:pt>
                <c:pt idx="2082">
                  <c:v>0.57999999999999996</c:v>
                </c:pt>
                <c:pt idx="2083">
                  <c:v>0.58027777777777778</c:v>
                </c:pt>
                <c:pt idx="2084">
                  <c:v>0.5805555555555556</c:v>
                </c:pt>
                <c:pt idx="2085">
                  <c:v>0.58083333333333331</c:v>
                </c:pt>
                <c:pt idx="2086">
                  <c:v>0.58111111111111113</c:v>
                </c:pt>
                <c:pt idx="2087">
                  <c:v>0.58138888888888884</c:v>
                </c:pt>
                <c:pt idx="2088">
                  <c:v>0.58166666666666667</c:v>
                </c:pt>
                <c:pt idx="2089">
                  <c:v>0.58194444444444449</c:v>
                </c:pt>
                <c:pt idx="2090">
                  <c:v>0.5822222222222222</c:v>
                </c:pt>
                <c:pt idx="2091">
                  <c:v>0.58250000000000002</c:v>
                </c:pt>
                <c:pt idx="2092">
                  <c:v>0.58277777777777773</c:v>
                </c:pt>
                <c:pt idx="2093">
                  <c:v>0.58305555555555555</c:v>
                </c:pt>
                <c:pt idx="2094">
                  <c:v>0.58333333333333337</c:v>
                </c:pt>
                <c:pt idx="2095">
                  <c:v>0.58361111111111108</c:v>
                </c:pt>
                <c:pt idx="2096">
                  <c:v>0.5838888888888889</c:v>
                </c:pt>
                <c:pt idx="2097">
                  <c:v>0.58416666666666661</c:v>
                </c:pt>
                <c:pt idx="2098">
                  <c:v>0.58444444444444443</c:v>
                </c:pt>
                <c:pt idx="2099">
                  <c:v>0.58472222222222225</c:v>
                </c:pt>
                <c:pt idx="2100">
                  <c:v>0.58499999999999996</c:v>
                </c:pt>
                <c:pt idx="2101">
                  <c:v>0.58527777777777779</c:v>
                </c:pt>
                <c:pt idx="2102">
                  <c:v>0.58555555555555561</c:v>
                </c:pt>
                <c:pt idx="2103">
                  <c:v>0.58583333333333332</c:v>
                </c:pt>
                <c:pt idx="2104">
                  <c:v>0.58611111111111114</c:v>
                </c:pt>
                <c:pt idx="2105">
                  <c:v>0.58638888888888885</c:v>
                </c:pt>
                <c:pt idx="2106">
                  <c:v>0.58666666666666667</c:v>
                </c:pt>
                <c:pt idx="2107">
                  <c:v>0.58694444444444449</c:v>
                </c:pt>
                <c:pt idx="2108">
                  <c:v>0.5872222222222222</c:v>
                </c:pt>
                <c:pt idx="2109">
                  <c:v>0.58750000000000002</c:v>
                </c:pt>
                <c:pt idx="2110">
                  <c:v>0.58777777777777773</c:v>
                </c:pt>
                <c:pt idx="2111">
                  <c:v>0.58805555555555555</c:v>
                </c:pt>
                <c:pt idx="2112">
                  <c:v>0.58833333333333337</c:v>
                </c:pt>
                <c:pt idx="2113">
                  <c:v>0.58861111111111108</c:v>
                </c:pt>
                <c:pt idx="2114">
                  <c:v>0.58888888888888891</c:v>
                </c:pt>
                <c:pt idx="2115">
                  <c:v>0.58916666666666662</c:v>
                </c:pt>
                <c:pt idx="2116">
                  <c:v>0.58944444444444444</c:v>
                </c:pt>
                <c:pt idx="2117">
                  <c:v>0.58972222222222226</c:v>
                </c:pt>
                <c:pt idx="2118">
                  <c:v>0.59</c:v>
                </c:pt>
                <c:pt idx="2119">
                  <c:v>0.59027777777777779</c:v>
                </c:pt>
                <c:pt idx="2120">
                  <c:v>0.5905555555555555</c:v>
                </c:pt>
                <c:pt idx="2121">
                  <c:v>0.59083333333333332</c:v>
                </c:pt>
                <c:pt idx="2122">
                  <c:v>0.59111111111111114</c:v>
                </c:pt>
                <c:pt idx="2123">
                  <c:v>0.59138888888888885</c:v>
                </c:pt>
                <c:pt idx="2124">
                  <c:v>0.59166666666666667</c:v>
                </c:pt>
                <c:pt idx="2125">
                  <c:v>0.5919444444444445</c:v>
                </c:pt>
                <c:pt idx="2126">
                  <c:v>0.59222222222222221</c:v>
                </c:pt>
                <c:pt idx="2127">
                  <c:v>0.59250000000000003</c:v>
                </c:pt>
                <c:pt idx="2128">
                  <c:v>0.59277777777777774</c:v>
                </c:pt>
                <c:pt idx="2129">
                  <c:v>0.59305555555555556</c:v>
                </c:pt>
                <c:pt idx="2130">
                  <c:v>0.59333333333333338</c:v>
                </c:pt>
                <c:pt idx="2131">
                  <c:v>0.59361111111111109</c:v>
                </c:pt>
                <c:pt idx="2132">
                  <c:v>0.59388888888888891</c:v>
                </c:pt>
                <c:pt idx="2133">
                  <c:v>0.59416666666666662</c:v>
                </c:pt>
                <c:pt idx="2134">
                  <c:v>0.59444444444444444</c:v>
                </c:pt>
                <c:pt idx="2135">
                  <c:v>0.59472222222222226</c:v>
                </c:pt>
                <c:pt idx="2136">
                  <c:v>0.59499999999999997</c:v>
                </c:pt>
                <c:pt idx="2137">
                  <c:v>0.59527777777777779</c:v>
                </c:pt>
                <c:pt idx="2138">
                  <c:v>0.5955555555555555</c:v>
                </c:pt>
                <c:pt idx="2139">
                  <c:v>0.59583333333333333</c:v>
                </c:pt>
                <c:pt idx="2140">
                  <c:v>0.59611111111111115</c:v>
                </c:pt>
                <c:pt idx="2141">
                  <c:v>0.59638888888888886</c:v>
                </c:pt>
                <c:pt idx="2142">
                  <c:v>0.59666666666666668</c:v>
                </c:pt>
                <c:pt idx="2143">
                  <c:v>0.5969444444444445</c:v>
                </c:pt>
                <c:pt idx="2144">
                  <c:v>0.59722222222222221</c:v>
                </c:pt>
                <c:pt idx="2145">
                  <c:v>0.59750000000000003</c:v>
                </c:pt>
                <c:pt idx="2146">
                  <c:v>0.59777777777777774</c:v>
                </c:pt>
                <c:pt idx="2147">
                  <c:v>0.59805555555555556</c:v>
                </c:pt>
                <c:pt idx="2148">
                  <c:v>0.59833333333333338</c:v>
                </c:pt>
                <c:pt idx="2149">
                  <c:v>0.59861111111111109</c:v>
                </c:pt>
                <c:pt idx="2150">
                  <c:v>0.59888888888888892</c:v>
                </c:pt>
                <c:pt idx="2151">
                  <c:v>0.59916666666666663</c:v>
                </c:pt>
                <c:pt idx="2152">
                  <c:v>0.59944444444444445</c:v>
                </c:pt>
                <c:pt idx="2153">
                  <c:v>0.59972222222222227</c:v>
                </c:pt>
                <c:pt idx="2154">
                  <c:v>0.6</c:v>
                </c:pt>
                <c:pt idx="2155">
                  <c:v>0.6002777777777778</c:v>
                </c:pt>
                <c:pt idx="2156">
                  <c:v>0.60055555555555551</c:v>
                </c:pt>
                <c:pt idx="2157">
                  <c:v>0.60083333333333333</c:v>
                </c:pt>
                <c:pt idx="2158">
                  <c:v>0.60111111111111115</c:v>
                </c:pt>
                <c:pt idx="2159">
                  <c:v>0.60138888888888886</c:v>
                </c:pt>
                <c:pt idx="2160">
                  <c:v>0.60166666666666668</c:v>
                </c:pt>
                <c:pt idx="2161">
                  <c:v>0.60194444444444439</c:v>
                </c:pt>
                <c:pt idx="2162">
                  <c:v>0.60222222222222221</c:v>
                </c:pt>
                <c:pt idx="2163">
                  <c:v>0.60250000000000004</c:v>
                </c:pt>
                <c:pt idx="2164">
                  <c:v>0.60277777777777775</c:v>
                </c:pt>
                <c:pt idx="2165">
                  <c:v>0.60305555555555557</c:v>
                </c:pt>
                <c:pt idx="2166">
                  <c:v>0.60333333333333339</c:v>
                </c:pt>
                <c:pt idx="2167">
                  <c:v>0.6036111111111111</c:v>
                </c:pt>
                <c:pt idx="2168">
                  <c:v>0.60388888888888892</c:v>
                </c:pt>
                <c:pt idx="2169">
                  <c:v>0.60416666666666663</c:v>
                </c:pt>
                <c:pt idx="2170">
                  <c:v>0.60444444444444445</c:v>
                </c:pt>
                <c:pt idx="2171">
                  <c:v>0.60472222222222227</c:v>
                </c:pt>
                <c:pt idx="2172">
                  <c:v>0.60499999999999998</c:v>
                </c:pt>
                <c:pt idx="2173">
                  <c:v>0.6052777777777778</c:v>
                </c:pt>
                <c:pt idx="2174">
                  <c:v>0.60555555555555551</c:v>
                </c:pt>
                <c:pt idx="2175">
                  <c:v>0.60583333333333333</c:v>
                </c:pt>
                <c:pt idx="2176">
                  <c:v>0.60611111111111116</c:v>
                </c:pt>
                <c:pt idx="2177">
                  <c:v>0.60638888888888887</c:v>
                </c:pt>
                <c:pt idx="2178">
                  <c:v>0.60666666666666669</c:v>
                </c:pt>
                <c:pt idx="2179">
                  <c:v>0.6069444444444444</c:v>
                </c:pt>
                <c:pt idx="2180">
                  <c:v>0.60722222222222222</c:v>
                </c:pt>
                <c:pt idx="2181">
                  <c:v>0.60750000000000004</c:v>
                </c:pt>
                <c:pt idx="2182">
                  <c:v>0.60777777777777775</c:v>
                </c:pt>
                <c:pt idx="2183">
                  <c:v>0.60805555555555557</c:v>
                </c:pt>
                <c:pt idx="2184">
                  <c:v>0.60833333333333328</c:v>
                </c:pt>
                <c:pt idx="2185">
                  <c:v>0.6086111111111111</c:v>
                </c:pt>
                <c:pt idx="2186">
                  <c:v>0.60888888888888892</c:v>
                </c:pt>
                <c:pt idx="2187">
                  <c:v>0.60916666666666663</c:v>
                </c:pt>
                <c:pt idx="2188">
                  <c:v>0.60944444444444446</c:v>
                </c:pt>
                <c:pt idx="2189">
                  <c:v>0.60972222222222228</c:v>
                </c:pt>
                <c:pt idx="2190">
                  <c:v>0.61</c:v>
                </c:pt>
                <c:pt idx="2191">
                  <c:v>0.61027777777777781</c:v>
                </c:pt>
                <c:pt idx="2192">
                  <c:v>0.61055555555555552</c:v>
                </c:pt>
                <c:pt idx="2193">
                  <c:v>0.61083333333333334</c:v>
                </c:pt>
                <c:pt idx="2194">
                  <c:v>0.61111111111111116</c:v>
                </c:pt>
                <c:pt idx="2195">
                  <c:v>0.61138888888888887</c:v>
                </c:pt>
                <c:pt idx="2196">
                  <c:v>0.61166666666666669</c:v>
                </c:pt>
                <c:pt idx="2197">
                  <c:v>0.6119444444444444</c:v>
                </c:pt>
                <c:pt idx="2198">
                  <c:v>0.61222222222222222</c:v>
                </c:pt>
                <c:pt idx="2199">
                  <c:v>0.61250000000000004</c:v>
                </c:pt>
                <c:pt idx="2200">
                  <c:v>0.61277777777777775</c:v>
                </c:pt>
                <c:pt idx="2201">
                  <c:v>0.61305555555555558</c:v>
                </c:pt>
                <c:pt idx="2202">
                  <c:v>0.61333333333333329</c:v>
                </c:pt>
                <c:pt idx="2203">
                  <c:v>0.61361111111111111</c:v>
                </c:pt>
                <c:pt idx="2204">
                  <c:v>0.61388888888888893</c:v>
                </c:pt>
                <c:pt idx="2205">
                  <c:v>0.61416666666666664</c:v>
                </c:pt>
                <c:pt idx="2206">
                  <c:v>0.61444444444444446</c:v>
                </c:pt>
                <c:pt idx="2207">
                  <c:v>0.61472222222222217</c:v>
                </c:pt>
                <c:pt idx="2208">
                  <c:v>0.61499999999999999</c:v>
                </c:pt>
                <c:pt idx="2209">
                  <c:v>0.61527777777777781</c:v>
                </c:pt>
                <c:pt idx="2210">
                  <c:v>0.61555555555555552</c:v>
                </c:pt>
                <c:pt idx="2211">
                  <c:v>0.61583333333333334</c:v>
                </c:pt>
                <c:pt idx="2212">
                  <c:v>0.61611111111111116</c:v>
                </c:pt>
                <c:pt idx="2213">
                  <c:v>0.61638888888888888</c:v>
                </c:pt>
                <c:pt idx="2214">
                  <c:v>0.6166666666666667</c:v>
                </c:pt>
                <c:pt idx="2215">
                  <c:v>0.61694444444444441</c:v>
                </c:pt>
                <c:pt idx="2216">
                  <c:v>0.61722222222222223</c:v>
                </c:pt>
                <c:pt idx="2217">
                  <c:v>0.61750000000000005</c:v>
                </c:pt>
                <c:pt idx="2218">
                  <c:v>0.61777777777777776</c:v>
                </c:pt>
                <c:pt idx="2219">
                  <c:v>0.61805555555555558</c:v>
                </c:pt>
                <c:pt idx="2220">
                  <c:v>0.61833333333333329</c:v>
                </c:pt>
                <c:pt idx="2221">
                  <c:v>0.61861111111111111</c:v>
                </c:pt>
                <c:pt idx="2222">
                  <c:v>0.61888888888888893</c:v>
                </c:pt>
                <c:pt idx="2223">
                  <c:v>0.61916666666666664</c:v>
                </c:pt>
                <c:pt idx="2224">
                  <c:v>0.61944444444444446</c:v>
                </c:pt>
                <c:pt idx="2225">
                  <c:v>0.61972222222222217</c:v>
                </c:pt>
                <c:pt idx="2226">
                  <c:v>0.62</c:v>
                </c:pt>
                <c:pt idx="2227">
                  <c:v>0.62027777777777782</c:v>
                </c:pt>
                <c:pt idx="2228">
                  <c:v>0.62055555555555553</c:v>
                </c:pt>
                <c:pt idx="2229">
                  <c:v>0.62083333333333335</c:v>
                </c:pt>
                <c:pt idx="2230">
                  <c:v>0.62111111111111106</c:v>
                </c:pt>
                <c:pt idx="2231">
                  <c:v>0.62138888888888888</c:v>
                </c:pt>
                <c:pt idx="2232">
                  <c:v>0.6216666666666667</c:v>
                </c:pt>
                <c:pt idx="2233">
                  <c:v>0.62194444444444441</c:v>
                </c:pt>
                <c:pt idx="2234">
                  <c:v>0.62222222222222223</c:v>
                </c:pt>
                <c:pt idx="2235">
                  <c:v>0.62250000000000005</c:v>
                </c:pt>
                <c:pt idx="2236">
                  <c:v>0.62277777777777776</c:v>
                </c:pt>
                <c:pt idx="2237">
                  <c:v>0.62305555555555558</c:v>
                </c:pt>
                <c:pt idx="2238">
                  <c:v>0.62333333333333329</c:v>
                </c:pt>
                <c:pt idx="2239">
                  <c:v>0.62361111111111112</c:v>
                </c:pt>
                <c:pt idx="2240">
                  <c:v>0.62388888888888894</c:v>
                </c:pt>
                <c:pt idx="2241">
                  <c:v>0.62416666666666665</c:v>
                </c:pt>
                <c:pt idx="2242">
                  <c:v>0.62444444444444447</c:v>
                </c:pt>
                <c:pt idx="2243">
                  <c:v>0.62472222222222218</c:v>
                </c:pt>
                <c:pt idx="2244">
                  <c:v>0.625</c:v>
                </c:pt>
                <c:pt idx="2245">
                  <c:v>0.62527777777777782</c:v>
                </c:pt>
                <c:pt idx="2246">
                  <c:v>0.62555555555555553</c:v>
                </c:pt>
                <c:pt idx="2247">
                  <c:v>0.62583333333333335</c:v>
                </c:pt>
                <c:pt idx="2248">
                  <c:v>0.62611111111111106</c:v>
                </c:pt>
                <c:pt idx="2249">
                  <c:v>0.62638888888888888</c:v>
                </c:pt>
                <c:pt idx="2250">
                  <c:v>0.62666666666666671</c:v>
                </c:pt>
                <c:pt idx="2251">
                  <c:v>0.62694444444444442</c:v>
                </c:pt>
                <c:pt idx="2252">
                  <c:v>0.62722222222222224</c:v>
                </c:pt>
                <c:pt idx="2253">
                  <c:v>0.62749999999999995</c:v>
                </c:pt>
                <c:pt idx="2254">
                  <c:v>0.62777777777777777</c:v>
                </c:pt>
                <c:pt idx="2255">
                  <c:v>0.62805555555555559</c:v>
                </c:pt>
                <c:pt idx="2256">
                  <c:v>0.6283333333333333</c:v>
                </c:pt>
                <c:pt idx="2257">
                  <c:v>0.62861111111111112</c:v>
                </c:pt>
                <c:pt idx="2258">
                  <c:v>0.62888888888888894</c:v>
                </c:pt>
                <c:pt idx="2259">
                  <c:v>0.62916666666666665</c:v>
                </c:pt>
                <c:pt idx="2260">
                  <c:v>0.62944444444444447</c:v>
                </c:pt>
                <c:pt idx="2261">
                  <c:v>0.62972222222222218</c:v>
                </c:pt>
                <c:pt idx="2262">
                  <c:v>0.63</c:v>
                </c:pt>
                <c:pt idx="2263">
                  <c:v>0.63027777777777783</c:v>
                </c:pt>
                <c:pt idx="2264">
                  <c:v>0.63055555555555554</c:v>
                </c:pt>
                <c:pt idx="2265">
                  <c:v>0.63083333333333336</c:v>
                </c:pt>
                <c:pt idx="2266">
                  <c:v>0.63111111111111107</c:v>
                </c:pt>
                <c:pt idx="2267">
                  <c:v>0.63138888888888889</c:v>
                </c:pt>
                <c:pt idx="2268">
                  <c:v>0.63166666666666671</c:v>
                </c:pt>
                <c:pt idx="2269">
                  <c:v>0.63194444444444442</c:v>
                </c:pt>
                <c:pt idx="2270">
                  <c:v>0.63222222222222224</c:v>
                </c:pt>
                <c:pt idx="2271">
                  <c:v>0.63249999999999995</c:v>
                </c:pt>
                <c:pt idx="2272">
                  <c:v>0.63277777777777777</c:v>
                </c:pt>
                <c:pt idx="2273">
                  <c:v>0.63305555555555559</c:v>
                </c:pt>
                <c:pt idx="2274">
                  <c:v>0.6333333333333333</c:v>
                </c:pt>
                <c:pt idx="2275">
                  <c:v>0.63361111111111112</c:v>
                </c:pt>
                <c:pt idx="2276">
                  <c:v>0.63388888888888884</c:v>
                </c:pt>
                <c:pt idx="2277">
                  <c:v>0.63416666666666666</c:v>
                </c:pt>
                <c:pt idx="2278">
                  <c:v>0.63444444444444448</c:v>
                </c:pt>
                <c:pt idx="2279">
                  <c:v>0.63472222222222219</c:v>
                </c:pt>
                <c:pt idx="2280">
                  <c:v>0.63500000000000001</c:v>
                </c:pt>
                <c:pt idx="2281">
                  <c:v>0.63527777777777783</c:v>
                </c:pt>
                <c:pt idx="2282">
                  <c:v>0.63555555555555554</c:v>
                </c:pt>
                <c:pt idx="2283">
                  <c:v>0.63583333333333336</c:v>
                </c:pt>
                <c:pt idx="2284">
                  <c:v>0.63611111111111107</c:v>
                </c:pt>
                <c:pt idx="2285">
                  <c:v>0.63638888888888889</c:v>
                </c:pt>
                <c:pt idx="2286">
                  <c:v>0.63666666666666671</c:v>
                </c:pt>
                <c:pt idx="2287">
                  <c:v>0.63694444444444442</c:v>
                </c:pt>
                <c:pt idx="2288">
                  <c:v>0.63722222222222225</c:v>
                </c:pt>
                <c:pt idx="2289">
                  <c:v>0.63749999999999996</c:v>
                </c:pt>
                <c:pt idx="2290">
                  <c:v>0.63777777777777778</c:v>
                </c:pt>
                <c:pt idx="2291">
                  <c:v>0.6380555555555556</c:v>
                </c:pt>
                <c:pt idx="2292">
                  <c:v>0.63833333333333331</c:v>
                </c:pt>
                <c:pt idx="2293">
                  <c:v>0.63861111111111113</c:v>
                </c:pt>
                <c:pt idx="2294">
                  <c:v>0.63888888888888884</c:v>
                </c:pt>
                <c:pt idx="2295">
                  <c:v>0.63916666666666666</c:v>
                </c:pt>
                <c:pt idx="2296">
                  <c:v>0.63944444444444448</c:v>
                </c:pt>
                <c:pt idx="2297">
                  <c:v>0.63972222222222219</c:v>
                </c:pt>
                <c:pt idx="2298">
                  <c:v>0.64</c:v>
                </c:pt>
                <c:pt idx="2299">
                  <c:v>0.64027777777777772</c:v>
                </c:pt>
                <c:pt idx="2300">
                  <c:v>0.64055555555555554</c:v>
                </c:pt>
                <c:pt idx="2301">
                  <c:v>0.64083333333333337</c:v>
                </c:pt>
                <c:pt idx="2302">
                  <c:v>0.64111111111111108</c:v>
                </c:pt>
                <c:pt idx="2303">
                  <c:v>0.6413888888888889</c:v>
                </c:pt>
                <c:pt idx="2304">
                  <c:v>0.64166666666666672</c:v>
                </c:pt>
                <c:pt idx="2305">
                  <c:v>0.64194444444444443</c:v>
                </c:pt>
                <c:pt idx="2306">
                  <c:v>0.64222222222222225</c:v>
                </c:pt>
                <c:pt idx="2307">
                  <c:v>0.64249999999999996</c:v>
                </c:pt>
                <c:pt idx="2308">
                  <c:v>0.64277777777777778</c:v>
                </c:pt>
                <c:pt idx="2309">
                  <c:v>0.6430555555555556</c:v>
                </c:pt>
                <c:pt idx="2310">
                  <c:v>0.64333333333333331</c:v>
                </c:pt>
                <c:pt idx="2311">
                  <c:v>0.64361111111111113</c:v>
                </c:pt>
                <c:pt idx="2312">
                  <c:v>0.64388888888888884</c:v>
                </c:pt>
                <c:pt idx="2313">
                  <c:v>0.64416666666666667</c:v>
                </c:pt>
                <c:pt idx="2314">
                  <c:v>0.64444444444444449</c:v>
                </c:pt>
                <c:pt idx="2315">
                  <c:v>0.6447222222222222</c:v>
                </c:pt>
                <c:pt idx="2316">
                  <c:v>0.64500000000000002</c:v>
                </c:pt>
                <c:pt idx="2317">
                  <c:v>0.64527777777777773</c:v>
                </c:pt>
                <c:pt idx="2318">
                  <c:v>0.64555555555555555</c:v>
                </c:pt>
                <c:pt idx="2319">
                  <c:v>0.64583333333333337</c:v>
                </c:pt>
                <c:pt idx="2320">
                  <c:v>0.64611111111111108</c:v>
                </c:pt>
                <c:pt idx="2321">
                  <c:v>0.6463888888888889</c:v>
                </c:pt>
                <c:pt idx="2322">
                  <c:v>0.64666666666666661</c:v>
                </c:pt>
                <c:pt idx="2323">
                  <c:v>0.64694444444444443</c:v>
                </c:pt>
                <c:pt idx="2324">
                  <c:v>0.64722222222222225</c:v>
                </c:pt>
                <c:pt idx="2325">
                  <c:v>0.64749999999999996</c:v>
                </c:pt>
                <c:pt idx="2326">
                  <c:v>0.64777777777777779</c:v>
                </c:pt>
                <c:pt idx="2327">
                  <c:v>0.64805555555555561</c:v>
                </c:pt>
                <c:pt idx="2328">
                  <c:v>0.64833333333333332</c:v>
                </c:pt>
                <c:pt idx="2329">
                  <c:v>0.64861111111111114</c:v>
                </c:pt>
                <c:pt idx="2330">
                  <c:v>0.64888888888888885</c:v>
                </c:pt>
                <c:pt idx="2331">
                  <c:v>0.64916666666666667</c:v>
                </c:pt>
                <c:pt idx="2332">
                  <c:v>0.64944444444444449</c:v>
                </c:pt>
                <c:pt idx="2333">
                  <c:v>0.6497222222222222</c:v>
                </c:pt>
                <c:pt idx="2334">
                  <c:v>0.65</c:v>
                </c:pt>
                <c:pt idx="2335">
                  <c:v>0.65027777777777773</c:v>
                </c:pt>
                <c:pt idx="2336">
                  <c:v>0.65055555555555555</c:v>
                </c:pt>
                <c:pt idx="2337">
                  <c:v>0.65083333333333337</c:v>
                </c:pt>
                <c:pt idx="2338">
                  <c:v>0.65111111111111108</c:v>
                </c:pt>
                <c:pt idx="2339">
                  <c:v>0.65138888888888891</c:v>
                </c:pt>
                <c:pt idx="2340">
                  <c:v>0.65166666666666662</c:v>
                </c:pt>
                <c:pt idx="2341">
                  <c:v>0.65194444444444444</c:v>
                </c:pt>
                <c:pt idx="2342">
                  <c:v>0.65222222222222226</c:v>
                </c:pt>
                <c:pt idx="2343">
                  <c:v>0.65249999999999997</c:v>
                </c:pt>
                <c:pt idx="2344">
                  <c:v>0.65277777777777779</c:v>
                </c:pt>
                <c:pt idx="2345">
                  <c:v>0.6530555555555555</c:v>
                </c:pt>
                <c:pt idx="2346">
                  <c:v>0.65333333333333332</c:v>
                </c:pt>
                <c:pt idx="2347">
                  <c:v>0.65361111111111114</c:v>
                </c:pt>
                <c:pt idx="2348">
                  <c:v>0.65388888888888885</c:v>
                </c:pt>
                <c:pt idx="2349">
                  <c:v>0.65416666666666667</c:v>
                </c:pt>
                <c:pt idx="2350">
                  <c:v>0.6544444444444445</c:v>
                </c:pt>
                <c:pt idx="2351">
                  <c:v>0.65472222222222221</c:v>
                </c:pt>
                <c:pt idx="2352">
                  <c:v>0.65500000000000003</c:v>
                </c:pt>
                <c:pt idx="2353">
                  <c:v>0.65527777777777774</c:v>
                </c:pt>
                <c:pt idx="2354">
                  <c:v>0.65555555555555556</c:v>
                </c:pt>
                <c:pt idx="2355">
                  <c:v>0.65583333333333338</c:v>
                </c:pt>
                <c:pt idx="2356">
                  <c:v>0.65611111111111109</c:v>
                </c:pt>
                <c:pt idx="2357">
                  <c:v>0.65638888888888891</c:v>
                </c:pt>
                <c:pt idx="2358">
                  <c:v>0.65666666666666662</c:v>
                </c:pt>
                <c:pt idx="2359">
                  <c:v>0.65694444444444444</c:v>
                </c:pt>
                <c:pt idx="2360">
                  <c:v>0.65722222222222226</c:v>
                </c:pt>
                <c:pt idx="2361">
                  <c:v>0.65749999999999997</c:v>
                </c:pt>
                <c:pt idx="2362">
                  <c:v>0.65777777777777779</c:v>
                </c:pt>
                <c:pt idx="2363">
                  <c:v>0.6580555555555555</c:v>
                </c:pt>
                <c:pt idx="2364">
                  <c:v>0.65833333333333333</c:v>
                </c:pt>
                <c:pt idx="2365">
                  <c:v>0.65861111111111115</c:v>
                </c:pt>
                <c:pt idx="2366">
                  <c:v>0.65888888888888886</c:v>
                </c:pt>
                <c:pt idx="2367">
                  <c:v>0.65916666666666668</c:v>
                </c:pt>
                <c:pt idx="2368">
                  <c:v>0.6594444444444445</c:v>
                </c:pt>
                <c:pt idx="2369">
                  <c:v>0.65972222222222221</c:v>
                </c:pt>
                <c:pt idx="2370">
                  <c:v>0.66</c:v>
                </c:pt>
                <c:pt idx="2371">
                  <c:v>0.66027777777777774</c:v>
                </c:pt>
                <c:pt idx="2372">
                  <c:v>0.66055555555555556</c:v>
                </c:pt>
                <c:pt idx="2373">
                  <c:v>0.66083333333333338</c:v>
                </c:pt>
                <c:pt idx="2374">
                  <c:v>0.66111111111111109</c:v>
                </c:pt>
                <c:pt idx="2375">
                  <c:v>0.66138888888888892</c:v>
                </c:pt>
                <c:pt idx="2376">
                  <c:v>0.66166666666666663</c:v>
                </c:pt>
                <c:pt idx="2377">
                  <c:v>0.66194444444444445</c:v>
                </c:pt>
                <c:pt idx="2378">
                  <c:v>0.66222222222222227</c:v>
                </c:pt>
                <c:pt idx="2379">
                  <c:v>0.66249999999999998</c:v>
                </c:pt>
                <c:pt idx="2380">
                  <c:v>0.6627777777777778</c:v>
                </c:pt>
                <c:pt idx="2381">
                  <c:v>0.66305555555555551</c:v>
                </c:pt>
                <c:pt idx="2382">
                  <c:v>0.66333333333333333</c:v>
                </c:pt>
                <c:pt idx="2383">
                  <c:v>0.66361111111111115</c:v>
                </c:pt>
                <c:pt idx="2384">
                  <c:v>0.66416666666666668</c:v>
                </c:pt>
                <c:pt idx="2385">
                  <c:v>0.66444444444444439</c:v>
                </c:pt>
                <c:pt idx="2386">
                  <c:v>0.66472222222222221</c:v>
                </c:pt>
                <c:pt idx="2387">
                  <c:v>0.66500000000000004</c:v>
                </c:pt>
                <c:pt idx="2388">
                  <c:v>0.66527777777777775</c:v>
                </c:pt>
                <c:pt idx="2389">
                  <c:v>0.66555555555555557</c:v>
                </c:pt>
                <c:pt idx="2390">
                  <c:v>0.66583333333333339</c:v>
                </c:pt>
                <c:pt idx="2391">
                  <c:v>0.6661111111111111</c:v>
                </c:pt>
                <c:pt idx="2392">
                  <c:v>0.66638888888888892</c:v>
                </c:pt>
                <c:pt idx="2393">
                  <c:v>0.66666666666666663</c:v>
                </c:pt>
                <c:pt idx="2394">
                  <c:v>0.66694444444444445</c:v>
                </c:pt>
                <c:pt idx="2395">
                  <c:v>0.66722222222222227</c:v>
                </c:pt>
                <c:pt idx="2396">
                  <c:v>0.66749999999999998</c:v>
                </c:pt>
                <c:pt idx="2397">
                  <c:v>0.6677777777777778</c:v>
                </c:pt>
                <c:pt idx="2398">
                  <c:v>0.66805555555555551</c:v>
                </c:pt>
                <c:pt idx="2399">
                  <c:v>0.66833333333333333</c:v>
                </c:pt>
                <c:pt idx="2400">
                  <c:v>0.66861111111111116</c:v>
                </c:pt>
                <c:pt idx="2401">
                  <c:v>0.66888888888888887</c:v>
                </c:pt>
                <c:pt idx="2402">
                  <c:v>0.66916666666666669</c:v>
                </c:pt>
                <c:pt idx="2403">
                  <c:v>0.6694444444444444</c:v>
                </c:pt>
                <c:pt idx="2404">
                  <c:v>0.66972222222222222</c:v>
                </c:pt>
                <c:pt idx="2405">
                  <c:v>0.67</c:v>
                </c:pt>
                <c:pt idx="2406">
                  <c:v>0.67027777777777775</c:v>
                </c:pt>
                <c:pt idx="2407">
                  <c:v>0.67055555555555557</c:v>
                </c:pt>
                <c:pt idx="2408">
                  <c:v>0.67083333333333328</c:v>
                </c:pt>
                <c:pt idx="2409">
                  <c:v>0.6711111111111111</c:v>
                </c:pt>
                <c:pt idx="2410">
                  <c:v>0.67138888888888892</c:v>
                </c:pt>
                <c:pt idx="2411">
                  <c:v>0.67166666666666663</c:v>
                </c:pt>
                <c:pt idx="2412">
                  <c:v>0.67194444444444446</c:v>
                </c:pt>
                <c:pt idx="2413">
                  <c:v>0.67222222222222228</c:v>
                </c:pt>
                <c:pt idx="2414">
                  <c:v>0.67249999999999999</c:v>
                </c:pt>
                <c:pt idx="2415">
                  <c:v>0.67277777777777781</c:v>
                </c:pt>
                <c:pt idx="2416">
                  <c:v>0.67305555555555552</c:v>
                </c:pt>
                <c:pt idx="2417">
                  <c:v>0.67333333333333334</c:v>
                </c:pt>
                <c:pt idx="2418">
                  <c:v>0.67361111111111116</c:v>
                </c:pt>
                <c:pt idx="2419">
                  <c:v>0.67388888888888887</c:v>
                </c:pt>
                <c:pt idx="2420">
                  <c:v>0.67416666666666669</c:v>
                </c:pt>
                <c:pt idx="2421">
                  <c:v>0.6744444444444444</c:v>
                </c:pt>
                <c:pt idx="2422">
                  <c:v>0.67472222222222222</c:v>
                </c:pt>
                <c:pt idx="2423">
                  <c:v>0.67500000000000004</c:v>
                </c:pt>
                <c:pt idx="2424">
                  <c:v>0.67527777777777775</c:v>
                </c:pt>
                <c:pt idx="2425">
                  <c:v>0.67555555555555558</c:v>
                </c:pt>
                <c:pt idx="2426">
                  <c:v>0.67583333333333329</c:v>
                </c:pt>
                <c:pt idx="2427">
                  <c:v>0.67611111111111111</c:v>
                </c:pt>
                <c:pt idx="2428">
                  <c:v>0.67638888888888893</c:v>
                </c:pt>
                <c:pt idx="2429">
                  <c:v>0.67666666666666664</c:v>
                </c:pt>
                <c:pt idx="2430">
                  <c:v>0.67694444444444446</c:v>
                </c:pt>
                <c:pt idx="2431">
                  <c:v>0.67722222222222217</c:v>
                </c:pt>
                <c:pt idx="2432">
                  <c:v>0.67749999999999999</c:v>
                </c:pt>
                <c:pt idx="2433">
                  <c:v>0.67777777777777781</c:v>
                </c:pt>
                <c:pt idx="2434">
                  <c:v>0.67805555555555552</c:v>
                </c:pt>
                <c:pt idx="2435">
                  <c:v>0.67833333333333334</c:v>
                </c:pt>
                <c:pt idx="2436">
                  <c:v>0.67861111111111116</c:v>
                </c:pt>
                <c:pt idx="2437">
                  <c:v>0.67888888888888888</c:v>
                </c:pt>
                <c:pt idx="2438">
                  <c:v>0.6791666666666667</c:v>
                </c:pt>
                <c:pt idx="2439">
                  <c:v>0.67944444444444441</c:v>
                </c:pt>
                <c:pt idx="2440">
                  <c:v>0.67972222222222223</c:v>
                </c:pt>
                <c:pt idx="2441">
                  <c:v>0.68</c:v>
                </c:pt>
                <c:pt idx="2442">
                  <c:v>0.68027777777777776</c:v>
                </c:pt>
                <c:pt idx="2443">
                  <c:v>0.68055555555555558</c:v>
                </c:pt>
                <c:pt idx="2444">
                  <c:v>0.68083333333333329</c:v>
                </c:pt>
                <c:pt idx="2445">
                  <c:v>0.68111111111111111</c:v>
                </c:pt>
                <c:pt idx="2446">
                  <c:v>0.68138888888888893</c:v>
                </c:pt>
                <c:pt idx="2447">
                  <c:v>0.68166666666666664</c:v>
                </c:pt>
                <c:pt idx="2448">
                  <c:v>0.68194444444444446</c:v>
                </c:pt>
                <c:pt idx="2449">
                  <c:v>0.68222222222222217</c:v>
                </c:pt>
                <c:pt idx="2450">
                  <c:v>0.6825</c:v>
                </c:pt>
                <c:pt idx="2451">
                  <c:v>0.68277777777777782</c:v>
                </c:pt>
                <c:pt idx="2452">
                  <c:v>0.68305555555555553</c:v>
                </c:pt>
                <c:pt idx="2453">
                  <c:v>0.68333333333333335</c:v>
                </c:pt>
                <c:pt idx="2454">
                  <c:v>0.68361111111111106</c:v>
                </c:pt>
                <c:pt idx="2455">
                  <c:v>0.68388888888888888</c:v>
                </c:pt>
                <c:pt idx="2456">
                  <c:v>0.6841666666666667</c:v>
                </c:pt>
                <c:pt idx="2457">
                  <c:v>0.68444444444444441</c:v>
                </c:pt>
                <c:pt idx="2458">
                  <c:v>0.68472222222222223</c:v>
                </c:pt>
                <c:pt idx="2459">
                  <c:v>0.68500000000000005</c:v>
                </c:pt>
                <c:pt idx="2460">
                  <c:v>0.68527777777777776</c:v>
                </c:pt>
                <c:pt idx="2461">
                  <c:v>0.68555555555555558</c:v>
                </c:pt>
                <c:pt idx="2462">
                  <c:v>0.68583333333333329</c:v>
                </c:pt>
                <c:pt idx="2463">
                  <c:v>0.68611111111111112</c:v>
                </c:pt>
                <c:pt idx="2464">
                  <c:v>0.68638888888888894</c:v>
                </c:pt>
                <c:pt idx="2465">
                  <c:v>0.68666666666666665</c:v>
                </c:pt>
                <c:pt idx="2466">
                  <c:v>0.68694444444444447</c:v>
                </c:pt>
                <c:pt idx="2467">
                  <c:v>0.68722222222222218</c:v>
                </c:pt>
                <c:pt idx="2468">
                  <c:v>0.6875</c:v>
                </c:pt>
                <c:pt idx="2469">
                  <c:v>0.68777777777777782</c:v>
                </c:pt>
                <c:pt idx="2470">
                  <c:v>0.68805555555555553</c:v>
                </c:pt>
                <c:pt idx="2471">
                  <c:v>0.68833333333333335</c:v>
                </c:pt>
                <c:pt idx="2472">
                  <c:v>0.68861111111111106</c:v>
                </c:pt>
                <c:pt idx="2473">
                  <c:v>0.68888888888888888</c:v>
                </c:pt>
                <c:pt idx="2474">
                  <c:v>0.68916666666666671</c:v>
                </c:pt>
                <c:pt idx="2475">
                  <c:v>0.68944444444444442</c:v>
                </c:pt>
                <c:pt idx="2476">
                  <c:v>0.68972222222222224</c:v>
                </c:pt>
                <c:pt idx="2477">
                  <c:v>0.69</c:v>
                </c:pt>
                <c:pt idx="2478">
                  <c:v>0.69027777777777777</c:v>
                </c:pt>
                <c:pt idx="2479">
                  <c:v>0.69055555555555559</c:v>
                </c:pt>
                <c:pt idx="2480">
                  <c:v>0.6908333333333333</c:v>
                </c:pt>
                <c:pt idx="2481">
                  <c:v>0.69111111111111112</c:v>
                </c:pt>
                <c:pt idx="2482">
                  <c:v>0.69138888888888894</c:v>
                </c:pt>
                <c:pt idx="2483">
                  <c:v>0.69166666666666665</c:v>
                </c:pt>
                <c:pt idx="2484">
                  <c:v>0.69194444444444447</c:v>
                </c:pt>
                <c:pt idx="2485">
                  <c:v>0.69222222222222218</c:v>
                </c:pt>
                <c:pt idx="2486">
                  <c:v>0.6925</c:v>
                </c:pt>
                <c:pt idx="2487">
                  <c:v>0.69277777777777783</c:v>
                </c:pt>
                <c:pt idx="2488">
                  <c:v>0.69305555555555554</c:v>
                </c:pt>
                <c:pt idx="2489">
                  <c:v>0.69333333333333336</c:v>
                </c:pt>
                <c:pt idx="2490">
                  <c:v>0.69361111111111107</c:v>
                </c:pt>
                <c:pt idx="2491">
                  <c:v>0.69388888888888889</c:v>
                </c:pt>
                <c:pt idx="2492">
                  <c:v>0.69416666666666671</c:v>
                </c:pt>
                <c:pt idx="2493">
                  <c:v>0.69444444444444442</c:v>
                </c:pt>
                <c:pt idx="2494">
                  <c:v>0.69472222222222224</c:v>
                </c:pt>
                <c:pt idx="2495">
                  <c:v>0.69499999999999995</c:v>
                </c:pt>
                <c:pt idx="2496">
                  <c:v>0.69527777777777777</c:v>
                </c:pt>
                <c:pt idx="2497">
                  <c:v>0.69555555555555559</c:v>
                </c:pt>
                <c:pt idx="2498">
                  <c:v>0.6958333333333333</c:v>
                </c:pt>
                <c:pt idx="2499">
                  <c:v>0.69611111111111112</c:v>
                </c:pt>
                <c:pt idx="2500">
                  <c:v>0.69638888888888884</c:v>
                </c:pt>
                <c:pt idx="2501">
                  <c:v>0.69666666666666666</c:v>
                </c:pt>
                <c:pt idx="2502">
                  <c:v>0.69694444444444448</c:v>
                </c:pt>
                <c:pt idx="2503">
                  <c:v>0.69722222222222219</c:v>
                </c:pt>
                <c:pt idx="2504">
                  <c:v>0.69750000000000001</c:v>
                </c:pt>
                <c:pt idx="2505">
                  <c:v>0.69777777777777783</c:v>
                </c:pt>
                <c:pt idx="2506">
                  <c:v>0.69805555555555554</c:v>
                </c:pt>
                <c:pt idx="2507">
                  <c:v>0.69833333333333336</c:v>
                </c:pt>
                <c:pt idx="2508">
                  <c:v>0.69861111111111107</c:v>
                </c:pt>
                <c:pt idx="2509">
                  <c:v>0.69888888888888889</c:v>
                </c:pt>
                <c:pt idx="2510">
                  <c:v>0.69916666666666671</c:v>
                </c:pt>
                <c:pt idx="2511">
                  <c:v>0.69944444444444442</c:v>
                </c:pt>
                <c:pt idx="2512">
                  <c:v>0.69972222222222225</c:v>
                </c:pt>
                <c:pt idx="2513">
                  <c:v>0.7</c:v>
                </c:pt>
                <c:pt idx="2514">
                  <c:v>0.70027777777777778</c:v>
                </c:pt>
                <c:pt idx="2515">
                  <c:v>0.7005555555555556</c:v>
                </c:pt>
                <c:pt idx="2516">
                  <c:v>0.70083333333333331</c:v>
                </c:pt>
                <c:pt idx="2517">
                  <c:v>0.70111111111111113</c:v>
                </c:pt>
                <c:pt idx="2518">
                  <c:v>0.70138888888888884</c:v>
                </c:pt>
                <c:pt idx="2519">
                  <c:v>0.70166666666666666</c:v>
                </c:pt>
                <c:pt idx="2520">
                  <c:v>0.70194444444444448</c:v>
                </c:pt>
                <c:pt idx="2521">
                  <c:v>0.70222222222222219</c:v>
                </c:pt>
                <c:pt idx="2522">
                  <c:v>0.70250000000000001</c:v>
                </c:pt>
                <c:pt idx="2523">
                  <c:v>0.70277777777777772</c:v>
                </c:pt>
                <c:pt idx="2524">
                  <c:v>0.70305555555555554</c:v>
                </c:pt>
                <c:pt idx="2525">
                  <c:v>0.70333333333333337</c:v>
                </c:pt>
                <c:pt idx="2526">
                  <c:v>0.70361111111111108</c:v>
                </c:pt>
                <c:pt idx="2527">
                  <c:v>0.7038888888888889</c:v>
                </c:pt>
                <c:pt idx="2528">
                  <c:v>0.70416666666666672</c:v>
                </c:pt>
                <c:pt idx="2529">
                  <c:v>0.70444444444444443</c:v>
                </c:pt>
                <c:pt idx="2530">
                  <c:v>0.70472222222222225</c:v>
                </c:pt>
                <c:pt idx="2531">
                  <c:v>0.70499999999999996</c:v>
                </c:pt>
                <c:pt idx="2532">
                  <c:v>0.70527777777777778</c:v>
                </c:pt>
                <c:pt idx="2533">
                  <c:v>0.7055555555555556</c:v>
                </c:pt>
                <c:pt idx="2534">
                  <c:v>0.70583333333333331</c:v>
                </c:pt>
                <c:pt idx="2535">
                  <c:v>0.70611111111111113</c:v>
                </c:pt>
                <c:pt idx="2536">
                  <c:v>0.70638888888888884</c:v>
                </c:pt>
                <c:pt idx="2537">
                  <c:v>0.70666666666666667</c:v>
                </c:pt>
                <c:pt idx="2538">
                  <c:v>0.70694444444444449</c:v>
                </c:pt>
                <c:pt idx="2539">
                  <c:v>0.7072222222222222</c:v>
                </c:pt>
                <c:pt idx="2540">
                  <c:v>0.70750000000000002</c:v>
                </c:pt>
                <c:pt idx="2541">
                  <c:v>0.70777777777777773</c:v>
                </c:pt>
                <c:pt idx="2542">
                  <c:v>0.70805555555555555</c:v>
                </c:pt>
                <c:pt idx="2543">
                  <c:v>0.70833333333333337</c:v>
                </c:pt>
                <c:pt idx="2544">
                  <c:v>0.70861111111111108</c:v>
                </c:pt>
                <c:pt idx="2545">
                  <c:v>0.7088888888888889</c:v>
                </c:pt>
                <c:pt idx="2546">
                  <c:v>0.70916666666666661</c:v>
                </c:pt>
                <c:pt idx="2547">
                  <c:v>0.70944444444444443</c:v>
                </c:pt>
                <c:pt idx="2548">
                  <c:v>0.70972222222222225</c:v>
                </c:pt>
                <c:pt idx="2549">
                  <c:v>0.71</c:v>
                </c:pt>
                <c:pt idx="2550">
                  <c:v>0.71027777777777779</c:v>
                </c:pt>
                <c:pt idx="2551">
                  <c:v>0.71055555555555561</c:v>
                </c:pt>
                <c:pt idx="2552">
                  <c:v>0.71083333333333332</c:v>
                </c:pt>
                <c:pt idx="2553">
                  <c:v>0.71111111111111114</c:v>
                </c:pt>
                <c:pt idx="2554">
                  <c:v>0.71138888888888885</c:v>
                </c:pt>
                <c:pt idx="2555">
                  <c:v>0.71166666666666667</c:v>
                </c:pt>
                <c:pt idx="2556">
                  <c:v>0.71194444444444449</c:v>
                </c:pt>
                <c:pt idx="2557">
                  <c:v>0.7122222222222222</c:v>
                </c:pt>
                <c:pt idx="2558">
                  <c:v>0.71250000000000002</c:v>
                </c:pt>
                <c:pt idx="2559">
                  <c:v>0.71277777777777773</c:v>
                </c:pt>
                <c:pt idx="2560">
                  <c:v>0.71305555555555555</c:v>
                </c:pt>
                <c:pt idx="2561">
                  <c:v>0.71333333333333337</c:v>
                </c:pt>
                <c:pt idx="2562">
                  <c:v>0.71361111111111108</c:v>
                </c:pt>
                <c:pt idx="2563">
                  <c:v>0.71388888888888891</c:v>
                </c:pt>
                <c:pt idx="2564">
                  <c:v>0.71416666666666662</c:v>
                </c:pt>
                <c:pt idx="2565">
                  <c:v>0.71444444444444444</c:v>
                </c:pt>
                <c:pt idx="2566">
                  <c:v>0.71472222222222226</c:v>
                </c:pt>
                <c:pt idx="2567">
                  <c:v>0.71499999999999997</c:v>
                </c:pt>
                <c:pt idx="2568">
                  <c:v>0.71527777777777779</c:v>
                </c:pt>
                <c:pt idx="2569">
                  <c:v>0.7155555555555555</c:v>
                </c:pt>
                <c:pt idx="2570">
                  <c:v>0.71583333333333332</c:v>
                </c:pt>
                <c:pt idx="2571">
                  <c:v>0.71611111111111114</c:v>
                </c:pt>
                <c:pt idx="2572">
                  <c:v>0.71638888888888885</c:v>
                </c:pt>
                <c:pt idx="2573">
                  <c:v>0.71666666666666667</c:v>
                </c:pt>
                <c:pt idx="2574">
                  <c:v>0.7169444444444445</c:v>
                </c:pt>
                <c:pt idx="2575">
                  <c:v>0.71722222222222221</c:v>
                </c:pt>
                <c:pt idx="2576">
                  <c:v>0.71750000000000003</c:v>
                </c:pt>
                <c:pt idx="2577">
                  <c:v>0.71777777777777774</c:v>
                </c:pt>
                <c:pt idx="2578">
                  <c:v>0.71805555555555556</c:v>
                </c:pt>
                <c:pt idx="2579">
                  <c:v>0.71833333333333338</c:v>
                </c:pt>
                <c:pt idx="2580">
                  <c:v>0.71861111111111109</c:v>
                </c:pt>
                <c:pt idx="2581">
                  <c:v>0.71888888888888891</c:v>
                </c:pt>
                <c:pt idx="2582">
                  <c:v>0.71916666666666662</c:v>
                </c:pt>
                <c:pt idx="2583">
                  <c:v>0.71944444444444444</c:v>
                </c:pt>
                <c:pt idx="2584">
                  <c:v>0.71972222222222226</c:v>
                </c:pt>
                <c:pt idx="2585">
                  <c:v>0.72</c:v>
                </c:pt>
                <c:pt idx="2586">
                  <c:v>0.72027777777777779</c:v>
                </c:pt>
                <c:pt idx="2587">
                  <c:v>0.7205555555555555</c:v>
                </c:pt>
                <c:pt idx="2588">
                  <c:v>0.72083333333333333</c:v>
                </c:pt>
                <c:pt idx="2589">
                  <c:v>0.72111111111111115</c:v>
                </c:pt>
                <c:pt idx="2590">
                  <c:v>0.72138888888888886</c:v>
                </c:pt>
                <c:pt idx="2591">
                  <c:v>0.72166666666666668</c:v>
                </c:pt>
                <c:pt idx="2592">
                  <c:v>0.7219444444444445</c:v>
                </c:pt>
                <c:pt idx="2593">
                  <c:v>0.72222222222222221</c:v>
                </c:pt>
                <c:pt idx="2594">
                  <c:v>0.72250000000000003</c:v>
                </c:pt>
                <c:pt idx="2595">
                  <c:v>0.72277777777777774</c:v>
                </c:pt>
                <c:pt idx="2596">
                  <c:v>0.72305555555555556</c:v>
                </c:pt>
                <c:pt idx="2597">
                  <c:v>0.72333333333333338</c:v>
                </c:pt>
                <c:pt idx="2598">
                  <c:v>0.72361111111111109</c:v>
                </c:pt>
                <c:pt idx="2599">
                  <c:v>0.72388888888888892</c:v>
                </c:pt>
                <c:pt idx="2600">
                  <c:v>0.72416666666666663</c:v>
                </c:pt>
                <c:pt idx="2601">
                  <c:v>0.72444444444444445</c:v>
                </c:pt>
                <c:pt idx="2602">
                  <c:v>0.72472222222222227</c:v>
                </c:pt>
                <c:pt idx="2603">
                  <c:v>0.72499999999999998</c:v>
                </c:pt>
                <c:pt idx="2604">
                  <c:v>0.7252777777777778</c:v>
                </c:pt>
                <c:pt idx="2605">
                  <c:v>0.72555555555555551</c:v>
                </c:pt>
                <c:pt idx="2606">
                  <c:v>0.72583333333333333</c:v>
                </c:pt>
                <c:pt idx="2607">
                  <c:v>0.72611111111111115</c:v>
                </c:pt>
                <c:pt idx="2608">
                  <c:v>0.72638888888888886</c:v>
                </c:pt>
                <c:pt idx="2609">
                  <c:v>0.72666666666666668</c:v>
                </c:pt>
                <c:pt idx="2610">
                  <c:v>0.72694444444444439</c:v>
                </c:pt>
                <c:pt idx="2611">
                  <c:v>0.72722222222222221</c:v>
                </c:pt>
                <c:pt idx="2612">
                  <c:v>0.72750000000000004</c:v>
                </c:pt>
                <c:pt idx="2613">
                  <c:v>0.72777777777777775</c:v>
                </c:pt>
                <c:pt idx="2614">
                  <c:v>0.72805555555555557</c:v>
                </c:pt>
                <c:pt idx="2615">
                  <c:v>0.72833333333333339</c:v>
                </c:pt>
                <c:pt idx="2616">
                  <c:v>0.7286111111111111</c:v>
                </c:pt>
                <c:pt idx="2617">
                  <c:v>0.72888888888888892</c:v>
                </c:pt>
                <c:pt idx="2618">
                  <c:v>0.72916666666666663</c:v>
                </c:pt>
                <c:pt idx="2619">
                  <c:v>0.72944444444444445</c:v>
                </c:pt>
                <c:pt idx="2620">
                  <c:v>0.72972222222222227</c:v>
                </c:pt>
                <c:pt idx="2621">
                  <c:v>0.73</c:v>
                </c:pt>
                <c:pt idx="2622">
                  <c:v>0.7302777777777778</c:v>
                </c:pt>
                <c:pt idx="2623">
                  <c:v>0.73055555555555551</c:v>
                </c:pt>
                <c:pt idx="2624">
                  <c:v>0.73083333333333333</c:v>
                </c:pt>
                <c:pt idx="2625">
                  <c:v>0.73111111111111116</c:v>
                </c:pt>
                <c:pt idx="2626">
                  <c:v>0.73138888888888887</c:v>
                </c:pt>
                <c:pt idx="2627">
                  <c:v>0.73166666666666669</c:v>
                </c:pt>
                <c:pt idx="2628">
                  <c:v>0.7319444444444444</c:v>
                </c:pt>
                <c:pt idx="2629">
                  <c:v>0.73222222222222222</c:v>
                </c:pt>
                <c:pt idx="2630">
                  <c:v>0.73250000000000004</c:v>
                </c:pt>
                <c:pt idx="2631">
                  <c:v>0.73277777777777775</c:v>
                </c:pt>
                <c:pt idx="2632">
                  <c:v>0.73305555555555557</c:v>
                </c:pt>
                <c:pt idx="2633">
                  <c:v>0.73333333333333328</c:v>
                </c:pt>
                <c:pt idx="2634">
                  <c:v>0.7336111111111111</c:v>
                </c:pt>
                <c:pt idx="2635">
                  <c:v>0.73388888888888892</c:v>
                </c:pt>
                <c:pt idx="2636">
                  <c:v>0.73416666666666663</c:v>
                </c:pt>
                <c:pt idx="2637">
                  <c:v>0.73444444444444446</c:v>
                </c:pt>
                <c:pt idx="2638">
                  <c:v>0.73472222222222228</c:v>
                </c:pt>
                <c:pt idx="2639">
                  <c:v>0.73499999999999999</c:v>
                </c:pt>
                <c:pt idx="2640">
                  <c:v>0.73527777777777781</c:v>
                </c:pt>
                <c:pt idx="2641">
                  <c:v>0.73555555555555552</c:v>
                </c:pt>
                <c:pt idx="2642">
                  <c:v>0.73583333333333334</c:v>
                </c:pt>
                <c:pt idx="2643">
                  <c:v>0.73611111111111116</c:v>
                </c:pt>
                <c:pt idx="2644">
                  <c:v>0.73638888888888887</c:v>
                </c:pt>
                <c:pt idx="2645">
                  <c:v>0.73666666666666669</c:v>
                </c:pt>
                <c:pt idx="2646">
                  <c:v>0.7369444444444444</c:v>
                </c:pt>
                <c:pt idx="2647">
                  <c:v>0.73722222222222222</c:v>
                </c:pt>
                <c:pt idx="2648">
                  <c:v>0.73750000000000004</c:v>
                </c:pt>
                <c:pt idx="2649">
                  <c:v>0.73777777777777775</c:v>
                </c:pt>
                <c:pt idx="2650">
                  <c:v>0.73805555555555558</c:v>
                </c:pt>
                <c:pt idx="2651">
                  <c:v>0.73833333333333329</c:v>
                </c:pt>
                <c:pt idx="2652">
                  <c:v>0.73861111111111111</c:v>
                </c:pt>
                <c:pt idx="2653">
                  <c:v>0.73888888888888893</c:v>
                </c:pt>
                <c:pt idx="2654">
                  <c:v>0.73916666666666664</c:v>
                </c:pt>
                <c:pt idx="2655">
                  <c:v>0.73944444444444446</c:v>
                </c:pt>
                <c:pt idx="2656">
                  <c:v>0.73972222222222217</c:v>
                </c:pt>
                <c:pt idx="2657">
                  <c:v>0.74</c:v>
                </c:pt>
                <c:pt idx="2658">
                  <c:v>0.74027777777777781</c:v>
                </c:pt>
                <c:pt idx="2659">
                  <c:v>0.74055555555555552</c:v>
                </c:pt>
                <c:pt idx="2660">
                  <c:v>0.74083333333333334</c:v>
                </c:pt>
                <c:pt idx="2661">
                  <c:v>0.74111111111111116</c:v>
                </c:pt>
                <c:pt idx="2662">
                  <c:v>0.74138888888888888</c:v>
                </c:pt>
                <c:pt idx="2663">
                  <c:v>0.7416666666666667</c:v>
                </c:pt>
                <c:pt idx="2664">
                  <c:v>0.74194444444444441</c:v>
                </c:pt>
                <c:pt idx="2665">
                  <c:v>0.74222222222222223</c:v>
                </c:pt>
                <c:pt idx="2666">
                  <c:v>0.74250000000000005</c:v>
                </c:pt>
                <c:pt idx="2667">
                  <c:v>0.74277777777777776</c:v>
                </c:pt>
                <c:pt idx="2668">
                  <c:v>0.74305555555555558</c:v>
                </c:pt>
                <c:pt idx="2669">
                  <c:v>0.74333333333333329</c:v>
                </c:pt>
                <c:pt idx="2670">
                  <c:v>0.74361111111111111</c:v>
                </c:pt>
                <c:pt idx="2671">
                  <c:v>0.74388888888888893</c:v>
                </c:pt>
                <c:pt idx="2672">
                  <c:v>0.74416666666666664</c:v>
                </c:pt>
                <c:pt idx="2673">
                  <c:v>0.74444444444444446</c:v>
                </c:pt>
                <c:pt idx="2674">
                  <c:v>0.74472222222222217</c:v>
                </c:pt>
                <c:pt idx="2675">
                  <c:v>0.745</c:v>
                </c:pt>
                <c:pt idx="2676">
                  <c:v>0.74527777777777782</c:v>
                </c:pt>
                <c:pt idx="2677">
                  <c:v>0.74555555555555553</c:v>
                </c:pt>
                <c:pt idx="2678">
                  <c:v>0.74583333333333335</c:v>
                </c:pt>
                <c:pt idx="2679">
                  <c:v>0.74611111111111106</c:v>
                </c:pt>
                <c:pt idx="2680">
                  <c:v>0.74638888888888888</c:v>
                </c:pt>
                <c:pt idx="2681">
                  <c:v>0.7466666666666667</c:v>
                </c:pt>
                <c:pt idx="2682">
                  <c:v>0.74694444444444441</c:v>
                </c:pt>
                <c:pt idx="2683">
                  <c:v>0.74722222222222223</c:v>
                </c:pt>
                <c:pt idx="2684">
                  <c:v>0.74750000000000005</c:v>
                </c:pt>
                <c:pt idx="2685">
                  <c:v>0.74777777777777776</c:v>
                </c:pt>
                <c:pt idx="2686">
                  <c:v>0.74805555555555558</c:v>
                </c:pt>
                <c:pt idx="2687">
                  <c:v>0.74833333333333329</c:v>
                </c:pt>
                <c:pt idx="2688">
                  <c:v>0.74861111111111112</c:v>
                </c:pt>
                <c:pt idx="2689">
                  <c:v>0.74888888888888894</c:v>
                </c:pt>
                <c:pt idx="2690">
                  <c:v>0.74916666666666665</c:v>
                </c:pt>
                <c:pt idx="2691">
                  <c:v>0.74944444444444447</c:v>
                </c:pt>
                <c:pt idx="2692">
                  <c:v>0.74972222222222218</c:v>
                </c:pt>
                <c:pt idx="2693">
                  <c:v>0.75</c:v>
                </c:pt>
                <c:pt idx="2694">
                  <c:v>0.75027777777777782</c:v>
                </c:pt>
                <c:pt idx="2695">
                  <c:v>0.75055555555555553</c:v>
                </c:pt>
                <c:pt idx="2696">
                  <c:v>0.75083333333333335</c:v>
                </c:pt>
                <c:pt idx="2697">
                  <c:v>0.75111111111111106</c:v>
                </c:pt>
                <c:pt idx="2698">
                  <c:v>0.75138888888888888</c:v>
                </c:pt>
                <c:pt idx="2699">
                  <c:v>0.75166666666666671</c:v>
                </c:pt>
                <c:pt idx="2700">
                  <c:v>0.75194444444444442</c:v>
                </c:pt>
                <c:pt idx="2701">
                  <c:v>0.75222222222222224</c:v>
                </c:pt>
                <c:pt idx="2702">
                  <c:v>0.75249999999999995</c:v>
                </c:pt>
                <c:pt idx="2703">
                  <c:v>0.75277777777777777</c:v>
                </c:pt>
                <c:pt idx="2704">
                  <c:v>0.75305555555555559</c:v>
                </c:pt>
                <c:pt idx="2705">
                  <c:v>0.7533333333333333</c:v>
                </c:pt>
                <c:pt idx="2706">
                  <c:v>0.75361111111111112</c:v>
                </c:pt>
                <c:pt idx="2707">
                  <c:v>0.75388888888888894</c:v>
                </c:pt>
                <c:pt idx="2708">
                  <c:v>0.75416666666666665</c:v>
                </c:pt>
                <c:pt idx="2709">
                  <c:v>0.75444444444444447</c:v>
                </c:pt>
                <c:pt idx="2710">
                  <c:v>0.75472222222222218</c:v>
                </c:pt>
                <c:pt idx="2711">
                  <c:v>0.755</c:v>
                </c:pt>
                <c:pt idx="2712">
                  <c:v>0.75527777777777783</c:v>
                </c:pt>
                <c:pt idx="2713">
                  <c:v>0.75555555555555554</c:v>
                </c:pt>
                <c:pt idx="2714">
                  <c:v>0.75583333333333336</c:v>
                </c:pt>
                <c:pt idx="2715">
                  <c:v>0.75611111111111107</c:v>
                </c:pt>
                <c:pt idx="2716">
                  <c:v>0.75638888888888889</c:v>
                </c:pt>
                <c:pt idx="2717">
                  <c:v>0.75666666666666671</c:v>
                </c:pt>
                <c:pt idx="2718">
                  <c:v>0.75694444444444442</c:v>
                </c:pt>
                <c:pt idx="2719">
                  <c:v>0.75722222222222224</c:v>
                </c:pt>
                <c:pt idx="2720">
                  <c:v>0.75749999999999995</c:v>
                </c:pt>
                <c:pt idx="2721">
                  <c:v>0.75777777777777777</c:v>
                </c:pt>
                <c:pt idx="2722">
                  <c:v>0.75805555555555559</c:v>
                </c:pt>
                <c:pt idx="2723">
                  <c:v>0.7583333333333333</c:v>
                </c:pt>
                <c:pt idx="2724">
                  <c:v>0.75861111111111112</c:v>
                </c:pt>
                <c:pt idx="2725">
                  <c:v>0.75888888888888884</c:v>
                </c:pt>
                <c:pt idx="2726">
                  <c:v>0.75916666666666666</c:v>
                </c:pt>
                <c:pt idx="2727">
                  <c:v>0.75944444444444448</c:v>
                </c:pt>
                <c:pt idx="2728">
                  <c:v>0.75972222222222219</c:v>
                </c:pt>
                <c:pt idx="2729">
                  <c:v>0.76</c:v>
                </c:pt>
                <c:pt idx="2730">
                  <c:v>0.76027777777777783</c:v>
                </c:pt>
                <c:pt idx="2731">
                  <c:v>0.76055555555555554</c:v>
                </c:pt>
                <c:pt idx="2732">
                  <c:v>0.76083333333333336</c:v>
                </c:pt>
                <c:pt idx="2733">
                  <c:v>0.76111111111111107</c:v>
                </c:pt>
                <c:pt idx="2734">
                  <c:v>0.76138888888888889</c:v>
                </c:pt>
                <c:pt idx="2735">
                  <c:v>0.76166666666666671</c:v>
                </c:pt>
                <c:pt idx="2736">
                  <c:v>0.76194444444444442</c:v>
                </c:pt>
                <c:pt idx="2737">
                  <c:v>0.76222222222222225</c:v>
                </c:pt>
                <c:pt idx="2738">
                  <c:v>0.76249999999999996</c:v>
                </c:pt>
                <c:pt idx="2739">
                  <c:v>0.76277777777777778</c:v>
                </c:pt>
                <c:pt idx="2740">
                  <c:v>0.7630555555555556</c:v>
                </c:pt>
                <c:pt idx="2741">
                  <c:v>0.76333333333333331</c:v>
                </c:pt>
                <c:pt idx="2742">
                  <c:v>0.76361111111111113</c:v>
                </c:pt>
                <c:pt idx="2743">
                  <c:v>0.76388888888888884</c:v>
                </c:pt>
                <c:pt idx="2744">
                  <c:v>0.76416666666666666</c:v>
                </c:pt>
                <c:pt idx="2745">
                  <c:v>0.76444444444444448</c:v>
                </c:pt>
                <c:pt idx="2746">
                  <c:v>0.76472222222222219</c:v>
                </c:pt>
                <c:pt idx="2747">
                  <c:v>0.76500000000000001</c:v>
                </c:pt>
                <c:pt idx="2748">
                  <c:v>0.76527777777777772</c:v>
                </c:pt>
                <c:pt idx="2749">
                  <c:v>0.76555555555555554</c:v>
                </c:pt>
                <c:pt idx="2750">
                  <c:v>0.76583333333333337</c:v>
                </c:pt>
                <c:pt idx="2751">
                  <c:v>0.76611111111111108</c:v>
                </c:pt>
                <c:pt idx="2752">
                  <c:v>0.7663888888888889</c:v>
                </c:pt>
                <c:pt idx="2753">
                  <c:v>0.76666666666666672</c:v>
                </c:pt>
                <c:pt idx="2754">
                  <c:v>0.76694444444444443</c:v>
                </c:pt>
                <c:pt idx="2755">
                  <c:v>0.76722222222222225</c:v>
                </c:pt>
                <c:pt idx="2756">
                  <c:v>0.76749999999999996</c:v>
                </c:pt>
                <c:pt idx="2757">
                  <c:v>0.76777777777777778</c:v>
                </c:pt>
                <c:pt idx="2758">
                  <c:v>0.7680555555555556</c:v>
                </c:pt>
                <c:pt idx="2759">
                  <c:v>0.76833333333333331</c:v>
                </c:pt>
                <c:pt idx="2760">
                  <c:v>0.76861111111111113</c:v>
                </c:pt>
                <c:pt idx="2761">
                  <c:v>0.76888888888888884</c:v>
                </c:pt>
                <c:pt idx="2762">
                  <c:v>0.76916666666666667</c:v>
                </c:pt>
                <c:pt idx="2763">
                  <c:v>0.76944444444444449</c:v>
                </c:pt>
                <c:pt idx="2764">
                  <c:v>0.7697222222222222</c:v>
                </c:pt>
                <c:pt idx="2765">
                  <c:v>0.77</c:v>
                </c:pt>
                <c:pt idx="2766">
                  <c:v>0.77027777777777773</c:v>
                </c:pt>
                <c:pt idx="2767">
                  <c:v>0.77055555555555555</c:v>
                </c:pt>
                <c:pt idx="2768">
                  <c:v>0.77083333333333337</c:v>
                </c:pt>
                <c:pt idx="2769">
                  <c:v>0.77111111111111108</c:v>
                </c:pt>
                <c:pt idx="2770">
                  <c:v>0.7713888888888889</c:v>
                </c:pt>
                <c:pt idx="2771">
                  <c:v>0.77166666666666661</c:v>
                </c:pt>
                <c:pt idx="2772">
                  <c:v>0.77194444444444443</c:v>
                </c:pt>
                <c:pt idx="2773">
                  <c:v>0.77222222222222225</c:v>
                </c:pt>
                <c:pt idx="2774">
                  <c:v>0.77277777777777779</c:v>
                </c:pt>
                <c:pt idx="2775">
                  <c:v>0.77305555555555561</c:v>
                </c:pt>
                <c:pt idx="2776">
                  <c:v>0.77333333333333332</c:v>
                </c:pt>
                <c:pt idx="2777">
                  <c:v>0.77361111111111114</c:v>
                </c:pt>
                <c:pt idx="2778">
                  <c:v>0.77388888888888885</c:v>
                </c:pt>
                <c:pt idx="2779">
                  <c:v>0.77416666666666667</c:v>
                </c:pt>
                <c:pt idx="2780">
                  <c:v>0.77444444444444449</c:v>
                </c:pt>
                <c:pt idx="2781">
                  <c:v>0.7747222222222222</c:v>
                </c:pt>
                <c:pt idx="2782">
                  <c:v>0.77500000000000002</c:v>
                </c:pt>
                <c:pt idx="2783">
                  <c:v>0.77527777777777773</c:v>
                </c:pt>
                <c:pt idx="2784">
                  <c:v>0.77555555555555555</c:v>
                </c:pt>
                <c:pt idx="2785">
                  <c:v>0.77583333333333337</c:v>
                </c:pt>
                <c:pt idx="2786">
                  <c:v>0.77611111111111108</c:v>
                </c:pt>
                <c:pt idx="2787">
                  <c:v>0.77638888888888891</c:v>
                </c:pt>
                <c:pt idx="2788">
                  <c:v>0.77666666666666662</c:v>
                </c:pt>
                <c:pt idx="2789">
                  <c:v>0.77694444444444444</c:v>
                </c:pt>
                <c:pt idx="2790">
                  <c:v>0.77722222222222226</c:v>
                </c:pt>
                <c:pt idx="2791">
                  <c:v>0.77749999999999997</c:v>
                </c:pt>
                <c:pt idx="2792">
                  <c:v>0.77777777777777779</c:v>
                </c:pt>
                <c:pt idx="2793">
                  <c:v>0.7780555555555555</c:v>
                </c:pt>
                <c:pt idx="2794">
                  <c:v>0.77833333333333332</c:v>
                </c:pt>
                <c:pt idx="2795">
                  <c:v>0.77861111111111114</c:v>
                </c:pt>
                <c:pt idx="2796">
                  <c:v>0.77888888888888885</c:v>
                </c:pt>
                <c:pt idx="2797">
                  <c:v>0.77916666666666667</c:v>
                </c:pt>
                <c:pt idx="2798">
                  <c:v>0.7794444444444445</c:v>
                </c:pt>
                <c:pt idx="2799">
                  <c:v>0.77972222222222221</c:v>
                </c:pt>
                <c:pt idx="2800">
                  <c:v>0.78</c:v>
                </c:pt>
                <c:pt idx="2801">
                  <c:v>0.78027777777777774</c:v>
                </c:pt>
                <c:pt idx="2802">
                  <c:v>0.78055555555555556</c:v>
                </c:pt>
                <c:pt idx="2803">
                  <c:v>0.78083333333333338</c:v>
                </c:pt>
                <c:pt idx="2804">
                  <c:v>0.78111111111111109</c:v>
                </c:pt>
                <c:pt idx="2805">
                  <c:v>0.78138888888888891</c:v>
                </c:pt>
                <c:pt idx="2806">
                  <c:v>0.78166666666666662</c:v>
                </c:pt>
                <c:pt idx="2807">
                  <c:v>0.78194444444444444</c:v>
                </c:pt>
                <c:pt idx="2808">
                  <c:v>0.78222222222222226</c:v>
                </c:pt>
                <c:pt idx="2809">
                  <c:v>0.78249999999999997</c:v>
                </c:pt>
                <c:pt idx="2810">
                  <c:v>0.78277777777777779</c:v>
                </c:pt>
                <c:pt idx="2811">
                  <c:v>0.7830555555555555</c:v>
                </c:pt>
                <c:pt idx="2812">
                  <c:v>0.78333333333333333</c:v>
                </c:pt>
                <c:pt idx="2813">
                  <c:v>0.78361111111111115</c:v>
                </c:pt>
                <c:pt idx="2814">
                  <c:v>0.78388888888888886</c:v>
                </c:pt>
                <c:pt idx="2815">
                  <c:v>0.78416666666666668</c:v>
                </c:pt>
                <c:pt idx="2816">
                  <c:v>0.7844444444444445</c:v>
                </c:pt>
                <c:pt idx="2817">
                  <c:v>0.78472222222222221</c:v>
                </c:pt>
                <c:pt idx="2818">
                  <c:v>0.78500000000000003</c:v>
                </c:pt>
                <c:pt idx="2819">
                  <c:v>0.78527777777777774</c:v>
                </c:pt>
                <c:pt idx="2820">
                  <c:v>0.78555555555555556</c:v>
                </c:pt>
                <c:pt idx="2821">
                  <c:v>0.78583333333333338</c:v>
                </c:pt>
                <c:pt idx="2822">
                  <c:v>0.78611111111111109</c:v>
                </c:pt>
                <c:pt idx="2823">
                  <c:v>0.78638888888888892</c:v>
                </c:pt>
                <c:pt idx="2824">
                  <c:v>0.78666666666666663</c:v>
                </c:pt>
                <c:pt idx="2825">
                  <c:v>0.78694444444444445</c:v>
                </c:pt>
                <c:pt idx="2826">
                  <c:v>0.78722222222222227</c:v>
                </c:pt>
                <c:pt idx="2827">
                  <c:v>0.78749999999999998</c:v>
                </c:pt>
                <c:pt idx="2828">
                  <c:v>0.7877777777777778</c:v>
                </c:pt>
                <c:pt idx="2829">
                  <c:v>0.78805555555555551</c:v>
                </c:pt>
                <c:pt idx="2830">
                  <c:v>0.78833333333333333</c:v>
                </c:pt>
                <c:pt idx="2831">
                  <c:v>0.78861111111111115</c:v>
                </c:pt>
                <c:pt idx="2832">
                  <c:v>0.78888888888888886</c:v>
                </c:pt>
                <c:pt idx="2833">
                  <c:v>0.78916666666666668</c:v>
                </c:pt>
                <c:pt idx="2834">
                  <c:v>0.78944444444444439</c:v>
                </c:pt>
                <c:pt idx="2835">
                  <c:v>0.78972222222222221</c:v>
                </c:pt>
                <c:pt idx="2836">
                  <c:v>0.79</c:v>
                </c:pt>
                <c:pt idx="2837">
                  <c:v>0.79027777777777775</c:v>
                </c:pt>
                <c:pt idx="2838">
                  <c:v>0.79055555555555557</c:v>
                </c:pt>
                <c:pt idx="2839">
                  <c:v>0.79083333333333339</c:v>
                </c:pt>
                <c:pt idx="2840">
                  <c:v>0.7911111111111111</c:v>
                </c:pt>
                <c:pt idx="2841">
                  <c:v>0.79138888888888892</c:v>
                </c:pt>
                <c:pt idx="2842">
                  <c:v>0.79166666666666663</c:v>
                </c:pt>
                <c:pt idx="2843">
                  <c:v>0.79194444444444445</c:v>
                </c:pt>
                <c:pt idx="2844">
                  <c:v>0.79222222222222227</c:v>
                </c:pt>
                <c:pt idx="2845">
                  <c:v>0.79249999999999998</c:v>
                </c:pt>
                <c:pt idx="2846">
                  <c:v>0.7927777777777778</c:v>
                </c:pt>
                <c:pt idx="2847">
                  <c:v>0.79305555555555551</c:v>
                </c:pt>
                <c:pt idx="2848">
                  <c:v>0.79333333333333333</c:v>
                </c:pt>
                <c:pt idx="2849">
                  <c:v>0.79361111111111116</c:v>
                </c:pt>
                <c:pt idx="2850">
                  <c:v>0.79388888888888887</c:v>
                </c:pt>
                <c:pt idx="2851">
                  <c:v>0.79416666666666669</c:v>
                </c:pt>
                <c:pt idx="2852">
                  <c:v>0.7944444444444444</c:v>
                </c:pt>
                <c:pt idx="2853">
                  <c:v>0.79472222222222222</c:v>
                </c:pt>
                <c:pt idx="2854">
                  <c:v>0.79500000000000004</c:v>
                </c:pt>
                <c:pt idx="2855">
                  <c:v>0.79527777777777775</c:v>
                </c:pt>
                <c:pt idx="2856">
                  <c:v>0.79555555555555557</c:v>
                </c:pt>
                <c:pt idx="2857">
                  <c:v>0.79583333333333328</c:v>
                </c:pt>
                <c:pt idx="2858">
                  <c:v>0.7961111111111111</c:v>
                </c:pt>
                <c:pt idx="2859">
                  <c:v>0.79638888888888892</c:v>
                </c:pt>
                <c:pt idx="2860">
                  <c:v>0.79666666666666663</c:v>
                </c:pt>
                <c:pt idx="2861">
                  <c:v>0.79694444444444446</c:v>
                </c:pt>
                <c:pt idx="2862">
                  <c:v>0.79722222222222228</c:v>
                </c:pt>
                <c:pt idx="2863">
                  <c:v>0.79749999999999999</c:v>
                </c:pt>
                <c:pt idx="2864">
                  <c:v>0.79777777777777781</c:v>
                </c:pt>
                <c:pt idx="2865">
                  <c:v>0.79805555555555552</c:v>
                </c:pt>
                <c:pt idx="2866">
                  <c:v>0.79833333333333334</c:v>
                </c:pt>
                <c:pt idx="2867">
                  <c:v>0.79861111111111116</c:v>
                </c:pt>
                <c:pt idx="2868">
                  <c:v>0.79888888888888887</c:v>
                </c:pt>
                <c:pt idx="2869">
                  <c:v>0.79916666666666669</c:v>
                </c:pt>
                <c:pt idx="2870">
                  <c:v>0.7994444444444444</c:v>
                </c:pt>
                <c:pt idx="2871">
                  <c:v>0.79972222222222222</c:v>
                </c:pt>
                <c:pt idx="2872">
                  <c:v>0.8</c:v>
                </c:pt>
                <c:pt idx="2873">
                  <c:v>0.80027777777777775</c:v>
                </c:pt>
                <c:pt idx="2874">
                  <c:v>0.80055555555555558</c:v>
                </c:pt>
                <c:pt idx="2875">
                  <c:v>0.80083333333333329</c:v>
                </c:pt>
                <c:pt idx="2876">
                  <c:v>0.80111111111111111</c:v>
                </c:pt>
                <c:pt idx="2877">
                  <c:v>0.80138888888888893</c:v>
                </c:pt>
                <c:pt idx="2878">
                  <c:v>0.80166666666666664</c:v>
                </c:pt>
                <c:pt idx="2879">
                  <c:v>0.80194444444444446</c:v>
                </c:pt>
                <c:pt idx="2880">
                  <c:v>0.80222222222222217</c:v>
                </c:pt>
                <c:pt idx="2881">
                  <c:v>0.80249999999999999</c:v>
                </c:pt>
                <c:pt idx="2882">
                  <c:v>0.80277777777777781</c:v>
                </c:pt>
                <c:pt idx="2883">
                  <c:v>0.80305555555555552</c:v>
                </c:pt>
                <c:pt idx="2884">
                  <c:v>0.80333333333333334</c:v>
                </c:pt>
                <c:pt idx="2885">
                  <c:v>0.80361111111111116</c:v>
                </c:pt>
                <c:pt idx="2886">
                  <c:v>0.80388888888888888</c:v>
                </c:pt>
                <c:pt idx="2887">
                  <c:v>0.8041666666666667</c:v>
                </c:pt>
                <c:pt idx="2888">
                  <c:v>0.80444444444444441</c:v>
                </c:pt>
                <c:pt idx="2889">
                  <c:v>0.80472222222222223</c:v>
                </c:pt>
                <c:pt idx="2890">
                  <c:v>0.80500000000000005</c:v>
                </c:pt>
                <c:pt idx="2891">
                  <c:v>0.80527777777777776</c:v>
                </c:pt>
                <c:pt idx="2892">
                  <c:v>0.80555555555555558</c:v>
                </c:pt>
                <c:pt idx="2893">
                  <c:v>0.80583333333333329</c:v>
                </c:pt>
                <c:pt idx="2894">
                  <c:v>0.80611111111111111</c:v>
                </c:pt>
                <c:pt idx="2895">
                  <c:v>0.80638888888888893</c:v>
                </c:pt>
                <c:pt idx="2896">
                  <c:v>0.80666666666666664</c:v>
                </c:pt>
                <c:pt idx="2897">
                  <c:v>0.80694444444444446</c:v>
                </c:pt>
                <c:pt idx="2898">
                  <c:v>0.80722222222222217</c:v>
                </c:pt>
                <c:pt idx="2899">
                  <c:v>0.8075</c:v>
                </c:pt>
                <c:pt idx="2900">
                  <c:v>0.80777777777777782</c:v>
                </c:pt>
                <c:pt idx="2901">
                  <c:v>0.80805555555555553</c:v>
                </c:pt>
                <c:pt idx="2902">
                  <c:v>0.80833333333333335</c:v>
                </c:pt>
                <c:pt idx="2903">
                  <c:v>0.80861111111111106</c:v>
                </c:pt>
                <c:pt idx="2904">
                  <c:v>0.80888888888888888</c:v>
                </c:pt>
                <c:pt idx="2905">
                  <c:v>0.8091666666666667</c:v>
                </c:pt>
                <c:pt idx="2906">
                  <c:v>0.80944444444444441</c:v>
                </c:pt>
                <c:pt idx="2907">
                  <c:v>0.80972222222222223</c:v>
                </c:pt>
                <c:pt idx="2908">
                  <c:v>0.81</c:v>
                </c:pt>
                <c:pt idx="2909">
                  <c:v>0.81027777777777776</c:v>
                </c:pt>
                <c:pt idx="2910">
                  <c:v>0.81055555555555558</c:v>
                </c:pt>
                <c:pt idx="2911">
                  <c:v>0.81083333333333329</c:v>
                </c:pt>
                <c:pt idx="2912">
                  <c:v>0.81111111111111112</c:v>
                </c:pt>
                <c:pt idx="2913">
                  <c:v>0.81138888888888894</c:v>
                </c:pt>
                <c:pt idx="2914">
                  <c:v>0.81166666666666665</c:v>
                </c:pt>
                <c:pt idx="2915">
                  <c:v>0.81194444444444447</c:v>
                </c:pt>
                <c:pt idx="2916">
                  <c:v>0.81222222222222218</c:v>
                </c:pt>
                <c:pt idx="2917">
                  <c:v>0.8125</c:v>
                </c:pt>
                <c:pt idx="2918">
                  <c:v>0.81277777777777782</c:v>
                </c:pt>
                <c:pt idx="2919">
                  <c:v>0.81305555555555553</c:v>
                </c:pt>
                <c:pt idx="2920">
                  <c:v>0.81333333333333335</c:v>
                </c:pt>
                <c:pt idx="2921">
                  <c:v>0.81361111111111106</c:v>
                </c:pt>
                <c:pt idx="2922">
                  <c:v>0.81388888888888888</c:v>
                </c:pt>
                <c:pt idx="2923">
                  <c:v>0.81416666666666671</c:v>
                </c:pt>
                <c:pt idx="2924">
                  <c:v>0.81444444444444442</c:v>
                </c:pt>
                <c:pt idx="2925">
                  <c:v>0.81472222222222224</c:v>
                </c:pt>
                <c:pt idx="2926">
                  <c:v>0.81499999999999995</c:v>
                </c:pt>
                <c:pt idx="2927">
                  <c:v>0.81527777777777777</c:v>
                </c:pt>
                <c:pt idx="2928">
                  <c:v>0.81555555555555559</c:v>
                </c:pt>
                <c:pt idx="2929">
                  <c:v>0.8158333333333333</c:v>
                </c:pt>
                <c:pt idx="2930">
                  <c:v>0.81611111111111112</c:v>
                </c:pt>
                <c:pt idx="2931">
                  <c:v>0.81638888888888894</c:v>
                </c:pt>
                <c:pt idx="2932">
                  <c:v>0.81666666666666665</c:v>
                </c:pt>
                <c:pt idx="2933">
                  <c:v>0.81694444444444447</c:v>
                </c:pt>
                <c:pt idx="2934">
                  <c:v>0.81722222222222218</c:v>
                </c:pt>
                <c:pt idx="2935">
                  <c:v>0.8175</c:v>
                </c:pt>
                <c:pt idx="2936">
                  <c:v>0.81777777777777783</c:v>
                </c:pt>
                <c:pt idx="2937">
                  <c:v>0.81805555555555554</c:v>
                </c:pt>
                <c:pt idx="2938">
                  <c:v>0.81833333333333336</c:v>
                </c:pt>
                <c:pt idx="2939">
                  <c:v>0.81861111111111107</c:v>
                </c:pt>
                <c:pt idx="2940">
                  <c:v>0.81888888888888889</c:v>
                </c:pt>
                <c:pt idx="2941">
                  <c:v>0.81916666666666671</c:v>
                </c:pt>
                <c:pt idx="2942">
                  <c:v>0.81944444444444442</c:v>
                </c:pt>
                <c:pt idx="2943">
                  <c:v>0.81972222222222224</c:v>
                </c:pt>
                <c:pt idx="2944">
                  <c:v>0.82</c:v>
                </c:pt>
                <c:pt idx="2945">
                  <c:v>0.82027777777777777</c:v>
                </c:pt>
                <c:pt idx="2946">
                  <c:v>0.82055555555555559</c:v>
                </c:pt>
                <c:pt idx="2947">
                  <c:v>0.8208333333333333</c:v>
                </c:pt>
                <c:pt idx="2948">
                  <c:v>0.82111111111111112</c:v>
                </c:pt>
                <c:pt idx="2949">
                  <c:v>0.82138888888888884</c:v>
                </c:pt>
                <c:pt idx="2950">
                  <c:v>0.82166666666666666</c:v>
                </c:pt>
                <c:pt idx="2951">
                  <c:v>0.82194444444444448</c:v>
                </c:pt>
                <c:pt idx="2952">
                  <c:v>0.82222222222222219</c:v>
                </c:pt>
                <c:pt idx="2953">
                  <c:v>0.82250000000000001</c:v>
                </c:pt>
                <c:pt idx="2954">
                  <c:v>0.82277777777777783</c:v>
                </c:pt>
                <c:pt idx="2955">
                  <c:v>0.82305555555555554</c:v>
                </c:pt>
                <c:pt idx="2956">
                  <c:v>0.82333333333333336</c:v>
                </c:pt>
                <c:pt idx="2957">
                  <c:v>0.82361111111111107</c:v>
                </c:pt>
                <c:pt idx="2958">
                  <c:v>0.82388888888888889</c:v>
                </c:pt>
                <c:pt idx="2959">
                  <c:v>0.82416666666666671</c:v>
                </c:pt>
                <c:pt idx="2960">
                  <c:v>0.82444444444444442</c:v>
                </c:pt>
                <c:pt idx="2961">
                  <c:v>0.82472222222222225</c:v>
                </c:pt>
                <c:pt idx="2962">
                  <c:v>0.82499999999999996</c:v>
                </c:pt>
                <c:pt idx="2963">
                  <c:v>0.82527777777777778</c:v>
                </c:pt>
                <c:pt idx="2964">
                  <c:v>0.8255555555555556</c:v>
                </c:pt>
                <c:pt idx="2965">
                  <c:v>0.82583333333333331</c:v>
                </c:pt>
                <c:pt idx="2966">
                  <c:v>0.82611111111111113</c:v>
                </c:pt>
                <c:pt idx="2967">
                  <c:v>0.82638888888888884</c:v>
                </c:pt>
                <c:pt idx="2968">
                  <c:v>0.82666666666666666</c:v>
                </c:pt>
                <c:pt idx="2969">
                  <c:v>0.82694444444444448</c:v>
                </c:pt>
                <c:pt idx="2970">
                  <c:v>0.82722222222222219</c:v>
                </c:pt>
                <c:pt idx="2971">
                  <c:v>0.82750000000000001</c:v>
                </c:pt>
                <c:pt idx="2972">
                  <c:v>0.82777777777777772</c:v>
                </c:pt>
                <c:pt idx="2973">
                  <c:v>0.82805555555555554</c:v>
                </c:pt>
                <c:pt idx="2974">
                  <c:v>0.82833333333333337</c:v>
                </c:pt>
                <c:pt idx="2975">
                  <c:v>0.82861111111111108</c:v>
                </c:pt>
                <c:pt idx="2976">
                  <c:v>0.8288888888888889</c:v>
                </c:pt>
                <c:pt idx="2977">
                  <c:v>0.82916666666666672</c:v>
                </c:pt>
                <c:pt idx="2978">
                  <c:v>0.82944444444444443</c:v>
                </c:pt>
                <c:pt idx="2979">
                  <c:v>0.82972222222222225</c:v>
                </c:pt>
                <c:pt idx="2980">
                  <c:v>0.83</c:v>
                </c:pt>
                <c:pt idx="2981">
                  <c:v>0.83027777777777778</c:v>
                </c:pt>
                <c:pt idx="2982">
                  <c:v>0.8305555555555556</c:v>
                </c:pt>
                <c:pt idx="2983">
                  <c:v>0.83083333333333331</c:v>
                </c:pt>
                <c:pt idx="2984">
                  <c:v>0.83111111111111113</c:v>
                </c:pt>
                <c:pt idx="2985">
                  <c:v>0.83138888888888884</c:v>
                </c:pt>
                <c:pt idx="2986">
                  <c:v>0.83166666666666667</c:v>
                </c:pt>
                <c:pt idx="2987">
                  <c:v>0.83194444444444449</c:v>
                </c:pt>
                <c:pt idx="2988">
                  <c:v>0.8322222222222222</c:v>
                </c:pt>
                <c:pt idx="2989">
                  <c:v>0.83250000000000002</c:v>
                </c:pt>
                <c:pt idx="2990">
                  <c:v>0.83277777777777773</c:v>
                </c:pt>
                <c:pt idx="2991">
                  <c:v>0.83305555555555555</c:v>
                </c:pt>
                <c:pt idx="2992">
                  <c:v>0.83333333333333337</c:v>
                </c:pt>
                <c:pt idx="2993">
                  <c:v>0.83361111111111108</c:v>
                </c:pt>
                <c:pt idx="2994">
                  <c:v>0.8338888888888889</c:v>
                </c:pt>
                <c:pt idx="2995">
                  <c:v>0.83416666666666661</c:v>
                </c:pt>
                <c:pt idx="2996">
                  <c:v>0.83444444444444443</c:v>
                </c:pt>
                <c:pt idx="2997">
                  <c:v>0.83472222222222225</c:v>
                </c:pt>
                <c:pt idx="2998">
                  <c:v>0.83499999999999996</c:v>
                </c:pt>
                <c:pt idx="2999">
                  <c:v>0.83527777777777779</c:v>
                </c:pt>
                <c:pt idx="3000">
                  <c:v>0.83555555555555561</c:v>
                </c:pt>
                <c:pt idx="3001">
                  <c:v>0.83583333333333332</c:v>
                </c:pt>
                <c:pt idx="3002">
                  <c:v>0.83611111111111114</c:v>
                </c:pt>
                <c:pt idx="3003">
                  <c:v>0.83638888888888885</c:v>
                </c:pt>
                <c:pt idx="3004">
                  <c:v>0.83666666666666667</c:v>
                </c:pt>
                <c:pt idx="3005">
                  <c:v>0.83694444444444449</c:v>
                </c:pt>
                <c:pt idx="3006">
                  <c:v>0.8372222222222222</c:v>
                </c:pt>
                <c:pt idx="3007">
                  <c:v>0.83750000000000002</c:v>
                </c:pt>
                <c:pt idx="3008">
                  <c:v>0.83777777777777773</c:v>
                </c:pt>
                <c:pt idx="3009">
                  <c:v>0.83805555555555555</c:v>
                </c:pt>
                <c:pt idx="3010">
                  <c:v>0.83833333333333337</c:v>
                </c:pt>
                <c:pt idx="3011">
                  <c:v>0.83861111111111108</c:v>
                </c:pt>
                <c:pt idx="3012">
                  <c:v>0.83888888888888891</c:v>
                </c:pt>
                <c:pt idx="3013">
                  <c:v>0.83916666666666662</c:v>
                </c:pt>
                <c:pt idx="3014">
                  <c:v>0.83944444444444444</c:v>
                </c:pt>
                <c:pt idx="3015">
                  <c:v>0.83972222222222226</c:v>
                </c:pt>
                <c:pt idx="3016">
                  <c:v>0.84</c:v>
                </c:pt>
                <c:pt idx="3017">
                  <c:v>0.84027777777777779</c:v>
                </c:pt>
                <c:pt idx="3018">
                  <c:v>0.8405555555555555</c:v>
                </c:pt>
                <c:pt idx="3019">
                  <c:v>0.84083333333333332</c:v>
                </c:pt>
                <c:pt idx="3020">
                  <c:v>0.84111111111111114</c:v>
                </c:pt>
                <c:pt idx="3021">
                  <c:v>0.84138888888888885</c:v>
                </c:pt>
                <c:pt idx="3022">
                  <c:v>0.84166666666666667</c:v>
                </c:pt>
                <c:pt idx="3023">
                  <c:v>0.8419444444444445</c:v>
                </c:pt>
                <c:pt idx="3024">
                  <c:v>0.84222222222222221</c:v>
                </c:pt>
                <c:pt idx="3025">
                  <c:v>0.84250000000000003</c:v>
                </c:pt>
                <c:pt idx="3026">
                  <c:v>0.84277777777777774</c:v>
                </c:pt>
                <c:pt idx="3027">
                  <c:v>0.84305555555555556</c:v>
                </c:pt>
                <c:pt idx="3028">
                  <c:v>0.84333333333333338</c:v>
                </c:pt>
                <c:pt idx="3029">
                  <c:v>0.84361111111111109</c:v>
                </c:pt>
                <c:pt idx="3030">
                  <c:v>0.84388888888888891</c:v>
                </c:pt>
                <c:pt idx="3031">
                  <c:v>0.84416666666666662</c:v>
                </c:pt>
                <c:pt idx="3032">
                  <c:v>0.84444444444444444</c:v>
                </c:pt>
                <c:pt idx="3033">
                  <c:v>0.84472222222222226</c:v>
                </c:pt>
                <c:pt idx="3034">
                  <c:v>0.84499999999999997</c:v>
                </c:pt>
                <c:pt idx="3035">
                  <c:v>0.84527777777777779</c:v>
                </c:pt>
                <c:pt idx="3036">
                  <c:v>0.8455555555555555</c:v>
                </c:pt>
                <c:pt idx="3037">
                  <c:v>0.84583333333333333</c:v>
                </c:pt>
                <c:pt idx="3038">
                  <c:v>0.84611111111111115</c:v>
                </c:pt>
                <c:pt idx="3039">
                  <c:v>0.84638888888888886</c:v>
                </c:pt>
                <c:pt idx="3040">
                  <c:v>0.84666666666666668</c:v>
                </c:pt>
                <c:pt idx="3041">
                  <c:v>0.8469444444444445</c:v>
                </c:pt>
                <c:pt idx="3042">
                  <c:v>0.84722222222222221</c:v>
                </c:pt>
                <c:pt idx="3043">
                  <c:v>0.84750000000000003</c:v>
                </c:pt>
                <c:pt idx="3044">
                  <c:v>0.84777777777777774</c:v>
                </c:pt>
                <c:pt idx="3045">
                  <c:v>0.84805555555555556</c:v>
                </c:pt>
                <c:pt idx="3046">
                  <c:v>0.84833333333333338</c:v>
                </c:pt>
                <c:pt idx="3047">
                  <c:v>0.84861111111111109</c:v>
                </c:pt>
                <c:pt idx="3048">
                  <c:v>0.84888888888888892</c:v>
                </c:pt>
                <c:pt idx="3049">
                  <c:v>0.84916666666666663</c:v>
                </c:pt>
                <c:pt idx="3050">
                  <c:v>0.84944444444444445</c:v>
                </c:pt>
                <c:pt idx="3051">
                  <c:v>0.84972222222222227</c:v>
                </c:pt>
                <c:pt idx="3052">
                  <c:v>0.85</c:v>
                </c:pt>
                <c:pt idx="3053">
                  <c:v>0.8502777777777778</c:v>
                </c:pt>
                <c:pt idx="3054">
                  <c:v>0.85055555555555551</c:v>
                </c:pt>
                <c:pt idx="3055">
                  <c:v>0.85083333333333333</c:v>
                </c:pt>
                <c:pt idx="3056">
                  <c:v>0.85111111111111115</c:v>
                </c:pt>
                <c:pt idx="3057">
                  <c:v>0.85138888888888886</c:v>
                </c:pt>
                <c:pt idx="3058">
                  <c:v>0.85166666666666668</c:v>
                </c:pt>
                <c:pt idx="3059">
                  <c:v>0.85194444444444439</c:v>
                </c:pt>
                <c:pt idx="3060">
                  <c:v>0.85222222222222221</c:v>
                </c:pt>
                <c:pt idx="3061">
                  <c:v>0.85250000000000004</c:v>
                </c:pt>
                <c:pt idx="3062">
                  <c:v>0.85277777777777775</c:v>
                </c:pt>
                <c:pt idx="3063">
                  <c:v>0.85305555555555557</c:v>
                </c:pt>
                <c:pt idx="3064">
                  <c:v>0.85333333333333339</c:v>
                </c:pt>
                <c:pt idx="3065">
                  <c:v>0.8536111111111111</c:v>
                </c:pt>
                <c:pt idx="3066">
                  <c:v>0.85388888888888892</c:v>
                </c:pt>
                <c:pt idx="3067">
                  <c:v>0.85416666666666663</c:v>
                </c:pt>
                <c:pt idx="3068">
                  <c:v>0.85444444444444445</c:v>
                </c:pt>
                <c:pt idx="3069">
                  <c:v>0.85472222222222227</c:v>
                </c:pt>
                <c:pt idx="3070">
                  <c:v>0.85499999999999998</c:v>
                </c:pt>
                <c:pt idx="3071">
                  <c:v>0.8552777777777778</c:v>
                </c:pt>
                <c:pt idx="3072">
                  <c:v>0.85555555555555551</c:v>
                </c:pt>
                <c:pt idx="3073">
                  <c:v>0.85583333333333333</c:v>
                </c:pt>
                <c:pt idx="3074">
                  <c:v>0.85611111111111116</c:v>
                </c:pt>
                <c:pt idx="3075">
                  <c:v>0.85638888888888887</c:v>
                </c:pt>
                <c:pt idx="3076">
                  <c:v>0.85666666666666669</c:v>
                </c:pt>
                <c:pt idx="3077">
                  <c:v>0.8569444444444444</c:v>
                </c:pt>
                <c:pt idx="3078">
                  <c:v>0.85722222222222222</c:v>
                </c:pt>
                <c:pt idx="3079">
                  <c:v>0.85750000000000004</c:v>
                </c:pt>
                <c:pt idx="3080">
                  <c:v>0.85777777777777775</c:v>
                </c:pt>
                <c:pt idx="3081">
                  <c:v>0.85805555555555557</c:v>
                </c:pt>
                <c:pt idx="3082">
                  <c:v>0.85833333333333328</c:v>
                </c:pt>
                <c:pt idx="3083">
                  <c:v>0.86</c:v>
                </c:pt>
              </c:numCache>
            </c:numRef>
          </c:xVal>
          <c:yVal>
            <c:numRef>
              <c:f>'data jauge'!$L$6:$L$3089</c:f>
              <c:numCache>
                <c:formatCode>0.00E+00</c:formatCode>
                <c:ptCount val="3084"/>
                <c:pt idx="0">
                  <c:v>3E-11</c:v>
                </c:pt>
                <c:pt idx="1">
                  <c:v>3E-11</c:v>
                </c:pt>
                <c:pt idx="2">
                  <c:v>3E-11</c:v>
                </c:pt>
                <c:pt idx="3">
                  <c:v>3E-11</c:v>
                </c:pt>
                <c:pt idx="4">
                  <c:v>3E-11</c:v>
                </c:pt>
                <c:pt idx="5">
                  <c:v>3E-11</c:v>
                </c:pt>
                <c:pt idx="6">
                  <c:v>3E-11</c:v>
                </c:pt>
                <c:pt idx="7">
                  <c:v>3E-11</c:v>
                </c:pt>
                <c:pt idx="8">
                  <c:v>3E-11</c:v>
                </c:pt>
                <c:pt idx="9">
                  <c:v>3E-11</c:v>
                </c:pt>
                <c:pt idx="10">
                  <c:v>3E-11</c:v>
                </c:pt>
                <c:pt idx="11">
                  <c:v>3E-11</c:v>
                </c:pt>
                <c:pt idx="12">
                  <c:v>3E-11</c:v>
                </c:pt>
                <c:pt idx="13">
                  <c:v>3E-11</c:v>
                </c:pt>
                <c:pt idx="14">
                  <c:v>3E-11</c:v>
                </c:pt>
                <c:pt idx="15">
                  <c:v>3E-11</c:v>
                </c:pt>
                <c:pt idx="16">
                  <c:v>3E-11</c:v>
                </c:pt>
                <c:pt idx="17">
                  <c:v>3E-11</c:v>
                </c:pt>
                <c:pt idx="18">
                  <c:v>3E-11</c:v>
                </c:pt>
                <c:pt idx="19">
                  <c:v>3E-11</c:v>
                </c:pt>
                <c:pt idx="20">
                  <c:v>3E-11</c:v>
                </c:pt>
                <c:pt idx="21">
                  <c:v>3E-11</c:v>
                </c:pt>
                <c:pt idx="22">
                  <c:v>3E-11</c:v>
                </c:pt>
                <c:pt idx="23">
                  <c:v>3E-11</c:v>
                </c:pt>
                <c:pt idx="24">
                  <c:v>3E-11</c:v>
                </c:pt>
                <c:pt idx="25">
                  <c:v>3E-11</c:v>
                </c:pt>
                <c:pt idx="26">
                  <c:v>3E-11</c:v>
                </c:pt>
                <c:pt idx="27">
                  <c:v>3E-11</c:v>
                </c:pt>
                <c:pt idx="28">
                  <c:v>3E-11</c:v>
                </c:pt>
                <c:pt idx="29">
                  <c:v>3E-11</c:v>
                </c:pt>
                <c:pt idx="30">
                  <c:v>3E-11</c:v>
                </c:pt>
                <c:pt idx="31">
                  <c:v>3E-11</c:v>
                </c:pt>
                <c:pt idx="32">
                  <c:v>3E-11</c:v>
                </c:pt>
                <c:pt idx="33">
                  <c:v>3E-11</c:v>
                </c:pt>
                <c:pt idx="34">
                  <c:v>3E-11</c:v>
                </c:pt>
                <c:pt idx="35">
                  <c:v>3E-11</c:v>
                </c:pt>
                <c:pt idx="36">
                  <c:v>3E-11</c:v>
                </c:pt>
                <c:pt idx="37">
                  <c:v>3E-11</c:v>
                </c:pt>
                <c:pt idx="38">
                  <c:v>3E-11</c:v>
                </c:pt>
                <c:pt idx="39">
                  <c:v>3E-11</c:v>
                </c:pt>
                <c:pt idx="40">
                  <c:v>3E-11</c:v>
                </c:pt>
                <c:pt idx="41">
                  <c:v>3E-11</c:v>
                </c:pt>
                <c:pt idx="42">
                  <c:v>3E-11</c:v>
                </c:pt>
                <c:pt idx="43">
                  <c:v>3E-11</c:v>
                </c:pt>
                <c:pt idx="44">
                  <c:v>3E-11</c:v>
                </c:pt>
                <c:pt idx="45">
                  <c:v>3E-11</c:v>
                </c:pt>
                <c:pt idx="46">
                  <c:v>3E-11</c:v>
                </c:pt>
                <c:pt idx="47">
                  <c:v>3E-11</c:v>
                </c:pt>
                <c:pt idx="48">
                  <c:v>3E-11</c:v>
                </c:pt>
                <c:pt idx="49">
                  <c:v>3E-11</c:v>
                </c:pt>
                <c:pt idx="50">
                  <c:v>3E-11</c:v>
                </c:pt>
                <c:pt idx="51">
                  <c:v>3E-11</c:v>
                </c:pt>
                <c:pt idx="52">
                  <c:v>3E-11</c:v>
                </c:pt>
                <c:pt idx="53">
                  <c:v>3E-11</c:v>
                </c:pt>
                <c:pt idx="54">
                  <c:v>3E-11</c:v>
                </c:pt>
                <c:pt idx="55">
                  <c:v>3E-11</c:v>
                </c:pt>
                <c:pt idx="56">
                  <c:v>3E-11</c:v>
                </c:pt>
                <c:pt idx="57">
                  <c:v>3E-11</c:v>
                </c:pt>
                <c:pt idx="58">
                  <c:v>3E-11</c:v>
                </c:pt>
                <c:pt idx="59">
                  <c:v>3E-11</c:v>
                </c:pt>
                <c:pt idx="60">
                  <c:v>3E-11</c:v>
                </c:pt>
                <c:pt idx="61">
                  <c:v>3E-11</c:v>
                </c:pt>
                <c:pt idx="62">
                  <c:v>3E-11</c:v>
                </c:pt>
                <c:pt idx="63">
                  <c:v>3E-11</c:v>
                </c:pt>
                <c:pt idx="64">
                  <c:v>3E-11</c:v>
                </c:pt>
                <c:pt idx="65">
                  <c:v>3E-11</c:v>
                </c:pt>
                <c:pt idx="66">
                  <c:v>3E-11</c:v>
                </c:pt>
                <c:pt idx="67">
                  <c:v>3E-11</c:v>
                </c:pt>
                <c:pt idx="68">
                  <c:v>3E-11</c:v>
                </c:pt>
                <c:pt idx="69">
                  <c:v>3E-11</c:v>
                </c:pt>
                <c:pt idx="70">
                  <c:v>3E-11</c:v>
                </c:pt>
                <c:pt idx="71">
                  <c:v>3E-11</c:v>
                </c:pt>
                <c:pt idx="72">
                  <c:v>3E-11</c:v>
                </c:pt>
                <c:pt idx="73">
                  <c:v>3E-11</c:v>
                </c:pt>
                <c:pt idx="74">
                  <c:v>3E-11</c:v>
                </c:pt>
                <c:pt idx="75">
                  <c:v>3E-11</c:v>
                </c:pt>
                <c:pt idx="76">
                  <c:v>3E-11</c:v>
                </c:pt>
                <c:pt idx="77">
                  <c:v>3E-11</c:v>
                </c:pt>
                <c:pt idx="78">
                  <c:v>3E-11</c:v>
                </c:pt>
                <c:pt idx="79">
                  <c:v>3E-11</c:v>
                </c:pt>
                <c:pt idx="80">
                  <c:v>3E-11</c:v>
                </c:pt>
                <c:pt idx="81">
                  <c:v>3E-11</c:v>
                </c:pt>
                <c:pt idx="82">
                  <c:v>3E-11</c:v>
                </c:pt>
                <c:pt idx="83">
                  <c:v>3E-11</c:v>
                </c:pt>
                <c:pt idx="84">
                  <c:v>3E-11</c:v>
                </c:pt>
                <c:pt idx="85">
                  <c:v>3E-11</c:v>
                </c:pt>
                <c:pt idx="86">
                  <c:v>3E-11</c:v>
                </c:pt>
                <c:pt idx="87">
                  <c:v>3E-11</c:v>
                </c:pt>
                <c:pt idx="88">
                  <c:v>3E-11</c:v>
                </c:pt>
                <c:pt idx="89">
                  <c:v>3E-11</c:v>
                </c:pt>
                <c:pt idx="90">
                  <c:v>3E-11</c:v>
                </c:pt>
                <c:pt idx="91">
                  <c:v>3E-11</c:v>
                </c:pt>
                <c:pt idx="92">
                  <c:v>3E-11</c:v>
                </c:pt>
                <c:pt idx="93">
                  <c:v>3E-11</c:v>
                </c:pt>
                <c:pt idx="94">
                  <c:v>3E-11</c:v>
                </c:pt>
                <c:pt idx="95">
                  <c:v>3E-11</c:v>
                </c:pt>
                <c:pt idx="96">
                  <c:v>3E-11</c:v>
                </c:pt>
                <c:pt idx="97">
                  <c:v>3E-11</c:v>
                </c:pt>
                <c:pt idx="98">
                  <c:v>3E-11</c:v>
                </c:pt>
                <c:pt idx="99">
                  <c:v>3E-11</c:v>
                </c:pt>
                <c:pt idx="100">
                  <c:v>3E-11</c:v>
                </c:pt>
                <c:pt idx="101">
                  <c:v>3E-11</c:v>
                </c:pt>
                <c:pt idx="102">
                  <c:v>3E-11</c:v>
                </c:pt>
                <c:pt idx="103">
                  <c:v>3E-11</c:v>
                </c:pt>
                <c:pt idx="104">
                  <c:v>3E-11</c:v>
                </c:pt>
                <c:pt idx="105">
                  <c:v>3E-11</c:v>
                </c:pt>
                <c:pt idx="106">
                  <c:v>3E-11</c:v>
                </c:pt>
                <c:pt idx="107">
                  <c:v>3E-11</c:v>
                </c:pt>
                <c:pt idx="108">
                  <c:v>3E-11</c:v>
                </c:pt>
                <c:pt idx="109">
                  <c:v>3E-11</c:v>
                </c:pt>
                <c:pt idx="110">
                  <c:v>3E-11</c:v>
                </c:pt>
                <c:pt idx="111">
                  <c:v>3E-11</c:v>
                </c:pt>
                <c:pt idx="112">
                  <c:v>3E-11</c:v>
                </c:pt>
                <c:pt idx="113">
                  <c:v>3E-11</c:v>
                </c:pt>
                <c:pt idx="114">
                  <c:v>3E-11</c:v>
                </c:pt>
                <c:pt idx="115">
                  <c:v>3E-11</c:v>
                </c:pt>
                <c:pt idx="116">
                  <c:v>3E-11</c:v>
                </c:pt>
                <c:pt idx="117">
                  <c:v>3E-11</c:v>
                </c:pt>
                <c:pt idx="118">
                  <c:v>3E-11</c:v>
                </c:pt>
                <c:pt idx="119">
                  <c:v>3E-11</c:v>
                </c:pt>
                <c:pt idx="120">
                  <c:v>3E-11</c:v>
                </c:pt>
                <c:pt idx="121">
                  <c:v>3E-11</c:v>
                </c:pt>
                <c:pt idx="122">
                  <c:v>3E-11</c:v>
                </c:pt>
                <c:pt idx="123">
                  <c:v>3E-11</c:v>
                </c:pt>
                <c:pt idx="124">
                  <c:v>3E-11</c:v>
                </c:pt>
                <c:pt idx="125">
                  <c:v>3E-11</c:v>
                </c:pt>
                <c:pt idx="126">
                  <c:v>3E-11</c:v>
                </c:pt>
                <c:pt idx="127">
                  <c:v>3E-11</c:v>
                </c:pt>
                <c:pt idx="128">
                  <c:v>3E-11</c:v>
                </c:pt>
                <c:pt idx="129">
                  <c:v>3E-11</c:v>
                </c:pt>
                <c:pt idx="130">
                  <c:v>3E-11</c:v>
                </c:pt>
                <c:pt idx="131">
                  <c:v>3E-11</c:v>
                </c:pt>
                <c:pt idx="132">
                  <c:v>3E-11</c:v>
                </c:pt>
                <c:pt idx="133">
                  <c:v>3E-11</c:v>
                </c:pt>
                <c:pt idx="134">
                  <c:v>3E-11</c:v>
                </c:pt>
                <c:pt idx="135">
                  <c:v>3E-11</c:v>
                </c:pt>
                <c:pt idx="136">
                  <c:v>3E-11</c:v>
                </c:pt>
                <c:pt idx="137">
                  <c:v>3E-11</c:v>
                </c:pt>
                <c:pt idx="138">
                  <c:v>3E-11</c:v>
                </c:pt>
                <c:pt idx="139">
                  <c:v>3E-11</c:v>
                </c:pt>
                <c:pt idx="140">
                  <c:v>3E-11</c:v>
                </c:pt>
                <c:pt idx="141">
                  <c:v>3E-11</c:v>
                </c:pt>
                <c:pt idx="142">
                  <c:v>3E-11</c:v>
                </c:pt>
                <c:pt idx="143">
                  <c:v>3E-11</c:v>
                </c:pt>
                <c:pt idx="144">
                  <c:v>3E-11</c:v>
                </c:pt>
                <c:pt idx="145">
                  <c:v>3E-11</c:v>
                </c:pt>
                <c:pt idx="146">
                  <c:v>3E-11</c:v>
                </c:pt>
                <c:pt idx="147">
                  <c:v>3E-11</c:v>
                </c:pt>
                <c:pt idx="148">
                  <c:v>3E-11</c:v>
                </c:pt>
                <c:pt idx="149">
                  <c:v>3E-11</c:v>
                </c:pt>
                <c:pt idx="150">
                  <c:v>3E-11</c:v>
                </c:pt>
                <c:pt idx="151">
                  <c:v>3E-11</c:v>
                </c:pt>
                <c:pt idx="152">
                  <c:v>3E-11</c:v>
                </c:pt>
                <c:pt idx="153">
                  <c:v>3E-11</c:v>
                </c:pt>
                <c:pt idx="154">
                  <c:v>3E-11</c:v>
                </c:pt>
                <c:pt idx="155">
                  <c:v>3E-11</c:v>
                </c:pt>
                <c:pt idx="156">
                  <c:v>3E-11</c:v>
                </c:pt>
                <c:pt idx="157">
                  <c:v>3E-11</c:v>
                </c:pt>
                <c:pt idx="158">
                  <c:v>3E-11</c:v>
                </c:pt>
                <c:pt idx="159">
                  <c:v>3E-11</c:v>
                </c:pt>
                <c:pt idx="160">
                  <c:v>3E-11</c:v>
                </c:pt>
                <c:pt idx="161">
                  <c:v>3E-11</c:v>
                </c:pt>
                <c:pt idx="162">
                  <c:v>3E-11</c:v>
                </c:pt>
                <c:pt idx="163">
                  <c:v>3E-11</c:v>
                </c:pt>
                <c:pt idx="164">
                  <c:v>3E-11</c:v>
                </c:pt>
                <c:pt idx="165">
                  <c:v>3E-11</c:v>
                </c:pt>
                <c:pt idx="166">
                  <c:v>3E-11</c:v>
                </c:pt>
                <c:pt idx="167">
                  <c:v>3E-11</c:v>
                </c:pt>
                <c:pt idx="168">
                  <c:v>3E-11</c:v>
                </c:pt>
                <c:pt idx="169">
                  <c:v>3E-11</c:v>
                </c:pt>
                <c:pt idx="170">
                  <c:v>3E-11</c:v>
                </c:pt>
                <c:pt idx="171">
                  <c:v>3E-11</c:v>
                </c:pt>
                <c:pt idx="172">
                  <c:v>3E-11</c:v>
                </c:pt>
                <c:pt idx="173">
                  <c:v>3E-11</c:v>
                </c:pt>
                <c:pt idx="174">
                  <c:v>3E-11</c:v>
                </c:pt>
                <c:pt idx="175">
                  <c:v>3E-11</c:v>
                </c:pt>
                <c:pt idx="176">
                  <c:v>3E-11</c:v>
                </c:pt>
                <c:pt idx="177">
                  <c:v>3E-11</c:v>
                </c:pt>
                <c:pt idx="178">
                  <c:v>3E-11</c:v>
                </c:pt>
                <c:pt idx="179">
                  <c:v>3E-11</c:v>
                </c:pt>
                <c:pt idx="180">
                  <c:v>3E-11</c:v>
                </c:pt>
                <c:pt idx="181">
                  <c:v>3E-11</c:v>
                </c:pt>
                <c:pt idx="182">
                  <c:v>3E-11</c:v>
                </c:pt>
                <c:pt idx="183">
                  <c:v>3E-11</c:v>
                </c:pt>
                <c:pt idx="184">
                  <c:v>3E-11</c:v>
                </c:pt>
                <c:pt idx="185">
                  <c:v>3E-11</c:v>
                </c:pt>
                <c:pt idx="186">
                  <c:v>3E-11</c:v>
                </c:pt>
                <c:pt idx="187">
                  <c:v>3E-11</c:v>
                </c:pt>
                <c:pt idx="188">
                  <c:v>3E-11</c:v>
                </c:pt>
                <c:pt idx="189">
                  <c:v>3E-11</c:v>
                </c:pt>
                <c:pt idx="190">
                  <c:v>3E-11</c:v>
                </c:pt>
                <c:pt idx="191">
                  <c:v>3E-11</c:v>
                </c:pt>
                <c:pt idx="192">
                  <c:v>3E-11</c:v>
                </c:pt>
                <c:pt idx="193">
                  <c:v>3E-11</c:v>
                </c:pt>
                <c:pt idx="194">
                  <c:v>3E-11</c:v>
                </c:pt>
                <c:pt idx="195">
                  <c:v>3E-11</c:v>
                </c:pt>
                <c:pt idx="196">
                  <c:v>3E-11</c:v>
                </c:pt>
                <c:pt idx="197">
                  <c:v>3E-11</c:v>
                </c:pt>
                <c:pt idx="198">
                  <c:v>3E-11</c:v>
                </c:pt>
                <c:pt idx="199">
                  <c:v>3E-11</c:v>
                </c:pt>
                <c:pt idx="200">
                  <c:v>3E-11</c:v>
                </c:pt>
                <c:pt idx="201">
                  <c:v>3E-11</c:v>
                </c:pt>
                <c:pt idx="202">
                  <c:v>3E-11</c:v>
                </c:pt>
                <c:pt idx="203">
                  <c:v>3E-11</c:v>
                </c:pt>
                <c:pt idx="204">
                  <c:v>3E-11</c:v>
                </c:pt>
                <c:pt idx="205">
                  <c:v>3E-11</c:v>
                </c:pt>
                <c:pt idx="206">
                  <c:v>3E-11</c:v>
                </c:pt>
                <c:pt idx="207">
                  <c:v>3E-11</c:v>
                </c:pt>
                <c:pt idx="208">
                  <c:v>3E-11</c:v>
                </c:pt>
                <c:pt idx="209">
                  <c:v>3E-11</c:v>
                </c:pt>
                <c:pt idx="210">
                  <c:v>3E-11</c:v>
                </c:pt>
                <c:pt idx="211">
                  <c:v>3E-11</c:v>
                </c:pt>
                <c:pt idx="212">
                  <c:v>3E-11</c:v>
                </c:pt>
                <c:pt idx="213">
                  <c:v>3E-11</c:v>
                </c:pt>
                <c:pt idx="214">
                  <c:v>3E-11</c:v>
                </c:pt>
                <c:pt idx="215">
                  <c:v>3E-11</c:v>
                </c:pt>
                <c:pt idx="216">
                  <c:v>3E-11</c:v>
                </c:pt>
                <c:pt idx="217">
                  <c:v>3E-11</c:v>
                </c:pt>
                <c:pt idx="218">
                  <c:v>3E-11</c:v>
                </c:pt>
                <c:pt idx="219">
                  <c:v>3E-11</c:v>
                </c:pt>
                <c:pt idx="220">
                  <c:v>3E-11</c:v>
                </c:pt>
                <c:pt idx="221">
                  <c:v>3E-11</c:v>
                </c:pt>
                <c:pt idx="222">
                  <c:v>3E-11</c:v>
                </c:pt>
                <c:pt idx="223">
                  <c:v>3E-11</c:v>
                </c:pt>
                <c:pt idx="224">
                  <c:v>3E-11</c:v>
                </c:pt>
                <c:pt idx="225">
                  <c:v>3E-11</c:v>
                </c:pt>
                <c:pt idx="226">
                  <c:v>3E-11</c:v>
                </c:pt>
                <c:pt idx="227">
                  <c:v>3E-11</c:v>
                </c:pt>
                <c:pt idx="228">
                  <c:v>3E-11</c:v>
                </c:pt>
                <c:pt idx="229">
                  <c:v>3E-11</c:v>
                </c:pt>
                <c:pt idx="230">
                  <c:v>3E-11</c:v>
                </c:pt>
                <c:pt idx="231">
                  <c:v>3E-11</c:v>
                </c:pt>
                <c:pt idx="232">
                  <c:v>3E-11</c:v>
                </c:pt>
                <c:pt idx="233">
                  <c:v>3E-11</c:v>
                </c:pt>
                <c:pt idx="234">
                  <c:v>3E-11</c:v>
                </c:pt>
                <c:pt idx="235">
                  <c:v>3E-11</c:v>
                </c:pt>
                <c:pt idx="236">
                  <c:v>3E-11</c:v>
                </c:pt>
                <c:pt idx="237">
                  <c:v>3E-11</c:v>
                </c:pt>
                <c:pt idx="238">
                  <c:v>3E-11</c:v>
                </c:pt>
                <c:pt idx="239">
                  <c:v>3E-11</c:v>
                </c:pt>
                <c:pt idx="240">
                  <c:v>3E-11</c:v>
                </c:pt>
                <c:pt idx="241">
                  <c:v>3E-11</c:v>
                </c:pt>
                <c:pt idx="242">
                  <c:v>3E-11</c:v>
                </c:pt>
                <c:pt idx="243">
                  <c:v>3E-11</c:v>
                </c:pt>
                <c:pt idx="244">
                  <c:v>3E-11</c:v>
                </c:pt>
                <c:pt idx="245">
                  <c:v>3E-11</c:v>
                </c:pt>
                <c:pt idx="246">
                  <c:v>3E-11</c:v>
                </c:pt>
                <c:pt idx="247">
                  <c:v>3E-11</c:v>
                </c:pt>
                <c:pt idx="248">
                  <c:v>3E-11</c:v>
                </c:pt>
                <c:pt idx="249">
                  <c:v>3E-11</c:v>
                </c:pt>
                <c:pt idx="250">
                  <c:v>3E-11</c:v>
                </c:pt>
                <c:pt idx="251">
                  <c:v>3E-11</c:v>
                </c:pt>
                <c:pt idx="252">
                  <c:v>3E-11</c:v>
                </c:pt>
                <c:pt idx="253">
                  <c:v>3E-11</c:v>
                </c:pt>
                <c:pt idx="254">
                  <c:v>3E-11</c:v>
                </c:pt>
                <c:pt idx="255">
                  <c:v>3E-11</c:v>
                </c:pt>
                <c:pt idx="256">
                  <c:v>3E-11</c:v>
                </c:pt>
                <c:pt idx="257">
                  <c:v>3E-11</c:v>
                </c:pt>
                <c:pt idx="258">
                  <c:v>3E-11</c:v>
                </c:pt>
                <c:pt idx="259">
                  <c:v>3E-11</c:v>
                </c:pt>
                <c:pt idx="260">
                  <c:v>3E-11</c:v>
                </c:pt>
                <c:pt idx="261">
                  <c:v>3E-11</c:v>
                </c:pt>
                <c:pt idx="262">
                  <c:v>3E-11</c:v>
                </c:pt>
                <c:pt idx="263">
                  <c:v>3E-11</c:v>
                </c:pt>
                <c:pt idx="264">
                  <c:v>3E-11</c:v>
                </c:pt>
                <c:pt idx="265">
                  <c:v>3E-11</c:v>
                </c:pt>
                <c:pt idx="266">
                  <c:v>3E-11</c:v>
                </c:pt>
                <c:pt idx="267">
                  <c:v>3E-11</c:v>
                </c:pt>
                <c:pt idx="268">
                  <c:v>3E-11</c:v>
                </c:pt>
                <c:pt idx="269">
                  <c:v>3E-11</c:v>
                </c:pt>
                <c:pt idx="270">
                  <c:v>3E-11</c:v>
                </c:pt>
                <c:pt idx="271">
                  <c:v>3E-11</c:v>
                </c:pt>
                <c:pt idx="272">
                  <c:v>3E-11</c:v>
                </c:pt>
                <c:pt idx="273">
                  <c:v>3E-11</c:v>
                </c:pt>
                <c:pt idx="274">
                  <c:v>3E-11</c:v>
                </c:pt>
                <c:pt idx="275">
                  <c:v>3E-11</c:v>
                </c:pt>
                <c:pt idx="276">
                  <c:v>3E-11</c:v>
                </c:pt>
                <c:pt idx="277">
                  <c:v>3E-11</c:v>
                </c:pt>
                <c:pt idx="278">
                  <c:v>3E-11</c:v>
                </c:pt>
                <c:pt idx="279">
                  <c:v>3E-11</c:v>
                </c:pt>
                <c:pt idx="280">
                  <c:v>3E-11</c:v>
                </c:pt>
                <c:pt idx="281">
                  <c:v>3E-11</c:v>
                </c:pt>
                <c:pt idx="282">
                  <c:v>3E-11</c:v>
                </c:pt>
                <c:pt idx="283">
                  <c:v>3E-11</c:v>
                </c:pt>
                <c:pt idx="284">
                  <c:v>3E-11</c:v>
                </c:pt>
                <c:pt idx="285">
                  <c:v>3E-11</c:v>
                </c:pt>
                <c:pt idx="286">
                  <c:v>3E-11</c:v>
                </c:pt>
                <c:pt idx="287">
                  <c:v>3E-11</c:v>
                </c:pt>
                <c:pt idx="288">
                  <c:v>3E-11</c:v>
                </c:pt>
                <c:pt idx="289">
                  <c:v>3E-11</c:v>
                </c:pt>
                <c:pt idx="290">
                  <c:v>3E-11</c:v>
                </c:pt>
                <c:pt idx="291">
                  <c:v>3E-11</c:v>
                </c:pt>
                <c:pt idx="292">
                  <c:v>3E-11</c:v>
                </c:pt>
                <c:pt idx="293">
                  <c:v>3E-11</c:v>
                </c:pt>
                <c:pt idx="294">
                  <c:v>3E-11</c:v>
                </c:pt>
                <c:pt idx="295">
                  <c:v>3E-11</c:v>
                </c:pt>
                <c:pt idx="296">
                  <c:v>3E-11</c:v>
                </c:pt>
                <c:pt idx="297">
                  <c:v>3E-11</c:v>
                </c:pt>
                <c:pt idx="298">
                  <c:v>3E-11</c:v>
                </c:pt>
                <c:pt idx="299">
                  <c:v>3E-11</c:v>
                </c:pt>
                <c:pt idx="300">
                  <c:v>3E-11</c:v>
                </c:pt>
                <c:pt idx="301">
                  <c:v>3E-11</c:v>
                </c:pt>
                <c:pt idx="302">
                  <c:v>3E-11</c:v>
                </c:pt>
                <c:pt idx="303">
                  <c:v>3E-11</c:v>
                </c:pt>
                <c:pt idx="304">
                  <c:v>3E-11</c:v>
                </c:pt>
                <c:pt idx="305">
                  <c:v>3E-11</c:v>
                </c:pt>
                <c:pt idx="306">
                  <c:v>3E-11</c:v>
                </c:pt>
                <c:pt idx="307">
                  <c:v>3E-11</c:v>
                </c:pt>
                <c:pt idx="308">
                  <c:v>3E-11</c:v>
                </c:pt>
                <c:pt idx="309">
                  <c:v>3E-11</c:v>
                </c:pt>
                <c:pt idx="310">
                  <c:v>3E-11</c:v>
                </c:pt>
                <c:pt idx="311">
                  <c:v>3E-11</c:v>
                </c:pt>
                <c:pt idx="312">
                  <c:v>3E-11</c:v>
                </c:pt>
                <c:pt idx="313">
                  <c:v>3E-11</c:v>
                </c:pt>
                <c:pt idx="314">
                  <c:v>3E-11</c:v>
                </c:pt>
                <c:pt idx="315">
                  <c:v>3E-11</c:v>
                </c:pt>
                <c:pt idx="316">
                  <c:v>3E-11</c:v>
                </c:pt>
                <c:pt idx="317">
                  <c:v>3E-11</c:v>
                </c:pt>
                <c:pt idx="318">
                  <c:v>3E-11</c:v>
                </c:pt>
                <c:pt idx="319">
                  <c:v>3E-11</c:v>
                </c:pt>
                <c:pt idx="320">
                  <c:v>3E-11</c:v>
                </c:pt>
                <c:pt idx="321">
                  <c:v>3E-11</c:v>
                </c:pt>
                <c:pt idx="322">
                  <c:v>3E-11</c:v>
                </c:pt>
                <c:pt idx="323">
                  <c:v>3E-11</c:v>
                </c:pt>
                <c:pt idx="324">
                  <c:v>3E-11</c:v>
                </c:pt>
                <c:pt idx="325">
                  <c:v>3E-11</c:v>
                </c:pt>
                <c:pt idx="326">
                  <c:v>3E-11</c:v>
                </c:pt>
                <c:pt idx="327">
                  <c:v>3E-11</c:v>
                </c:pt>
                <c:pt idx="328">
                  <c:v>3E-11</c:v>
                </c:pt>
                <c:pt idx="329">
                  <c:v>3E-11</c:v>
                </c:pt>
                <c:pt idx="330">
                  <c:v>3E-11</c:v>
                </c:pt>
                <c:pt idx="331">
                  <c:v>3E-11</c:v>
                </c:pt>
                <c:pt idx="332">
                  <c:v>3E-11</c:v>
                </c:pt>
                <c:pt idx="333">
                  <c:v>3E-11</c:v>
                </c:pt>
                <c:pt idx="334">
                  <c:v>3E-11</c:v>
                </c:pt>
                <c:pt idx="335">
                  <c:v>3E-11</c:v>
                </c:pt>
                <c:pt idx="336">
                  <c:v>3E-11</c:v>
                </c:pt>
                <c:pt idx="337">
                  <c:v>3E-11</c:v>
                </c:pt>
                <c:pt idx="338">
                  <c:v>3E-11</c:v>
                </c:pt>
                <c:pt idx="339">
                  <c:v>3E-11</c:v>
                </c:pt>
                <c:pt idx="340">
                  <c:v>3E-11</c:v>
                </c:pt>
                <c:pt idx="341">
                  <c:v>3E-11</c:v>
                </c:pt>
                <c:pt idx="342">
                  <c:v>3E-11</c:v>
                </c:pt>
                <c:pt idx="343">
                  <c:v>3E-11</c:v>
                </c:pt>
                <c:pt idx="344">
                  <c:v>3E-11</c:v>
                </c:pt>
                <c:pt idx="345">
                  <c:v>3E-11</c:v>
                </c:pt>
                <c:pt idx="346">
                  <c:v>3E-11</c:v>
                </c:pt>
                <c:pt idx="347">
                  <c:v>3E-11</c:v>
                </c:pt>
                <c:pt idx="348">
                  <c:v>3E-11</c:v>
                </c:pt>
                <c:pt idx="349">
                  <c:v>3E-11</c:v>
                </c:pt>
                <c:pt idx="350">
                  <c:v>3E-11</c:v>
                </c:pt>
                <c:pt idx="351">
                  <c:v>3E-11</c:v>
                </c:pt>
                <c:pt idx="352">
                  <c:v>3E-11</c:v>
                </c:pt>
                <c:pt idx="353">
                  <c:v>3E-11</c:v>
                </c:pt>
                <c:pt idx="354">
                  <c:v>3E-11</c:v>
                </c:pt>
                <c:pt idx="355">
                  <c:v>3E-11</c:v>
                </c:pt>
                <c:pt idx="356">
                  <c:v>3E-11</c:v>
                </c:pt>
                <c:pt idx="357">
                  <c:v>3E-11</c:v>
                </c:pt>
                <c:pt idx="358">
                  <c:v>3E-11</c:v>
                </c:pt>
                <c:pt idx="359">
                  <c:v>3E-11</c:v>
                </c:pt>
                <c:pt idx="360">
                  <c:v>3E-11</c:v>
                </c:pt>
                <c:pt idx="361">
                  <c:v>3E-11</c:v>
                </c:pt>
                <c:pt idx="362">
                  <c:v>3E-11</c:v>
                </c:pt>
                <c:pt idx="363">
                  <c:v>3E-11</c:v>
                </c:pt>
                <c:pt idx="364">
                  <c:v>3E-11</c:v>
                </c:pt>
                <c:pt idx="365">
                  <c:v>3E-11</c:v>
                </c:pt>
                <c:pt idx="366">
                  <c:v>3E-11</c:v>
                </c:pt>
                <c:pt idx="367">
                  <c:v>3E-11</c:v>
                </c:pt>
                <c:pt idx="368">
                  <c:v>3E-11</c:v>
                </c:pt>
                <c:pt idx="369">
                  <c:v>3E-11</c:v>
                </c:pt>
                <c:pt idx="370">
                  <c:v>3E-11</c:v>
                </c:pt>
                <c:pt idx="371">
                  <c:v>3E-11</c:v>
                </c:pt>
                <c:pt idx="372">
                  <c:v>3E-11</c:v>
                </c:pt>
                <c:pt idx="373">
                  <c:v>3E-11</c:v>
                </c:pt>
                <c:pt idx="374">
                  <c:v>3E-11</c:v>
                </c:pt>
                <c:pt idx="375">
                  <c:v>3E-11</c:v>
                </c:pt>
                <c:pt idx="376">
                  <c:v>3E-11</c:v>
                </c:pt>
                <c:pt idx="377">
                  <c:v>3E-11</c:v>
                </c:pt>
                <c:pt idx="378">
                  <c:v>3E-11</c:v>
                </c:pt>
                <c:pt idx="379">
                  <c:v>3E-11</c:v>
                </c:pt>
                <c:pt idx="380">
                  <c:v>3E-11</c:v>
                </c:pt>
                <c:pt idx="381">
                  <c:v>3E-11</c:v>
                </c:pt>
                <c:pt idx="382">
                  <c:v>3E-11</c:v>
                </c:pt>
                <c:pt idx="383">
                  <c:v>3E-11</c:v>
                </c:pt>
                <c:pt idx="384">
                  <c:v>3E-11</c:v>
                </c:pt>
                <c:pt idx="385">
                  <c:v>3E-11</c:v>
                </c:pt>
                <c:pt idx="386">
                  <c:v>3E-11</c:v>
                </c:pt>
                <c:pt idx="387">
                  <c:v>3E-11</c:v>
                </c:pt>
                <c:pt idx="388">
                  <c:v>3E-11</c:v>
                </c:pt>
                <c:pt idx="389">
                  <c:v>3E-11</c:v>
                </c:pt>
                <c:pt idx="390">
                  <c:v>3E-11</c:v>
                </c:pt>
                <c:pt idx="391">
                  <c:v>3E-11</c:v>
                </c:pt>
                <c:pt idx="392">
                  <c:v>3E-11</c:v>
                </c:pt>
                <c:pt idx="393">
                  <c:v>3E-11</c:v>
                </c:pt>
                <c:pt idx="394">
                  <c:v>3E-11</c:v>
                </c:pt>
                <c:pt idx="395">
                  <c:v>3E-11</c:v>
                </c:pt>
                <c:pt idx="396">
                  <c:v>3E-11</c:v>
                </c:pt>
                <c:pt idx="397">
                  <c:v>3E-11</c:v>
                </c:pt>
                <c:pt idx="398">
                  <c:v>3E-11</c:v>
                </c:pt>
                <c:pt idx="399">
                  <c:v>3E-11</c:v>
                </c:pt>
                <c:pt idx="400">
                  <c:v>3E-11</c:v>
                </c:pt>
                <c:pt idx="401">
                  <c:v>3E-11</c:v>
                </c:pt>
                <c:pt idx="402">
                  <c:v>3E-11</c:v>
                </c:pt>
                <c:pt idx="403">
                  <c:v>3E-11</c:v>
                </c:pt>
                <c:pt idx="404">
                  <c:v>3E-11</c:v>
                </c:pt>
                <c:pt idx="405">
                  <c:v>3E-11</c:v>
                </c:pt>
                <c:pt idx="406">
                  <c:v>3E-11</c:v>
                </c:pt>
                <c:pt idx="407">
                  <c:v>3E-11</c:v>
                </c:pt>
                <c:pt idx="408">
                  <c:v>3E-11</c:v>
                </c:pt>
                <c:pt idx="409">
                  <c:v>3E-11</c:v>
                </c:pt>
                <c:pt idx="410">
                  <c:v>3E-11</c:v>
                </c:pt>
                <c:pt idx="411">
                  <c:v>3E-11</c:v>
                </c:pt>
                <c:pt idx="412">
                  <c:v>3E-11</c:v>
                </c:pt>
                <c:pt idx="413">
                  <c:v>3E-11</c:v>
                </c:pt>
                <c:pt idx="414">
                  <c:v>3E-11</c:v>
                </c:pt>
                <c:pt idx="415">
                  <c:v>3E-11</c:v>
                </c:pt>
                <c:pt idx="416">
                  <c:v>3E-11</c:v>
                </c:pt>
                <c:pt idx="417">
                  <c:v>3E-11</c:v>
                </c:pt>
                <c:pt idx="418">
                  <c:v>3E-11</c:v>
                </c:pt>
                <c:pt idx="419">
                  <c:v>3E-11</c:v>
                </c:pt>
                <c:pt idx="420">
                  <c:v>3E-11</c:v>
                </c:pt>
                <c:pt idx="421">
                  <c:v>3E-11</c:v>
                </c:pt>
                <c:pt idx="422">
                  <c:v>3E-11</c:v>
                </c:pt>
                <c:pt idx="423">
                  <c:v>3E-11</c:v>
                </c:pt>
                <c:pt idx="424">
                  <c:v>3E-11</c:v>
                </c:pt>
                <c:pt idx="425">
                  <c:v>3E-11</c:v>
                </c:pt>
                <c:pt idx="426">
                  <c:v>3E-11</c:v>
                </c:pt>
                <c:pt idx="427">
                  <c:v>3E-11</c:v>
                </c:pt>
                <c:pt idx="428">
                  <c:v>3E-11</c:v>
                </c:pt>
                <c:pt idx="429">
                  <c:v>3E-11</c:v>
                </c:pt>
                <c:pt idx="430">
                  <c:v>3E-11</c:v>
                </c:pt>
                <c:pt idx="431">
                  <c:v>3E-11</c:v>
                </c:pt>
                <c:pt idx="432">
                  <c:v>3E-11</c:v>
                </c:pt>
                <c:pt idx="433">
                  <c:v>3E-11</c:v>
                </c:pt>
                <c:pt idx="434">
                  <c:v>3E-11</c:v>
                </c:pt>
                <c:pt idx="435">
                  <c:v>3E-11</c:v>
                </c:pt>
                <c:pt idx="436">
                  <c:v>3E-11</c:v>
                </c:pt>
                <c:pt idx="437">
                  <c:v>3E-11</c:v>
                </c:pt>
                <c:pt idx="438">
                  <c:v>3E-11</c:v>
                </c:pt>
                <c:pt idx="439">
                  <c:v>3E-11</c:v>
                </c:pt>
                <c:pt idx="440">
                  <c:v>3E-11</c:v>
                </c:pt>
                <c:pt idx="441">
                  <c:v>3E-11</c:v>
                </c:pt>
                <c:pt idx="442">
                  <c:v>3E-11</c:v>
                </c:pt>
                <c:pt idx="443">
                  <c:v>3E-11</c:v>
                </c:pt>
                <c:pt idx="444">
                  <c:v>3E-11</c:v>
                </c:pt>
                <c:pt idx="445">
                  <c:v>3E-11</c:v>
                </c:pt>
                <c:pt idx="446">
                  <c:v>3E-11</c:v>
                </c:pt>
                <c:pt idx="447">
                  <c:v>3E-11</c:v>
                </c:pt>
                <c:pt idx="448">
                  <c:v>3E-11</c:v>
                </c:pt>
                <c:pt idx="449">
                  <c:v>3E-11</c:v>
                </c:pt>
                <c:pt idx="450">
                  <c:v>3E-11</c:v>
                </c:pt>
                <c:pt idx="451">
                  <c:v>3E-11</c:v>
                </c:pt>
                <c:pt idx="452">
                  <c:v>3E-11</c:v>
                </c:pt>
                <c:pt idx="453">
                  <c:v>3E-11</c:v>
                </c:pt>
                <c:pt idx="454">
                  <c:v>3E-11</c:v>
                </c:pt>
                <c:pt idx="455">
                  <c:v>3E-11</c:v>
                </c:pt>
                <c:pt idx="456">
                  <c:v>3E-11</c:v>
                </c:pt>
                <c:pt idx="457">
                  <c:v>3E-11</c:v>
                </c:pt>
                <c:pt idx="458">
                  <c:v>3E-11</c:v>
                </c:pt>
                <c:pt idx="459">
                  <c:v>3E-11</c:v>
                </c:pt>
                <c:pt idx="460">
                  <c:v>3E-11</c:v>
                </c:pt>
                <c:pt idx="461">
                  <c:v>3E-11</c:v>
                </c:pt>
                <c:pt idx="462">
                  <c:v>3E-11</c:v>
                </c:pt>
                <c:pt idx="463">
                  <c:v>3E-11</c:v>
                </c:pt>
                <c:pt idx="464">
                  <c:v>3E-11</c:v>
                </c:pt>
                <c:pt idx="465">
                  <c:v>3E-11</c:v>
                </c:pt>
                <c:pt idx="466">
                  <c:v>3E-11</c:v>
                </c:pt>
                <c:pt idx="467">
                  <c:v>3E-11</c:v>
                </c:pt>
                <c:pt idx="468">
                  <c:v>3E-11</c:v>
                </c:pt>
                <c:pt idx="469">
                  <c:v>3E-11</c:v>
                </c:pt>
                <c:pt idx="470">
                  <c:v>3E-11</c:v>
                </c:pt>
                <c:pt idx="471">
                  <c:v>3E-11</c:v>
                </c:pt>
                <c:pt idx="472">
                  <c:v>3E-11</c:v>
                </c:pt>
                <c:pt idx="473">
                  <c:v>3E-11</c:v>
                </c:pt>
                <c:pt idx="474">
                  <c:v>3E-11</c:v>
                </c:pt>
                <c:pt idx="475">
                  <c:v>3E-11</c:v>
                </c:pt>
                <c:pt idx="476">
                  <c:v>3E-11</c:v>
                </c:pt>
                <c:pt idx="477">
                  <c:v>3E-11</c:v>
                </c:pt>
                <c:pt idx="478">
                  <c:v>3E-11</c:v>
                </c:pt>
                <c:pt idx="479">
                  <c:v>3E-11</c:v>
                </c:pt>
                <c:pt idx="480">
                  <c:v>3E-11</c:v>
                </c:pt>
                <c:pt idx="481">
                  <c:v>3E-11</c:v>
                </c:pt>
                <c:pt idx="482">
                  <c:v>3E-11</c:v>
                </c:pt>
                <c:pt idx="483">
                  <c:v>3E-11</c:v>
                </c:pt>
                <c:pt idx="484">
                  <c:v>3E-11</c:v>
                </c:pt>
                <c:pt idx="485">
                  <c:v>3E-11</c:v>
                </c:pt>
                <c:pt idx="486">
                  <c:v>3E-11</c:v>
                </c:pt>
                <c:pt idx="487">
                  <c:v>3E-11</c:v>
                </c:pt>
                <c:pt idx="488">
                  <c:v>3E-11</c:v>
                </c:pt>
                <c:pt idx="489">
                  <c:v>3E-11</c:v>
                </c:pt>
                <c:pt idx="490">
                  <c:v>3E-11</c:v>
                </c:pt>
                <c:pt idx="491">
                  <c:v>3E-11</c:v>
                </c:pt>
                <c:pt idx="492">
                  <c:v>3E-11</c:v>
                </c:pt>
                <c:pt idx="493">
                  <c:v>3E-11</c:v>
                </c:pt>
                <c:pt idx="494">
                  <c:v>3E-11</c:v>
                </c:pt>
                <c:pt idx="495">
                  <c:v>3E-11</c:v>
                </c:pt>
                <c:pt idx="496">
                  <c:v>3E-11</c:v>
                </c:pt>
                <c:pt idx="497">
                  <c:v>3E-11</c:v>
                </c:pt>
                <c:pt idx="498">
                  <c:v>3E-11</c:v>
                </c:pt>
                <c:pt idx="499">
                  <c:v>3E-11</c:v>
                </c:pt>
                <c:pt idx="500">
                  <c:v>3E-11</c:v>
                </c:pt>
                <c:pt idx="501">
                  <c:v>3E-11</c:v>
                </c:pt>
                <c:pt idx="502">
                  <c:v>3E-11</c:v>
                </c:pt>
                <c:pt idx="503">
                  <c:v>3E-11</c:v>
                </c:pt>
                <c:pt idx="504">
                  <c:v>3E-11</c:v>
                </c:pt>
                <c:pt idx="505">
                  <c:v>3E-11</c:v>
                </c:pt>
                <c:pt idx="506">
                  <c:v>3E-11</c:v>
                </c:pt>
                <c:pt idx="507">
                  <c:v>3E-11</c:v>
                </c:pt>
                <c:pt idx="508">
                  <c:v>3E-11</c:v>
                </c:pt>
                <c:pt idx="509">
                  <c:v>3E-11</c:v>
                </c:pt>
                <c:pt idx="510">
                  <c:v>3E-11</c:v>
                </c:pt>
                <c:pt idx="511">
                  <c:v>3E-11</c:v>
                </c:pt>
                <c:pt idx="512">
                  <c:v>3E-11</c:v>
                </c:pt>
                <c:pt idx="513">
                  <c:v>3E-11</c:v>
                </c:pt>
                <c:pt idx="514">
                  <c:v>3E-11</c:v>
                </c:pt>
                <c:pt idx="515">
                  <c:v>3E-11</c:v>
                </c:pt>
                <c:pt idx="516">
                  <c:v>3E-11</c:v>
                </c:pt>
                <c:pt idx="517">
                  <c:v>3E-11</c:v>
                </c:pt>
                <c:pt idx="518">
                  <c:v>3E-11</c:v>
                </c:pt>
                <c:pt idx="519">
                  <c:v>3E-11</c:v>
                </c:pt>
                <c:pt idx="520">
                  <c:v>3E-11</c:v>
                </c:pt>
                <c:pt idx="521">
                  <c:v>3E-11</c:v>
                </c:pt>
                <c:pt idx="522">
                  <c:v>3E-11</c:v>
                </c:pt>
                <c:pt idx="523">
                  <c:v>3E-11</c:v>
                </c:pt>
                <c:pt idx="524">
                  <c:v>3E-11</c:v>
                </c:pt>
                <c:pt idx="525">
                  <c:v>3E-11</c:v>
                </c:pt>
                <c:pt idx="526">
                  <c:v>3E-11</c:v>
                </c:pt>
                <c:pt idx="527">
                  <c:v>3E-11</c:v>
                </c:pt>
                <c:pt idx="528">
                  <c:v>3E-11</c:v>
                </c:pt>
                <c:pt idx="529">
                  <c:v>3E-11</c:v>
                </c:pt>
                <c:pt idx="530">
                  <c:v>3E-11</c:v>
                </c:pt>
                <c:pt idx="531">
                  <c:v>3E-11</c:v>
                </c:pt>
                <c:pt idx="532">
                  <c:v>3E-11</c:v>
                </c:pt>
                <c:pt idx="533">
                  <c:v>3E-11</c:v>
                </c:pt>
                <c:pt idx="534">
                  <c:v>3E-11</c:v>
                </c:pt>
                <c:pt idx="535">
                  <c:v>3E-11</c:v>
                </c:pt>
                <c:pt idx="536">
                  <c:v>3E-11</c:v>
                </c:pt>
                <c:pt idx="537">
                  <c:v>3E-11</c:v>
                </c:pt>
                <c:pt idx="538">
                  <c:v>3E-11</c:v>
                </c:pt>
                <c:pt idx="539">
                  <c:v>3E-11</c:v>
                </c:pt>
                <c:pt idx="540">
                  <c:v>3E-11</c:v>
                </c:pt>
                <c:pt idx="541">
                  <c:v>3E-11</c:v>
                </c:pt>
                <c:pt idx="542">
                  <c:v>3E-11</c:v>
                </c:pt>
                <c:pt idx="543">
                  <c:v>3E-11</c:v>
                </c:pt>
                <c:pt idx="544">
                  <c:v>3E-11</c:v>
                </c:pt>
                <c:pt idx="545">
                  <c:v>3E-11</c:v>
                </c:pt>
                <c:pt idx="546">
                  <c:v>3E-11</c:v>
                </c:pt>
                <c:pt idx="547">
                  <c:v>3E-11</c:v>
                </c:pt>
                <c:pt idx="548">
                  <c:v>3E-11</c:v>
                </c:pt>
                <c:pt idx="549">
                  <c:v>3E-11</c:v>
                </c:pt>
                <c:pt idx="550">
                  <c:v>3E-11</c:v>
                </c:pt>
                <c:pt idx="551">
                  <c:v>3E-11</c:v>
                </c:pt>
                <c:pt idx="552">
                  <c:v>3E-11</c:v>
                </c:pt>
                <c:pt idx="553">
                  <c:v>3E-11</c:v>
                </c:pt>
                <c:pt idx="554">
                  <c:v>3E-11</c:v>
                </c:pt>
                <c:pt idx="555">
                  <c:v>3E-11</c:v>
                </c:pt>
                <c:pt idx="556">
                  <c:v>3E-11</c:v>
                </c:pt>
                <c:pt idx="557">
                  <c:v>3E-11</c:v>
                </c:pt>
                <c:pt idx="558">
                  <c:v>3E-11</c:v>
                </c:pt>
                <c:pt idx="559">
                  <c:v>3E-11</c:v>
                </c:pt>
                <c:pt idx="560">
                  <c:v>3E-11</c:v>
                </c:pt>
                <c:pt idx="561">
                  <c:v>3E-11</c:v>
                </c:pt>
                <c:pt idx="562">
                  <c:v>3E-11</c:v>
                </c:pt>
                <c:pt idx="563">
                  <c:v>3E-11</c:v>
                </c:pt>
                <c:pt idx="564">
                  <c:v>3E-11</c:v>
                </c:pt>
                <c:pt idx="565">
                  <c:v>3E-11</c:v>
                </c:pt>
                <c:pt idx="566">
                  <c:v>3E-11</c:v>
                </c:pt>
                <c:pt idx="567">
                  <c:v>3E-11</c:v>
                </c:pt>
                <c:pt idx="568">
                  <c:v>3E-11</c:v>
                </c:pt>
                <c:pt idx="569">
                  <c:v>3E-11</c:v>
                </c:pt>
                <c:pt idx="570">
                  <c:v>3E-11</c:v>
                </c:pt>
                <c:pt idx="571">
                  <c:v>3E-11</c:v>
                </c:pt>
                <c:pt idx="572">
                  <c:v>3E-11</c:v>
                </c:pt>
                <c:pt idx="573">
                  <c:v>3E-11</c:v>
                </c:pt>
                <c:pt idx="574">
                  <c:v>3E-11</c:v>
                </c:pt>
                <c:pt idx="575">
                  <c:v>3E-11</c:v>
                </c:pt>
                <c:pt idx="576">
                  <c:v>3E-11</c:v>
                </c:pt>
                <c:pt idx="577">
                  <c:v>3E-11</c:v>
                </c:pt>
                <c:pt idx="578">
                  <c:v>3E-11</c:v>
                </c:pt>
                <c:pt idx="579">
                  <c:v>3E-11</c:v>
                </c:pt>
                <c:pt idx="580">
                  <c:v>3E-11</c:v>
                </c:pt>
                <c:pt idx="581">
                  <c:v>3E-11</c:v>
                </c:pt>
                <c:pt idx="582">
                  <c:v>3E-11</c:v>
                </c:pt>
                <c:pt idx="583">
                  <c:v>3E-11</c:v>
                </c:pt>
                <c:pt idx="584">
                  <c:v>3E-11</c:v>
                </c:pt>
                <c:pt idx="585">
                  <c:v>3E-11</c:v>
                </c:pt>
                <c:pt idx="586">
                  <c:v>3E-11</c:v>
                </c:pt>
                <c:pt idx="587">
                  <c:v>3E-11</c:v>
                </c:pt>
                <c:pt idx="588">
                  <c:v>3E-11</c:v>
                </c:pt>
                <c:pt idx="589">
                  <c:v>3E-11</c:v>
                </c:pt>
                <c:pt idx="590">
                  <c:v>3E-11</c:v>
                </c:pt>
                <c:pt idx="591">
                  <c:v>3E-11</c:v>
                </c:pt>
                <c:pt idx="592">
                  <c:v>3E-11</c:v>
                </c:pt>
                <c:pt idx="593">
                  <c:v>3E-11</c:v>
                </c:pt>
                <c:pt idx="594">
                  <c:v>3E-11</c:v>
                </c:pt>
                <c:pt idx="595">
                  <c:v>3E-11</c:v>
                </c:pt>
                <c:pt idx="596">
                  <c:v>3E-11</c:v>
                </c:pt>
                <c:pt idx="597">
                  <c:v>3E-11</c:v>
                </c:pt>
                <c:pt idx="598">
                  <c:v>3E-11</c:v>
                </c:pt>
                <c:pt idx="599">
                  <c:v>3E-11</c:v>
                </c:pt>
                <c:pt idx="600">
                  <c:v>3E-11</c:v>
                </c:pt>
                <c:pt idx="601">
                  <c:v>3E-11</c:v>
                </c:pt>
                <c:pt idx="602">
                  <c:v>3E-11</c:v>
                </c:pt>
                <c:pt idx="603">
                  <c:v>3E-11</c:v>
                </c:pt>
                <c:pt idx="604">
                  <c:v>3E-11</c:v>
                </c:pt>
                <c:pt idx="605">
                  <c:v>3E-11</c:v>
                </c:pt>
                <c:pt idx="606">
                  <c:v>3E-11</c:v>
                </c:pt>
                <c:pt idx="607">
                  <c:v>3E-11</c:v>
                </c:pt>
                <c:pt idx="608">
                  <c:v>3E-11</c:v>
                </c:pt>
                <c:pt idx="609">
                  <c:v>3E-11</c:v>
                </c:pt>
                <c:pt idx="610">
                  <c:v>3E-11</c:v>
                </c:pt>
                <c:pt idx="611">
                  <c:v>3E-11</c:v>
                </c:pt>
                <c:pt idx="612">
                  <c:v>3E-11</c:v>
                </c:pt>
                <c:pt idx="613">
                  <c:v>3E-11</c:v>
                </c:pt>
                <c:pt idx="614">
                  <c:v>3E-11</c:v>
                </c:pt>
                <c:pt idx="615">
                  <c:v>3E-11</c:v>
                </c:pt>
                <c:pt idx="616">
                  <c:v>3E-11</c:v>
                </c:pt>
                <c:pt idx="617">
                  <c:v>3E-11</c:v>
                </c:pt>
                <c:pt idx="618">
                  <c:v>3E-11</c:v>
                </c:pt>
                <c:pt idx="619">
                  <c:v>3E-11</c:v>
                </c:pt>
                <c:pt idx="620">
                  <c:v>3E-11</c:v>
                </c:pt>
                <c:pt idx="621">
                  <c:v>3E-11</c:v>
                </c:pt>
                <c:pt idx="622">
                  <c:v>3E-11</c:v>
                </c:pt>
                <c:pt idx="623">
                  <c:v>3E-11</c:v>
                </c:pt>
                <c:pt idx="624">
                  <c:v>3E-11</c:v>
                </c:pt>
                <c:pt idx="625">
                  <c:v>3E-11</c:v>
                </c:pt>
                <c:pt idx="626">
                  <c:v>3E-11</c:v>
                </c:pt>
                <c:pt idx="627">
                  <c:v>3E-11</c:v>
                </c:pt>
                <c:pt idx="628">
                  <c:v>3E-11</c:v>
                </c:pt>
                <c:pt idx="629">
                  <c:v>3E-11</c:v>
                </c:pt>
                <c:pt idx="630">
                  <c:v>3E-11</c:v>
                </c:pt>
                <c:pt idx="631">
                  <c:v>3E-11</c:v>
                </c:pt>
                <c:pt idx="632">
                  <c:v>3E-11</c:v>
                </c:pt>
                <c:pt idx="633">
                  <c:v>3E-11</c:v>
                </c:pt>
                <c:pt idx="634">
                  <c:v>3E-11</c:v>
                </c:pt>
                <c:pt idx="635">
                  <c:v>3E-11</c:v>
                </c:pt>
                <c:pt idx="636">
                  <c:v>3E-11</c:v>
                </c:pt>
                <c:pt idx="637">
                  <c:v>3E-11</c:v>
                </c:pt>
                <c:pt idx="638">
                  <c:v>3E-11</c:v>
                </c:pt>
                <c:pt idx="639">
                  <c:v>3E-11</c:v>
                </c:pt>
                <c:pt idx="640">
                  <c:v>3E-11</c:v>
                </c:pt>
                <c:pt idx="641">
                  <c:v>3E-11</c:v>
                </c:pt>
                <c:pt idx="642">
                  <c:v>3E-11</c:v>
                </c:pt>
                <c:pt idx="643">
                  <c:v>3E-11</c:v>
                </c:pt>
                <c:pt idx="644">
                  <c:v>3E-11</c:v>
                </c:pt>
                <c:pt idx="645">
                  <c:v>3E-11</c:v>
                </c:pt>
                <c:pt idx="646">
                  <c:v>3E-11</c:v>
                </c:pt>
                <c:pt idx="647">
                  <c:v>3E-11</c:v>
                </c:pt>
                <c:pt idx="648">
                  <c:v>3E-11</c:v>
                </c:pt>
                <c:pt idx="649">
                  <c:v>3E-11</c:v>
                </c:pt>
                <c:pt idx="650">
                  <c:v>3E-11</c:v>
                </c:pt>
                <c:pt idx="651">
                  <c:v>3E-11</c:v>
                </c:pt>
                <c:pt idx="652">
                  <c:v>3E-11</c:v>
                </c:pt>
                <c:pt idx="653">
                  <c:v>3E-11</c:v>
                </c:pt>
                <c:pt idx="654">
                  <c:v>3E-11</c:v>
                </c:pt>
                <c:pt idx="655">
                  <c:v>3E-11</c:v>
                </c:pt>
                <c:pt idx="656">
                  <c:v>3E-11</c:v>
                </c:pt>
                <c:pt idx="657">
                  <c:v>3E-11</c:v>
                </c:pt>
                <c:pt idx="658">
                  <c:v>3E-11</c:v>
                </c:pt>
                <c:pt idx="659">
                  <c:v>3E-11</c:v>
                </c:pt>
                <c:pt idx="660">
                  <c:v>3E-11</c:v>
                </c:pt>
                <c:pt idx="661">
                  <c:v>3E-11</c:v>
                </c:pt>
                <c:pt idx="662">
                  <c:v>3E-11</c:v>
                </c:pt>
                <c:pt idx="663">
                  <c:v>3E-11</c:v>
                </c:pt>
                <c:pt idx="664">
                  <c:v>3E-11</c:v>
                </c:pt>
                <c:pt idx="665">
                  <c:v>3E-11</c:v>
                </c:pt>
                <c:pt idx="666">
                  <c:v>3E-11</c:v>
                </c:pt>
                <c:pt idx="667">
                  <c:v>3E-11</c:v>
                </c:pt>
                <c:pt idx="668">
                  <c:v>3E-11</c:v>
                </c:pt>
                <c:pt idx="669">
                  <c:v>3E-11</c:v>
                </c:pt>
                <c:pt idx="670">
                  <c:v>3E-11</c:v>
                </c:pt>
                <c:pt idx="671">
                  <c:v>3E-11</c:v>
                </c:pt>
                <c:pt idx="672">
                  <c:v>3E-11</c:v>
                </c:pt>
                <c:pt idx="673">
                  <c:v>3E-11</c:v>
                </c:pt>
                <c:pt idx="674">
                  <c:v>3E-11</c:v>
                </c:pt>
                <c:pt idx="675">
                  <c:v>3E-11</c:v>
                </c:pt>
                <c:pt idx="676">
                  <c:v>3E-11</c:v>
                </c:pt>
                <c:pt idx="677">
                  <c:v>3E-11</c:v>
                </c:pt>
                <c:pt idx="678">
                  <c:v>3E-11</c:v>
                </c:pt>
                <c:pt idx="679">
                  <c:v>3E-11</c:v>
                </c:pt>
                <c:pt idx="680">
                  <c:v>3E-11</c:v>
                </c:pt>
                <c:pt idx="681">
                  <c:v>3E-11</c:v>
                </c:pt>
                <c:pt idx="682">
                  <c:v>3E-11</c:v>
                </c:pt>
                <c:pt idx="683">
                  <c:v>3E-11</c:v>
                </c:pt>
                <c:pt idx="684">
                  <c:v>3E-11</c:v>
                </c:pt>
                <c:pt idx="685">
                  <c:v>3E-11</c:v>
                </c:pt>
                <c:pt idx="686">
                  <c:v>3E-11</c:v>
                </c:pt>
                <c:pt idx="687">
                  <c:v>3E-11</c:v>
                </c:pt>
                <c:pt idx="688">
                  <c:v>3E-11</c:v>
                </c:pt>
                <c:pt idx="689">
                  <c:v>3E-11</c:v>
                </c:pt>
                <c:pt idx="690">
                  <c:v>3E-11</c:v>
                </c:pt>
                <c:pt idx="691">
                  <c:v>3E-11</c:v>
                </c:pt>
                <c:pt idx="692">
                  <c:v>3E-11</c:v>
                </c:pt>
                <c:pt idx="693">
                  <c:v>3E-11</c:v>
                </c:pt>
                <c:pt idx="694">
                  <c:v>3E-11</c:v>
                </c:pt>
                <c:pt idx="695">
                  <c:v>3E-11</c:v>
                </c:pt>
                <c:pt idx="696">
                  <c:v>3E-11</c:v>
                </c:pt>
                <c:pt idx="697">
                  <c:v>3E-11</c:v>
                </c:pt>
                <c:pt idx="698">
                  <c:v>3E-11</c:v>
                </c:pt>
                <c:pt idx="699">
                  <c:v>3E-11</c:v>
                </c:pt>
                <c:pt idx="700">
                  <c:v>3E-11</c:v>
                </c:pt>
                <c:pt idx="701">
                  <c:v>3E-11</c:v>
                </c:pt>
                <c:pt idx="702">
                  <c:v>3E-11</c:v>
                </c:pt>
                <c:pt idx="703">
                  <c:v>3E-11</c:v>
                </c:pt>
                <c:pt idx="704">
                  <c:v>3E-11</c:v>
                </c:pt>
                <c:pt idx="705">
                  <c:v>3E-11</c:v>
                </c:pt>
                <c:pt idx="706">
                  <c:v>3E-11</c:v>
                </c:pt>
                <c:pt idx="707">
                  <c:v>3E-11</c:v>
                </c:pt>
                <c:pt idx="708">
                  <c:v>3E-11</c:v>
                </c:pt>
                <c:pt idx="709">
                  <c:v>3E-11</c:v>
                </c:pt>
                <c:pt idx="710">
                  <c:v>3E-11</c:v>
                </c:pt>
                <c:pt idx="711">
                  <c:v>3E-11</c:v>
                </c:pt>
                <c:pt idx="712">
                  <c:v>3E-11</c:v>
                </c:pt>
                <c:pt idx="713">
                  <c:v>3E-11</c:v>
                </c:pt>
                <c:pt idx="714">
                  <c:v>3E-11</c:v>
                </c:pt>
                <c:pt idx="715">
                  <c:v>3E-11</c:v>
                </c:pt>
                <c:pt idx="716">
                  <c:v>3E-11</c:v>
                </c:pt>
                <c:pt idx="717">
                  <c:v>3E-11</c:v>
                </c:pt>
                <c:pt idx="718">
                  <c:v>3E-11</c:v>
                </c:pt>
                <c:pt idx="719">
                  <c:v>3E-11</c:v>
                </c:pt>
                <c:pt idx="720">
                  <c:v>3E-11</c:v>
                </c:pt>
                <c:pt idx="721">
                  <c:v>3E-11</c:v>
                </c:pt>
                <c:pt idx="722">
                  <c:v>3E-11</c:v>
                </c:pt>
                <c:pt idx="723">
                  <c:v>3E-11</c:v>
                </c:pt>
                <c:pt idx="724">
                  <c:v>3E-11</c:v>
                </c:pt>
                <c:pt idx="725">
                  <c:v>3E-11</c:v>
                </c:pt>
                <c:pt idx="726">
                  <c:v>3E-11</c:v>
                </c:pt>
                <c:pt idx="727">
                  <c:v>3E-11</c:v>
                </c:pt>
                <c:pt idx="728">
                  <c:v>3E-11</c:v>
                </c:pt>
                <c:pt idx="729">
                  <c:v>3E-11</c:v>
                </c:pt>
                <c:pt idx="730">
                  <c:v>3E-11</c:v>
                </c:pt>
                <c:pt idx="731">
                  <c:v>3E-11</c:v>
                </c:pt>
                <c:pt idx="732">
                  <c:v>3E-11</c:v>
                </c:pt>
                <c:pt idx="733">
                  <c:v>3E-11</c:v>
                </c:pt>
                <c:pt idx="734">
                  <c:v>3E-11</c:v>
                </c:pt>
                <c:pt idx="735">
                  <c:v>3E-11</c:v>
                </c:pt>
                <c:pt idx="736">
                  <c:v>3E-11</c:v>
                </c:pt>
                <c:pt idx="737">
                  <c:v>3E-11</c:v>
                </c:pt>
                <c:pt idx="738">
                  <c:v>3E-11</c:v>
                </c:pt>
                <c:pt idx="739">
                  <c:v>3E-11</c:v>
                </c:pt>
                <c:pt idx="740">
                  <c:v>3E-11</c:v>
                </c:pt>
                <c:pt idx="741">
                  <c:v>3E-11</c:v>
                </c:pt>
                <c:pt idx="742">
                  <c:v>3E-11</c:v>
                </c:pt>
                <c:pt idx="743">
                  <c:v>3E-11</c:v>
                </c:pt>
                <c:pt idx="744">
                  <c:v>3E-11</c:v>
                </c:pt>
                <c:pt idx="745">
                  <c:v>3E-11</c:v>
                </c:pt>
                <c:pt idx="746">
                  <c:v>3E-11</c:v>
                </c:pt>
                <c:pt idx="747">
                  <c:v>3E-11</c:v>
                </c:pt>
                <c:pt idx="748">
                  <c:v>3E-11</c:v>
                </c:pt>
                <c:pt idx="749">
                  <c:v>3E-11</c:v>
                </c:pt>
                <c:pt idx="750">
                  <c:v>3E-11</c:v>
                </c:pt>
                <c:pt idx="751">
                  <c:v>3E-11</c:v>
                </c:pt>
                <c:pt idx="752">
                  <c:v>3E-11</c:v>
                </c:pt>
                <c:pt idx="753">
                  <c:v>3E-11</c:v>
                </c:pt>
                <c:pt idx="754">
                  <c:v>3E-11</c:v>
                </c:pt>
                <c:pt idx="755">
                  <c:v>3E-11</c:v>
                </c:pt>
                <c:pt idx="756">
                  <c:v>3E-11</c:v>
                </c:pt>
                <c:pt idx="757">
                  <c:v>3E-11</c:v>
                </c:pt>
                <c:pt idx="758">
                  <c:v>3E-11</c:v>
                </c:pt>
                <c:pt idx="759">
                  <c:v>3E-11</c:v>
                </c:pt>
                <c:pt idx="760">
                  <c:v>3E-11</c:v>
                </c:pt>
                <c:pt idx="761">
                  <c:v>3E-11</c:v>
                </c:pt>
                <c:pt idx="762">
                  <c:v>3E-11</c:v>
                </c:pt>
                <c:pt idx="763">
                  <c:v>3E-11</c:v>
                </c:pt>
                <c:pt idx="764">
                  <c:v>3E-11</c:v>
                </c:pt>
                <c:pt idx="765">
                  <c:v>3E-11</c:v>
                </c:pt>
                <c:pt idx="766">
                  <c:v>3E-11</c:v>
                </c:pt>
                <c:pt idx="767">
                  <c:v>3E-11</c:v>
                </c:pt>
                <c:pt idx="768">
                  <c:v>3E-11</c:v>
                </c:pt>
                <c:pt idx="769">
                  <c:v>3E-11</c:v>
                </c:pt>
                <c:pt idx="770">
                  <c:v>3E-11</c:v>
                </c:pt>
                <c:pt idx="771">
                  <c:v>3E-11</c:v>
                </c:pt>
                <c:pt idx="772">
                  <c:v>3E-11</c:v>
                </c:pt>
                <c:pt idx="773">
                  <c:v>3E-11</c:v>
                </c:pt>
                <c:pt idx="774">
                  <c:v>3E-11</c:v>
                </c:pt>
                <c:pt idx="775">
                  <c:v>3E-11</c:v>
                </c:pt>
                <c:pt idx="776">
                  <c:v>3E-11</c:v>
                </c:pt>
                <c:pt idx="777">
                  <c:v>3E-11</c:v>
                </c:pt>
                <c:pt idx="778">
                  <c:v>3E-11</c:v>
                </c:pt>
                <c:pt idx="779">
                  <c:v>3E-11</c:v>
                </c:pt>
                <c:pt idx="780">
                  <c:v>3E-11</c:v>
                </c:pt>
                <c:pt idx="781">
                  <c:v>3E-11</c:v>
                </c:pt>
                <c:pt idx="782">
                  <c:v>3E-11</c:v>
                </c:pt>
                <c:pt idx="783">
                  <c:v>3E-11</c:v>
                </c:pt>
                <c:pt idx="784">
                  <c:v>3E-11</c:v>
                </c:pt>
                <c:pt idx="785">
                  <c:v>3E-11</c:v>
                </c:pt>
                <c:pt idx="786">
                  <c:v>3E-11</c:v>
                </c:pt>
                <c:pt idx="787">
                  <c:v>3E-11</c:v>
                </c:pt>
                <c:pt idx="788">
                  <c:v>3E-11</c:v>
                </c:pt>
                <c:pt idx="789">
                  <c:v>3E-11</c:v>
                </c:pt>
                <c:pt idx="790">
                  <c:v>3E-11</c:v>
                </c:pt>
                <c:pt idx="791">
                  <c:v>3E-11</c:v>
                </c:pt>
                <c:pt idx="792">
                  <c:v>3E-11</c:v>
                </c:pt>
                <c:pt idx="793">
                  <c:v>3E-11</c:v>
                </c:pt>
                <c:pt idx="794">
                  <c:v>3E-11</c:v>
                </c:pt>
                <c:pt idx="795">
                  <c:v>3E-11</c:v>
                </c:pt>
                <c:pt idx="796">
                  <c:v>3E-11</c:v>
                </c:pt>
                <c:pt idx="797">
                  <c:v>3E-11</c:v>
                </c:pt>
                <c:pt idx="798">
                  <c:v>3E-11</c:v>
                </c:pt>
                <c:pt idx="799">
                  <c:v>3E-11</c:v>
                </c:pt>
                <c:pt idx="800">
                  <c:v>3E-11</c:v>
                </c:pt>
                <c:pt idx="801">
                  <c:v>3E-11</c:v>
                </c:pt>
                <c:pt idx="802">
                  <c:v>3E-11</c:v>
                </c:pt>
                <c:pt idx="803">
                  <c:v>3E-11</c:v>
                </c:pt>
                <c:pt idx="804">
                  <c:v>3E-11</c:v>
                </c:pt>
                <c:pt idx="805">
                  <c:v>3E-11</c:v>
                </c:pt>
                <c:pt idx="806">
                  <c:v>3E-11</c:v>
                </c:pt>
                <c:pt idx="807">
                  <c:v>3E-11</c:v>
                </c:pt>
                <c:pt idx="808">
                  <c:v>3E-11</c:v>
                </c:pt>
                <c:pt idx="809">
                  <c:v>3E-11</c:v>
                </c:pt>
                <c:pt idx="810">
                  <c:v>3E-11</c:v>
                </c:pt>
                <c:pt idx="811">
                  <c:v>3E-11</c:v>
                </c:pt>
                <c:pt idx="812">
                  <c:v>3E-11</c:v>
                </c:pt>
                <c:pt idx="813">
                  <c:v>3E-11</c:v>
                </c:pt>
                <c:pt idx="814">
                  <c:v>3E-11</c:v>
                </c:pt>
                <c:pt idx="815">
                  <c:v>3E-11</c:v>
                </c:pt>
                <c:pt idx="816">
                  <c:v>3E-11</c:v>
                </c:pt>
                <c:pt idx="817">
                  <c:v>3E-11</c:v>
                </c:pt>
                <c:pt idx="818">
                  <c:v>3E-11</c:v>
                </c:pt>
                <c:pt idx="819">
                  <c:v>3E-11</c:v>
                </c:pt>
                <c:pt idx="820">
                  <c:v>3E-11</c:v>
                </c:pt>
                <c:pt idx="821">
                  <c:v>3E-11</c:v>
                </c:pt>
                <c:pt idx="822">
                  <c:v>3E-11</c:v>
                </c:pt>
                <c:pt idx="823">
                  <c:v>3E-11</c:v>
                </c:pt>
                <c:pt idx="824">
                  <c:v>3E-11</c:v>
                </c:pt>
                <c:pt idx="825">
                  <c:v>3E-11</c:v>
                </c:pt>
                <c:pt idx="826">
                  <c:v>3E-11</c:v>
                </c:pt>
                <c:pt idx="827">
                  <c:v>3E-11</c:v>
                </c:pt>
                <c:pt idx="828">
                  <c:v>3E-11</c:v>
                </c:pt>
                <c:pt idx="829">
                  <c:v>3E-11</c:v>
                </c:pt>
                <c:pt idx="830">
                  <c:v>3E-11</c:v>
                </c:pt>
                <c:pt idx="831">
                  <c:v>3E-11</c:v>
                </c:pt>
                <c:pt idx="832">
                  <c:v>3E-11</c:v>
                </c:pt>
                <c:pt idx="833">
                  <c:v>3E-11</c:v>
                </c:pt>
                <c:pt idx="834">
                  <c:v>3E-11</c:v>
                </c:pt>
                <c:pt idx="835">
                  <c:v>3E-11</c:v>
                </c:pt>
                <c:pt idx="836">
                  <c:v>3E-11</c:v>
                </c:pt>
                <c:pt idx="837">
                  <c:v>3E-11</c:v>
                </c:pt>
                <c:pt idx="838">
                  <c:v>3E-11</c:v>
                </c:pt>
                <c:pt idx="839">
                  <c:v>3E-11</c:v>
                </c:pt>
                <c:pt idx="840">
                  <c:v>3E-11</c:v>
                </c:pt>
                <c:pt idx="841">
                  <c:v>3E-11</c:v>
                </c:pt>
                <c:pt idx="842">
                  <c:v>3E-11</c:v>
                </c:pt>
                <c:pt idx="843">
                  <c:v>3E-11</c:v>
                </c:pt>
                <c:pt idx="844">
                  <c:v>3E-11</c:v>
                </c:pt>
                <c:pt idx="845">
                  <c:v>3E-11</c:v>
                </c:pt>
                <c:pt idx="846">
                  <c:v>3E-11</c:v>
                </c:pt>
                <c:pt idx="847">
                  <c:v>3E-11</c:v>
                </c:pt>
                <c:pt idx="848">
                  <c:v>3E-11</c:v>
                </c:pt>
                <c:pt idx="849">
                  <c:v>3E-11</c:v>
                </c:pt>
                <c:pt idx="850">
                  <c:v>3E-11</c:v>
                </c:pt>
                <c:pt idx="851">
                  <c:v>3E-11</c:v>
                </c:pt>
                <c:pt idx="852">
                  <c:v>3E-11</c:v>
                </c:pt>
                <c:pt idx="853">
                  <c:v>3E-11</c:v>
                </c:pt>
                <c:pt idx="854">
                  <c:v>3E-11</c:v>
                </c:pt>
                <c:pt idx="855">
                  <c:v>3E-11</c:v>
                </c:pt>
                <c:pt idx="856">
                  <c:v>3E-11</c:v>
                </c:pt>
                <c:pt idx="857">
                  <c:v>3E-11</c:v>
                </c:pt>
                <c:pt idx="858">
                  <c:v>3E-11</c:v>
                </c:pt>
                <c:pt idx="859">
                  <c:v>3E-11</c:v>
                </c:pt>
                <c:pt idx="860">
                  <c:v>3E-11</c:v>
                </c:pt>
                <c:pt idx="861">
                  <c:v>3E-11</c:v>
                </c:pt>
                <c:pt idx="862">
                  <c:v>3E-11</c:v>
                </c:pt>
                <c:pt idx="863">
                  <c:v>3E-11</c:v>
                </c:pt>
                <c:pt idx="864">
                  <c:v>3E-11</c:v>
                </c:pt>
                <c:pt idx="865">
                  <c:v>3E-11</c:v>
                </c:pt>
                <c:pt idx="866">
                  <c:v>3E-11</c:v>
                </c:pt>
                <c:pt idx="867">
                  <c:v>3E-11</c:v>
                </c:pt>
                <c:pt idx="868">
                  <c:v>3E-11</c:v>
                </c:pt>
                <c:pt idx="869">
                  <c:v>3E-11</c:v>
                </c:pt>
                <c:pt idx="870">
                  <c:v>3E-11</c:v>
                </c:pt>
                <c:pt idx="871">
                  <c:v>3E-11</c:v>
                </c:pt>
                <c:pt idx="872">
                  <c:v>3E-11</c:v>
                </c:pt>
                <c:pt idx="873">
                  <c:v>3E-11</c:v>
                </c:pt>
                <c:pt idx="874">
                  <c:v>3E-11</c:v>
                </c:pt>
                <c:pt idx="875">
                  <c:v>3E-11</c:v>
                </c:pt>
                <c:pt idx="876">
                  <c:v>3E-11</c:v>
                </c:pt>
                <c:pt idx="877">
                  <c:v>3E-11</c:v>
                </c:pt>
                <c:pt idx="878">
                  <c:v>3E-11</c:v>
                </c:pt>
                <c:pt idx="879">
                  <c:v>3E-11</c:v>
                </c:pt>
                <c:pt idx="880">
                  <c:v>3E-11</c:v>
                </c:pt>
                <c:pt idx="881">
                  <c:v>3E-11</c:v>
                </c:pt>
                <c:pt idx="882">
                  <c:v>3E-11</c:v>
                </c:pt>
                <c:pt idx="883">
                  <c:v>3E-11</c:v>
                </c:pt>
                <c:pt idx="884">
                  <c:v>3E-11</c:v>
                </c:pt>
                <c:pt idx="885">
                  <c:v>3E-11</c:v>
                </c:pt>
                <c:pt idx="886">
                  <c:v>3E-11</c:v>
                </c:pt>
                <c:pt idx="887">
                  <c:v>3E-11</c:v>
                </c:pt>
                <c:pt idx="888">
                  <c:v>3E-11</c:v>
                </c:pt>
                <c:pt idx="889">
                  <c:v>3E-11</c:v>
                </c:pt>
                <c:pt idx="890">
                  <c:v>3E-11</c:v>
                </c:pt>
                <c:pt idx="891">
                  <c:v>3E-11</c:v>
                </c:pt>
                <c:pt idx="892">
                  <c:v>3E-11</c:v>
                </c:pt>
                <c:pt idx="893">
                  <c:v>3E-11</c:v>
                </c:pt>
                <c:pt idx="894">
                  <c:v>3E-11</c:v>
                </c:pt>
                <c:pt idx="895">
                  <c:v>3E-11</c:v>
                </c:pt>
                <c:pt idx="896">
                  <c:v>3E-11</c:v>
                </c:pt>
                <c:pt idx="897">
                  <c:v>3E-11</c:v>
                </c:pt>
                <c:pt idx="898">
                  <c:v>3E-11</c:v>
                </c:pt>
                <c:pt idx="899">
                  <c:v>3E-11</c:v>
                </c:pt>
                <c:pt idx="900">
                  <c:v>3E-11</c:v>
                </c:pt>
                <c:pt idx="901">
                  <c:v>3E-11</c:v>
                </c:pt>
                <c:pt idx="902">
                  <c:v>3E-11</c:v>
                </c:pt>
                <c:pt idx="903">
                  <c:v>3E-11</c:v>
                </c:pt>
                <c:pt idx="904">
                  <c:v>3E-11</c:v>
                </c:pt>
                <c:pt idx="905">
                  <c:v>3E-11</c:v>
                </c:pt>
                <c:pt idx="906">
                  <c:v>3E-11</c:v>
                </c:pt>
                <c:pt idx="907">
                  <c:v>3E-11</c:v>
                </c:pt>
                <c:pt idx="908">
                  <c:v>3E-11</c:v>
                </c:pt>
                <c:pt idx="909">
                  <c:v>3E-11</c:v>
                </c:pt>
                <c:pt idx="910">
                  <c:v>3E-11</c:v>
                </c:pt>
                <c:pt idx="911">
                  <c:v>3E-11</c:v>
                </c:pt>
                <c:pt idx="912">
                  <c:v>3E-11</c:v>
                </c:pt>
                <c:pt idx="913">
                  <c:v>3E-11</c:v>
                </c:pt>
                <c:pt idx="914">
                  <c:v>3E-11</c:v>
                </c:pt>
                <c:pt idx="915">
                  <c:v>3E-11</c:v>
                </c:pt>
                <c:pt idx="916">
                  <c:v>3E-11</c:v>
                </c:pt>
                <c:pt idx="917">
                  <c:v>3.9999999999999998E-11</c:v>
                </c:pt>
                <c:pt idx="918">
                  <c:v>7.0000000000000004E-11</c:v>
                </c:pt>
                <c:pt idx="919">
                  <c:v>2.0000000000000001E-10</c:v>
                </c:pt>
                <c:pt idx="920">
                  <c:v>4.0000000000000001E-10</c:v>
                </c:pt>
                <c:pt idx="921">
                  <c:v>4.5E-10</c:v>
                </c:pt>
                <c:pt idx="922">
                  <c:v>4.8E-10</c:v>
                </c:pt>
                <c:pt idx="923">
                  <c:v>5.0000000000000003E-10</c:v>
                </c:pt>
                <c:pt idx="924">
                  <c:v>5.1999999999999996E-10</c:v>
                </c:pt>
                <c:pt idx="925">
                  <c:v>5.3000000000000003E-10</c:v>
                </c:pt>
                <c:pt idx="926">
                  <c:v>5.4E-10</c:v>
                </c:pt>
                <c:pt idx="927">
                  <c:v>5.4E-10</c:v>
                </c:pt>
                <c:pt idx="928">
                  <c:v>5.4E-10</c:v>
                </c:pt>
                <c:pt idx="929">
                  <c:v>5.0999999999999999E-7</c:v>
                </c:pt>
                <c:pt idx="930">
                  <c:v>1.7E-6</c:v>
                </c:pt>
                <c:pt idx="931">
                  <c:v>1.7999999999999999E-6</c:v>
                </c:pt>
                <c:pt idx="932">
                  <c:v>1.7E-6</c:v>
                </c:pt>
                <c:pt idx="933">
                  <c:v>1.5999999999999999E-6</c:v>
                </c:pt>
                <c:pt idx="934">
                  <c:v>1.3999999999999999E-6</c:v>
                </c:pt>
                <c:pt idx="935">
                  <c:v>1.3E-6</c:v>
                </c:pt>
                <c:pt idx="936">
                  <c:v>1.1999999999999999E-6</c:v>
                </c:pt>
                <c:pt idx="937">
                  <c:v>1.1000000000000001E-6</c:v>
                </c:pt>
                <c:pt idx="938">
                  <c:v>9.9000000000000005E-7</c:v>
                </c:pt>
                <c:pt idx="939">
                  <c:v>8.9999999999999996E-7</c:v>
                </c:pt>
                <c:pt idx="940">
                  <c:v>8.1999999999999998E-7</c:v>
                </c:pt>
                <c:pt idx="941">
                  <c:v>7.5000000000000002E-7</c:v>
                </c:pt>
                <c:pt idx="942">
                  <c:v>6.8999999999999996E-7</c:v>
                </c:pt>
                <c:pt idx="943">
                  <c:v>6.3E-7</c:v>
                </c:pt>
                <c:pt idx="944">
                  <c:v>5.7999999999999995E-7</c:v>
                </c:pt>
                <c:pt idx="945">
                  <c:v>5.4000000000000002E-7</c:v>
                </c:pt>
                <c:pt idx="946">
                  <c:v>4.9999999999999998E-7</c:v>
                </c:pt>
                <c:pt idx="947">
                  <c:v>4.7E-7</c:v>
                </c:pt>
                <c:pt idx="948">
                  <c:v>4.3000000000000001E-7</c:v>
                </c:pt>
                <c:pt idx="949">
                  <c:v>3.9999999999999998E-7</c:v>
                </c:pt>
                <c:pt idx="950">
                  <c:v>3.8000000000000001E-7</c:v>
                </c:pt>
                <c:pt idx="951">
                  <c:v>3.4999999999999998E-7</c:v>
                </c:pt>
                <c:pt idx="952">
                  <c:v>3.3000000000000002E-7</c:v>
                </c:pt>
                <c:pt idx="953">
                  <c:v>3.2000000000000001E-7</c:v>
                </c:pt>
                <c:pt idx="954">
                  <c:v>2.9999999999999999E-7</c:v>
                </c:pt>
                <c:pt idx="955">
                  <c:v>2.8999999999999998E-7</c:v>
                </c:pt>
                <c:pt idx="956">
                  <c:v>2.7000000000000001E-7</c:v>
                </c:pt>
                <c:pt idx="957">
                  <c:v>2.6E-7</c:v>
                </c:pt>
                <c:pt idx="958">
                  <c:v>2.4999999999999999E-7</c:v>
                </c:pt>
                <c:pt idx="959">
                  <c:v>2.3999999999999998E-7</c:v>
                </c:pt>
                <c:pt idx="960">
                  <c:v>2.2000000000000001E-7</c:v>
                </c:pt>
                <c:pt idx="961">
                  <c:v>2.1E-7</c:v>
                </c:pt>
                <c:pt idx="962">
                  <c:v>1.9999999999999999E-7</c:v>
                </c:pt>
                <c:pt idx="963">
                  <c:v>1.9000000000000001E-7</c:v>
                </c:pt>
                <c:pt idx="964">
                  <c:v>1.6999999999999999E-7</c:v>
                </c:pt>
                <c:pt idx="965">
                  <c:v>1.6E-7</c:v>
                </c:pt>
                <c:pt idx="966">
                  <c:v>1.3E-7</c:v>
                </c:pt>
                <c:pt idx="967">
                  <c:v>1.1000000000000001E-7</c:v>
                </c:pt>
                <c:pt idx="968">
                  <c:v>1.1000000000000001E-7</c:v>
                </c:pt>
                <c:pt idx="969">
                  <c:v>9.9999999999999995E-8</c:v>
                </c:pt>
                <c:pt idx="970">
                  <c:v>9.5000000000000004E-8</c:v>
                </c:pt>
                <c:pt idx="971">
                  <c:v>8.6999999999999998E-8</c:v>
                </c:pt>
                <c:pt idx="972">
                  <c:v>8.0999999999999997E-8</c:v>
                </c:pt>
                <c:pt idx="973">
                  <c:v>7.4000000000000001E-8</c:v>
                </c:pt>
                <c:pt idx="974">
                  <c:v>7.0000000000000005E-8</c:v>
                </c:pt>
                <c:pt idx="975">
                  <c:v>6.5999999999999995E-8</c:v>
                </c:pt>
                <c:pt idx="976">
                  <c:v>6.5E-8</c:v>
                </c:pt>
                <c:pt idx="977">
                  <c:v>6.2999999999999995E-8</c:v>
                </c:pt>
                <c:pt idx="978">
                  <c:v>5.8000000000000003E-8</c:v>
                </c:pt>
                <c:pt idx="979">
                  <c:v>5.8999999999999999E-8</c:v>
                </c:pt>
                <c:pt idx="980">
                  <c:v>5.5999999999999999E-8</c:v>
                </c:pt>
                <c:pt idx="981">
                  <c:v>5.5000000000000003E-8</c:v>
                </c:pt>
                <c:pt idx="982">
                  <c:v>5.2999999999999998E-8</c:v>
                </c:pt>
                <c:pt idx="983">
                  <c:v>4.9999999999999998E-8</c:v>
                </c:pt>
                <c:pt idx="984">
                  <c:v>4.9000000000000002E-8</c:v>
                </c:pt>
                <c:pt idx="985">
                  <c:v>4.6999999999999997E-8</c:v>
                </c:pt>
                <c:pt idx="986">
                  <c:v>4.4999999999999999E-8</c:v>
                </c:pt>
                <c:pt idx="987">
                  <c:v>4.3000000000000001E-8</c:v>
                </c:pt>
                <c:pt idx="988">
                  <c:v>4.1999999999999999E-8</c:v>
                </c:pt>
                <c:pt idx="989">
                  <c:v>4.1000000000000003E-8</c:v>
                </c:pt>
                <c:pt idx="990">
                  <c:v>3.8999999999999998E-8</c:v>
                </c:pt>
                <c:pt idx="991">
                  <c:v>3.8000000000000003E-8</c:v>
                </c:pt>
                <c:pt idx="992">
                  <c:v>3.7E-8</c:v>
                </c:pt>
                <c:pt idx="993">
                  <c:v>3.5999999999999998E-8</c:v>
                </c:pt>
                <c:pt idx="994">
                  <c:v>3.5000000000000002E-8</c:v>
                </c:pt>
                <c:pt idx="995">
                  <c:v>3.4E-8</c:v>
                </c:pt>
                <c:pt idx="996">
                  <c:v>3.4E-8</c:v>
                </c:pt>
                <c:pt idx="997">
                  <c:v>3.2999999999999998E-8</c:v>
                </c:pt>
                <c:pt idx="998">
                  <c:v>3.2999999999999998E-8</c:v>
                </c:pt>
                <c:pt idx="999">
                  <c:v>3.2000000000000002E-8</c:v>
                </c:pt>
                <c:pt idx="1000">
                  <c:v>3.1E-8</c:v>
                </c:pt>
                <c:pt idx="1001">
                  <c:v>2.9999999999999997E-8</c:v>
                </c:pt>
                <c:pt idx="1002">
                  <c:v>2.9999999999999997E-8</c:v>
                </c:pt>
                <c:pt idx="1003">
                  <c:v>2.9000000000000002E-8</c:v>
                </c:pt>
                <c:pt idx="1004">
                  <c:v>2.7999999999999999E-8</c:v>
                </c:pt>
                <c:pt idx="1005">
                  <c:v>2.7999999999999999E-8</c:v>
                </c:pt>
                <c:pt idx="1006">
                  <c:v>2.7E-8</c:v>
                </c:pt>
                <c:pt idx="1007">
                  <c:v>2.7E-8</c:v>
                </c:pt>
                <c:pt idx="1008">
                  <c:v>2.7E-8</c:v>
                </c:pt>
                <c:pt idx="1009">
                  <c:v>2.6000000000000001E-8</c:v>
                </c:pt>
                <c:pt idx="1010">
                  <c:v>2.6000000000000001E-8</c:v>
                </c:pt>
                <c:pt idx="1011">
                  <c:v>2.4999999999999999E-8</c:v>
                </c:pt>
                <c:pt idx="1012">
                  <c:v>2.4999999999999999E-8</c:v>
                </c:pt>
                <c:pt idx="1013">
                  <c:v>2.4999999999999999E-8</c:v>
                </c:pt>
                <c:pt idx="1014">
                  <c:v>2.4E-8</c:v>
                </c:pt>
                <c:pt idx="1015">
                  <c:v>2.4E-8</c:v>
                </c:pt>
                <c:pt idx="1016">
                  <c:v>2.3000000000000001E-8</c:v>
                </c:pt>
                <c:pt idx="1017">
                  <c:v>2.3000000000000001E-8</c:v>
                </c:pt>
                <c:pt idx="1018">
                  <c:v>2.1999999999999998E-8</c:v>
                </c:pt>
                <c:pt idx="1019">
                  <c:v>2.1999999999999998E-8</c:v>
                </c:pt>
                <c:pt idx="1020">
                  <c:v>2.1999999999999998E-8</c:v>
                </c:pt>
                <c:pt idx="1021">
                  <c:v>2.1999999999999998E-8</c:v>
                </c:pt>
                <c:pt idx="1022">
                  <c:v>2.0999999999999999E-8</c:v>
                </c:pt>
                <c:pt idx="1023">
                  <c:v>2.0999999999999999E-8</c:v>
                </c:pt>
                <c:pt idx="1024">
                  <c:v>2E-8</c:v>
                </c:pt>
                <c:pt idx="1025">
                  <c:v>2E-8</c:v>
                </c:pt>
                <c:pt idx="1026">
                  <c:v>2E-8</c:v>
                </c:pt>
                <c:pt idx="1027">
                  <c:v>1.9000000000000001E-8</c:v>
                </c:pt>
                <c:pt idx="1028">
                  <c:v>1.9000000000000001E-8</c:v>
                </c:pt>
                <c:pt idx="1029">
                  <c:v>1.9000000000000001E-8</c:v>
                </c:pt>
                <c:pt idx="1030">
                  <c:v>1.7999999999999999E-8</c:v>
                </c:pt>
                <c:pt idx="1031">
                  <c:v>1.7999999999999999E-8</c:v>
                </c:pt>
                <c:pt idx="1032">
                  <c:v>1.7999999999999999E-8</c:v>
                </c:pt>
                <c:pt idx="1033">
                  <c:v>1.7999999999999999E-8</c:v>
                </c:pt>
                <c:pt idx="1034">
                  <c:v>1.7E-8</c:v>
                </c:pt>
                <c:pt idx="1035">
                  <c:v>1.7E-8</c:v>
                </c:pt>
                <c:pt idx="1036">
                  <c:v>1.7E-8</c:v>
                </c:pt>
                <c:pt idx="1037">
                  <c:v>1.7E-8</c:v>
                </c:pt>
                <c:pt idx="1038">
                  <c:v>1.6000000000000001E-8</c:v>
                </c:pt>
                <c:pt idx="1039">
                  <c:v>1.6000000000000001E-8</c:v>
                </c:pt>
                <c:pt idx="1040">
                  <c:v>1.6000000000000001E-8</c:v>
                </c:pt>
                <c:pt idx="1041">
                  <c:v>1.6000000000000001E-8</c:v>
                </c:pt>
                <c:pt idx="1042">
                  <c:v>1.4999999999999999E-8</c:v>
                </c:pt>
                <c:pt idx="1043">
                  <c:v>1.4999999999999999E-8</c:v>
                </c:pt>
                <c:pt idx="1044">
                  <c:v>1.4999999999999999E-8</c:v>
                </c:pt>
                <c:pt idx="1045">
                  <c:v>1.4999999999999999E-8</c:v>
                </c:pt>
                <c:pt idx="1046">
                  <c:v>1.4E-8</c:v>
                </c:pt>
                <c:pt idx="1047">
                  <c:v>1.4E-8</c:v>
                </c:pt>
                <c:pt idx="1048">
                  <c:v>1.4E-8</c:v>
                </c:pt>
                <c:pt idx="1049">
                  <c:v>1.4E-8</c:v>
                </c:pt>
                <c:pt idx="1050">
                  <c:v>1.4E-8</c:v>
                </c:pt>
                <c:pt idx="1051">
                  <c:v>1.3000000000000001E-8</c:v>
                </c:pt>
                <c:pt idx="1052">
                  <c:v>1.3000000000000001E-8</c:v>
                </c:pt>
                <c:pt idx="1053">
                  <c:v>1.3000000000000001E-8</c:v>
                </c:pt>
                <c:pt idx="1054">
                  <c:v>1.3000000000000001E-8</c:v>
                </c:pt>
                <c:pt idx="1055">
                  <c:v>1.3000000000000001E-8</c:v>
                </c:pt>
                <c:pt idx="1056">
                  <c:v>1.3000000000000001E-8</c:v>
                </c:pt>
                <c:pt idx="1057">
                  <c:v>1.2E-8</c:v>
                </c:pt>
                <c:pt idx="1058">
                  <c:v>1.2E-8</c:v>
                </c:pt>
                <c:pt idx="1059">
                  <c:v>1.2E-8</c:v>
                </c:pt>
                <c:pt idx="1060">
                  <c:v>1.0999999999999999E-8</c:v>
                </c:pt>
                <c:pt idx="1061">
                  <c:v>1.2E-8</c:v>
                </c:pt>
                <c:pt idx="1062">
                  <c:v>1.0999999999999999E-8</c:v>
                </c:pt>
                <c:pt idx="1063">
                  <c:v>1.0999999999999999E-8</c:v>
                </c:pt>
                <c:pt idx="1064">
                  <c:v>1.0999999999999999E-8</c:v>
                </c:pt>
                <c:pt idx="1065">
                  <c:v>1.0999999999999999E-8</c:v>
                </c:pt>
                <c:pt idx="1066">
                  <c:v>1.0999999999999999E-8</c:v>
                </c:pt>
                <c:pt idx="1067">
                  <c:v>1.0999999999999999E-8</c:v>
                </c:pt>
                <c:pt idx="1068">
                  <c:v>1.0999999999999999E-8</c:v>
                </c:pt>
                <c:pt idx="1069">
                  <c:v>1E-8</c:v>
                </c:pt>
                <c:pt idx="1070">
                  <c:v>1.0999999999999999E-8</c:v>
                </c:pt>
                <c:pt idx="1071">
                  <c:v>1E-8</c:v>
                </c:pt>
                <c:pt idx="1072">
                  <c:v>1E-8</c:v>
                </c:pt>
                <c:pt idx="1073">
                  <c:v>1E-8</c:v>
                </c:pt>
                <c:pt idx="1074">
                  <c:v>1E-8</c:v>
                </c:pt>
                <c:pt idx="1075">
                  <c:v>9.8999999999999993E-9</c:v>
                </c:pt>
                <c:pt idx="1076">
                  <c:v>9.5000000000000007E-9</c:v>
                </c:pt>
                <c:pt idx="1077">
                  <c:v>9.3000000000000006E-9</c:v>
                </c:pt>
                <c:pt idx="1078">
                  <c:v>9.3999999999999998E-9</c:v>
                </c:pt>
                <c:pt idx="1079">
                  <c:v>9.1999999999999997E-9</c:v>
                </c:pt>
                <c:pt idx="1080">
                  <c:v>9.3999999999999998E-9</c:v>
                </c:pt>
                <c:pt idx="1081">
                  <c:v>9.1999999999999997E-9</c:v>
                </c:pt>
                <c:pt idx="1082">
                  <c:v>9.3000000000000006E-9</c:v>
                </c:pt>
                <c:pt idx="1083">
                  <c:v>8.9000000000000003E-9</c:v>
                </c:pt>
                <c:pt idx="1084">
                  <c:v>9.1000000000000004E-9</c:v>
                </c:pt>
                <c:pt idx="1085">
                  <c:v>8.5999999999999993E-9</c:v>
                </c:pt>
                <c:pt idx="1086">
                  <c:v>8.7000000000000001E-9</c:v>
                </c:pt>
                <c:pt idx="1087">
                  <c:v>8.7000000000000001E-9</c:v>
                </c:pt>
                <c:pt idx="1088">
                  <c:v>8.5999999999999993E-9</c:v>
                </c:pt>
                <c:pt idx="1089">
                  <c:v>8.7999999999999994E-9</c:v>
                </c:pt>
                <c:pt idx="1090">
                  <c:v>8.2999999999999999E-9</c:v>
                </c:pt>
                <c:pt idx="1091">
                  <c:v>8.5999999999999993E-9</c:v>
                </c:pt>
                <c:pt idx="1092">
                  <c:v>8.2999999999999999E-9</c:v>
                </c:pt>
                <c:pt idx="1093">
                  <c:v>8.0000000000000005E-9</c:v>
                </c:pt>
                <c:pt idx="1094">
                  <c:v>7.8999999999999996E-9</c:v>
                </c:pt>
                <c:pt idx="1095">
                  <c:v>8.0000000000000005E-9</c:v>
                </c:pt>
                <c:pt idx="1096">
                  <c:v>7.8999999999999996E-9</c:v>
                </c:pt>
                <c:pt idx="1097">
                  <c:v>8.2000000000000006E-9</c:v>
                </c:pt>
                <c:pt idx="1098">
                  <c:v>8.0000000000000005E-9</c:v>
                </c:pt>
                <c:pt idx="1099">
                  <c:v>7.6999999999999995E-9</c:v>
                </c:pt>
                <c:pt idx="1100">
                  <c:v>7.6000000000000002E-9</c:v>
                </c:pt>
                <c:pt idx="1101">
                  <c:v>7.6000000000000002E-9</c:v>
                </c:pt>
                <c:pt idx="1102">
                  <c:v>7.6999999999999995E-9</c:v>
                </c:pt>
                <c:pt idx="1103">
                  <c:v>7.4999999999999993E-9</c:v>
                </c:pt>
                <c:pt idx="1104">
                  <c:v>7.3E-9</c:v>
                </c:pt>
                <c:pt idx="1105">
                  <c:v>7.2E-9</c:v>
                </c:pt>
                <c:pt idx="1106">
                  <c:v>7.2E-9</c:v>
                </c:pt>
                <c:pt idx="1107">
                  <c:v>7.4000000000000001E-9</c:v>
                </c:pt>
                <c:pt idx="1108">
                  <c:v>6.9999999999999998E-9</c:v>
                </c:pt>
                <c:pt idx="1109">
                  <c:v>6.9999999999999998E-9</c:v>
                </c:pt>
                <c:pt idx="1110">
                  <c:v>6.9999999999999998E-9</c:v>
                </c:pt>
                <c:pt idx="1111">
                  <c:v>6.9999999999999998E-9</c:v>
                </c:pt>
                <c:pt idx="1112">
                  <c:v>6.8999999999999997E-9</c:v>
                </c:pt>
                <c:pt idx="1113">
                  <c:v>6.7999999999999997E-9</c:v>
                </c:pt>
                <c:pt idx="1114">
                  <c:v>6.6000000000000004E-9</c:v>
                </c:pt>
                <c:pt idx="1115">
                  <c:v>6.6999999999999996E-9</c:v>
                </c:pt>
                <c:pt idx="1116">
                  <c:v>6.8999999999999997E-9</c:v>
                </c:pt>
                <c:pt idx="1117">
                  <c:v>6.6999999999999996E-9</c:v>
                </c:pt>
                <c:pt idx="1118">
                  <c:v>6.6000000000000004E-9</c:v>
                </c:pt>
                <c:pt idx="1119">
                  <c:v>6.6000000000000004E-9</c:v>
                </c:pt>
                <c:pt idx="1120">
                  <c:v>6.5000000000000003E-9</c:v>
                </c:pt>
                <c:pt idx="1121">
                  <c:v>6.5000000000000003E-9</c:v>
                </c:pt>
                <c:pt idx="1122">
                  <c:v>6.4000000000000002E-9</c:v>
                </c:pt>
                <c:pt idx="1123">
                  <c:v>6.4000000000000002E-9</c:v>
                </c:pt>
                <c:pt idx="1124">
                  <c:v>6.4000000000000002E-9</c:v>
                </c:pt>
                <c:pt idx="1125">
                  <c:v>6.1E-9</c:v>
                </c:pt>
                <c:pt idx="1126">
                  <c:v>6.2000000000000001E-9</c:v>
                </c:pt>
                <c:pt idx="1127">
                  <c:v>6.2000000000000001E-9</c:v>
                </c:pt>
                <c:pt idx="1128">
                  <c:v>6E-9</c:v>
                </c:pt>
                <c:pt idx="1129">
                  <c:v>6E-9</c:v>
                </c:pt>
                <c:pt idx="1130">
                  <c:v>6E-9</c:v>
                </c:pt>
                <c:pt idx="1131">
                  <c:v>6E-9</c:v>
                </c:pt>
                <c:pt idx="1132">
                  <c:v>6E-9</c:v>
                </c:pt>
                <c:pt idx="1133">
                  <c:v>5.8999999999999999E-9</c:v>
                </c:pt>
                <c:pt idx="1134">
                  <c:v>5.8999999999999999E-9</c:v>
                </c:pt>
                <c:pt idx="1135">
                  <c:v>5.8999999999999999E-9</c:v>
                </c:pt>
                <c:pt idx="1136">
                  <c:v>5.7999999999999998E-9</c:v>
                </c:pt>
                <c:pt idx="1137">
                  <c:v>5.6999999999999998E-9</c:v>
                </c:pt>
                <c:pt idx="1138">
                  <c:v>5.6999999999999998E-9</c:v>
                </c:pt>
                <c:pt idx="1139">
                  <c:v>5.6999999999999998E-9</c:v>
                </c:pt>
                <c:pt idx="1140">
                  <c:v>5.4999999999999996E-9</c:v>
                </c:pt>
                <c:pt idx="1141">
                  <c:v>5.4999999999999996E-9</c:v>
                </c:pt>
                <c:pt idx="1142">
                  <c:v>5.5999999999999997E-9</c:v>
                </c:pt>
                <c:pt idx="1143">
                  <c:v>5.4999999999999996E-9</c:v>
                </c:pt>
                <c:pt idx="1144">
                  <c:v>5.5999999999999997E-9</c:v>
                </c:pt>
                <c:pt idx="1145">
                  <c:v>5.4000000000000004E-9</c:v>
                </c:pt>
                <c:pt idx="1146">
                  <c:v>5.3000000000000003E-9</c:v>
                </c:pt>
                <c:pt idx="1147">
                  <c:v>5.3000000000000003E-9</c:v>
                </c:pt>
                <c:pt idx="1148">
                  <c:v>5.4000000000000004E-9</c:v>
                </c:pt>
                <c:pt idx="1149">
                  <c:v>5.2000000000000002E-9</c:v>
                </c:pt>
                <c:pt idx="1150">
                  <c:v>5.3000000000000003E-9</c:v>
                </c:pt>
                <c:pt idx="1151">
                  <c:v>5.1000000000000002E-9</c:v>
                </c:pt>
                <c:pt idx="1152">
                  <c:v>5.3000000000000003E-9</c:v>
                </c:pt>
                <c:pt idx="1153">
                  <c:v>5.2000000000000002E-9</c:v>
                </c:pt>
                <c:pt idx="1154">
                  <c:v>5.2000000000000002E-9</c:v>
                </c:pt>
                <c:pt idx="1155">
                  <c:v>5.1000000000000002E-9</c:v>
                </c:pt>
                <c:pt idx="1156">
                  <c:v>5.2000000000000002E-9</c:v>
                </c:pt>
                <c:pt idx="1157">
                  <c:v>5.1000000000000002E-9</c:v>
                </c:pt>
                <c:pt idx="1158">
                  <c:v>5.1000000000000002E-9</c:v>
                </c:pt>
                <c:pt idx="1159">
                  <c:v>5.0000000000000001E-9</c:v>
                </c:pt>
                <c:pt idx="1160">
                  <c:v>5.0000000000000001E-9</c:v>
                </c:pt>
                <c:pt idx="1161">
                  <c:v>5.0000000000000001E-9</c:v>
                </c:pt>
                <c:pt idx="1162">
                  <c:v>5.0000000000000001E-9</c:v>
                </c:pt>
                <c:pt idx="1163">
                  <c:v>5.0000000000000001E-9</c:v>
                </c:pt>
                <c:pt idx="1164">
                  <c:v>4.8E-9</c:v>
                </c:pt>
                <c:pt idx="1165">
                  <c:v>4.9E-9</c:v>
                </c:pt>
                <c:pt idx="1166">
                  <c:v>4.9E-9</c:v>
                </c:pt>
                <c:pt idx="1167">
                  <c:v>4.8E-9</c:v>
                </c:pt>
                <c:pt idx="1168">
                  <c:v>4.8E-9</c:v>
                </c:pt>
                <c:pt idx="1169">
                  <c:v>4.8E-9</c:v>
                </c:pt>
                <c:pt idx="1170">
                  <c:v>4.8E-9</c:v>
                </c:pt>
                <c:pt idx="1171">
                  <c:v>4.6999999999999999E-9</c:v>
                </c:pt>
                <c:pt idx="1172">
                  <c:v>4.6999999999999999E-9</c:v>
                </c:pt>
                <c:pt idx="1173">
                  <c:v>4.6999999999999999E-9</c:v>
                </c:pt>
                <c:pt idx="1174">
                  <c:v>4.4999999999999998E-9</c:v>
                </c:pt>
                <c:pt idx="1175">
                  <c:v>4.6999999999999999E-9</c:v>
                </c:pt>
                <c:pt idx="1176">
                  <c:v>4.5999999999999998E-9</c:v>
                </c:pt>
                <c:pt idx="1177">
                  <c:v>4.5999999999999998E-9</c:v>
                </c:pt>
                <c:pt idx="1178">
                  <c:v>4.5999999999999998E-9</c:v>
                </c:pt>
                <c:pt idx="1179">
                  <c:v>4.5999999999999998E-9</c:v>
                </c:pt>
                <c:pt idx="1180">
                  <c:v>4.4999999999999998E-9</c:v>
                </c:pt>
                <c:pt idx="1181">
                  <c:v>4.4999999999999998E-9</c:v>
                </c:pt>
                <c:pt idx="1182">
                  <c:v>4.4999999999999998E-9</c:v>
                </c:pt>
                <c:pt idx="1183">
                  <c:v>4.4999999999999998E-9</c:v>
                </c:pt>
                <c:pt idx="1184">
                  <c:v>4.4999999999999998E-9</c:v>
                </c:pt>
                <c:pt idx="1185">
                  <c:v>4.3999999999999997E-9</c:v>
                </c:pt>
                <c:pt idx="1186">
                  <c:v>4.3999999999999997E-9</c:v>
                </c:pt>
                <c:pt idx="1187">
                  <c:v>4.3999999999999997E-9</c:v>
                </c:pt>
                <c:pt idx="1188">
                  <c:v>4.3999999999999997E-9</c:v>
                </c:pt>
                <c:pt idx="1189">
                  <c:v>4.3999999999999997E-9</c:v>
                </c:pt>
                <c:pt idx="1190">
                  <c:v>4.2999999999999996E-9</c:v>
                </c:pt>
                <c:pt idx="1191">
                  <c:v>4.2999999999999996E-9</c:v>
                </c:pt>
                <c:pt idx="1192">
                  <c:v>4.2999999999999996E-9</c:v>
                </c:pt>
                <c:pt idx="1193">
                  <c:v>4.2999999999999996E-9</c:v>
                </c:pt>
                <c:pt idx="1194">
                  <c:v>4.2999999999999996E-9</c:v>
                </c:pt>
                <c:pt idx="1195">
                  <c:v>4.2000000000000004E-9</c:v>
                </c:pt>
                <c:pt idx="1196">
                  <c:v>4.2000000000000004E-9</c:v>
                </c:pt>
                <c:pt idx="1197">
                  <c:v>4.2000000000000004E-9</c:v>
                </c:pt>
                <c:pt idx="1198">
                  <c:v>4.2000000000000004E-9</c:v>
                </c:pt>
                <c:pt idx="1199">
                  <c:v>4.2000000000000004E-9</c:v>
                </c:pt>
                <c:pt idx="1200">
                  <c:v>4.1000000000000003E-9</c:v>
                </c:pt>
                <c:pt idx="1201">
                  <c:v>4.1000000000000003E-9</c:v>
                </c:pt>
                <c:pt idx="1202">
                  <c:v>4.1000000000000003E-9</c:v>
                </c:pt>
                <c:pt idx="1203">
                  <c:v>4.1000000000000003E-9</c:v>
                </c:pt>
                <c:pt idx="1204">
                  <c:v>4.1000000000000003E-9</c:v>
                </c:pt>
                <c:pt idx="1205">
                  <c:v>4.1000000000000003E-9</c:v>
                </c:pt>
                <c:pt idx="1206">
                  <c:v>4.0000000000000002E-9</c:v>
                </c:pt>
                <c:pt idx="1207">
                  <c:v>4.0000000000000002E-9</c:v>
                </c:pt>
                <c:pt idx="1208">
                  <c:v>4.0000000000000002E-9</c:v>
                </c:pt>
                <c:pt idx="1209">
                  <c:v>4.0000000000000002E-9</c:v>
                </c:pt>
                <c:pt idx="1210">
                  <c:v>4.0000000000000002E-9</c:v>
                </c:pt>
                <c:pt idx="1211">
                  <c:v>3.9000000000000002E-9</c:v>
                </c:pt>
                <c:pt idx="1212">
                  <c:v>3.9000000000000002E-9</c:v>
                </c:pt>
                <c:pt idx="1213">
                  <c:v>3.9000000000000002E-9</c:v>
                </c:pt>
                <c:pt idx="1214">
                  <c:v>3.9000000000000002E-9</c:v>
                </c:pt>
                <c:pt idx="1215">
                  <c:v>3.9000000000000002E-9</c:v>
                </c:pt>
                <c:pt idx="1216">
                  <c:v>3.8000000000000001E-9</c:v>
                </c:pt>
                <c:pt idx="1217">
                  <c:v>3.8000000000000001E-9</c:v>
                </c:pt>
                <c:pt idx="1218">
                  <c:v>3.8000000000000001E-9</c:v>
                </c:pt>
                <c:pt idx="1219">
                  <c:v>3.8000000000000001E-9</c:v>
                </c:pt>
                <c:pt idx="1220">
                  <c:v>3.8000000000000001E-9</c:v>
                </c:pt>
                <c:pt idx="1221">
                  <c:v>3.8000000000000001E-9</c:v>
                </c:pt>
                <c:pt idx="1222">
                  <c:v>3.7E-9</c:v>
                </c:pt>
                <c:pt idx="1223">
                  <c:v>3.7E-9</c:v>
                </c:pt>
                <c:pt idx="1224">
                  <c:v>3.7E-9</c:v>
                </c:pt>
                <c:pt idx="1225">
                  <c:v>3.7E-9</c:v>
                </c:pt>
                <c:pt idx="1226">
                  <c:v>3.7E-9</c:v>
                </c:pt>
                <c:pt idx="1227">
                  <c:v>3.7E-9</c:v>
                </c:pt>
                <c:pt idx="1228">
                  <c:v>3.7E-9</c:v>
                </c:pt>
                <c:pt idx="1229">
                  <c:v>3.6E-9</c:v>
                </c:pt>
                <c:pt idx="1230">
                  <c:v>3.6E-9</c:v>
                </c:pt>
                <c:pt idx="1231">
                  <c:v>3.6E-9</c:v>
                </c:pt>
                <c:pt idx="1232">
                  <c:v>3.6E-9</c:v>
                </c:pt>
                <c:pt idx="1233">
                  <c:v>3.6E-9</c:v>
                </c:pt>
                <c:pt idx="1234">
                  <c:v>3.4999999999999999E-9</c:v>
                </c:pt>
                <c:pt idx="1235">
                  <c:v>3.4999999999999999E-9</c:v>
                </c:pt>
                <c:pt idx="1236">
                  <c:v>3.4999999999999999E-9</c:v>
                </c:pt>
                <c:pt idx="1237">
                  <c:v>3.4999999999999999E-9</c:v>
                </c:pt>
                <c:pt idx="1238">
                  <c:v>3.4999999999999999E-9</c:v>
                </c:pt>
                <c:pt idx="1239">
                  <c:v>3.4999999999999999E-9</c:v>
                </c:pt>
                <c:pt idx="1240">
                  <c:v>3.3999999999999998E-9</c:v>
                </c:pt>
                <c:pt idx="1241">
                  <c:v>3.3999999999999998E-9</c:v>
                </c:pt>
                <c:pt idx="1242">
                  <c:v>3.3999999999999998E-9</c:v>
                </c:pt>
                <c:pt idx="1243">
                  <c:v>3.3999999999999998E-9</c:v>
                </c:pt>
                <c:pt idx="1244">
                  <c:v>3.3999999999999998E-9</c:v>
                </c:pt>
                <c:pt idx="1245">
                  <c:v>3.3999999999999998E-9</c:v>
                </c:pt>
                <c:pt idx="1246">
                  <c:v>3.3999999999999998E-9</c:v>
                </c:pt>
                <c:pt idx="1247">
                  <c:v>3.3999999999999998E-9</c:v>
                </c:pt>
                <c:pt idx="1248">
                  <c:v>3.3000000000000002E-9</c:v>
                </c:pt>
                <c:pt idx="1249">
                  <c:v>3.3000000000000002E-9</c:v>
                </c:pt>
                <c:pt idx="1250">
                  <c:v>3.3000000000000002E-9</c:v>
                </c:pt>
                <c:pt idx="1251">
                  <c:v>3.3000000000000002E-9</c:v>
                </c:pt>
                <c:pt idx="1252">
                  <c:v>3.3000000000000002E-9</c:v>
                </c:pt>
                <c:pt idx="1253">
                  <c:v>3.3000000000000002E-9</c:v>
                </c:pt>
                <c:pt idx="1254">
                  <c:v>3.3000000000000002E-9</c:v>
                </c:pt>
                <c:pt idx="1255">
                  <c:v>3.2000000000000001E-9</c:v>
                </c:pt>
                <c:pt idx="1256">
                  <c:v>3.2000000000000001E-9</c:v>
                </c:pt>
                <c:pt idx="1257">
                  <c:v>3.2000000000000001E-9</c:v>
                </c:pt>
                <c:pt idx="1258">
                  <c:v>3.2000000000000001E-9</c:v>
                </c:pt>
                <c:pt idx="1259">
                  <c:v>3.2000000000000001E-9</c:v>
                </c:pt>
                <c:pt idx="1260">
                  <c:v>3.2000000000000001E-9</c:v>
                </c:pt>
                <c:pt idx="1261">
                  <c:v>3.2000000000000001E-9</c:v>
                </c:pt>
                <c:pt idx="1262">
                  <c:v>3.2000000000000001E-9</c:v>
                </c:pt>
                <c:pt idx="1263">
                  <c:v>3.1E-9</c:v>
                </c:pt>
                <c:pt idx="1264">
                  <c:v>3.1E-9</c:v>
                </c:pt>
                <c:pt idx="1265">
                  <c:v>3.1E-9</c:v>
                </c:pt>
                <c:pt idx="1266">
                  <c:v>3.1E-9</c:v>
                </c:pt>
                <c:pt idx="1267">
                  <c:v>3.1E-9</c:v>
                </c:pt>
                <c:pt idx="1268">
                  <c:v>3.1E-9</c:v>
                </c:pt>
                <c:pt idx="1269">
                  <c:v>3.1E-9</c:v>
                </c:pt>
                <c:pt idx="1270">
                  <c:v>3.1E-9</c:v>
                </c:pt>
                <c:pt idx="1271">
                  <c:v>3.1E-9</c:v>
                </c:pt>
                <c:pt idx="1272">
                  <c:v>3E-9</c:v>
                </c:pt>
                <c:pt idx="1273">
                  <c:v>3E-9</c:v>
                </c:pt>
                <c:pt idx="1274">
                  <c:v>3E-9</c:v>
                </c:pt>
                <c:pt idx="1275">
                  <c:v>3E-9</c:v>
                </c:pt>
                <c:pt idx="1276">
                  <c:v>3E-9</c:v>
                </c:pt>
                <c:pt idx="1277">
                  <c:v>3E-9</c:v>
                </c:pt>
                <c:pt idx="1278">
                  <c:v>3E-9</c:v>
                </c:pt>
                <c:pt idx="1279">
                  <c:v>3E-9</c:v>
                </c:pt>
                <c:pt idx="1280">
                  <c:v>3E-9</c:v>
                </c:pt>
                <c:pt idx="1281">
                  <c:v>3E-9</c:v>
                </c:pt>
                <c:pt idx="1282">
                  <c:v>2.8999999999999999E-9</c:v>
                </c:pt>
                <c:pt idx="1283">
                  <c:v>2.8999999999999999E-9</c:v>
                </c:pt>
                <c:pt idx="1284">
                  <c:v>2.8999999999999999E-9</c:v>
                </c:pt>
                <c:pt idx="1285">
                  <c:v>2.8999999999999999E-9</c:v>
                </c:pt>
                <c:pt idx="1286">
                  <c:v>2.8999999999999999E-9</c:v>
                </c:pt>
                <c:pt idx="1287">
                  <c:v>2.8999999999999999E-9</c:v>
                </c:pt>
                <c:pt idx="1288">
                  <c:v>2.8999999999999999E-9</c:v>
                </c:pt>
                <c:pt idx="1289">
                  <c:v>2.8999999999999999E-9</c:v>
                </c:pt>
                <c:pt idx="1290">
                  <c:v>2.8999999999999999E-9</c:v>
                </c:pt>
                <c:pt idx="1291">
                  <c:v>2.8999999999999999E-9</c:v>
                </c:pt>
                <c:pt idx="1292">
                  <c:v>2.7999999999999998E-9</c:v>
                </c:pt>
                <c:pt idx="1293">
                  <c:v>2.7999999999999998E-9</c:v>
                </c:pt>
                <c:pt idx="1294">
                  <c:v>2.7999999999999998E-9</c:v>
                </c:pt>
                <c:pt idx="1295">
                  <c:v>2.7999999999999998E-9</c:v>
                </c:pt>
                <c:pt idx="1296">
                  <c:v>2.7999999999999998E-9</c:v>
                </c:pt>
                <c:pt idx="1297">
                  <c:v>2.7999999999999998E-9</c:v>
                </c:pt>
                <c:pt idx="1298">
                  <c:v>2.7999999999999998E-9</c:v>
                </c:pt>
                <c:pt idx="1299">
                  <c:v>2.7999999999999998E-9</c:v>
                </c:pt>
                <c:pt idx="1300">
                  <c:v>2.7999999999999998E-9</c:v>
                </c:pt>
                <c:pt idx="1301">
                  <c:v>2.7999999999999998E-9</c:v>
                </c:pt>
                <c:pt idx="1302">
                  <c:v>2.7999999999999998E-9</c:v>
                </c:pt>
                <c:pt idx="1303">
                  <c:v>2.7000000000000002E-9</c:v>
                </c:pt>
                <c:pt idx="1304">
                  <c:v>2.7000000000000002E-9</c:v>
                </c:pt>
                <c:pt idx="1305">
                  <c:v>2.7000000000000002E-9</c:v>
                </c:pt>
                <c:pt idx="1306">
                  <c:v>2.7000000000000002E-9</c:v>
                </c:pt>
                <c:pt idx="1307">
                  <c:v>2.7000000000000002E-9</c:v>
                </c:pt>
                <c:pt idx="1308">
                  <c:v>2.7000000000000002E-9</c:v>
                </c:pt>
                <c:pt idx="1309">
                  <c:v>2.7000000000000002E-9</c:v>
                </c:pt>
                <c:pt idx="1310">
                  <c:v>2.7000000000000002E-9</c:v>
                </c:pt>
                <c:pt idx="1311">
                  <c:v>2.7000000000000002E-9</c:v>
                </c:pt>
                <c:pt idx="1312">
                  <c:v>2.7000000000000002E-9</c:v>
                </c:pt>
                <c:pt idx="1313">
                  <c:v>2.7000000000000002E-9</c:v>
                </c:pt>
                <c:pt idx="1314">
                  <c:v>2.7000000000000002E-9</c:v>
                </c:pt>
                <c:pt idx="1315">
                  <c:v>2.7000000000000002E-9</c:v>
                </c:pt>
                <c:pt idx="1316">
                  <c:v>2.6000000000000001E-9</c:v>
                </c:pt>
                <c:pt idx="1317">
                  <c:v>2.6000000000000001E-9</c:v>
                </c:pt>
                <c:pt idx="1318">
                  <c:v>2.6000000000000001E-9</c:v>
                </c:pt>
                <c:pt idx="1319">
                  <c:v>2.6000000000000001E-9</c:v>
                </c:pt>
                <c:pt idx="1320">
                  <c:v>2.6000000000000001E-9</c:v>
                </c:pt>
                <c:pt idx="1321">
                  <c:v>2.6000000000000001E-9</c:v>
                </c:pt>
                <c:pt idx="1322">
                  <c:v>2.6000000000000001E-9</c:v>
                </c:pt>
                <c:pt idx="1323">
                  <c:v>2.6000000000000001E-9</c:v>
                </c:pt>
                <c:pt idx="1324">
                  <c:v>2.6000000000000001E-9</c:v>
                </c:pt>
                <c:pt idx="1325">
                  <c:v>2.6000000000000001E-9</c:v>
                </c:pt>
                <c:pt idx="1326">
                  <c:v>2.6000000000000001E-9</c:v>
                </c:pt>
                <c:pt idx="1327">
                  <c:v>2.6000000000000001E-9</c:v>
                </c:pt>
                <c:pt idx="1328">
                  <c:v>2.5000000000000001E-9</c:v>
                </c:pt>
                <c:pt idx="1329">
                  <c:v>2.5000000000000001E-9</c:v>
                </c:pt>
                <c:pt idx="1330">
                  <c:v>2.5000000000000001E-9</c:v>
                </c:pt>
                <c:pt idx="1331">
                  <c:v>2.5000000000000001E-9</c:v>
                </c:pt>
                <c:pt idx="1332">
                  <c:v>2.5000000000000001E-9</c:v>
                </c:pt>
                <c:pt idx="1333">
                  <c:v>2.5000000000000001E-9</c:v>
                </c:pt>
                <c:pt idx="1334">
                  <c:v>2.5000000000000001E-9</c:v>
                </c:pt>
                <c:pt idx="1335">
                  <c:v>2.5000000000000001E-9</c:v>
                </c:pt>
                <c:pt idx="1336">
                  <c:v>2.5000000000000001E-9</c:v>
                </c:pt>
                <c:pt idx="1337">
                  <c:v>2.5000000000000001E-9</c:v>
                </c:pt>
                <c:pt idx="1338">
                  <c:v>2.5000000000000001E-9</c:v>
                </c:pt>
                <c:pt idx="1339">
                  <c:v>2.5000000000000001E-9</c:v>
                </c:pt>
                <c:pt idx="1340">
                  <c:v>2.5000000000000001E-9</c:v>
                </c:pt>
                <c:pt idx="1341">
                  <c:v>2.5000000000000001E-9</c:v>
                </c:pt>
                <c:pt idx="1342">
                  <c:v>2.5000000000000001E-9</c:v>
                </c:pt>
                <c:pt idx="1343">
                  <c:v>2.4E-9</c:v>
                </c:pt>
                <c:pt idx="1344">
                  <c:v>2.4E-9</c:v>
                </c:pt>
                <c:pt idx="1345">
                  <c:v>2.4E-9</c:v>
                </c:pt>
                <c:pt idx="1346">
                  <c:v>2.4E-9</c:v>
                </c:pt>
                <c:pt idx="1347">
                  <c:v>2.4E-9</c:v>
                </c:pt>
                <c:pt idx="1348">
                  <c:v>2.4E-9</c:v>
                </c:pt>
                <c:pt idx="1349">
                  <c:v>2.4E-9</c:v>
                </c:pt>
                <c:pt idx="1350">
                  <c:v>2.4E-9</c:v>
                </c:pt>
                <c:pt idx="1351">
                  <c:v>2.4E-9</c:v>
                </c:pt>
                <c:pt idx="1352">
                  <c:v>2.4E-9</c:v>
                </c:pt>
                <c:pt idx="1353">
                  <c:v>2.4E-9</c:v>
                </c:pt>
                <c:pt idx="1354">
                  <c:v>2.4E-9</c:v>
                </c:pt>
                <c:pt idx="1355">
                  <c:v>2.4E-9</c:v>
                </c:pt>
                <c:pt idx="1356">
                  <c:v>2.4E-9</c:v>
                </c:pt>
                <c:pt idx="1357">
                  <c:v>2.4E-9</c:v>
                </c:pt>
                <c:pt idx="1358">
                  <c:v>2.4E-9</c:v>
                </c:pt>
                <c:pt idx="1359">
                  <c:v>2.4E-9</c:v>
                </c:pt>
                <c:pt idx="1360">
                  <c:v>2.4E-9</c:v>
                </c:pt>
                <c:pt idx="1361">
                  <c:v>2.2999999999999999E-9</c:v>
                </c:pt>
                <c:pt idx="1362">
                  <c:v>2.2999999999999999E-9</c:v>
                </c:pt>
                <c:pt idx="1363">
                  <c:v>2.2999999999999999E-9</c:v>
                </c:pt>
                <c:pt idx="1364">
                  <c:v>2.2999999999999999E-9</c:v>
                </c:pt>
                <c:pt idx="1365">
                  <c:v>2.2999999999999999E-9</c:v>
                </c:pt>
                <c:pt idx="1366">
                  <c:v>2.2999999999999999E-9</c:v>
                </c:pt>
                <c:pt idx="1367">
                  <c:v>2.2999999999999999E-9</c:v>
                </c:pt>
                <c:pt idx="1368">
                  <c:v>2.2999999999999999E-9</c:v>
                </c:pt>
                <c:pt idx="1369">
                  <c:v>2.2999999999999999E-9</c:v>
                </c:pt>
                <c:pt idx="1370">
                  <c:v>2.2999999999999999E-9</c:v>
                </c:pt>
                <c:pt idx="1371">
                  <c:v>2.2999999999999999E-9</c:v>
                </c:pt>
                <c:pt idx="1372">
                  <c:v>2.2999999999999999E-9</c:v>
                </c:pt>
                <c:pt idx="1373">
                  <c:v>2.2999999999999999E-9</c:v>
                </c:pt>
                <c:pt idx="1374">
                  <c:v>2.2999999999999999E-9</c:v>
                </c:pt>
                <c:pt idx="1375">
                  <c:v>2.2999999999999999E-9</c:v>
                </c:pt>
                <c:pt idx="1376">
                  <c:v>2.2999999999999999E-9</c:v>
                </c:pt>
                <c:pt idx="1377">
                  <c:v>2.2999999999999999E-9</c:v>
                </c:pt>
                <c:pt idx="1378">
                  <c:v>2.2999999999999999E-9</c:v>
                </c:pt>
                <c:pt idx="1379">
                  <c:v>2.2999999999999999E-9</c:v>
                </c:pt>
                <c:pt idx="1380">
                  <c:v>2.2999999999999999E-9</c:v>
                </c:pt>
                <c:pt idx="1381">
                  <c:v>2.1999999999999998E-9</c:v>
                </c:pt>
                <c:pt idx="1382">
                  <c:v>2.1999999999999998E-9</c:v>
                </c:pt>
                <c:pt idx="1383">
                  <c:v>2.1999999999999998E-9</c:v>
                </c:pt>
                <c:pt idx="1384">
                  <c:v>2.1999999999999998E-9</c:v>
                </c:pt>
                <c:pt idx="1385">
                  <c:v>2.1999999999999998E-9</c:v>
                </c:pt>
                <c:pt idx="1386">
                  <c:v>2.1999999999999998E-9</c:v>
                </c:pt>
                <c:pt idx="1387">
                  <c:v>2.1999999999999998E-9</c:v>
                </c:pt>
                <c:pt idx="1388">
                  <c:v>2.1999999999999998E-9</c:v>
                </c:pt>
                <c:pt idx="1389">
                  <c:v>2.1999999999999998E-9</c:v>
                </c:pt>
                <c:pt idx="1390">
                  <c:v>2.1999999999999998E-9</c:v>
                </c:pt>
                <c:pt idx="1391">
                  <c:v>2.1999999999999998E-9</c:v>
                </c:pt>
                <c:pt idx="1392">
                  <c:v>2.1999999999999998E-9</c:v>
                </c:pt>
                <c:pt idx="1393">
                  <c:v>2.1999999999999998E-9</c:v>
                </c:pt>
                <c:pt idx="1394">
                  <c:v>2.1999999999999998E-9</c:v>
                </c:pt>
                <c:pt idx="1395">
                  <c:v>2.1999999999999998E-9</c:v>
                </c:pt>
                <c:pt idx="1396">
                  <c:v>2.1999999999999998E-9</c:v>
                </c:pt>
                <c:pt idx="1397">
                  <c:v>2.1999999999999998E-9</c:v>
                </c:pt>
                <c:pt idx="1398">
                  <c:v>2.1999999999999998E-9</c:v>
                </c:pt>
                <c:pt idx="1399">
                  <c:v>2.1999999999999998E-9</c:v>
                </c:pt>
                <c:pt idx="1400">
                  <c:v>2.1999999999999998E-9</c:v>
                </c:pt>
                <c:pt idx="1401">
                  <c:v>2.1999999999999998E-9</c:v>
                </c:pt>
                <c:pt idx="1402">
                  <c:v>2.1999999999999998E-9</c:v>
                </c:pt>
                <c:pt idx="1403">
                  <c:v>2.1999999999999998E-9</c:v>
                </c:pt>
                <c:pt idx="1404">
                  <c:v>2.1000000000000002E-9</c:v>
                </c:pt>
                <c:pt idx="1405">
                  <c:v>2.1000000000000002E-9</c:v>
                </c:pt>
                <c:pt idx="1406">
                  <c:v>2.1000000000000002E-9</c:v>
                </c:pt>
                <c:pt idx="1407">
                  <c:v>2.1000000000000002E-9</c:v>
                </c:pt>
                <c:pt idx="1408">
                  <c:v>2.1000000000000002E-9</c:v>
                </c:pt>
                <c:pt idx="1409">
                  <c:v>2.1000000000000002E-9</c:v>
                </c:pt>
                <c:pt idx="1410">
                  <c:v>2.1000000000000002E-9</c:v>
                </c:pt>
                <c:pt idx="1411">
                  <c:v>2.1000000000000002E-9</c:v>
                </c:pt>
                <c:pt idx="1412">
                  <c:v>2.1000000000000002E-9</c:v>
                </c:pt>
                <c:pt idx="1413">
                  <c:v>2.1000000000000002E-9</c:v>
                </c:pt>
                <c:pt idx="1414">
                  <c:v>2.1000000000000002E-9</c:v>
                </c:pt>
                <c:pt idx="1415">
                  <c:v>2.1000000000000002E-9</c:v>
                </c:pt>
                <c:pt idx="1416">
                  <c:v>2.1000000000000002E-9</c:v>
                </c:pt>
                <c:pt idx="1417">
                  <c:v>2.1000000000000002E-9</c:v>
                </c:pt>
                <c:pt idx="1418">
                  <c:v>2.1000000000000002E-9</c:v>
                </c:pt>
                <c:pt idx="1419">
                  <c:v>2.1000000000000002E-9</c:v>
                </c:pt>
                <c:pt idx="1420">
                  <c:v>2.1000000000000002E-9</c:v>
                </c:pt>
                <c:pt idx="1421">
                  <c:v>2.1000000000000002E-9</c:v>
                </c:pt>
                <c:pt idx="1422">
                  <c:v>2.1000000000000002E-9</c:v>
                </c:pt>
                <c:pt idx="1423">
                  <c:v>2.1000000000000002E-9</c:v>
                </c:pt>
                <c:pt idx="1424">
                  <c:v>2.1000000000000002E-9</c:v>
                </c:pt>
                <c:pt idx="1425">
                  <c:v>2.1000000000000002E-9</c:v>
                </c:pt>
                <c:pt idx="1426">
                  <c:v>2.1000000000000002E-9</c:v>
                </c:pt>
                <c:pt idx="1427">
                  <c:v>2.1000000000000002E-9</c:v>
                </c:pt>
                <c:pt idx="1428">
                  <c:v>2.1000000000000002E-9</c:v>
                </c:pt>
                <c:pt idx="1429">
                  <c:v>2.1000000000000002E-9</c:v>
                </c:pt>
                <c:pt idx="1430">
                  <c:v>2.0000000000000001E-9</c:v>
                </c:pt>
                <c:pt idx="1431">
                  <c:v>2.0000000000000001E-9</c:v>
                </c:pt>
                <c:pt idx="1432">
                  <c:v>2.0000000000000001E-9</c:v>
                </c:pt>
                <c:pt idx="1433">
                  <c:v>2.0000000000000001E-9</c:v>
                </c:pt>
                <c:pt idx="1434">
                  <c:v>2.0000000000000001E-9</c:v>
                </c:pt>
                <c:pt idx="1435">
                  <c:v>2.0000000000000001E-9</c:v>
                </c:pt>
                <c:pt idx="1436">
                  <c:v>2.0000000000000001E-9</c:v>
                </c:pt>
                <c:pt idx="1437">
                  <c:v>2.0000000000000001E-9</c:v>
                </c:pt>
                <c:pt idx="1438">
                  <c:v>2.0000000000000001E-9</c:v>
                </c:pt>
                <c:pt idx="1439">
                  <c:v>2.0000000000000001E-9</c:v>
                </c:pt>
                <c:pt idx="1440">
                  <c:v>2.0000000000000001E-9</c:v>
                </c:pt>
                <c:pt idx="1441">
                  <c:v>2.0000000000000001E-9</c:v>
                </c:pt>
                <c:pt idx="1442">
                  <c:v>2.0000000000000001E-9</c:v>
                </c:pt>
                <c:pt idx="1443">
                  <c:v>2.0000000000000001E-9</c:v>
                </c:pt>
                <c:pt idx="1444">
                  <c:v>2.0000000000000001E-9</c:v>
                </c:pt>
                <c:pt idx="1445">
                  <c:v>2.0000000000000001E-9</c:v>
                </c:pt>
                <c:pt idx="1446">
                  <c:v>2.0000000000000001E-9</c:v>
                </c:pt>
                <c:pt idx="1447">
                  <c:v>2.0000000000000001E-9</c:v>
                </c:pt>
                <c:pt idx="1448">
                  <c:v>2.0000000000000001E-9</c:v>
                </c:pt>
                <c:pt idx="1449">
                  <c:v>2.0000000000000001E-9</c:v>
                </c:pt>
                <c:pt idx="1450">
                  <c:v>2.0000000000000001E-9</c:v>
                </c:pt>
                <c:pt idx="1451">
                  <c:v>2.0000000000000001E-9</c:v>
                </c:pt>
                <c:pt idx="1452">
                  <c:v>2.0000000000000001E-9</c:v>
                </c:pt>
                <c:pt idx="1453">
                  <c:v>2.0000000000000001E-9</c:v>
                </c:pt>
                <c:pt idx="1454">
                  <c:v>2.0000000000000001E-9</c:v>
                </c:pt>
                <c:pt idx="1455">
                  <c:v>1.9000000000000001E-9</c:v>
                </c:pt>
                <c:pt idx="1456">
                  <c:v>1.9000000000000001E-9</c:v>
                </c:pt>
                <c:pt idx="1457">
                  <c:v>1.9000000000000001E-9</c:v>
                </c:pt>
                <c:pt idx="1458">
                  <c:v>1.9000000000000001E-9</c:v>
                </c:pt>
                <c:pt idx="1459">
                  <c:v>1.9000000000000001E-9</c:v>
                </c:pt>
                <c:pt idx="1460">
                  <c:v>1.9000000000000001E-9</c:v>
                </c:pt>
                <c:pt idx="1461">
                  <c:v>1.9000000000000001E-9</c:v>
                </c:pt>
                <c:pt idx="1462">
                  <c:v>1.9000000000000001E-9</c:v>
                </c:pt>
                <c:pt idx="1463">
                  <c:v>1.9000000000000001E-9</c:v>
                </c:pt>
                <c:pt idx="1464">
                  <c:v>1.9000000000000001E-9</c:v>
                </c:pt>
                <c:pt idx="1465">
                  <c:v>1.9000000000000001E-9</c:v>
                </c:pt>
                <c:pt idx="1466">
                  <c:v>1.9000000000000001E-9</c:v>
                </c:pt>
                <c:pt idx="1467">
                  <c:v>1.9000000000000001E-9</c:v>
                </c:pt>
                <c:pt idx="1468">
                  <c:v>1.9000000000000001E-9</c:v>
                </c:pt>
                <c:pt idx="1469">
                  <c:v>1.9000000000000001E-9</c:v>
                </c:pt>
                <c:pt idx="1470">
                  <c:v>1.9000000000000001E-9</c:v>
                </c:pt>
                <c:pt idx="1471">
                  <c:v>1.9000000000000001E-9</c:v>
                </c:pt>
                <c:pt idx="1472">
                  <c:v>1.9000000000000001E-9</c:v>
                </c:pt>
                <c:pt idx="1473">
                  <c:v>1.9000000000000001E-9</c:v>
                </c:pt>
                <c:pt idx="1474">
                  <c:v>1.9000000000000001E-9</c:v>
                </c:pt>
                <c:pt idx="1475">
                  <c:v>1.9000000000000001E-9</c:v>
                </c:pt>
                <c:pt idx="1476">
                  <c:v>1.9000000000000001E-9</c:v>
                </c:pt>
                <c:pt idx="1477">
                  <c:v>1.9000000000000001E-9</c:v>
                </c:pt>
                <c:pt idx="1478">
                  <c:v>1.9000000000000001E-9</c:v>
                </c:pt>
                <c:pt idx="1479">
                  <c:v>1.9000000000000001E-9</c:v>
                </c:pt>
                <c:pt idx="1480">
                  <c:v>1.9000000000000001E-9</c:v>
                </c:pt>
                <c:pt idx="1481">
                  <c:v>1.9000000000000001E-9</c:v>
                </c:pt>
                <c:pt idx="1482">
                  <c:v>1.8E-9</c:v>
                </c:pt>
                <c:pt idx="1483">
                  <c:v>1.8E-9</c:v>
                </c:pt>
                <c:pt idx="1484">
                  <c:v>1.8E-9</c:v>
                </c:pt>
                <c:pt idx="1485">
                  <c:v>1.8E-9</c:v>
                </c:pt>
                <c:pt idx="1486">
                  <c:v>1.8E-9</c:v>
                </c:pt>
                <c:pt idx="1487">
                  <c:v>1.8E-9</c:v>
                </c:pt>
                <c:pt idx="1488">
                  <c:v>1.8E-9</c:v>
                </c:pt>
                <c:pt idx="1489">
                  <c:v>1.8E-9</c:v>
                </c:pt>
                <c:pt idx="1490">
                  <c:v>1.8E-9</c:v>
                </c:pt>
                <c:pt idx="1491">
                  <c:v>1.8E-9</c:v>
                </c:pt>
                <c:pt idx="1492">
                  <c:v>1.8E-9</c:v>
                </c:pt>
                <c:pt idx="1493">
                  <c:v>1.8E-9</c:v>
                </c:pt>
                <c:pt idx="1494">
                  <c:v>1.8E-9</c:v>
                </c:pt>
                <c:pt idx="1495">
                  <c:v>1.8E-9</c:v>
                </c:pt>
                <c:pt idx="1496">
                  <c:v>1.8E-9</c:v>
                </c:pt>
                <c:pt idx="1497">
                  <c:v>1.8E-9</c:v>
                </c:pt>
                <c:pt idx="1498">
                  <c:v>1.8E-9</c:v>
                </c:pt>
                <c:pt idx="1499">
                  <c:v>1.8E-9</c:v>
                </c:pt>
                <c:pt idx="1500">
                  <c:v>1.8E-9</c:v>
                </c:pt>
                <c:pt idx="1501">
                  <c:v>1.8E-9</c:v>
                </c:pt>
                <c:pt idx="1502">
                  <c:v>1.8E-9</c:v>
                </c:pt>
                <c:pt idx="1503">
                  <c:v>1.8E-9</c:v>
                </c:pt>
                <c:pt idx="1504">
                  <c:v>1.8E-9</c:v>
                </c:pt>
                <c:pt idx="1505">
                  <c:v>1.8E-9</c:v>
                </c:pt>
                <c:pt idx="1506">
                  <c:v>1.8E-9</c:v>
                </c:pt>
                <c:pt idx="1507">
                  <c:v>1.8E-9</c:v>
                </c:pt>
                <c:pt idx="1508">
                  <c:v>1.8E-9</c:v>
                </c:pt>
                <c:pt idx="1509">
                  <c:v>1.8E-9</c:v>
                </c:pt>
                <c:pt idx="1510">
                  <c:v>1.8E-9</c:v>
                </c:pt>
                <c:pt idx="1511">
                  <c:v>1.8E-9</c:v>
                </c:pt>
                <c:pt idx="1512">
                  <c:v>1.8E-9</c:v>
                </c:pt>
                <c:pt idx="1513">
                  <c:v>1.8E-9</c:v>
                </c:pt>
                <c:pt idx="1514">
                  <c:v>1.8E-9</c:v>
                </c:pt>
                <c:pt idx="1515">
                  <c:v>1.8E-9</c:v>
                </c:pt>
                <c:pt idx="1516">
                  <c:v>1.8E-9</c:v>
                </c:pt>
                <c:pt idx="1517">
                  <c:v>1.8E-9</c:v>
                </c:pt>
                <c:pt idx="1518">
                  <c:v>1.8E-9</c:v>
                </c:pt>
                <c:pt idx="1519">
                  <c:v>1.6999999999999999E-9</c:v>
                </c:pt>
                <c:pt idx="1520">
                  <c:v>1.6999999999999999E-9</c:v>
                </c:pt>
                <c:pt idx="1521">
                  <c:v>1.6999999999999999E-9</c:v>
                </c:pt>
                <c:pt idx="1522">
                  <c:v>1.6999999999999999E-9</c:v>
                </c:pt>
                <c:pt idx="1523">
                  <c:v>1.6999999999999999E-9</c:v>
                </c:pt>
                <c:pt idx="1524">
                  <c:v>1.6999999999999999E-9</c:v>
                </c:pt>
                <c:pt idx="1525">
                  <c:v>1.6999999999999999E-9</c:v>
                </c:pt>
                <c:pt idx="1526">
                  <c:v>1.6999999999999999E-9</c:v>
                </c:pt>
                <c:pt idx="1527">
                  <c:v>1.6999999999999999E-9</c:v>
                </c:pt>
                <c:pt idx="1528">
                  <c:v>1.6999999999999999E-9</c:v>
                </c:pt>
                <c:pt idx="1529">
                  <c:v>1.6999999999999999E-9</c:v>
                </c:pt>
                <c:pt idx="1530">
                  <c:v>1.6999999999999999E-9</c:v>
                </c:pt>
                <c:pt idx="1531">
                  <c:v>1.6999999999999999E-9</c:v>
                </c:pt>
                <c:pt idx="1532">
                  <c:v>1.6999999999999999E-9</c:v>
                </c:pt>
                <c:pt idx="1533">
                  <c:v>1.6999999999999999E-9</c:v>
                </c:pt>
                <c:pt idx="1534">
                  <c:v>1.6999999999999999E-9</c:v>
                </c:pt>
                <c:pt idx="1535">
                  <c:v>1.6999999999999999E-9</c:v>
                </c:pt>
                <c:pt idx="1536">
                  <c:v>1.6999999999999999E-9</c:v>
                </c:pt>
                <c:pt idx="1537">
                  <c:v>1.6999999999999999E-9</c:v>
                </c:pt>
                <c:pt idx="1538">
                  <c:v>1.6999999999999999E-9</c:v>
                </c:pt>
                <c:pt idx="1539">
                  <c:v>1.6999999999999999E-9</c:v>
                </c:pt>
                <c:pt idx="1540">
                  <c:v>1.6999999999999999E-9</c:v>
                </c:pt>
                <c:pt idx="1541">
                  <c:v>1.6999999999999999E-9</c:v>
                </c:pt>
                <c:pt idx="1542">
                  <c:v>1.6999999999999999E-9</c:v>
                </c:pt>
                <c:pt idx="1543">
                  <c:v>1.6999999999999999E-9</c:v>
                </c:pt>
                <c:pt idx="1544">
                  <c:v>1.6999999999999999E-9</c:v>
                </c:pt>
                <c:pt idx="1545">
                  <c:v>1.6999999999999999E-9</c:v>
                </c:pt>
                <c:pt idx="1546">
                  <c:v>1.6999999999999999E-9</c:v>
                </c:pt>
                <c:pt idx="1547">
                  <c:v>1.6999999999999999E-9</c:v>
                </c:pt>
                <c:pt idx="1548">
                  <c:v>1.6999999999999999E-9</c:v>
                </c:pt>
                <c:pt idx="1549">
                  <c:v>1.6999999999999999E-9</c:v>
                </c:pt>
                <c:pt idx="1550">
                  <c:v>1.6999999999999999E-9</c:v>
                </c:pt>
                <c:pt idx="1551">
                  <c:v>1.6999999999999999E-9</c:v>
                </c:pt>
                <c:pt idx="1552">
                  <c:v>1.6999999999999999E-9</c:v>
                </c:pt>
                <c:pt idx="1553">
                  <c:v>1.6999999999999999E-9</c:v>
                </c:pt>
                <c:pt idx="1554">
                  <c:v>1.6999999999999999E-9</c:v>
                </c:pt>
                <c:pt idx="1555">
                  <c:v>1.6999999999999999E-9</c:v>
                </c:pt>
                <c:pt idx="1556">
                  <c:v>1.6999999999999999E-9</c:v>
                </c:pt>
                <c:pt idx="1557">
                  <c:v>1.6000000000000001E-9</c:v>
                </c:pt>
                <c:pt idx="1558">
                  <c:v>1.6000000000000001E-9</c:v>
                </c:pt>
                <c:pt idx="1559">
                  <c:v>1.6000000000000001E-9</c:v>
                </c:pt>
                <c:pt idx="1560">
                  <c:v>1.6000000000000001E-9</c:v>
                </c:pt>
                <c:pt idx="1561">
                  <c:v>1.6000000000000001E-9</c:v>
                </c:pt>
                <c:pt idx="1562">
                  <c:v>1.6000000000000001E-9</c:v>
                </c:pt>
                <c:pt idx="1563">
                  <c:v>1.6000000000000001E-9</c:v>
                </c:pt>
                <c:pt idx="1564">
                  <c:v>1.6000000000000001E-9</c:v>
                </c:pt>
                <c:pt idx="1565">
                  <c:v>1.6000000000000001E-9</c:v>
                </c:pt>
                <c:pt idx="1566">
                  <c:v>1.6000000000000001E-9</c:v>
                </c:pt>
                <c:pt idx="1567">
                  <c:v>1.6000000000000001E-9</c:v>
                </c:pt>
                <c:pt idx="1568">
                  <c:v>1.6000000000000001E-9</c:v>
                </c:pt>
                <c:pt idx="1569">
                  <c:v>1.6000000000000001E-9</c:v>
                </c:pt>
                <c:pt idx="1570">
                  <c:v>1.6000000000000001E-9</c:v>
                </c:pt>
                <c:pt idx="1571">
                  <c:v>1.6000000000000001E-9</c:v>
                </c:pt>
                <c:pt idx="1572">
                  <c:v>1.6000000000000001E-9</c:v>
                </c:pt>
                <c:pt idx="1573">
                  <c:v>1.6000000000000001E-9</c:v>
                </c:pt>
                <c:pt idx="1574">
                  <c:v>1.6000000000000001E-9</c:v>
                </c:pt>
                <c:pt idx="1575">
                  <c:v>1.6000000000000001E-9</c:v>
                </c:pt>
                <c:pt idx="1576">
                  <c:v>1.6000000000000001E-9</c:v>
                </c:pt>
                <c:pt idx="1577">
                  <c:v>1.6000000000000001E-9</c:v>
                </c:pt>
                <c:pt idx="1578">
                  <c:v>1.6000000000000001E-9</c:v>
                </c:pt>
                <c:pt idx="1579">
                  <c:v>1.6000000000000001E-9</c:v>
                </c:pt>
                <c:pt idx="1580">
                  <c:v>1.6000000000000001E-9</c:v>
                </c:pt>
                <c:pt idx="1581">
                  <c:v>1.6000000000000001E-9</c:v>
                </c:pt>
                <c:pt idx="1582">
                  <c:v>1.6000000000000001E-9</c:v>
                </c:pt>
                <c:pt idx="1583">
                  <c:v>1.6000000000000001E-9</c:v>
                </c:pt>
                <c:pt idx="1584">
                  <c:v>1.6000000000000001E-9</c:v>
                </c:pt>
                <c:pt idx="1585">
                  <c:v>1.6000000000000001E-9</c:v>
                </c:pt>
                <c:pt idx="1586">
                  <c:v>1.6000000000000001E-9</c:v>
                </c:pt>
                <c:pt idx="1587">
                  <c:v>1.6000000000000001E-9</c:v>
                </c:pt>
                <c:pt idx="1588">
                  <c:v>1.6000000000000001E-9</c:v>
                </c:pt>
                <c:pt idx="1589">
                  <c:v>1.6000000000000001E-9</c:v>
                </c:pt>
                <c:pt idx="1590">
                  <c:v>1.6000000000000001E-9</c:v>
                </c:pt>
                <c:pt idx="1591">
                  <c:v>1.6000000000000001E-9</c:v>
                </c:pt>
                <c:pt idx="1592">
                  <c:v>1.6000000000000001E-9</c:v>
                </c:pt>
                <c:pt idx="1593">
                  <c:v>1.6000000000000001E-9</c:v>
                </c:pt>
                <c:pt idx="1594">
                  <c:v>1.6000000000000001E-9</c:v>
                </c:pt>
                <c:pt idx="1595">
                  <c:v>1.6000000000000001E-9</c:v>
                </c:pt>
                <c:pt idx="1596">
                  <c:v>1.6000000000000001E-9</c:v>
                </c:pt>
                <c:pt idx="1597">
                  <c:v>1.6000000000000001E-9</c:v>
                </c:pt>
                <c:pt idx="1598">
                  <c:v>1.6000000000000001E-9</c:v>
                </c:pt>
                <c:pt idx="1599">
                  <c:v>1.6000000000000001E-9</c:v>
                </c:pt>
                <c:pt idx="1600">
                  <c:v>1.6000000000000001E-9</c:v>
                </c:pt>
                <c:pt idx="1601">
                  <c:v>1.6000000000000001E-9</c:v>
                </c:pt>
                <c:pt idx="1602">
                  <c:v>1.6000000000000001E-9</c:v>
                </c:pt>
                <c:pt idx="1603">
                  <c:v>1.5E-9</c:v>
                </c:pt>
                <c:pt idx="1604">
                  <c:v>1.5E-9</c:v>
                </c:pt>
                <c:pt idx="1605">
                  <c:v>1.5E-9</c:v>
                </c:pt>
                <c:pt idx="1606">
                  <c:v>1.5E-9</c:v>
                </c:pt>
                <c:pt idx="1607">
                  <c:v>1.5E-9</c:v>
                </c:pt>
                <c:pt idx="1608">
                  <c:v>1.5E-9</c:v>
                </c:pt>
                <c:pt idx="1609">
                  <c:v>1.5E-9</c:v>
                </c:pt>
                <c:pt idx="1610">
                  <c:v>1.5E-9</c:v>
                </c:pt>
                <c:pt idx="1611">
                  <c:v>1.5E-9</c:v>
                </c:pt>
                <c:pt idx="1612">
                  <c:v>1.5E-9</c:v>
                </c:pt>
                <c:pt idx="1613">
                  <c:v>1.5E-9</c:v>
                </c:pt>
                <c:pt idx="1614">
                  <c:v>1.5E-9</c:v>
                </c:pt>
                <c:pt idx="1615">
                  <c:v>1.5E-9</c:v>
                </c:pt>
                <c:pt idx="1616">
                  <c:v>1.5E-9</c:v>
                </c:pt>
                <c:pt idx="1617">
                  <c:v>1.5E-9</c:v>
                </c:pt>
                <c:pt idx="1618">
                  <c:v>1.5E-9</c:v>
                </c:pt>
                <c:pt idx="1619">
                  <c:v>1.5E-9</c:v>
                </c:pt>
                <c:pt idx="1620">
                  <c:v>1.5E-9</c:v>
                </c:pt>
                <c:pt idx="1621">
                  <c:v>1.5E-9</c:v>
                </c:pt>
                <c:pt idx="1622">
                  <c:v>1.5E-9</c:v>
                </c:pt>
                <c:pt idx="1623">
                  <c:v>1.5E-9</c:v>
                </c:pt>
                <c:pt idx="1624">
                  <c:v>1.5E-9</c:v>
                </c:pt>
                <c:pt idx="1625">
                  <c:v>1.5E-9</c:v>
                </c:pt>
                <c:pt idx="1626">
                  <c:v>1.5E-9</c:v>
                </c:pt>
                <c:pt idx="1627">
                  <c:v>1.5E-9</c:v>
                </c:pt>
                <c:pt idx="1628">
                  <c:v>1.5E-9</c:v>
                </c:pt>
                <c:pt idx="1629">
                  <c:v>1.5E-9</c:v>
                </c:pt>
                <c:pt idx="1630">
                  <c:v>1.5E-9</c:v>
                </c:pt>
                <c:pt idx="1631">
                  <c:v>1.5E-9</c:v>
                </c:pt>
                <c:pt idx="1632">
                  <c:v>1.5E-9</c:v>
                </c:pt>
                <c:pt idx="1633">
                  <c:v>1.5E-9</c:v>
                </c:pt>
                <c:pt idx="1634">
                  <c:v>1.5E-9</c:v>
                </c:pt>
                <c:pt idx="1635">
                  <c:v>1.5E-9</c:v>
                </c:pt>
                <c:pt idx="1636">
                  <c:v>1.5E-9</c:v>
                </c:pt>
                <c:pt idx="1637">
                  <c:v>1.5E-9</c:v>
                </c:pt>
                <c:pt idx="1638">
                  <c:v>1.5E-9</c:v>
                </c:pt>
                <c:pt idx="1639">
                  <c:v>1.5E-9</c:v>
                </c:pt>
                <c:pt idx="1640">
                  <c:v>1.5E-9</c:v>
                </c:pt>
                <c:pt idx="1641">
                  <c:v>1.5E-9</c:v>
                </c:pt>
                <c:pt idx="1642">
                  <c:v>1.5E-9</c:v>
                </c:pt>
                <c:pt idx="1643">
                  <c:v>1.5E-9</c:v>
                </c:pt>
                <c:pt idx="1644">
                  <c:v>1.5E-9</c:v>
                </c:pt>
                <c:pt idx="1645">
                  <c:v>1.5E-9</c:v>
                </c:pt>
                <c:pt idx="1646">
                  <c:v>1.5E-9</c:v>
                </c:pt>
                <c:pt idx="1647">
                  <c:v>1.5E-9</c:v>
                </c:pt>
                <c:pt idx="1648">
                  <c:v>1.5E-9</c:v>
                </c:pt>
                <c:pt idx="1649">
                  <c:v>1.5E-9</c:v>
                </c:pt>
                <c:pt idx="1650">
                  <c:v>1.5E-9</c:v>
                </c:pt>
                <c:pt idx="1651">
                  <c:v>1.5E-9</c:v>
                </c:pt>
                <c:pt idx="1652">
                  <c:v>1.5E-9</c:v>
                </c:pt>
                <c:pt idx="1653">
                  <c:v>1.8E-9</c:v>
                </c:pt>
                <c:pt idx="1654">
                  <c:v>2.1999999999999998E-9</c:v>
                </c:pt>
                <c:pt idx="1655">
                  <c:v>2.7000000000000002E-9</c:v>
                </c:pt>
                <c:pt idx="1656">
                  <c:v>3.1E-9</c:v>
                </c:pt>
                <c:pt idx="1657">
                  <c:v>3.6E-9</c:v>
                </c:pt>
                <c:pt idx="1658">
                  <c:v>4.1000000000000003E-9</c:v>
                </c:pt>
                <c:pt idx="1659">
                  <c:v>4.5999999999999998E-9</c:v>
                </c:pt>
                <c:pt idx="1660">
                  <c:v>5.1000000000000002E-9</c:v>
                </c:pt>
                <c:pt idx="1661">
                  <c:v>5.4000000000000004E-9</c:v>
                </c:pt>
                <c:pt idx="1662">
                  <c:v>5.8999999999999999E-9</c:v>
                </c:pt>
                <c:pt idx="1663">
                  <c:v>6.1E-9</c:v>
                </c:pt>
                <c:pt idx="1664">
                  <c:v>6.7999999999999997E-9</c:v>
                </c:pt>
                <c:pt idx="1665">
                  <c:v>7.0999999999999999E-9</c:v>
                </c:pt>
                <c:pt idx="1666">
                  <c:v>7.4999999999999993E-9</c:v>
                </c:pt>
                <c:pt idx="1667">
                  <c:v>8.0000000000000005E-9</c:v>
                </c:pt>
                <c:pt idx="1668">
                  <c:v>8.0000000000000005E-9</c:v>
                </c:pt>
                <c:pt idx="1669">
                  <c:v>8.4000000000000008E-9</c:v>
                </c:pt>
                <c:pt idx="1670">
                  <c:v>8.9999999999999995E-9</c:v>
                </c:pt>
                <c:pt idx="1671">
                  <c:v>9.3999999999999998E-9</c:v>
                </c:pt>
                <c:pt idx="1672">
                  <c:v>9.8000000000000001E-9</c:v>
                </c:pt>
                <c:pt idx="1673">
                  <c:v>9.8999999999999993E-9</c:v>
                </c:pt>
                <c:pt idx="1674">
                  <c:v>1E-8</c:v>
                </c:pt>
                <c:pt idx="1675">
                  <c:v>1E-8</c:v>
                </c:pt>
                <c:pt idx="1676">
                  <c:v>1.0999999999999999E-8</c:v>
                </c:pt>
                <c:pt idx="1677">
                  <c:v>1.0999999999999999E-8</c:v>
                </c:pt>
                <c:pt idx="1678">
                  <c:v>1.2E-8</c:v>
                </c:pt>
                <c:pt idx="1679">
                  <c:v>1.0999999999999999E-8</c:v>
                </c:pt>
                <c:pt idx="1680">
                  <c:v>1.2E-8</c:v>
                </c:pt>
                <c:pt idx="1681">
                  <c:v>1.2E-8</c:v>
                </c:pt>
                <c:pt idx="1682">
                  <c:v>1.2E-8</c:v>
                </c:pt>
                <c:pt idx="1683">
                  <c:v>1.3000000000000001E-8</c:v>
                </c:pt>
                <c:pt idx="1684">
                  <c:v>1.3000000000000001E-8</c:v>
                </c:pt>
                <c:pt idx="1685">
                  <c:v>1.4E-8</c:v>
                </c:pt>
                <c:pt idx="1686">
                  <c:v>1.4E-8</c:v>
                </c:pt>
                <c:pt idx="1687">
                  <c:v>1.4E-8</c:v>
                </c:pt>
                <c:pt idx="1688">
                  <c:v>1.4E-8</c:v>
                </c:pt>
                <c:pt idx="1689">
                  <c:v>1.4999999999999999E-8</c:v>
                </c:pt>
                <c:pt idx="1690">
                  <c:v>1.4999999999999999E-8</c:v>
                </c:pt>
                <c:pt idx="1691">
                  <c:v>1.4999999999999999E-8</c:v>
                </c:pt>
                <c:pt idx="1692">
                  <c:v>1.4999999999999999E-8</c:v>
                </c:pt>
                <c:pt idx="1693">
                  <c:v>1.4999999999999999E-8</c:v>
                </c:pt>
                <c:pt idx="1694">
                  <c:v>1.6000000000000001E-8</c:v>
                </c:pt>
                <c:pt idx="1695">
                  <c:v>1.6000000000000001E-8</c:v>
                </c:pt>
                <c:pt idx="1696">
                  <c:v>1.6000000000000001E-8</c:v>
                </c:pt>
                <c:pt idx="1697">
                  <c:v>1.6000000000000001E-8</c:v>
                </c:pt>
                <c:pt idx="1698">
                  <c:v>1.6000000000000001E-8</c:v>
                </c:pt>
                <c:pt idx="1699">
                  <c:v>1.7E-8</c:v>
                </c:pt>
                <c:pt idx="1700">
                  <c:v>1.7E-8</c:v>
                </c:pt>
                <c:pt idx="1701">
                  <c:v>1.7E-8</c:v>
                </c:pt>
                <c:pt idx="1702">
                  <c:v>1.7E-8</c:v>
                </c:pt>
                <c:pt idx="1703">
                  <c:v>1.7E-8</c:v>
                </c:pt>
                <c:pt idx="1704">
                  <c:v>1.7E-8</c:v>
                </c:pt>
                <c:pt idx="1705">
                  <c:v>1.7999999999999999E-8</c:v>
                </c:pt>
                <c:pt idx="1706">
                  <c:v>1.7999999999999999E-8</c:v>
                </c:pt>
                <c:pt idx="1707">
                  <c:v>1.7999999999999999E-8</c:v>
                </c:pt>
                <c:pt idx="1708">
                  <c:v>1.7999999999999999E-8</c:v>
                </c:pt>
                <c:pt idx="1709">
                  <c:v>1.7999999999999999E-8</c:v>
                </c:pt>
                <c:pt idx="1710">
                  <c:v>1.7999999999999999E-8</c:v>
                </c:pt>
                <c:pt idx="1711">
                  <c:v>1.9000000000000001E-8</c:v>
                </c:pt>
                <c:pt idx="1712">
                  <c:v>1.9000000000000001E-8</c:v>
                </c:pt>
                <c:pt idx="1713">
                  <c:v>1.9000000000000001E-8</c:v>
                </c:pt>
                <c:pt idx="1714">
                  <c:v>1.9000000000000001E-8</c:v>
                </c:pt>
                <c:pt idx="1715">
                  <c:v>1.9000000000000001E-8</c:v>
                </c:pt>
                <c:pt idx="1716">
                  <c:v>1.9000000000000001E-8</c:v>
                </c:pt>
                <c:pt idx="1717">
                  <c:v>1.9000000000000001E-8</c:v>
                </c:pt>
                <c:pt idx="1718">
                  <c:v>2E-8</c:v>
                </c:pt>
                <c:pt idx="1719">
                  <c:v>2E-8</c:v>
                </c:pt>
                <c:pt idx="1720">
                  <c:v>2E-8</c:v>
                </c:pt>
                <c:pt idx="1721">
                  <c:v>2E-8</c:v>
                </c:pt>
                <c:pt idx="1722">
                  <c:v>2E-8</c:v>
                </c:pt>
                <c:pt idx="1723">
                  <c:v>2E-8</c:v>
                </c:pt>
                <c:pt idx="1724">
                  <c:v>2E-8</c:v>
                </c:pt>
                <c:pt idx="1725">
                  <c:v>2E-8</c:v>
                </c:pt>
                <c:pt idx="1726">
                  <c:v>2.0999999999999999E-8</c:v>
                </c:pt>
                <c:pt idx="1727">
                  <c:v>2E-8</c:v>
                </c:pt>
                <c:pt idx="1728">
                  <c:v>2.0999999999999999E-8</c:v>
                </c:pt>
                <c:pt idx="1729">
                  <c:v>2.0999999999999999E-8</c:v>
                </c:pt>
                <c:pt idx="1730">
                  <c:v>2.0999999999999999E-8</c:v>
                </c:pt>
                <c:pt idx="1731">
                  <c:v>2.0999999999999999E-8</c:v>
                </c:pt>
                <c:pt idx="1732">
                  <c:v>2.0999999999999999E-8</c:v>
                </c:pt>
                <c:pt idx="1733">
                  <c:v>2.0999999999999999E-8</c:v>
                </c:pt>
                <c:pt idx="1734">
                  <c:v>2.0999999999999999E-8</c:v>
                </c:pt>
                <c:pt idx="1735">
                  <c:v>2.0999999999999999E-8</c:v>
                </c:pt>
                <c:pt idx="1736">
                  <c:v>2.1999999999999998E-8</c:v>
                </c:pt>
                <c:pt idx="1737">
                  <c:v>2.0999999999999999E-8</c:v>
                </c:pt>
                <c:pt idx="1738">
                  <c:v>2.1999999999999998E-8</c:v>
                </c:pt>
                <c:pt idx="1739">
                  <c:v>2.1999999999999998E-8</c:v>
                </c:pt>
                <c:pt idx="1740">
                  <c:v>2.1999999999999998E-8</c:v>
                </c:pt>
                <c:pt idx="1741">
                  <c:v>2.1999999999999998E-8</c:v>
                </c:pt>
                <c:pt idx="1742">
                  <c:v>2.1999999999999998E-8</c:v>
                </c:pt>
                <c:pt idx="1743">
                  <c:v>2.1999999999999998E-8</c:v>
                </c:pt>
                <c:pt idx="1744">
                  <c:v>2.1999999999999998E-8</c:v>
                </c:pt>
                <c:pt idx="1745">
                  <c:v>2.1999999999999998E-8</c:v>
                </c:pt>
                <c:pt idx="1746">
                  <c:v>2.1999999999999998E-8</c:v>
                </c:pt>
                <c:pt idx="1747">
                  <c:v>2.1999999999999998E-8</c:v>
                </c:pt>
                <c:pt idx="1748">
                  <c:v>2.3000000000000001E-8</c:v>
                </c:pt>
                <c:pt idx="1749">
                  <c:v>2.3000000000000001E-8</c:v>
                </c:pt>
                <c:pt idx="1750">
                  <c:v>2.3000000000000001E-8</c:v>
                </c:pt>
                <c:pt idx="1751">
                  <c:v>2.3000000000000001E-8</c:v>
                </c:pt>
                <c:pt idx="1752">
                  <c:v>2.3000000000000001E-8</c:v>
                </c:pt>
                <c:pt idx="1753">
                  <c:v>2.3000000000000001E-8</c:v>
                </c:pt>
                <c:pt idx="1754">
                  <c:v>2.3000000000000001E-8</c:v>
                </c:pt>
                <c:pt idx="1755">
                  <c:v>2.3000000000000001E-8</c:v>
                </c:pt>
                <c:pt idx="1756">
                  <c:v>2.3000000000000001E-8</c:v>
                </c:pt>
                <c:pt idx="1757">
                  <c:v>2.3000000000000001E-8</c:v>
                </c:pt>
                <c:pt idx="1758">
                  <c:v>2.3000000000000001E-8</c:v>
                </c:pt>
                <c:pt idx="1759">
                  <c:v>2.3000000000000001E-8</c:v>
                </c:pt>
                <c:pt idx="1760">
                  <c:v>2.3000000000000001E-8</c:v>
                </c:pt>
                <c:pt idx="1761">
                  <c:v>2.3000000000000001E-8</c:v>
                </c:pt>
                <c:pt idx="1762">
                  <c:v>2.3000000000000001E-8</c:v>
                </c:pt>
                <c:pt idx="1763">
                  <c:v>2.3000000000000001E-8</c:v>
                </c:pt>
                <c:pt idx="1764">
                  <c:v>2.4E-8</c:v>
                </c:pt>
                <c:pt idx="1765">
                  <c:v>2.4E-8</c:v>
                </c:pt>
                <c:pt idx="1766">
                  <c:v>2.3000000000000001E-8</c:v>
                </c:pt>
                <c:pt idx="1767">
                  <c:v>2.4E-8</c:v>
                </c:pt>
                <c:pt idx="1768">
                  <c:v>2.4E-8</c:v>
                </c:pt>
                <c:pt idx="1769">
                  <c:v>2.4E-8</c:v>
                </c:pt>
                <c:pt idx="1770">
                  <c:v>2.4E-8</c:v>
                </c:pt>
                <c:pt idx="1771">
                  <c:v>2.4E-8</c:v>
                </c:pt>
                <c:pt idx="1772">
                  <c:v>2.4E-8</c:v>
                </c:pt>
                <c:pt idx="1773">
                  <c:v>2.4E-8</c:v>
                </c:pt>
                <c:pt idx="1774">
                  <c:v>2.4E-8</c:v>
                </c:pt>
                <c:pt idx="1775">
                  <c:v>2.4E-8</c:v>
                </c:pt>
                <c:pt idx="1776">
                  <c:v>2.4E-8</c:v>
                </c:pt>
                <c:pt idx="1777">
                  <c:v>2.4E-8</c:v>
                </c:pt>
                <c:pt idx="1778">
                  <c:v>2.4E-8</c:v>
                </c:pt>
                <c:pt idx="1779">
                  <c:v>2.4E-8</c:v>
                </c:pt>
                <c:pt idx="1780">
                  <c:v>2.4E-8</c:v>
                </c:pt>
                <c:pt idx="1781">
                  <c:v>2.4E-8</c:v>
                </c:pt>
                <c:pt idx="1782">
                  <c:v>2.4E-8</c:v>
                </c:pt>
                <c:pt idx="1783">
                  <c:v>2.4E-8</c:v>
                </c:pt>
                <c:pt idx="1784">
                  <c:v>2.4E-8</c:v>
                </c:pt>
                <c:pt idx="1785">
                  <c:v>2.4999999999999999E-8</c:v>
                </c:pt>
                <c:pt idx="1786">
                  <c:v>2.4E-8</c:v>
                </c:pt>
                <c:pt idx="1787">
                  <c:v>2.4E-8</c:v>
                </c:pt>
                <c:pt idx="1788">
                  <c:v>2.4999999999999999E-8</c:v>
                </c:pt>
                <c:pt idx="1789">
                  <c:v>2.4E-8</c:v>
                </c:pt>
                <c:pt idx="1790">
                  <c:v>2.4E-8</c:v>
                </c:pt>
                <c:pt idx="1791">
                  <c:v>2.4999999999999999E-8</c:v>
                </c:pt>
                <c:pt idx="1792">
                  <c:v>2.4999999999999999E-8</c:v>
                </c:pt>
                <c:pt idx="1793">
                  <c:v>2.4E-8</c:v>
                </c:pt>
                <c:pt idx="1794">
                  <c:v>2.4999999999999999E-8</c:v>
                </c:pt>
                <c:pt idx="1795">
                  <c:v>2.4999999999999999E-8</c:v>
                </c:pt>
                <c:pt idx="1796">
                  <c:v>2.4999999999999999E-8</c:v>
                </c:pt>
                <c:pt idx="1797">
                  <c:v>2.4999999999999999E-8</c:v>
                </c:pt>
                <c:pt idx="1798">
                  <c:v>2.4999999999999999E-8</c:v>
                </c:pt>
                <c:pt idx="1799">
                  <c:v>2.4999999999999999E-8</c:v>
                </c:pt>
                <c:pt idx="1800">
                  <c:v>2.4999999999999999E-8</c:v>
                </c:pt>
                <c:pt idx="1801">
                  <c:v>2.4999999999999999E-8</c:v>
                </c:pt>
                <c:pt idx="1802">
                  <c:v>2.4999999999999999E-8</c:v>
                </c:pt>
                <c:pt idx="1803">
                  <c:v>2.4999999999999999E-8</c:v>
                </c:pt>
                <c:pt idx="1804">
                  <c:v>2.4999999999999999E-8</c:v>
                </c:pt>
                <c:pt idx="1805">
                  <c:v>2.4999999999999999E-8</c:v>
                </c:pt>
                <c:pt idx="1806">
                  <c:v>2.4999999999999999E-8</c:v>
                </c:pt>
                <c:pt idx="1807">
                  <c:v>2.4999999999999999E-8</c:v>
                </c:pt>
                <c:pt idx="1808">
                  <c:v>2.4999999999999999E-8</c:v>
                </c:pt>
                <c:pt idx="1809">
                  <c:v>2.4999999999999999E-8</c:v>
                </c:pt>
                <c:pt idx="1810">
                  <c:v>2.4999999999999999E-8</c:v>
                </c:pt>
                <c:pt idx="1811">
                  <c:v>2.4999999999999999E-8</c:v>
                </c:pt>
                <c:pt idx="1812">
                  <c:v>2.4999999999999999E-8</c:v>
                </c:pt>
                <c:pt idx="1813">
                  <c:v>2.4999999999999999E-8</c:v>
                </c:pt>
                <c:pt idx="1814">
                  <c:v>2.4999999999999999E-8</c:v>
                </c:pt>
                <c:pt idx="1815">
                  <c:v>2.4999999999999999E-8</c:v>
                </c:pt>
                <c:pt idx="1816">
                  <c:v>2.4999999999999999E-8</c:v>
                </c:pt>
                <c:pt idx="1817">
                  <c:v>2.4999999999999999E-8</c:v>
                </c:pt>
                <c:pt idx="1818">
                  <c:v>2.4999999999999999E-8</c:v>
                </c:pt>
                <c:pt idx="1819">
                  <c:v>2.4999999999999999E-8</c:v>
                </c:pt>
                <c:pt idx="1820">
                  <c:v>2.4999999999999999E-8</c:v>
                </c:pt>
                <c:pt idx="1821">
                  <c:v>2.4999999999999999E-8</c:v>
                </c:pt>
                <c:pt idx="1822">
                  <c:v>2.4999999999999999E-8</c:v>
                </c:pt>
                <c:pt idx="1823">
                  <c:v>2.4999999999999999E-8</c:v>
                </c:pt>
                <c:pt idx="1824">
                  <c:v>2.4999999999999999E-8</c:v>
                </c:pt>
                <c:pt idx="1825">
                  <c:v>2.4999999999999999E-8</c:v>
                </c:pt>
                <c:pt idx="1826">
                  <c:v>2.4999999999999999E-8</c:v>
                </c:pt>
                <c:pt idx="1827">
                  <c:v>2.4999999999999999E-8</c:v>
                </c:pt>
                <c:pt idx="1828">
                  <c:v>2.4999999999999999E-8</c:v>
                </c:pt>
                <c:pt idx="1829">
                  <c:v>2.4999999999999999E-8</c:v>
                </c:pt>
                <c:pt idx="1830">
                  <c:v>2.4999999999999999E-8</c:v>
                </c:pt>
                <c:pt idx="1831">
                  <c:v>2.4999999999999999E-8</c:v>
                </c:pt>
                <c:pt idx="1832">
                  <c:v>2.4999999999999999E-8</c:v>
                </c:pt>
                <c:pt idx="1833">
                  <c:v>2.4999999999999999E-8</c:v>
                </c:pt>
                <c:pt idx="1834">
                  <c:v>2.4999999999999999E-8</c:v>
                </c:pt>
                <c:pt idx="1835">
                  <c:v>2.4999999999999999E-8</c:v>
                </c:pt>
                <c:pt idx="1836">
                  <c:v>2.4999999999999999E-8</c:v>
                </c:pt>
                <c:pt idx="1837">
                  <c:v>2.4999999999999999E-8</c:v>
                </c:pt>
                <c:pt idx="1838">
                  <c:v>2.4999999999999999E-8</c:v>
                </c:pt>
                <c:pt idx="1839">
                  <c:v>2.4999999999999999E-8</c:v>
                </c:pt>
                <c:pt idx="1840">
                  <c:v>2.4999999999999999E-8</c:v>
                </c:pt>
                <c:pt idx="1841">
                  <c:v>2.4999999999999999E-8</c:v>
                </c:pt>
                <c:pt idx="1842">
                  <c:v>2.4999999999999999E-8</c:v>
                </c:pt>
                <c:pt idx="1843">
                  <c:v>2.4999999999999999E-8</c:v>
                </c:pt>
                <c:pt idx="1844">
                  <c:v>2.4999999999999999E-8</c:v>
                </c:pt>
                <c:pt idx="1845">
                  <c:v>2.4999999999999999E-8</c:v>
                </c:pt>
                <c:pt idx="1846">
                  <c:v>2.4999999999999999E-8</c:v>
                </c:pt>
                <c:pt idx="1847">
                  <c:v>2.4999999999999999E-8</c:v>
                </c:pt>
                <c:pt idx="1848">
                  <c:v>2.4999999999999999E-8</c:v>
                </c:pt>
                <c:pt idx="1849">
                  <c:v>2.4999999999999999E-8</c:v>
                </c:pt>
                <c:pt idx="1850">
                  <c:v>2.4999999999999999E-8</c:v>
                </c:pt>
                <c:pt idx="1851">
                  <c:v>2.4999999999999999E-8</c:v>
                </c:pt>
                <c:pt idx="1852">
                  <c:v>2.4999999999999999E-8</c:v>
                </c:pt>
                <c:pt idx="1853">
                  <c:v>2.4999999999999999E-8</c:v>
                </c:pt>
                <c:pt idx="1854">
                  <c:v>2.4999999999999999E-8</c:v>
                </c:pt>
                <c:pt idx="1855">
                  <c:v>2.4999999999999999E-8</c:v>
                </c:pt>
                <c:pt idx="1856">
                  <c:v>2.4999999999999999E-8</c:v>
                </c:pt>
                <c:pt idx="1857">
                  <c:v>2.4999999999999999E-8</c:v>
                </c:pt>
                <c:pt idx="1858">
                  <c:v>2.4999999999999999E-8</c:v>
                </c:pt>
                <c:pt idx="1859">
                  <c:v>2.4999999999999999E-8</c:v>
                </c:pt>
                <c:pt idx="1860">
                  <c:v>2.4999999999999999E-8</c:v>
                </c:pt>
                <c:pt idx="1861">
                  <c:v>2.4999999999999999E-8</c:v>
                </c:pt>
                <c:pt idx="1862">
                  <c:v>2.4999999999999999E-8</c:v>
                </c:pt>
                <c:pt idx="1863">
                  <c:v>2.4999999999999999E-8</c:v>
                </c:pt>
                <c:pt idx="1864">
                  <c:v>2.4999999999999999E-8</c:v>
                </c:pt>
                <c:pt idx="1865">
                  <c:v>2.4999999999999999E-8</c:v>
                </c:pt>
                <c:pt idx="1866">
                  <c:v>2.4999999999999999E-8</c:v>
                </c:pt>
                <c:pt idx="1867">
                  <c:v>2.4999999999999999E-8</c:v>
                </c:pt>
                <c:pt idx="1868">
                  <c:v>2.4999999999999999E-8</c:v>
                </c:pt>
                <c:pt idx="1869">
                  <c:v>2.4999999999999999E-8</c:v>
                </c:pt>
                <c:pt idx="1870">
                  <c:v>2.4999999999999999E-8</c:v>
                </c:pt>
                <c:pt idx="1871">
                  <c:v>2.4999999999999999E-8</c:v>
                </c:pt>
                <c:pt idx="1872">
                  <c:v>2.4999999999999999E-8</c:v>
                </c:pt>
                <c:pt idx="1873">
                  <c:v>2.4999999999999999E-8</c:v>
                </c:pt>
                <c:pt idx="1874">
                  <c:v>2.4999999999999999E-8</c:v>
                </c:pt>
                <c:pt idx="1875">
                  <c:v>2.4999999999999999E-8</c:v>
                </c:pt>
                <c:pt idx="1876">
                  <c:v>2.4999999999999999E-8</c:v>
                </c:pt>
                <c:pt idx="1877">
                  <c:v>2.4999999999999999E-8</c:v>
                </c:pt>
                <c:pt idx="1878">
                  <c:v>2.4999999999999999E-8</c:v>
                </c:pt>
                <c:pt idx="1879">
                  <c:v>2.4999999999999999E-8</c:v>
                </c:pt>
                <c:pt idx="1880">
                  <c:v>2.4999999999999999E-8</c:v>
                </c:pt>
                <c:pt idx="1881">
                  <c:v>2.4999999999999999E-8</c:v>
                </c:pt>
                <c:pt idx="1882">
                  <c:v>2.4999999999999999E-8</c:v>
                </c:pt>
                <c:pt idx="1883">
                  <c:v>2.4999999999999999E-8</c:v>
                </c:pt>
                <c:pt idx="1884">
                  <c:v>2.4999999999999999E-8</c:v>
                </c:pt>
                <c:pt idx="1885">
                  <c:v>2.4999999999999999E-8</c:v>
                </c:pt>
                <c:pt idx="1886">
                  <c:v>2.4E-8</c:v>
                </c:pt>
                <c:pt idx="1887">
                  <c:v>2.4999999999999999E-8</c:v>
                </c:pt>
                <c:pt idx="1888">
                  <c:v>2.4999999999999999E-8</c:v>
                </c:pt>
                <c:pt idx="1889">
                  <c:v>2.4E-8</c:v>
                </c:pt>
                <c:pt idx="1890">
                  <c:v>2.4999999999999999E-8</c:v>
                </c:pt>
                <c:pt idx="1891">
                  <c:v>2.4999999999999999E-8</c:v>
                </c:pt>
                <c:pt idx="1892">
                  <c:v>2.4999999999999999E-8</c:v>
                </c:pt>
                <c:pt idx="1893">
                  <c:v>2.4999999999999999E-8</c:v>
                </c:pt>
                <c:pt idx="1894">
                  <c:v>2.4E-8</c:v>
                </c:pt>
                <c:pt idx="1895">
                  <c:v>2.4999999999999999E-8</c:v>
                </c:pt>
                <c:pt idx="1896">
                  <c:v>2.4999999999999999E-8</c:v>
                </c:pt>
                <c:pt idx="1897">
                  <c:v>2.4999999999999999E-8</c:v>
                </c:pt>
                <c:pt idx="1898">
                  <c:v>2.4E-8</c:v>
                </c:pt>
                <c:pt idx="1899">
                  <c:v>2.4E-8</c:v>
                </c:pt>
                <c:pt idx="1900">
                  <c:v>2.4E-8</c:v>
                </c:pt>
                <c:pt idx="1901">
                  <c:v>2.4999999999999999E-8</c:v>
                </c:pt>
                <c:pt idx="1902">
                  <c:v>2.4E-8</c:v>
                </c:pt>
                <c:pt idx="1903">
                  <c:v>2.4999999999999999E-8</c:v>
                </c:pt>
                <c:pt idx="1904">
                  <c:v>2.4999999999999999E-8</c:v>
                </c:pt>
                <c:pt idx="1905">
                  <c:v>2.4E-8</c:v>
                </c:pt>
                <c:pt idx="1906">
                  <c:v>2.4E-8</c:v>
                </c:pt>
                <c:pt idx="1907">
                  <c:v>2.4E-8</c:v>
                </c:pt>
                <c:pt idx="1908">
                  <c:v>2.4E-8</c:v>
                </c:pt>
                <c:pt idx="1909">
                  <c:v>2.4E-8</c:v>
                </c:pt>
                <c:pt idx="1910">
                  <c:v>2.4E-8</c:v>
                </c:pt>
                <c:pt idx="1911">
                  <c:v>2.4E-8</c:v>
                </c:pt>
                <c:pt idx="1912">
                  <c:v>2.4E-8</c:v>
                </c:pt>
                <c:pt idx="1913">
                  <c:v>2.4E-8</c:v>
                </c:pt>
                <c:pt idx="1914">
                  <c:v>2.4E-8</c:v>
                </c:pt>
                <c:pt idx="1915">
                  <c:v>2.4E-8</c:v>
                </c:pt>
                <c:pt idx="1916">
                  <c:v>2.4E-8</c:v>
                </c:pt>
                <c:pt idx="1917">
                  <c:v>2.4E-8</c:v>
                </c:pt>
                <c:pt idx="1918">
                  <c:v>2.4E-8</c:v>
                </c:pt>
                <c:pt idx="1919">
                  <c:v>2.4E-8</c:v>
                </c:pt>
                <c:pt idx="1920">
                  <c:v>2.4E-8</c:v>
                </c:pt>
                <c:pt idx="1921">
                  <c:v>2.4E-8</c:v>
                </c:pt>
                <c:pt idx="1922">
                  <c:v>2.4E-8</c:v>
                </c:pt>
                <c:pt idx="1923">
                  <c:v>2.4E-8</c:v>
                </c:pt>
                <c:pt idx="1924">
                  <c:v>2.4E-8</c:v>
                </c:pt>
                <c:pt idx="1925">
                  <c:v>2.4E-8</c:v>
                </c:pt>
                <c:pt idx="1926">
                  <c:v>2.4E-8</c:v>
                </c:pt>
                <c:pt idx="1927">
                  <c:v>2.4E-8</c:v>
                </c:pt>
                <c:pt idx="1928">
                  <c:v>2.4E-8</c:v>
                </c:pt>
                <c:pt idx="1929">
                  <c:v>2.4E-8</c:v>
                </c:pt>
                <c:pt idx="1930">
                  <c:v>2.4E-8</c:v>
                </c:pt>
                <c:pt idx="1931">
                  <c:v>2.4E-8</c:v>
                </c:pt>
                <c:pt idx="1932">
                  <c:v>2.4E-8</c:v>
                </c:pt>
                <c:pt idx="1933">
                  <c:v>2.4E-8</c:v>
                </c:pt>
                <c:pt idx="1934">
                  <c:v>2.4E-8</c:v>
                </c:pt>
                <c:pt idx="1935">
                  <c:v>2.4E-8</c:v>
                </c:pt>
                <c:pt idx="1936">
                  <c:v>2.4E-8</c:v>
                </c:pt>
                <c:pt idx="1937">
                  <c:v>2.4E-8</c:v>
                </c:pt>
                <c:pt idx="1938">
                  <c:v>2.4E-8</c:v>
                </c:pt>
                <c:pt idx="1939">
                  <c:v>2.4E-8</c:v>
                </c:pt>
                <c:pt idx="1940">
                  <c:v>2.4E-8</c:v>
                </c:pt>
                <c:pt idx="1941">
                  <c:v>2.4E-8</c:v>
                </c:pt>
                <c:pt idx="1942">
                  <c:v>2.4E-8</c:v>
                </c:pt>
                <c:pt idx="1943">
                  <c:v>2.4E-8</c:v>
                </c:pt>
                <c:pt idx="1944">
                  <c:v>2.4E-8</c:v>
                </c:pt>
                <c:pt idx="1945">
                  <c:v>2.4E-8</c:v>
                </c:pt>
                <c:pt idx="1946">
                  <c:v>2.3000000000000001E-8</c:v>
                </c:pt>
                <c:pt idx="1947">
                  <c:v>2.4E-8</c:v>
                </c:pt>
                <c:pt idx="1948">
                  <c:v>2.3000000000000001E-8</c:v>
                </c:pt>
                <c:pt idx="1949">
                  <c:v>2.4E-8</c:v>
                </c:pt>
                <c:pt idx="1950">
                  <c:v>2.4E-8</c:v>
                </c:pt>
                <c:pt idx="1951">
                  <c:v>2.3000000000000001E-8</c:v>
                </c:pt>
                <c:pt idx="1952">
                  <c:v>2.4E-8</c:v>
                </c:pt>
                <c:pt idx="1953">
                  <c:v>2.4E-8</c:v>
                </c:pt>
                <c:pt idx="1954">
                  <c:v>2.3000000000000001E-8</c:v>
                </c:pt>
                <c:pt idx="1955">
                  <c:v>2.3000000000000001E-8</c:v>
                </c:pt>
                <c:pt idx="1956">
                  <c:v>2.3000000000000001E-8</c:v>
                </c:pt>
                <c:pt idx="1957">
                  <c:v>2.3000000000000001E-8</c:v>
                </c:pt>
                <c:pt idx="1958">
                  <c:v>2.3000000000000001E-8</c:v>
                </c:pt>
                <c:pt idx="1959">
                  <c:v>2.3000000000000001E-8</c:v>
                </c:pt>
                <c:pt idx="1960">
                  <c:v>2.3000000000000001E-8</c:v>
                </c:pt>
                <c:pt idx="1961">
                  <c:v>2.4E-8</c:v>
                </c:pt>
                <c:pt idx="1962">
                  <c:v>2.4E-8</c:v>
                </c:pt>
                <c:pt idx="1963">
                  <c:v>2.4E-8</c:v>
                </c:pt>
                <c:pt idx="1964">
                  <c:v>2.4E-8</c:v>
                </c:pt>
                <c:pt idx="1965">
                  <c:v>2.4E-8</c:v>
                </c:pt>
                <c:pt idx="1966">
                  <c:v>2.3000000000000001E-8</c:v>
                </c:pt>
                <c:pt idx="1967">
                  <c:v>2.3000000000000001E-8</c:v>
                </c:pt>
                <c:pt idx="1968">
                  <c:v>2.3000000000000001E-8</c:v>
                </c:pt>
                <c:pt idx="1969">
                  <c:v>2.3000000000000001E-8</c:v>
                </c:pt>
                <c:pt idx="1970">
                  <c:v>2.4E-8</c:v>
                </c:pt>
                <c:pt idx="1971">
                  <c:v>2.3000000000000001E-8</c:v>
                </c:pt>
                <c:pt idx="1972">
                  <c:v>2.3000000000000001E-8</c:v>
                </c:pt>
                <c:pt idx="1973">
                  <c:v>2.3000000000000001E-8</c:v>
                </c:pt>
                <c:pt idx="1974">
                  <c:v>2.3000000000000001E-8</c:v>
                </c:pt>
                <c:pt idx="1975">
                  <c:v>2.3000000000000001E-8</c:v>
                </c:pt>
                <c:pt idx="1976">
                  <c:v>2.3000000000000001E-8</c:v>
                </c:pt>
                <c:pt idx="1977">
                  <c:v>2.3000000000000001E-8</c:v>
                </c:pt>
                <c:pt idx="1978">
                  <c:v>2.3000000000000001E-8</c:v>
                </c:pt>
                <c:pt idx="1979">
                  <c:v>2.3000000000000001E-8</c:v>
                </c:pt>
                <c:pt idx="1980">
                  <c:v>2.3000000000000001E-8</c:v>
                </c:pt>
                <c:pt idx="1981">
                  <c:v>2.3000000000000001E-8</c:v>
                </c:pt>
                <c:pt idx="1982">
                  <c:v>2.3000000000000001E-8</c:v>
                </c:pt>
                <c:pt idx="1983">
                  <c:v>2.3000000000000001E-8</c:v>
                </c:pt>
                <c:pt idx="1984">
                  <c:v>2.3000000000000001E-8</c:v>
                </c:pt>
                <c:pt idx="1985">
                  <c:v>2.3000000000000001E-8</c:v>
                </c:pt>
                <c:pt idx="1986">
                  <c:v>2.3000000000000001E-8</c:v>
                </c:pt>
                <c:pt idx="1987">
                  <c:v>2.3000000000000001E-8</c:v>
                </c:pt>
                <c:pt idx="1988">
                  <c:v>2.3000000000000001E-8</c:v>
                </c:pt>
                <c:pt idx="1989">
                  <c:v>2.1999999999999998E-8</c:v>
                </c:pt>
                <c:pt idx="1990">
                  <c:v>2.3000000000000001E-8</c:v>
                </c:pt>
                <c:pt idx="1991">
                  <c:v>2.3000000000000001E-8</c:v>
                </c:pt>
                <c:pt idx="1992">
                  <c:v>2.3000000000000001E-8</c:v>
                </c:pt>
                <c:pt idx="1993">
                  <c:v>2.1999999999999998E-8</c:v>
                </c:pt>
                <c:pt idx="1994">
                  <c:v>2.3000000000000001E-8</c:v>
                </c:pt>
                <c:pt idx="1995">
                  <c:v>2.1999999999999998E-8</c:v>
                </c:pt>
                <c:pt idx="1996">
                  <c:v>2.1999999999999998E-8</c:v>
                </c:pt>
                <c:pt idx="1997">
                  <c:v>2.1999999999999998E-8</c:v>
                </c:pt>
                <c:pt idx="1998">
                  <c:v>2.1999999999999998E-8</c:v>
                </c:pt>
                <c:pt idx="1999">
                  <c:v>2.1999999999999998E-8</c:v>
                </c:pt>
                <c:pt idx="2000">
                  <c:v>2.1999999999999998E-8</c:v>
                </c:pt>
                <c:pt idx="2001">
                  <c:v>2.1999999999999998E-8</c:v>
                </c:pt>
                <c:pt idx="2002">
                  <c:v>2.1999999999999998E-8</c:v>
                </c:pt>
                <c:pt idx="2003">
                  <c:v>2.1999999999999998E-8</c:v>
                </c:pt>
                <c:pt idx="2004">
                  <c:v>2.1999999999999998E-8</c:v>
                </c:pt>
                <c:pt idx="2005">
                  <c:v>2.1999999999999998E-8</c:v>
                </c:pt>
                <c:pt idx="2006">
                  <c:v>2.1999999999999998E-8</c:v>
                </c:pt>
                <c:pt idx="2007">
                  <c:v>2.1999999999999998E-8</c:v>
                </c:pt>
                <c:pt idx="2008">
                  <c:v>2.1999999999999998E-8</c:v>
                </c:pt>
                <c:pt idx="2009">
                  <c:v>2.1999999999999998E-8</c:v>
                </c:pt>
                <c:pt idx="2010">
                  <c:v>2.1999999999999998E-8</c:v>
                </c:pt>
                <c:pt idx="2011">
                  <c:v>2.1999999999999998E-8</c:v>
                </c:pt>
                <c:pt idx="2012">
                  <c:v>2.1999999999999998E-8</c:v>
                </c:pt>
                <c:pt idx="2013">
                  <c:v>2.1999999999999998E-8</c:v>
                </c:pt>
                <c:pt idx="2014">
                  <c:v>2.1999999999999998E-8</c:v>
                </c:pt>
                <c:pt idx="2015">
                  <c:v>2.1999999999999998E-8</c:v>
                </c:pt>
                <c:pt idx="2016">
                  <c:v>2.1999999999999998E-8</c:v>
                </c:pt>
                <c:pt idx="2017">
                  <c:v>2.1999999999999998E-8</c:v>
                </c:pt>
                <c:pt idx="2018">
                  <c:v>2.1999999999999998E-8</c:v>
                </c:pt>
                <c:pt idx="2019">
                  <c:v>2.1999999999999998E-8</c:v>
                </c:pt>
                <c:pt idx="2020">
                  <c:v>2.1999999999999998E-8</c:v>
                </c:pt>
                <c:pt idx="2021">
                  <c:v>2.1999999999999998E-8</c:v>
                </c:pt>
                <c:pt idx="2022">
                  <c:v>2.1999999999999998E-8</c:v>
                </c:pt>
                <c:pt idx="2023">
                  <c:v>2.1999999999999998E-8</c:v>
                </c:pt>
                <c:pt idx="2024">
                  <c:v>2.1999999999999998E-8</c:v>
                </c:pt>
                <c:pt idx="2025">
                  <c:v>2.1999999999999998E-8</c:v>
                </c:pt>
                <c:pt idx="2026">
                  <c:v>2.1999999999999998E-8</c:v>
                </c:pt>
                <c:pt idx="2027">
                  <c:v>2.1999999999999998E-8</c:v>
                </c:pt>
                <c:pt idx="2028">
                  <c:v>2.1999999999999998E-8</c:v>
                </c:pt>
                <c:pt idx="2029">
                  <c:v>2.1999999999999998E-8</c:v>
                </c:pt>
                <c:pt idx="2030">
                  <c:v>2.1999999999999998E-8</c:v>
                </c:pt>
                <c:pt idx="2031">
                  <c:v>2.1999999999999998E-8</c:v>
                </c:pt>
                <c:pt idx="2032">
                  <c:v>2.1999999999999998E-8</c:v>
                </c:pt>
                <c:pt idx="2033">
                  <c:v>2.1999999999999998E-8</c:v>
                </c:pt>
                <c:pt idx="2034">
                  <c:v>2.1999999999999998E-8</c:v>
                </c:pt>
                <c:pt idx="2035">
                  <c:v>2.1999999999999998E-8</c:v>
                </c:pt>
                <c:pt idx="2036">
                  <c:v>2.0999999999999999E-8</c:v>
                </c:pt>
                <c:pt idx="2037">
                  <c:v>2.0999999999999999E-8</c:v>
                </c:pt>
                <c:pt idx="2038">
                  <c:v>2.0999999999999999E-8</c:v>
                </c:pt>
                <c:pt idx="2039">
                  <c:v>2.1999999999999998E-8</c:v>
                </c:pt>
                <c:pt idx="2040">
                  <c:v>2.0999999999999999E-8</c:v>
                </c:pt>
                <c:pt idx="2041">
                  <c:v>2.0999999999999999E-8</c:v>
                </c:pt>
                <c:pt idx="2042">
                  <c:v>2.1999999999999998E-8</c:v>
                </c:pt>
                <c:pt idx="2043">
                  <c:v>2.0999999999999999E-8</c:v>
                </c:pt>
                <c:pt idx="2044">
                  <c:v>2.0999999999999999E-8</c:v>
                </c:pt>
                <c:pt idx="2045">
                  <c:v>2.0999999999999999E-8</c:v>
                </c:pt>
                <c:pt idx="2046">
                  <c:v>2.0999999999999999E-8</c:v>
                </c:pt>
                <c:pt idx="2047">
                  <c:v>2.0999999999999999E-8</c:v>
                </c:pt>
                <c:pt idx="2048">
                  <c:v>2.0999999999999999E-8</c:v>
                </c:pt>
                <c:pt idx="2049">
                  <c:v>2.0999999999999999E-8</c:v>
                </c:pt>
                <c:pt idx="2050">
                  <c:v>2.0999999999999999E-8</c:v>
                </c:pt>
                <c:pt idx="2051">
                  <c:v>2.0999999999999999E-8</c:v>
                </c:pt>
                <c:pt idx="2052">
                  <c:v>2.0999999999999999E-8</c:v>
                </c:pt>
                <c:pt idx="2053">
                  <c:v>2.0999999999999999E-8</c:v>
                </c:pt>
                <c:pt idx="2054">
                  <c:v>2.0999999999999999E-8</c:v>
                </c:pt>
                <c:pt idx="2055">
                  <c:v>2.0999999999999999E-8</c:v>
                </c:pt>
                <c:pt idx="2056">
                  <c:v>2.0999999999999999E-8</c:v>
                </c:pt>
                <c:pt idx="2057">
                  <c:v>2.0999999999999999E-8</c:v>
                </c:pt>
                <c:pt idx="2058">
                  <c:v>2.0999999999999999E-8</c:v>
                </c:pt>
                <c:pt idx="2059">
                  <c:v>2.0999999999999999E-8</c:v>
                </c:pt>
                <c:pt idx="2060">
                  <c:v>2.0999999999999999E-8</c:v>
                </c:pt>
                <c:pt idx="2061">
                  <c:v>2.0999999999999999E-8</c:v>
                </c:pt>
                <c:pt idx="2062">
                  <c:v>2.0999999999999999E-8</c:v>
                </c:pt>
                <c:pt idx="2063">
                  <c:v>2.0999999999999999E-8</c:v>
                </c:pt>
                <c:pt idx="2064">
                  <c:v>2.0999999999999999E-8</c:v>
                </c:pt>
                <c:pt idx="2065">
                  <c:v>2.0999999999999999E-8</c:v>
                </c:pt>
                <c:pt idx="2066">
                  <c:v>2.0999999999999999E-8</c:v>
                </c:pt>
                <c:pt idx="2067">
                  <c:v>2.0999999999999999E-8</c:v>
                </c:pt>
                <c:pt idx="2068">
                  <c:v>2.0999999999999999E-8</c:v>
                </c:pt>
                <c:pt idx="2069">
                  <c:v>2.0999999999999999E-8</c:v>
                </c:pt>
                <c:pt idx="2070">
                  <c:v>2.0999999999999999E-8</c:v>
                </c:pt>
                <c:pt idx="2071">
                  <c:v>2.0999999999999999E-8</c:v>
                </c:pt>
                <c:pt idx="2072">
                  <c:v>2.0999999999999999E-8</c:v>
                </c:pt>
                <c:pt idx="2073">
                  <c:v>2.0999999999999999E-8</c:v>
                </c:pt>
                <c:pt idx="2074">
                  <c:v>2.0999999999999999E-8</c:v>
                </c:pt>
                <c:pt idx="2075">
                  <c:v>2.0999999999999999E-8</c:v>
                </c:pt>
                <c:pt idx="2076">
                  <c:v>2.0999999999999999E-8</c:v>
                </c:pt>
                <c:pt idx="2077">
                  <c:v>2E-8</c:v>
                </c:pt>
                <c:pt idx="2078">
                  <c:v>2.0999999999999999E-8</c:v>
                </c:pt>
                <c:pt idx="2079">
                  <c:v>2.0999999999999999E-8</c:v>
                </c:pt>
                <c:pt idx="2080">
                  <c:v>2.0999999999999999E-8</c:v>
                </c:pt>
                <c:pt idx="2081">
                  <c:v>2.0999999999999999E-8</c:v>
                </c:pt>
                <c:pt idx="2082">
                  <c:v>2E-8</c:v>
                </c:pt>
                <c:pt idx="2083">
                  <c:v>2.0999999999999999E-8</c:v>
                </c:pt>
                <c:pt idx="2084">
                  <c:v>2.0999999999999999E-8</c:v>
                </c:pt>
                <c:pt idx="2085">
                  <c:v>2E-8</c:v>
                </c:pt>
                <c:pt idx="2086">
                  <c:v>2E-8</c:v>
                </c:pt>
                <c:pt idx="2087">
                  <c:v>2.0999999999999999E-8</c:v>
                </c:pt>
                <c:pt idx="2088">
                  <c:v>2E-8</c:v>
                </c:pt>
                <c:pt idx="2089">
                  <c:v>2.0999999999999999E-8</c:v>
                </c:pt>
                <c:pt idx="2090">
                  <c:v>2E-8</c:v>
                </c:pt>
                <c:pt idx="2091">
                  <c:v>2E-8</c:v>
                </c:pt>
                <c:pt idx="2092">
                  <c:v>2E-8</c:v>
                </c:pt>
                <c:pt idx="2093">
                  <c:v>2E-8</c:v>
                </c:pt>
                <c:pt idx="2094">
                  <c:v>2E-8</c:v>
                </c:pt>
                <c:pt idx="2095">
                  <c:v>2E-8</c:v>
                </c:pt>
                <c:pt idx="2096">
                  <c:v>2E-8</c:v>
                </c:pt>
                <c:pt idx="2097">
                  <c:v>2E-8</c:v>
                </c:pt>
                <c:pt idx="2098">
                  <c:v>2E-8</c:v>
                </c:pt>
                <c:pt idx="2099">
                  <c:v>2E-8</c:v>
                </c:pt>
                <c:pt idx="2100">
                  <c:v>2E-8</c:v>
                </c:pt>
                <c:pt idx="2101">
                  <c:v>2E-8</c:v>
                </c:pt>
                <c:pt idx="2102">
                  <c:v>2E-8</c:v>
                </c:pt>
                <c:pt idx="2103">
                  <c:v>2E-8</c:v>
                </c:pt>
                <c:pt idx="2104">
                  <c:v>2E-8</c:v>
                </c:pt>
                <c:pt idx="2105">
                  <c:v>2E-8</c:v>
                </c:pt>
                <c:pt idx="2106">
                  <c:v>2E-8</c:v>
                </c:pt>
                <c:pt idx="2107">
                  <c:v>2E-8</c:v>
                </c:pt>
                <c:pt idx="2108">
                  <c:v>2E-8</c:v>
                </c:pt>
                <c:pt idx="2109">
                  <c:v>2E-8</c:v>
                </c:pt>
                <c:pt idx="2110">
                  <c:v>2E-8</c:v>
                </c:pt>
                <c:pt idx="2111">
                  <c:v>2E-8</c:v>
                </c:pt>
                <c:pt idx="2112">
                  <c:v>2E-8</c:v>
                </c:pt>
                <c:pt idx="2113">
                  <c:v>2E-8</c:v>
                </c:pt>
                <c:pt idx="2114">
                  <c:v>2E-8</c:v>
                </c:pt>
                <c:pt idx="2115">
                  <c:v>2E-8</c:v>
                </c:pt>
                <c:pt idx="2116">
                  <c:v>2E-8</c:v>
                </c:pt>
                <c:pt idx="2117">
                  <c:v>2E-8</c:v>
                </c:pt>
                <c:pt idx="2118">
                  <c:v>2E-8</c:v>
                </c:pt>
                <c:pt idx="2119">
                  <c:v>2E-8</c:v>
                </c:pt>
                <c:pt idx="2120">
                  <c:v>2E-8</c:v>
                </c:pt>
                <c:pt idx="2121">
                  <c:v>2E-8</c:v>
                </c:pt>
                <c:pt idx="2122">
                  <c:v>2E-8</c:v>
                </c:pt>
                <c:pt idx="2123">
                  <c:v>2E-8</c:v>
                </c:pt>
                <c:pt idx="2124">
                  <c:v>2E-8</c:v>
                </c:pt>
                <c:pt idx="2125">
                  <c:v>2E-8</c:v>
                </c:pt>
                <c:pt idx="2126">
                  <c:v>2E-8</c:v>
                </c:pt>
                <c:pt idx="2127">
                  <c:v>2E-8</c:v>
                </c:pt>
                <c:pt idx="2128">
                  <c:v>2E-8</c:v>
                </c:pt>
                <c:pt idx="2129">
                  <c:v>2E-8</c:v>
                </c:pt>
                <c:pt idx="2130">
                  <c:v>2E-8</c:v>
                </c:pt>
                <c:pt idx="2131">
                  <c:v>2E-8</c:v>
                </c:pt>
                <c:pt idx="2132">
                  <c:v>1.9000000000000001E-8</c:v>
                </c:pt>
                <c:pt idx="2133">
                  <c:v>1.9000000000000001E-8</c:v>
                </c:pt>
                <c:pt idx="2134">
                  <c:v>1.9000000000000001E-8</c:v>
                </c:pt>
                <c:pt idx="2135">
                  <c:v>2E-8</c:v>
                </c:pt>
                <c:pt idx="2136">
                  <c:v>1.9000000000000001E-8</c:v>
                </c:pt>
                <c:pt idx="2137">
                  <c:v>1.9000000000000001E-8</c:v>
                </c:pt>
                <c:pt idx="2138">
                  <c:v>1.9000000000000001E-8</c:v>
                </c:pt>
                <c:pt idx="2139">
                  <c:v>1.9000000000000001E-8</c:v>
                </c:pt>
                <c:pt idx="2140">
                  <c:v>2E-8</c:v>
                </c:pt>
                <c:pt idx="2141">
                  <c:v>1.9000000000000001E-8</c:v>
                </c:pt>
                <c:pt idx="2142">
                  <c:v>1.9000000000000001E-8</c:v>
                </c:pt>
                <c:pt idx="2143">
                  <c:v>1.9000000000000001E-8</c:v>
                </c:pt>
                <c:pt idx="2144">
                  <c:v>1.9000000000000001E-8</c:v>
                </c:pt>
                <c:pt idx="2145">
                  <c:v>1.9000000000000001E-8</c:v>
                </c:pt>
                <c:pt idx="2146">
                  <c:v>2E-8</c:v>
                </c:pt>
                <c:pt idx="2147">
                  <c:v>1.9000000000000001E-8</c:v>
                </c:pt>
                <c:pt idx="2148">
                  <c:v>1.9000000000000001E-8</c:v>
                </c:pt>
                <c:pt idx="2149">
                  <c:v>1.9000000000000001E-8</c:v>
                </c:pt>
                <c:pt idx="2150">
                  <c:v>1.9000000000000001E-8</c:v>
                </c:pt>
                <c:pt idx="2151">
                  <c:v>2.1999999999999998E-8</c:v>
                </c:pt>
                <c:pt idx="2152">
                  <c:v>1.2E-8</c:v>
                </c:pt>
                <c:pt idx="2153">
                  <c:v>3.8000000000000001E-9</c:v>
                </c:pt>
                <c:pt idx="2154">
                  <c:v>1.6000000000000001E-9</c:v>
                </c:pt>
                <c:pt idx="2155">
                  <c:v>9.0999999999999996E-10</c:v>
                </c:pt>
                <c:pt idx="2156">
                  <c:v>6.5000000000000003E-10</c:v>
                </c:pt>
                <c:pt idx="2157">
                  <c:v>5.4E-10</c:v>
                </c:pt>
                <c:pt idx="2158">
                  <c:v>4.8E-10</c:v>
                </c:pt>
                <c:pt idx="2159">
                  <c:v>4.5E-10</c:v>
                </c:pt>
                <c:pt idx="2160">
                  <c:v>4.3999999999999998E-10</c:v>
                </c:pt>
                <c:pt idx="2161">
                  <c:v>4.2E-10</c:v>
                </c:pt>
                <c:pt idx="2162">
                  <c:v>4.0999999999999998E-10</c:v>
                </c:pt>
                <c:pt idx="2163">
                  <c:v>4.0999999999999998E-10</c:v>
                </c:pt>
                <c:pt idx="2164">
                  <c:v>4.0000000000000001E-10</c:v>
                </c:pt>
                <c:pt idx="2165">
                  <c:v>3.9E-10</c:v>
                </c:pt>
                <c:pt idx="2166">
                  <c:v>3.9E-10</c:v>
                </c:pt>
                <c:pt idx="2167">
                  <c:v>3.7999999999999998E-10</c:v>
                </c:pt>
                <c:pt idx="2168">
                  <c:v>3.7999999999999998E-10</c:v>
                </c:pt>
                <c:pt idx="2169">
                  <c:v>3.7000000000000001E-10</c:v>
                </c:pt>
                <c:pt idx="2170">
                  <c:v>3.7000000000000001E-10</c:v>
                </c:pt>
                <c:pt idx="2171">
                  <c:v>3.7000000000000001E-10</c:v>
                </c:pt>
                <c:pt idx="2172">
                  <c:v>3.6E-10</c:v>
                </c:pt>
                <c:pt idx="2173">
                  <c:v>3.6E-10</c:v>
                </c:pt>
                <c:pt idx="2174">
                  <c:v>3.6E-10</c:v>
                </c:pt>
                <c:pt idx="2175">
                  <c:v>3.4999999999999998E-10</c:v>
                </c:pt>
                <c:pt idx="2176">
                  <c:v>3.4999999999999998E-10</c:v>
                </c:pt>
                <c:pt idx="2177">
                  <c:v>3.4999999999999998E-10</c:v>
                </c:pt>
                <c:pt idx="2178">
                  <c:v>3.4999999999999998E-10</c:v>
                </c:pt>
                <c:pt idx="2179">
                  <c:v>3.4000000000000001E-10</c:v>
                </c:pt>
                <c:pt idx="2180">
                  <c:v>3.4000000000000001E-10</c:v>
                </c:pt>
                <c:pt idx="2181">
                  <c:v>3.4000000000000001E-10</c:v>
                </c:pt>
                <c:pt idx="2182">
                  <c:v>3.4000000000000001E-10</c:v>
                </c:pt>
                <c:pt idx="2183">
                  <c:v>3.4000000000000001E-10</c:v>
                </c:pt>
                <c:pt idx="2184">
                  <c:v>3.3E-10</c:v>
                </c:pt>
                <c:pt idx="2185">
                  <c:v>3.3E-10</c:v>
                </c:pt>
                <c:pt idx="2186">
                  <c:v>3.3E-10</c:v>
                </c:pt>
                <c:pt idx="2187">
                  <c:v>3.3E-10</c:v>
                </c:pt>
                <c:pt idx="2188">
                  <c:v>3.3E-10</c:v>
                </c:pt>
                <c:pt idx="2189">
                  <c:v>3.1999999999999998E-10</c:v>
                </c:pt>
                <c:pt idx="2190">
                  <c:v>3.1999999999999998E-10</c:v>
                </c:pt>
                <c:pt idx="2191">
                  <c:v>3.1999999999999998E-10</c:v>
                </c:pt>
                <c:pt idx="2192">
                  <c:v>3.1999999999999998E-10</c:v>
                </c:pt>
                <c:pt idx="2193">
                  <c:v>3.1999999999999998E-10</c:v>
                </c:pt>
                <c:pt idx="2194">
                  <c:v>3.1999999999999998E-10</c:v>
                </c:pt>
                <c:pt idx="2195">
                  <c:v>3.1999999999999998E-10</c:v>
                </c:pt>
                <c:pt idx="2196">
                  <c:v>3.1000000000000002E-10</c:v>
                </c:pt>
                <c:pt idx="2197">
                  <c:v>3.1000000000000002E-10</c:v>
                </c:pt>
                <c:pt idx="2198">
                  <c:v>3.1000000000000002E-10</c:v>
                </c:pt>
                <c:pt idx="2199">
                  <c:v>3.1000000000000002E-10</c:v>
                </c:pt>
                <c:pt idx="2200">
                  <c:v>3.1000000000000002E-10</c:v>
                </c:pt>
                <c:pt idx="2201">
                  <c:v>3.1000000000000002E-10</c:v>
                </c:pt>
                <c:pt idx="2202">
                  <c:v>3.1000000000000002E-10</c:v>
                </c:pt>
                <c:pt idx="2203">
                  <c:v>3.1000000000000002E-10</c:v>
                </c:pt>
                <c:pt idx="2204">
                  <c:v>3E-10</c:v>
                </c:pt>
                <c:pt idx="2205">
                  <c:v>3E-10</c:v>
                </c:pt>
                <c:pt idx="2206">
                  <c:v>3E-10</c:v>
                </c:pt>
                <c:pt idx="2207">
                  <c:v>3E-10</c:v>
                </c:pt>
                <c:pt idx="2208">
                  <c:v>3E-10</c:v>
                </c:pt>
                <c:pt idx="2209">
                  <c:v>3E-10</c:v>
                </c:pt>
                <c:pt idx="2210">
                  <c:v>3E-10</c:v>
                </c:pt>
                <c:pt idx="2211">
                  <c:v>3E-10</c:v>
                </c:pt>
                <c:pt idx="2212">
                  <c:v>3E-10</c:v>
                </c:pt>
                <c:pt idx="2213">
                  <c:v>2.8999999999999998E-10</c:v>
                </c:pt>
                <c:pt idx="2214">
                  <c:v>2.8999999999999998E-10</c:v>
                </c:pt>
                <c:pt idx="2215">
                  <c:v>2.8999999999999998E-10</c:v>
                </c:pt>
                <c:pt idx="2216">
                  <c:v>2.8999999999999998E-10</c:v>
                </c:pt>
                <c:pt idx="2217">
                  <c:v>2.8999999999999998E-10</c:v>
                </c:pt>
                <c:pt idx="2218">
                  <c:v>2.8999999999999998E-10</c:v>
                </c:pt>
                <c:pt idx="2219">
                  <c:v>2.8999999999999998E-10</c:v>
                </c:pt>
                <c:pt idx="2220">
                  <c:v>2.8999999999999998E-10</c:v>
                </c:pt>
                <c:pt idx="2221">
                  <c:v>2.8999999999999998E-10</c:v>
                </c:pt>
                <c:pt idx="2222">
                  <c:v>2.8999999999999998E-10</c:v>
                </c:pt>
                <c:pt idx="2223">
                  <c:v>2.8999999999999998E-10</c:v>
                </c:pt>
                <c:pt idx="2224">
                  <c:v>2.8999999999999998E-10</c:v>
                </c:pt>
                <c:pt idx="2225">
                  <c:v>2.8000000000000002E-10</c:v>
                </c:pt>
                <c:pt idx="2226">
                  <c:v>2.8000000000000002E-10</c:v>
                </c:pt>
                <c:pt idx="2227">
                  <c:v>2.8000000000000002E-10</c:v>
                </c:pt>
                <c:pt idx="2228">
                  <c:v>2.8000000000000002E-10</c:v>
                </c:pt>
                <c:pt idx="2229">
                  <c:v>2.8000000000000002E-10</c:v>
                </c:pt>
                <c:pt idx="2230">
                  <c:v>2.8000000000000002E-10</c:v>
                </c:pt>
                <c:pt idx="2231">
                  <c:v>2.8000000000000002E-10</c:v>
                </c:pt>
                <c:pt idx="2232">
                  <c:v>2.8000000000000002E-10</c:v>
                </c:pt>
                <c:pt idx="2233">
                  <c:v>2.8000000000000002E-10</c:v>
                </c:pt>
                <c:pt idx="2234">
                  <c:v>2.8000000000000002E-10</c:v>
                </c:pt>
                <c:pt idx="2235">
                  <c:v>2.8000000000000002E-10</c:v>
                </c:pt>
                <c:pt idx="2236">
                  <c:v>2.8000000000000002E-10</c:v>
                </c:pt>
                <c:pt idx="2237">
                  <c:v>2.8000000000000002E-10</c:v>
                </c:pt>
                <c:pt idx="2238">
                  <c:v>2.7E-10</c:v>
                </c:pt>
                <c:pt idx="2239">
                  <c:v>2.7E-10</c:v>
                </c:pt>
                <c:pt idx="2240">
                  <c:v>2.7E-10</c:v>
                </c:pt>
                <c:pt idx="2241">
                  <c:v>2.7E-10</c:v>
                </c:pt>
                <c:pt idx="2242">
                  <c:v>2.7E-10</c:v>
                </c:pt>
                <c:pt idx="2243">
                  <c:v>2.7E-10</c:v>
                </c:pt>
                <c:pt idx="2244">
                  <c:v>2.7E-10</c:v>
                </c:pt>
                <c:pt idx="2245">
                  <c:v>2.7E-10</c:v>
                </c:pt>
                <c:pt idx="2246">
                  <c:v>2.7E-10</c:v>
                </c:pt>
                <c:pt idx="2247">
                  <c:v>2.7E-10</c:v>
                </c:pt>
                <c:pt idx="2248">
                  <c:v>2.7E-10</c:v>
                </c:pt>
                <c:pt idx="2249">
                  <c:v>2.7E-10</c:v>
                </c:pt>
                <c:pt idx="2250">
                  <c:v>2.7E-10</c:v>
                </c:pt>
                <c:pt idx="2251">
                  <c:v>2.7E-10</c:v>
                </c:pt>
                <c:pt idx="2252">
                  <c:v>2.7E-10</c:v>
                </c:pt>
                <c:pt idx="2253">
                  <c:v>2.7E-10</c:v>
                </c:pt>
                <c:pt idx="2254">
                  <c:v>2.5999999999999998E-10</c:v>
                </c:pt>
                <c:pt idx="2255">
                  <c:v>2.5999999999999998E-10</c:v>
                </c:pt>
                <c:pt idx="2256">
                  <c:v>2.5999999999999998E-10</c:v>
                </c:pt>
                <c:pt idx="2257">
                  <c:v>2.5999999999999998E-10</c:v>
                </c:pt>
                <c:pt idx="2258">
                  <c:v>2.5999999999999998E-10</c:v>
                </c:pt>
                <c:pt idx="2259">
                  <c:v>2.5999999999999998E-10</c:v>
                </c:pt>
                <c:pt idx="2260">
                  <c:v>2.5999999999999998E-10</c:v>
                </c:pt>
                <c:pt idx="2261">
                  <c:v>2.5999999999999998E-10</c:v>
                </c:pt>
                <c:pt idx="2262">
                  <c:v>2.5999999999999998E-10</c:v>
                </c:pt>
                <c:pt idx="2263">
                  <c:v>2.5999999999999998E-10</c:v>
                </c:pt>
                <c:pt idx="2264">
                  <c:v>2.5999999999999998E-10</c:v>
                </c:pt>
                <c:pt idx="2265">
                  <c:v>2.5999999999999998E-10</c:v>
                </c:pt>
                <c:pt idx="2266">
                  <c:v>2.5999999999999998E-10</c:v>
                </c:pt>
                <c:pt idx="2267">
                  <c:v>2.5999999999999998E-10</c:v>
                </c:pt>
                <c:pt idx="2268">
                  <c:v>2.5999999999999998E-10</c:v>
                </c:pt>
                <c:pt idx="2269">
                  <c:v>2.5999999999999998E-10</c:v>
                </c:pt>
                <c:pt idx="2270">
                  <c:v>2.5999999999999998E-10</c:v>
                </c:pt>
                <c:pt idx="2271">
                  <c:v>2.5999999999999998E-10</c:v>
                </c:pt>
                <c:pt idx="2272">
                  <c:v>2.5999999999999998E-10</c:v>
                </c:pt>
                <c:pt idx="2273">
                  <c:v>2.5000000000000002E-10</c:v>
                </c:pt>
                <c:pt idx="2274">
                  <c:v>2.5000000000000002E-10</c:v>
                </c:pt>
                <c:pt idx="2275">
                  <c:v>2.5000000000000002E-10</c:v>
                </c:pt>
                <c:pt idx="2276">
                  <c:v>2.5000000000000002E-10</c:v>
                </c:pt>
                <c:pt idx="2277">
                  <c:v>2.5000000000000002E-10</c:v>
                </c:pt>
                <c:pt idx="2278">
                  <c:v>2.5000000000000002E-10</c:v>
                </c:pt>
                <c:pt idx="2279">
                  <c:v>2.5000000000000002E-10</c:v>
                </c:pt>
                <c:pt idx="2280">
                  <c:v>2.5000000000000002E-10</c:v>
                </c:pt>
                <c:pt idx="2281">
                  <c:v>2.5000000000000002E-10</c:v>
                </c:pt>
                <c:pt idx="2282">
                  <c:v>2.5000000000000002E-10</c:v>
                </c:pt>
                <c:pt idx="2283">
                  <c:v>2.5000000000000002E-10</c:v>
                </c:pt>
                <c:pt idx="2284">
                  <c:v>2.5000000000000002E-10</c:v>
                </c:pt>
                <c:pt idx="2285">
                  <c:v>2.5000000000000002E-10</c:v>
                </c:pt>
                <c:pt idx="2286">
                  <c:v>2.5000000000000002E-10</c:v>
                </c:pt>
                <c:pt idx="2287">
                  <c:v>2.5000000000000002E-10</c:v>
                </c:pt>
                <c:pt idx="2288">
                  <c:v>2.5000000000000002E-10</c:v>
                </c:pt>
                <c:pt idx="2289">
                  <c:v>2.5000000000000002E-10</c:v>
                </c:pt>
                <c:pt idx="2290">
                  <c:v>2.5000000000000002E-10</c:v>
                </c:pt>
                <c:pt idx="2291">
                  <c:v>2.5000000000000002E-10</c:v>
                </c:pt>
                <c:pt idx="2292">
                  <c:v>2.5000000000000002E-10</c:v>
                </c:pt>
                <c:pt idx="2293">
                  <c:v>2.5000000000000002E-10</c:v>
                </c:pt>
                <c:pt idx="2294">
                  <c:v>2.5000000000000002E-10</c:v>
                </c:pt>
                <c:pt idx="2295">
                  <c:v>2.4E-10</c:v>
                </c:pt>
                <c:pt idx="2296">
                  <c:v>2.4E-10</c:v>
                </c:pt>
                <c:pt idx="2297">
                  <c:v>2.4E-10</c:v>
                </c:pt>
                <c:pt idx="2298">
                  <c:v>2.4E-10</c:v>
                </c:pt>
                <c:pt idx="2299">
                  <c:v>2.4E-10</c:v>
                </c:pt>
                <c:pt idx="2300">
                  <c:v>2.4E-10</c:v>
                </c:pt>
                <c:pt idx="2301">
                  <c:v>2.4E-10</c:v>
                </c:pt>
                <c:pt idx="2302">
                  <c:v>2.4E-10</c:v>
                </c:pt>
                <c:pt idx="2303">
                  <c:v>2.4E-10</c:v>
                </c:pt>
                <c:pt idx="2304">
                  <c:v>2.4E-10</c:v>
                </c:pt>
                <c:pt idx="2305">
                  <c:v>2.4E-10</c:v>
                </c:pt>
                <c:pt idx="2306">
                  <c:v>2.4E-10</c:v>
                </c:pt>
                <c:pt idx="2307">
                  <c:v>2.4E-10</c:v>
                </c:pt>
                <c:pt idx="2308">
                  <c:v>2.4E-10</c:v>
                </c:pt>
                <c:pt idx="2309">
                  <c:v>2.4E-10</c:v>
                </c:pt>
                <c:pt idx="2310">
                  <c:v>2.4E-10</c:v>
                </c:pt>
                <c:pt idx="2311">
                  <c:v>2.4E-10</c:v>
                </c:pt>
                <c:pt idx="2312">
                  <c:v>2.4E-10</c:v>
                </c:pt>
                <c:pt idx="2313">
                  <c:v>2.4E-10</c:v>
                </c:pt>
                <c:pt idx="2314">
                  <c:v>2.4E-10</c:v>
                </c:pt>
                <c:pt idx="2315">
                  <c:v>2.4E-10</c:v>
                </c:pt>
                <c:pt idx="2316">
                  <c:v>2.4E-10</c:v>
                </c:pt>
                <c:pt idx="2317">
                  <c:v>2.4E-10</c:v>
                </c:pt>
                <c:pt idx="2318">
                  <c:v>2.4E-10</c:v>
                </c:pt>
                <c:pt idx="2319">
                  <c:v>2.4E-10</c:v>
                </c:pt>
                <c:pt idx="2320">
                  <c:v>2.4E-10</c:v>
                </c:pt>
                <c:pt idx="2321">
                  <c:v>2.4E-10</c:v>
                </c:pt>
                <c:pt idx="2322">
                  <c:v>2.3000000000000001E-10</c:v>
                </c:pt>
                <c:pt idx="2323">
                  <c:v>2.3000000000000001E-10</c:v>
                </c:pt>
                <c:pt idx="2324">
                  <c:v>2.3000000000000001E-10</c:v>
                </c:pt>
                <c:pt idx="2325">
                  <c:v>2.3000000000000001E-10</c:v>
                </c:pt>
                <c:pt idx="2326">
                  <c:v>2.3000000000000001E-10</c:v>
                </c:pt>
                <c:pt idx="2327">
                  <c:v>2.3000000000000001E-10</c:v>
                </c:pt>
                <c:pt idx="2328">
                  <c:v>2.3000000000000001E-10</c:v>
                </c:pt>
                <c:pt idx="2329">
                  <c:v>2.3000000000000001E-10</c:v>
                </c:pt>
                <c:pt idx="2330">
                  <c:v>2.3000000000000001E-10</c:v>
                </c:pt>
                <c:pt idx="2331">
                  <c:v>2.3000000000000001E-10</c:v>
                </c:pt>
                <c:pt idx="2332">
                  <c:v>2.3000000000000001E-10</c:v>
                </c:pt>
                <c:pt idx="2333">
                  <c:v>2.3000000000000001E-10</c:v>
                </c:pt>
                <c:pt idx="2334">
                  <c:v>2.3000000000000001E-10</c:v>
                </c:pt>
                <c:pt idx="2335">
                  <c:v>2.3000000000000001E-10</c:v>
                </c:pt>
                <c:pt idx="2336">
                  <c:v>2.3000000000000001E-10</c:v>
                </c:pt>
                <c:pt idx="2337">
                  <c:v>2.3000000000000001E-10</c:v>
                </c:pt>
                <c:pt idx="2338">
                  <c:v>2.3000000000000001E-10</c:v>
                </c:pt>
                <c:pt idx="2339">
                  <c:v>2.3000000000000001E-10</c:v>
                </c:pt>
                <c:pt idx="2340">
                  <c:v>2.3000000000000001E-10</c:v>
                </c:pt>
                <c:pt idx="2341">
                  <c:v>2.3000000000000001E-10</c:v>
                </c:pt>
                <c:pt idx="2342">
                  <c:v>2.3000000000000001E-10</c:v>
                </c:pt>
                <c:pt idx="2343">
                  <c:v>2.3000000000000001E-10</c:v>
                </c:pt>
                <c:pt idx="2344">
                  <c:v>2.3000000000000001E-10</c:v>
                </c:pt>
                <c:pt idx="2345">
                  <c:v>2.3000000000000001E-10</c:v>
                </c:pt>
                <c:pt idx="2346">
                  <c:v>2.3000000000000001E-10</c:v>
                </c:pt>
                <c:pt idx="2347">
                  <c:v>2.3000000000000001E-10</c:v>
                </c:pt>
                <c:pt idx="2348">
                  <c:v>2.3000000000000001E-10</c:v>
                </c:pt>
                <c:pt idx="2349">
                  <c:v>2.3000000000000001E-10</c:v>
                </c:pt>
                <c:pt idx="2350">
                  <c:v>2.3000000000000001E-10</c:v>
                </c:pt>
                <c:pt idx="2351">
                  <c:v>2.3000000000000001E-10</c:v>
                </c:pt>
                <c:pt idx="2352">
                  <c:v>2.3000000000000001E-10</c:v>
                </c:pt>
                <c:pt idx="2353">
                  <c:v>2.3000000000000001E-10</c:v>
                </c:pt>
                <c:pt idx="2354">
                  <c:v>2.3000000000000001E-10</c:v>
                </c:pt>
                <c:pt idx="2355">
                  <c:v>2.1999999999999999E-10</c:v>
                </c:pt>
                <c:pt idx="2356">
                  <c:v>2.1999999999999999E-10</c:v>
                </c:pt>
                <c:pt idx="2357">
                  <c:v>2.1999999999999999E-10</c:v>
                </c:pt>
                <c:pt idx="2358">
                  <c:v>2.1999999999999999E-10</c:v>
                </c:pt>
                <c:pt idx="2359">
                  <c:v>2.1999999999999999E-10</c:v>
                </c:pt>
                <c:pt idx="2360">
                  <c:v>2.1999999999999999E-10</c:v>
                </c:pt>
                <c:pt idx="2361">
                  <c:v>2.1999999999999999E-10</c:v>
                </c:pt>
                <c:pt idx="2362">
                  <c:v>2.1999999999999999E-10</c:v>
                </c:pt>
                <c:pt idx="2363">
                  <c:v>2.1999999999999999E-10</c:v>
                </c:pt>
                <c:pt idx="2364">
                  <c:v>2.1999999999999999E-10</c:v>
                </c:pt>
                <c:pt idx="2365">
                  <c:v>2.1999999999999999E-10</c:v>
                </c:pt>
                <c:pt idx="2366">
                  <c:v>2.1999999999999999E-10</c:v>
                </c:pt>
                <c:pt idx="2367">
                  <c:v>2.1999999999999999E-10</c:v>
                </c:pt>
                <c:pt idx="2368">
                  <c:v>2.1999999999999999E-10</c:v>
                </c:pt>
                <c:pt idx="2369">
                  <c:v>2.1999999999999999E-10</c:v>
                </c:pt>
                <c:pt idx="2370">
                  <c:v>2.1999999999999999E-10</c:v>
                </c:pt>
                <c:pt idx="2371">
                  <c:v>2.1999999999999999E-10</c:v>
                </c:pt>
                <c:pt idx="2372">
                  <c:v>2.1999999999999999E-10</c:v>
                </c:pt>
                <c:pt idx="2373">
                  <c:v>2.1999999999999999E-10</c:v>
                </c:pt>
                <c:pt idx="2374">
                  <c:v>2.1999999999999999E-10</c:v>
                </c:pt>
                <c:pt idx="2375">
                  <c:v>2.1999999999999999E-10</c:v>
                </c:pt>
                <c:pt idx="2376">
                  <c:v>2.1999999999999999E-10</c:v>
                </c:pt>
                <c:pt idx="2377">
                  <c:v>2.1999999999999999E-10</c:v>
                </c:pt>
                <c:pt idx="2378">
                  <c:v>2.1999999999999999E-10</c:v>
                </c:pt>
                <c:pt idx="2379">
                  <c:v>2.1999999999999999E-10</c:v>
                </c:pt>
                <c:pt idx="2380">
                  <c:v>2.1999999999999999E-10</c:v>
                </c:pt>
                <c:pt idx="2381">
                  <c:v>2.1999999999999999E-10</c:v>
                </c:pt>
                <c:pt idx="2382">
                  <c:v>2.1999999999999999E-10</c:v>
                </c:pt>
                <c:pt idx="2383">
                  <c:v>2.1999999999999999E-10</c:v>
                </c:pt>
                <c:pt idx="2384">
                  <c:v>2.1999999999999999E-10</c:v>
                </c:pt>
                <c:pt idx="2385">
                  <c:v>2.1999999999999999E-10</c:v>
                </c:pt>
                <c:pt idx="2386">
                  <c:v>2.1999999999999999E-10</c:v>
                </c:pt>
                <c:pt idx="2387">
                  <c:v>2.1999999999999999E-10</c:v>
                </c:pt>
                <c:pt idx="2388">
                  <c:v>2.1999999999999999E-10</c:v>
                </c:pt>
                <c:pt idx="2389">
                  <c:v>2.1999999999999999E-10</c:v>
                </c:pt>
                <c:pt idx="2390">
                  <c:v>2.1999999999999999E-10</c:v>
                </c:pt>
                <c:pt idx="2391">
                  <c:v>2.1999999999999999E-10</c:v>
                </c:pt>
                <c:pt idx="2392">
                  <c:v>2.1999999999999999E-10</c:v>
                </c:pt>
                <c:pt idx="2393">
                  <c:v>2.1E-10</c:v>
                </c:pt>
                <c:pt idx="2394">
                  <c:v>2.1E-10</c:v>
                </c:pt>
                <c:pt idx="2395">
                  <c:v>2.1E-10</c:v>
                </c:pt>
                <c:pt idx="2396">
                  <c:v>2.1E-10</c:v>
                </c:pt>
                <c:pt idx="2397">
                  <c:v>2.1E-10</c:v>
                </c:pt>
                <c:pt idx="2398">
                  <c:v>2.1E-10</c:v>
                </c:pt>
                <c:pt idx="2399">
                  <c:v>2.1E-10</c:v>
                </c:pt>
                <c:pt idx="2400">
                  <c:v>2.1E-10</c:v>
                </c:pt>
                <c:pt idx="2401">
                  <c:v>2.1E-10</c:v>
                </c:pt>
                <c:pt idx="2402">
                  <c:v>2.1E-10</c:v>
                </c:pt>
                <c:pt idx="2403">
                  <c:v>2.1E-10</c:v>
                </c:pt>
                <c:pt idx="2404">
                  <c:v>2.1E-10</c:v>
                </c:pt>
                <c:pt idx="2405">
                  <c:v>2.1E-10</c:v>
                </c:pt>
                <c:pt idx="2406">
                  <c:v>2.1E-10</c:v>
                </c:pt>
                <c:pt idx="2407">
                  <c:v>2.1E-10</c:v>
                </c:pt>
                <c:pt idx="2408">
                  <c:v>2.1E-10</c:v>
                </c:pt>
                <c:pt idx="2409">
                  <c:v>2.1E-10</c:v>
                </c:pt>
                <c:pt idx="2410">
                  <c:v>2.1E-10</c:v>
                </c:pt>
                <c:pt idx="2411">
                  <c:v>2.1E-10</c:v>
                </c:pt>
                <c:pt idx="2412">
                  <c:v>2.1E-10</c:v>
                </c:pt>
                <c:pt idx="2413">
                  <c:v>2.1E-10</c:v>
                </c:pt>
                <c:pt idx="2414">
                  <c:v>2.1E-10</c:v>
                </c:pt>
                <c:pt idx="2415">
                  <c:v>2.1E-10</c:v>
                </c:pt>
                <c:pt idx="2416">
                  <c:v>2.1E-10</c:v>
                </c:pt>
                <c:pt idx="2417">
                  <c:v>2.1E-10</c:v>
                </c:pt>
                <c:pt idx="2418">
                  <c:v>2.1E-10</c:v>
                </c:pt>
                <c:pt idx="2419">
                  <c:v>2.1E-10</c:v>
                </c:pt>
                <c:pt idx="2420">
                  <c:v>2.1E-10</c:v>
                </c:pt>
                <c:pt idx="2421">
                  <c:v>2.1E-10</c:v>
                </c:pt>
                <c:pt idx="2422">
                  <c:v>2.1E-10</c:v>
                </c:pt>
                <c:pt idx="2423">
                  <c:v>2.1E-10</c:v>
                </c:pt>
                <c:pt idx="2424">
                  <c:v>2.1E-10</c:v>
                </c:pt>
                <c:pt idx="2425">
                  <c:v>2.1E-10</c:v>
                </c:pt>
                <c:pt idx="2426">
                  <c:v>2.1E-10</c:v>
                </c:pt>
                <c:pt idx="2427">
                  <c:v>2.1E-10</c:v>
                </c:pt>
                <c:pt idx="2428">
                  <c:v>2.1E-10</c:v>
                </c:pt>
                <c:pt idx="2429">
                  <c:v>2.1E-10</c:v>
                </c:pt>
                <c:pt idx="2430">
                  <c:v>2.1E-10</c:v>
                </c:pt>
                <c:pt idx="2431">
                  <c:v>2.1E-10</c:v>
                </c:pt>
                <c:pt idx="2432">
                  <c:v>2.1E-10</c:v>
                </c:pt>
                <c:pt idx="2433">
                  <c:v>2.1E-10</c:v>
                </c:pt>
                <c:pt idx="2434">
                  <c:v>2.1E-10</c:v>
                </c:pt>
                <c:pt idx="2435">
                  <c:v>2.1E-10</c:v>
                </c:pt>
                <c:pt idx="2436">
                  <c:v>2.1E-10</c:v>
                </c:pt>
                <c:pt idx="2437">
                  <c:v>2.1E-10</c:v>
                </c:pt>
                <c:pt idx="2438">
                  <c:v>2.0000000000000001E-10</c:v>
                </c:pt>
                <c:pt idx="2439">
                  <c:v>2.0000000000000001E-10</c:v>
                </c:pt>
                <c:pt idx="2440">
                  <c:v>2.0000000000000001E-10</c:v>
                </c:pt>
                <c:pt idx="2441">
                  <c:v>2.0000000000000001E-10</c:v>
                </c:pt>
                <c:pt idx="2442">
                  <c:v>2.0000000000000001E-10</c:v>
                </c:pt>
                <c:pt idx="2443">
                  <c:v>2.0000000000000001E-10</c:v>
                </c:pt>
                <c:pt idx="2444">
                  <c:v>2.0000000000000001E-10</c:v>
                </c:pt>
                <c:pt idx="2445">
                  <c:v>2.0000000000000001E-10</c:v>
                </c:pt>
                <c:pt idx="2446">
                  <c:v>2.0000000000000001E-10</c:v>
                </c:pt>
                <c:pt idx="2447">
                  <c:v>2.0000000000000001E-10</c:v>
                </c:pt>
                <c:pt idx="2448">
                  <c:v>2.0000000000000001E-10</c:v>
                </c:pt>
                <c:pt idx="2449">
                  <c:v>2.0000000000000001E-10</c:v>
                </c:pt>
                <c:pt idx="2450">
                  <c:v>2.0000000000000001E-10</c:v>
                </c:pt>
                <c:pt idx="2451">
                  <c:v>2.0000000000000001E-10</c:v>
                </c:pt>
                <c:pt idx="2452">
                  <c:v>2.0000000000000001E-10</c:v>
                </c:pt>
                <c:pt idx="2453">
                  <c:v>2.0000000000000001E-10</c:v>
                </c:pt>
                <c:pt idx="2454">
                  <c:v>2.0000000000000001E-10</c:v>
                </c:pt>
                <c:pt idx="2455">
                  <c:v>2.0000000000000001E-10</c:v>
                </c:pt>
                <c:pt idx="2456">
                  <c:v>2.0000000000000001E-10</c:v>
                </c:pt>
                <c:pt idx="2457">
                  <c:v>2.0000000000000001E-10</c:v>
                </c:pt>
                <c:pt idx="2458">
                  <c:v>2.0000000000000001E-10</c:v>
                </c:pt>
                <c:pt idx="2459">
                  <c:v>2.0000000000000001E-10</c:v>
                </c:pt>
                <c:pt idx="2460">
                  <c:v>2.0000000000000001E-10</c:v>
                </c:pt>
                <c:pt idx="2461">
                  <c:v>2.0000000000000001E-10</c:v>
                </c:pt>
                <c:pt idx="2462">
                  <c:v>2.0000000000000001E-10</c:v>
                </c:pt>
                <c:pt idx="2463">
                  <c:v>2.0000000000000001E-10</c:v>
                </c:pt>
                <c:pt idx="2464">
                  <c:v>2.0000000000000001E-10</c:v>
                </c:pt>
                <c:pt idx="2465">
                  <c:v>2.0000000000000001E-10</c:v>
                </c:pt>
                <c:pt idx="2466">
                  <c:v>2.0000000000000001E-10</c:v>
                </c:pt>
                <c:pt idx="2467">
                  <c:v>2.0000000000000001E-10</c:v>
                </c:pt>
                <c:pt idx="2468">
                  <c:v>2.0000000000000001E-10</c:v>
                </c:pt>
                <c:pt idx="2469">
                  <c:v>2.0000000000000001E-10</c:v>
                </c:pt>
                <c:pt idx="2470">
                  <c:v>2.0000000000000001E-10</c:v>
                </c:pt>
                <c:pt idx="2471">
                  <c:v>2.0000000000000001E-10</c:v>
                </c:pt>
                <c:pt idx="2472">
                  <c:v>2.0000000000000001E-10</c:v>
                </c:pt>
                <c:pt idx="2473">
                  <c:v>2.0000000000000001E-10</c:v>
                </c:pt>
                <c:pt idx="2474">
                  <c:v>2.0000000000000001E-10</c:v>
                </c:pt>
                <c:pt idx="2475">
                  <c:v>2.0000000000000001E-10</c:v>
                </c:pt>
                <c:pt idx="2476">
                  <c:v>2.0000000000000001E-10</c:v>
                </c:pt>
                <c:pt idx="2477">
                  <c:v>2.0000000000000001E-10</c:v>
                </c:pt>
                <c:pt idx="2478">
                  <c:v>2.0000000000000001E-10</c:v>
                </c:pt>
                <c:pt idx="2479">
                  <c:v>2.0000000000000001E-10</c:v>
                </c:pt>
                <c:pt idx="2480">
                  <c:v>2.0000000000000001E-10</c:v>
                </c:pt>
                <c:pt idx="2481">
                  <c:v>2.0000000000000001E-10</c:v>
                </c:pt>
                <c:pt idx="2482">
                  <c:v>2.0000000000000001E-10</c:v>
                </c:pt>
                <c:pt idx="2483">
                  <c:v>2.0000000000000001E-10</c:v>
                </c:pt>
                <c:pt idx="2484">
                  <c:v>2.0000000000000001E-10</c:v>
                </c:pt>
                <c:pt idx="2485">
                  <c:v>2.0000000000000001E-10</c:v>
                </c:pt>
                <c:pt idx="2486">
                  <c:v>2.0000000000000001E-10</c:v>
                </c:pt>
                <c:pt idx="2487">
                  <c:v>2.0000000000000001E-10</c:v>
                </c:pt>
                <c:pt idx="2488">
                  <c:v>2.0000000000000001E-10</c:v>
                </c:pt>
                <c:pt idx="2489">
                  <c:v>2.0000000000000001E-10</c:v>
                </c:pt>
                <c:pt idx="2490">
                  <c:v>2.0000000000000001E-10</c:v>
                </c:pt>
                <c:pt idx="2491">
                  <c:v>2.0000000000000001E-10</c:v>
                </c:pt>
                <c:pt idx="2492">
                  <c:v>1.8999999999999999E-10</c:v>
                </c:pt>
                <c:pt idx="2493">
                  <c:v>1.8999999999999999E-10</c:v>
                </c:pt>
                <c:pt idx="2494">
                  <c:v>1.8999999999999999E-10</c:v>
                </c:pt>
                <c:pt idx="2495">
                  <c:v>1.8999999999999999E-10</c:v>
                </c:pt>
                <c:pt idx="2496">
                  <c:v>1.8999999999999999E-10</c:v>
                </c:pt>
                <c:pt idx="2497">
                  <c:v>1.8999999999999999E-10</c:v>
                </c:pt>
                <c:pt idx="2498">
                  <c:v>1.8999999999999999E-10</c:v>
                </c:pt>
                <c:pt idx="2499">
                  <c:v>1.8999999999999999E-10</c:v>
                </c:pt>
                <c:pt idx="2500">
                  <c:v>1.8999999999999999E-10</c:v>
                </c:pt>
                <c:pt idx="2501">
                  <c:v>1.8999999999999999E-10</c:v>
                </c:pt>
                <c:pt idx="2502">
                  <c:v>1.8999999999999999E-10</c:v>
                </c:pt>
                <c:pt idx="2503">
                  <c:v>1.8999999999999999E-10</c:v>
                </c:pt>
                <c:pt idx="2504">
                  <c:v>1.8999999999999999E-10</c:v>
                </c:pt>
                <c:pt idx="2505">
                  <c:v>1.8999999999999999E-10</c:v>
                </c:pt>
                <c:pt idx="2506">
                  <c:v>1.8999999999999999E-10</c:v>
                </c:pt>
                <c:pt idx="2507">
                  <c:v>1.8999999999999999E-10</c:v>
                </c:pt>
                <c:pt idx="2508">
                  <c:v>1.8999999999999999E-10</c:v>
                </c:pt>
                <c:pt idx="2509">
                  <c:v>1.8999999999999999E-10</c:v>
                </c:pt>
                <c:pt idx="2510">
                  <c:v>1.8999999999999999E-10</c:v>
                </c:pt>
                <c:pt idx="2511">
                  <c:v>1.8999999999999999E-10</c:v>
                </c:pt>
                <c:pt idx="2512">
                  <c:v>1.8999999999999999E-10</c:v>
                </c:pt>
                <c:pt idx="2513">
                  <c:v>1.8999999999999999E-10</c:v>
                </c:pt>
                <c:pt idx="2514">
                  <c:v>1.8999999999999999E-10</c:v>
                </c:pt>
                <c:pt idx="2515">
                  <c:v>1.8999999999999999E-10</c:v>
                </c:pt>
                <c:pt idx="2516">
                  <c:v>1.8999999999999999E-10</c:v>
                </c:pt>
                <c:pt idx="2517">
                  <c:v>1.8999999999999999E-10</c:v>
                </c:pt>
                <c:pt idx="2518">
                  <c:v>1.8999999999999999E-10</c:v>
                </c:pt>
                <c:pt idx="2519">
                  <c:v>1.8999999999999999E-10</c:v>
                </c:pt>
                <c:pt idx="2520">
                  <c:v>1.8999999999999999E-10</c:v>
                </c:pt>
                <c:pt idx="2521">
                  <c:v>1.8999999999999999E-10</c:v>
                </c:pt>
                <c:pt idx="2522">
                  <c:v>1.8999999999999999E-10</c:v>
                </c:pt>
                <c:pt idx="2523">
                  <c:v>1.8999999999999999E-10</c:v>
                </c:pt>
                <c:pt idx="2524">
                  <c:v>1.8999999999999999E-10</c:v>
                </c:pt>
                <c:pt idx="2525">
                  <c:v>1.8999999999999999E-10</c:v>
                </c:pt>
                <c:pt idx="2526">
                  <c:v>1.8999999999999999E-10</c:v>
                </c:pt>
                <c:pt idx="2527">
                  <c:v>1.8999999999999999E-10</c:v>
                </c:pt>
                <c:pt idx="2528">
                  <c:v>1.8999999999999999E-10</c:v>
                </c:pt>
                <c:pt idx="2529">
                  <c:v>1.8999999999999999E-10</c:v>
                </c:pt>
                <c:pt idx="2530">
                  <c:v>1.8999999999999999E-10</c:v>
                </c:pt>
                <c:pt idx="2531">
                  <c:v>1.8999999999999999E-10</c:v>
                </c:pt>
                <c:pt idx="2532">
                  <c:v>1.8999999999999999E-10</c:v>
                </c:pt>
                <c:pt idx="2533">
                  <c:v>1.8999999999999999E-10</c:v>
                </c:pt>
                <c:pt idx="2534">
                  <c:v>1.8999999999999999E-10</c:v>
                </c:pt>
                <c:pt idx="2535">
                  <c:v>1.8999999999999999E-10</c:v>
                </c:pt>
                <c:pt idx="2536">
                  <c:v>1.8999999999999999E-10</c:v>
                </c:pt>
                <c:pt idx="2537">
                  <c:v>1.8999999999999999E-10</c:v>
                </c:pt>
                <c:pt idx="2538">
                  <c:v>1.8999999999999999E-10</c:v>
                </c:pt>
                <c:pt idx="2539">
                  <c:v>1.8999999999999999E-10</c:v>
                </c:pt>
                <c:pt idx="2540">
                  <c:v>1.8999999999999999E-10</c:v>
                </c:pt>
                <c:pt idx="2541">
                  <c:v>1.8999999999999999E-10</c:v>
                </c:pt>
                <c:pt idx="2542">
                  <c:v>1.8999999999999999E-10</c:v>
                </c:pt>
                <c:pt idx="2543">
                  <c:v>1.8999999999999999E-10</c:v>
                </c:pt>
                <c:pt idx="2544">
                  <c:v>1.8999999999999999E-10</c:v>
                </c:pt>
                <c:pt idx="2545">
                  <c:v>1.8999999999999999E-10</c:v>
                </c:pt>
                <c:pt idx="2546">
                  <c:v>1.8999999999999999E-10</c:v>
                </c:pt>
                <c:pt idx="2547">
                  <c:v>1.8999999999999999E-10</c:v>
                </c:pt>
                <c:pt idx="2548">
                  <c:v>1.8999999999999999E-10</c:v>
                </c:pt>
                <c:pt idx="2549">
                  <c:v>1.8999999999999999E-10</c:v>
                </c:pt>
                <c:pt idx="2550">
                  <c:v>1.8999999999999999E-10</c:v>
                </c:pt>
                <c:pt idx="2551">
                  <c:v>1.8999999999999999E-10</c:v>
                </c:pt>
                <c:pt idx="2552">
                  <c:v>1.8999999999999999E-10</c:v>
                </c:pt>
                <c:pt idx="2553">
                  <c:v>1.8999999999999999E-10</c:v>
                </c:pt>
                <c:pt idx="2554">
                  <c:v>1.8999999999999999E-10</c:v>
                </c:pt>
                <c:pt idx="2555">
                  <c:v>1.8999999999999999E-10</c:v>
                </c:pt>
                <c:pt idx="2556">
                  <c:v>1.8999999999999999E-10</c:v>
                </c:pt>
                <c:pt idx="2557">
                  <c:v>1.8E-10</c:v>
                </c:pt>
                <c:pt idx="2558">
                  <c:v>1.8E-10</c:v>
                </c:pt>
                <c:pt idx="2559">
                  <c:v>1.8E-10</c:v>
                </c:pt>
                <c:pt idx="2560">
                  <c:v>1.8E-10</c:v>
                </c:pt>
                <c:pt idx="2561">
                  <c:v>1.8E-10</c:v>
                </c:pt>
                <c:pt idx="2562">
                  <c:v>1.8E-10</c:v>
                </c:pt>
                <c:pt idx="2563">
                  <c:v>1.8E-10</c:v>
                </c:pt>
                <c:pt idx="2564">
                  <c:v>1.8E-10</c:v>
                </c:pt>
                <c:pt idx="2565">
                  <c:v>1.8E-10</c:v>
                </c:pt>
                <c:pt idx="2566">
                  <c:v>1.8E-10</c:v>
                </c:pt>
                <c:pt idx="2567">
                  <c:v>1.8E-10</c:v>
                </c:pt>
                <c:pt idx="2568">
                  <c:v>1.8E-10</c:v>
                </c:pt>
                <c:pt idx="2569">
                  <c:v>1.8E-10</c:v>
                </c:pt>
                <c:pt idx="2570">
                  <c:v>1.8E-10</c:v>
                </c:pt>
                <c:pt idx="2571">
                  <c:v>1.8E-10</c:v>
                </c:pt>
                <c:pt idx="2572">
                  <c:v>1.8E-10</c:v>
                </c:pt>
                <c:pt idx="2573">
                  <c:v>1.8E-10</c:v>
                </c:pt>
                <c:pt idx="2574">
                  <c:v>1.8E-10</c:v>
                </c:pt>
                <c:pt idx="2575">
                  <c:v>1.8E-10</c:v>
                </c:pt>
                <c:pt idx="2576">
                  <c:v>1.8E-10</c:v>
                </c:pt>
                <c:pt idx="2577">
                  <c:v>1.8E-10</c:v>
                </c:pt>
                <c:pt idx="2578">
                  <c:v>1.8E-10</c:v>
                </c:pt>
                <c:pt idx="2579">
                  <c:v>1.8E-10</c:v>
                </c:pt>
                <c:pt idx="2580">
                  <c:v>1.8E-10</c:v>
                </c:pt>
                <c:pt idx="2581">
                  <c:v>1.8E-10</c:v>
                </c:pt>
                <c:pt idx="2582">
                  <c:v>1.8E-10</c:v>
                </c:pt>
                <c:pt idx="2583">
                  <c:v>1.8E-10</c:v>
                </c:pt>
                <c:pt idx="2584">
                  <c:v>1.8E-10</c:v>
                </c:pt>
                <c:pt idx="2585">
                  <c:v>1.8E-10</c:v>
                </c:pt>
                <c:pt idx="2586">
                  <c:v>1.8E-10</c:v>
                </c:pt>
                <c:pt idx="2587">
                  <c:v>1.8E-10</c:v>
                </c:pt>
                <c:pt idx="2588">
                  <c:v>1.8E-10</c:v>
                </c:pt>
                <c:pt idx="2589">
                  <c:v>1.8E-10</c:v>
                </c:pt>
                <c:pt idx="2590">
                  <c:v>1.8E-10</c:v>
                </c:pt>
                <c:pt idx="2591">
                  <c:v>1.8E-10</c:v>
                </c:pt>
                <c:pt idx="2592">
                  <c:v>1.8E-10</c:v>
                </c:pt>
                <c:pt idx="2593">
                  <c:v>1.8E-10</c:v>
                </c:pt>
                <c:pt idx="2594">
                  <c:v>1.8E-10</c:v>
                </c:pt>
                <c:pt idx="2595">
                  <c:v>1.8E-10</c:v>
                </c:pt>
                <c:pt idx="2596">
                  <c:v>1.8E-10</c:v>
                </c:pt>
                <c:pt idx="2597">
                  <c:v>1.8E-10</c:v>
                </c:pt>
                <c:pt idx="2598">
                  <c:v>1.8E-10</c:v>
                </c:pt>
                <c:pt idx="2599">
                  <c:v>1.8E-10</c:v>
                </c:pt>
                <c:pt idx="2600">
                  <c:v>1.8E-10</c:v>
                </c:pt>
                <c:pt idx="2601">
                  <c:v>1.8E-10</c:v>
                </c:pt>
                <c:pt idx="2602">
                  <c:v>1.8E-10</c:v>
                </c:pt>
                <c:pt idx="2603">
                  <c:v>1.8E-10</c:v>
                </c:pt>
                <c:pt idx="2604">
                  <c:v>1.8E-10</c:v>
                </c:pt>
                <c:pt idx="2605">
                  <c:v>1.8E-10</c:v>
                </c:pt>
                <c:pt idx="2606">
                  <c:v>1.8E-10</c:v>
                </c:pt>
                <c:pt idx="2607">
                  <c:v>1.8E-10</c:v>
                </c:pt>
                <c:pt idx="2608">
                  <c:v>1.8E-10</c:v>
                </c:pt>
                <c:pt idx="2609">
                  <c:v>1.8E-10</c:v>
                </c:pt>
                <c:pt idx="2610">
                  <c:v>1.8E-10</c:v>
                </c:pt>
                <c:pt idx="2611">
                  <c:v>1.8E-10</c:v>
                </c:pt>
                <c:pt idx="2612">
                  <c:v>1.8E-10</c:v>
                </c:pt>
                <c:pt idx="2613">
                  <c:v>1.8E-10</c:v>
                </c:pt>
                <c:pt idx="2614">
                  <c:v>1.8E-10</c:v>
                </c:pt>
                <c:pt idx="2615">
                  <c:v>1.8E-10</c:v>
                </c:pt>
                <c:pt idx="2616">
                  <c:v>1.8E-10</c:v>
                </c:pt>
                <c:pt idx="2617">
                  <c:v>1.8E-10</c:v>
                </c:pt>
                <c:pt idx="2618">
                  <c:v>1.8E-10</c:v>
                </c:pt>
                <c:pt idx="2619">
                  <c:v>1.8E-10</c:v>
                </c:pt>
                <c:pt idx="2620">
                  <c:v>1.8E-10</c:v>
                </c:pt>
                <c:pt idx="2621">
                  <c:v>1.8E-10</c:v>
                </c:pt>
                <c:pt idx="2622">
                  <c:v>1.8E-10</c:v>
                </c:pt>
                <c:pt idx="2623">
                  <c:v>1.8E-10</c:v>
                </c:pt>
                <c:pt idx="2624">
                  <c:v>1.8E-10</c:v>
                </c:pt>
                <c:pt idx="2625">
                  <c:v>1.8E-10</c:v>
                </c:pt>
                <c:pt idx="2626">
                  <c:v>1.8E-10</c:v>
                </c:pt>
                <c:pt idx="2627">
                  <c:v>1.8E-10</c:v>
                </c:pt>
                <c:pt idx="2628">
                  <c:v>1.8E-10</c:v>
                </c:pt>
                <c:pt idx="2629">
                  <c:v>1.8E-10</c:v>
                </c:pt>
                <c:pt idx="2630">
                  <c:v>1.8E-10</c:v>
                </c:pt>
                <c:pt idx="2631">
                  <c:v>1.8E-10</c:v>
                </c:pt>
                <c:pt idx="2632">
                  <c:v>1.8E-10</c:v>
                </c:pt>
                <c:pt idx="2633">
                  <c:v>1.8E-10</c:v>
                </c:pt>
                <c:pt idx="2634">
                  <c:v>1.7000000000000001E-10</c:v>
                </c:pt>
                <c:pt idx="2635">
                  <c:v>1.7000000000000001E-10</c:v>
                </c:pt>
                <c:pt idx="2636">
                  <c:v>1.7000000000000001E-10</c:v>
                </c:pt>
                <c:pt idx="2637">
                  <c:v>1.7000000000000001E-10</c:v>
                </c:pt>
                <c:pt idx="2638">
                  <c:v>1.7000000000000001E-10</c:v>
                </c:pt>
                <c:pt idx="2639">
                  <c:v>1.7000000000000001E-10</c:v>
                </c:pt>
                <c:pt idx="2640">
                  <c:v>1.7000000000000001E-10</c:v>
                </c:pt>
                <c:pt idx="2641">
                  <c:v>1.7000000000000001E-10</c:v>
                </c:pt>
                <c:pt idx="2642">
                  <c:v>1.7000000000000001E-10</c:v>
                </c:pt>
                <c:pt idx="2643">
                  <c:v>1.7000000000000001E-10</c:v>
                </c:pt>
                <c:pt idx="2644">
                  <c:v>1.7000000000000001E-10</c:v>
                </c:pt>
                <c:pt idx="2645">
                  <c:v>1.7000000000000001E-10</c:v>
                </c:pt>
                <c:pt idx="2646">
                  <c:v>1.7000000000000001E-10</c:v>
                </c:pt>
                <c:pt idx="2647">
                  <c:v>1.7000000000000001E-10</c:v>
                </c:pt>
                <c:pt idx="2648">
                  <c:v>1.7000000000000001E-10</c:v>
                </c:pt>
                <c:pt idx="2649">
                  <c:v>1.7000000000000001E-10</c:v>
                </c:pt>
                <c:pt idx="2650">
                  <c:v>1.7000000000000001E-10</c:v>
                </c:pt>
                <c:pt idx="2651">
                  <c:v>1.7000000000000001E-10</c:v>
                </c:pt>
                <c:pt idx="2652">
                  <c:v>1.7000000000000001E-10</c:v>
                </c:pt>
                <c:pt idx="2653">
                  <c:v>1.7000000000000001E-10</c:v>
                </c:pt>
                <c:pt idx="2654">
                  <c:v>1.7000000000000001E-10</c:v>
                </c:pt>
                <c:pt idx="2655">
                  <c:v>1.7000000000000001E-10</c:v>
                </c:pt>
                <c:pt idx="2656">
                  <c:v>1.7000000000000001E-10</c:v>
                </c:pt>
                <c:pt idx="2657">
                  <c:v>1.7000000000000001E-10</c:v>
                </c:pt>
                <c:pt idx="2658">
                  <c:v>1.7000000000000001E-10</c:v>
                </c:pt>
                <c:pt idx="2659">
                  <c:v>1.7000000000000001E-10</c:v>
                </c:pt>
                <c:pt idx="2660">
                  <c:v>1.7000000000000001E-10</c:v>
                </c:pt>
                <c:pt idx="2661">
                  <c:v>1.7000000000000001E-10</c:v>
                </c:pt>
                <c:pt idx="2662">
                  <c:v>1.7000000000000001E-10</c:v>
                </c:pt>
                <c:pt idx="2663">
                  <c:v>1.7000000000000001E-10</c:v>
                </c:pt>
                <c:pt idx="2664">
                  <c:v>1.7000000000000001E-10</c:v>
                </c:pt>
                <c:pt idx="2665">
                  <c:v>1.7000000000000001E-10</c:v>
                </c:pt>
                <c:pt idx="2666">
                  <c:v>1.7000000000000001E-10</c:v>
                </c:pt>
                <c:pt idx="2667">
                  <c:v>1.7000000000000001E-10</c:v>
                </c:pt>
                <c:pt idx="2668">
                  <c:v>1.7000000000000001E-10</c:v>
                </c:pt>
                <c:pt idx="2669">
                  <c:v>1.7000000000000001E-10</c:v>
                </c:pt>
                <c:pt idx="2670">
                  <c:v>1.7000000000000001E-10</c:v>
                </c:pt>
                <c:pt idx="2671">
                  <c:v>1.7000000000000001E-10</c:v>
                </c:pt>
                <c:pt idx="2672">
                  <c:v>1.7000000000000001E-10</c:v>
                </c:pt>
                <c:pt idx="2673">
                  <c:v>1.7000000000000001E-10</c:v>
                </c:pt>
                <c:pt idx="2674">
                  <c:v>1.7000000000000001E-10</c:v>
                </c:pt>
                <c:pt idx="2675">
                  <c:v>1.7000000000000001E-10</c:v>
                </c:pt>
                <c:pt idx="2676">
                  <c:v>1.7000000000000001E-10</c:v>
                </c:pt>
                <c:pt idx="2677">
                  <c:v>1.7000000000000001E-10</c:v>
                </c:pt>
                <c:pt idx="2678">
                  <c:v>1.7000000000000001E-10</c:v>
                </c:pt>
                <c:pt idx="2679">
                  <c:v>1.7000000000000001E-10</c:v>
                </c:pt>
                <c:pt idx="2680">
                  <c:v>1.7000000000000001E-10</c:v>
                </c:pt>
                <c:pt idx="2681">
                  <c:v>1.7000000000000001E-10</c:v>
                </c:pt>
                <c:pt idx="2682">
                  <c:v>1.7000000000000001E-10</c:v>
                </c:pt>
                <c:pt idx="2683">
                  <c:v>1.7000000000000001E-10</c:v>
                </c:pt>
                <c:pt idx="2684">
                  <c:v>1.7000000000000001E-10</c:v>
                </c:pt>
                <c:pt idx="2685">
                  <c:v>1.7000000000000001E-10</c:v>
                </c:pt>
                <c:pt idx="2686">
                  <c:v>1.7000000000000001E-10</c:v>
                </c:pt>
                <c:pt idx="2687">
                  <c:v>1.7000000000000001E-10</c:v>
                </c:pt>
                <c:pt idx="2688">
                  <c:v>1.7000000000000001E-10</c:v>
                </c:pt>
                <c:pt idx="2689">
                  <c:v>1.7000000000000001E-10</c:v>
                </c:pt>
                <c:pt idx="2690">
                  <c:v>1.7000000000000001E-10</c:v>
                </c:pt>
                <c:pt idx="2691">
                  <c:v>1.7000000000000001E-10</c:v>
                </c:pt>
                <c:pt idx="2692">
                  <c:v>1.7000000000000001E-10</c:v>
                </c:pt>
                <c:pt idx="2693">
                  <c:v>1.7000000000000001E-10</c:v>
                </c:pt>
                <c:pt idx="2694">
                  <c:v>1.7000000000000001E-10</c:v>
                </c:pt>
                <c:pt idx="2695">
                  <c:v>1.7000000000000001E-10</c:v>
                </c:pt>
                <c:pt idx="2696">
                  <c:v>1.7000000000000001E-10</c:v>
                </c:pt>
                <c:pt idx="2697">
                  <c:v>1.7000000000000001E-10</c:v>
                </c:pt>
                <c:pt idx="2698">
                  <c:v>1.7000000000000001E-10</c:v>
                </c:pt>
                <c:pt idx="2699">
                  <c:v>1.7000000000000001E-10</c:v>
                </c:pt>
                <c:pt idx="2700">
                  <c:v>1.7000000000000001E-10</c:v>
                </c:pt>
                <c:pt idx="2701">
                  <c:v>1.7000000000000001E-10</c:v>
                </c:pt>
                <c:pt idx="2702">
                  <c:v>1.7000000000000001E-10</c:v>
                </c:pt>
                <c:pt idx="2703">
                  <c:v>1.7000000000000001E-10</c:v>
                </c:pt>
                <c:pt idx="2704">
                  <c:v>1.7000000000000001E-10</c:v>
                </c:pt>
                <c:pt idx="2705">
                  <c:v>1.7000000000000001E-10</c:v>
                </c:pt>
                <c:pt idx="2706">
                  <c:v>1.7000000000000001E-10</c:v>
                </c:pt>
                <c:pt idx="2707">
                  <c:v>1.7000000000000001E-10</c:v>
                </c:pt>
                <c:pt idx="2708">
                  <c:v>1.7000000000000001E-10</c:v>
                </c:pt>
                <c:pt idx="2709">
                  <c:v>1.7000000000000001E-10</c:v>
                </c:pt>
                <c:pt idx="2710">
                  <c:v>1.7000000000000001E-10</c:v>
                </c:pt>
                <c:pt idx="2711">
                  <c:v>1.7000000000000001E-10</c:v>
                </c:pt>
                <c:pt idx="2712">
                  <c:v>1.7000000000000001E-10</c:v>
                </c:pt>
                <c:pt idx="2713">
                  <c:v>1.7000000000000001E-10</c:v>
                </c:pt>
                <c:pt idx="2714">
                  <c:v>1.7000000000000001E-10</c:v>
                </c:pt>
                <c:pt idx="2715">
                  <c:v>1.7000000000000001E-10</c:v>
                </c:pt>
                <c:pt idx="2716">
                  <c:v>1.7000000000000001E-10</c:v>
                </c:pt>
                <c:pt idx="2717">
                  <c:v>1.7000000000000001E-10</c:v>
                </c:pt>
                <c:pt idx="2718">
                  <c:v>1.7000000000000001E-10</c:v>
                </c:pt>
                <c:pt idx="2719">
                  <c:v>1.7000000000000001E-10</c:v>
                </c:pt>
                <c:pt idx="2720">
                  <c:v>1.7000000000000001E-10</c:v>
                </c:pt>
                <c:pt idx="2721">
                  <c:v>1.7000000000000001E-10</c:v>
                </c:pt>
                <c:pt idx="2722">
                  <c:v>1.7000000000000001E-10</c:v>
                </c:pt>
                <c:pt idx="2723">
                  <c:v>1.7000000000000001E-10</c:v>
                </c:pt>
                <c:pt idx="2724">
                  <c:v>1.7000000000000001E-10</c:v>
                </c:pt>
                <c:pt idx="2725">
                  <c:v>1.7000000000000001E-10</c:v>
                </c:pt>
                <c:pt idx="2726">
                  <c:v>1.5999999999999999E-10</c:v>
                </c:pt>
                <c:pt idx="2727">
                  <c:v>1.5999999999999999E-10</c:v>
                </c:pt>
                <c:pt idx="2728">
                  <c:v>1.5999999999999999E-10</c:v>
                </c:pt>
                <c:pt idx="2729">
                  <c:v>1.5999999999999999E-10</c:v>
                </c:pt>
                <c:pt idx="2730">
                  <c:v>1.5999999999999999E-10</c:v>
                </c:pt>
                <c:pt idx="2731">
                  <c:v>1.5999999999999999E-10</c:v>
                </c:pt>
                <c:pt idx="2732">
                  <c:v>1.5999999999999999E-10</c:v>
                </c:pt>
                <c:pt idx="2733">
                  <c:v>1.5999999999999999E-10</c:v>
                </c:pt>
                <c:pt idx="2734">
                  <c:v>1.5999999999999999E-10</c:v>
                </c:pt>
                <c:pt idx="2735">
                  <c:v>1.5999999999999999E-10</c:v>
                </c:pt>
                <c:pt idx="2736">
                  <c:v>1.5999999999999999E-10</c:v>
                </c:pt>
                <c:pt idx="2737">
                  <c:v>1.5999999999999999E-10</c:v>
                </c:pt>
                <c:pt idx="2738">
                  <c:v>1.5999999999999999E-10</c:v>
                </c:pt>
                <c:pt idx="2739">
                  <c:v>1.5999999999999999E-10</c:v>
                </c:pt>
                <c:pt idx="2740">
                  <c:v>1.5999999999999999E-10</c:v>
                </c:pt>
                <c:pt idx="2741">
                  <c:v>1.5999999999999999E-10</c:v>
                </c:pt>
                <c:pt idx="2742">
                  <c:v>1.5999999999999999E-10</c:v>
                </c:pt>
                <c:pt idx="2743">
                  <c:v>1.5999999999999999E-10</c:v>
                </c:pt>
                <c:pt idx="2744">
                  <c:v>1.5999999999999999E-10</c:v>
                </c:pt>
                <c:pt idx="2745">
                  <c:v>1.5999999999999999E-10</c:v>
                </c:pt>
                <c:pt idx="2746">
                  <c:v>1.5999999999999999E-10</c:v>
                </c:pt>
                <c:pt idx="2747">
                  <c:v>1.5999999999999999E-10</c:v>
                </c:pt>
                <c:pt idx="2748">
                  <c:v>1.5999999999999999E-10</c:v>
                </c:pt>
                <c:pt idx="2749">
                  <c:v>1.5999999999999999E-10</c:v>
                </c:pt>
                <c:pt idx="2750">
                  <c:v>1.5999999999999999E-10</c:v>
                </c:pt>
                <c:pt idx="2751">
                  <c:v>1.5999999999999999E-10</c:v>
                </c:pt>
                <c:pt idx="2752">
                  <c:v>1.5999999999999999E-10</c:v>
                </c:pt>
                <c:pt idx="2753">
                  <c:v>1.5999999999999999E-10</c:v>
                </c:pt>
                <c:pt idx="2754">
                  <c:v>1.5999999999999999E-10</c:v>
                </c:pt>
                <c:pt idx="2755">
                  <c:v>1.5999999999999999E-10</c:v>
                </c:pt>
                <c:pt idx="2756">
                  <c:v>1.5999999999999999E-10</c:v>
                </c:pt>
                <c:pt idx="2757">
                  <c:v>1.5999999999999999E-10</c:v>
                </c:pt>
                <c:pt idx="2758">
                  <c:v>1.5999999999999999E-10</c:v>
                </c:pt>
                <c:pt idx="2759">
                  <c:v>1.5999999999999999E-10</c:v>
                </c:pt>
                <c:pt idx="2760">
                  <c:v>1.5999999999999999E-10</c:v>
                </c:pt>
                <c:pt idx="2761">
                  <c:v>1.5999999999999999E-10</c:v>
                </c:pt>
                <c:pt idx="2762">
                  <c:v>1.5999999999999999E-10</c:v>
                </c:pt>
                <c:pt idx="2763">
                  <c:v>1.5999999999999999E-10</c:v>
                </c:pt>
                <c:pt idx="2764">
                  <c:v>1.5999999999999999E-10</c:v>
                </c:pt>
                <c:pt idx="2765">
                  <c:v>1.5999999999999999E-10</c:v>
                </c:pt>
                <c:pt idx="2766">
                  <c:v>1.5999999999999999E-10</c:v>
                </c:pt>
                <c:pt idx="2767">
                  <c:v>1.5999999999999999E-10</c:v>
                </c:pt>
                <c:pt idx="2768">
                  <c:v>1.5999999999999999E-10</c:v>
                </c:pt>
                <c:pt idx="2769">
                  <c:v>1.5999999999999999E-10</c:v>
                </c:pt>
                <c:pt idx="2770">
                  <c:v>1.5999999999999999E-10</c:v>
                </c:pt>
                <c:pt idx="2771">
                  <c:v>1.5999999999999999E-10</c:v>
                </c:pt>
                <c:pt idx="2772">
                  <c:v>1.5999999999999999E-10</c:v>
                </c:pt>
                <c:pt idx="2773">
                  <c:v>1.5999999999999999E-10</c:v>
                </c:pt>
                <c:pt idx="2774">
                  <c:v>1.5999999999999999E-10</c:v>
                </c:pt>
                <c:pt idx="2775">
                  <c:v>1.5999999999999999E-10</c:v>
                </c:pt>
                <c:pt idx="2776">
                  <c:v>1.5999999999999999E-10</c:v>
                </c:pt>
                <c:pt idx="2777">
                  <c:v>1.5999999999999999E-10</c:v>
                </c:pt>
                <c:pt idx="2778">
                  <c:v>1.5999999999999999E-10</c:v>
                </c:pt>
                <c:pt idx="2779">
                  <c:v>1.5999999999999999E-10</c:v>
                </c:pt>
                <c:pt idx="2780">
                  <c:v>1.5999999999999999E-10</c:v>
                </c:pt>
                <c:pt idx="2781">
                  <c:v>1.5999999999999999E-10</c:v>
                </c:pt>
                <c:pt idx="2782">
                  <c:v>1.5999999999999999E-10</c:v>
                </c:pt>
                <c:pt idx="2783">
                  <c:v>1.5999999999999999E-10</c:v>
                </c:pt>
                <c:pt idx="2784">
                  <c:v>1.5999999999999999E-10</c:v>
                </c:pt>
                <c:pt idx="2785">
                  <c:v>1.5999999999999999E-10</c:v>
                </c:pt>
                <c:pt idx="2786">
                  <c:v>1.5999999999999999E-10</c:v>
                </c:pt>
                <c:pt idx="2787">
                  <c:v>1.5999999999999999E-10</c:v>
                </c:pt>
                <c:pt idx="2788">
                  <c:v>1.5999999999999999E-10</c:v>
                </c:pt>
                <c:pt idx="2789">
                  <c:v>1.5999999999999999E-10</c:v>
                </c:pt>
                <c:pt idx="2790">
                  <c:v>1.5999999999999999E-10</c:v>
                </c:pt>
                <c:pt idx="2791">
                  <c:v>1.5999999999999999E-10</c:v>
                </c:pt>
                <c:pt idx="2792">
                  <c:v>1.5999999999999999E-10</c:v>
                </c:pt>
                <c:pt idx="2793">
                  <c:v>1.5999999999999999E-10</c:v>
                </c:pt>
                <c:pt idx="2794">
                  <c:v>1.5999999999999999E-10</c:v>
                </c:pt>
                <c:pt idx="2795">
                  <c:v>1.5999999999999999E-10</c:v>
                </c:pt>
                <c:pt idx="2796">
                  <c:v>1.5999999999999999E-10</c:v>
                </c:pt>
                <c:pt idx="2797">
                  <c:v>1.5999999999999999E-10</c:v>
                </c:pt>
                <c:pt idx="2798">
                  <c:v>1.5999999999999999E-10</c:v>
                </c:pt>
                <c:pt idx="2799">
                  <c:v>1.5999999999999999E-10</c:v>
                </c:pt>
                <c:pt idx="2800">
                  <c:v>1.5999999999999999E-10</c:v>
                </c:pt>
                <c:pt idx="2801">
                  <c:v>1.5999999999999999E-10</c:v>
                </c:pt>
                <c:pt idx="2802">
                  <c:v>1.5999999999999999E-10</c:v>
                </c:pt>
                <c:pt idx="2803">
                  <c:v>1.5999999999999999E-10</c:v>
                </c:pt>
                <c:pt idx="2804">
                  <c:v>1.5999999999999999E-10</c:v>
                </c:pt>
                <c:pt idx="2805">
                  <c:v>1.5999999999999999E-10</c:v>
                </c:pt>
                <c:pt idx="2806">
                  <c:v>1.5999999999999999E-10</c:v>
                </c:pt>
                <c:pt idx="2807">
                  <c:v>1.5999999999999999E-10</c:v>
                </c:pt>
                <c:pt idx="2808">
                  <c:v>1.5999999999999999E-10</c:v>
                </c:pt>
                <c:pt idx="2809">
                  <c:v>1.5999999999999999E-10</c:v>
                </c:pt>
                <c:pt idx="2810">
                  <c:v>1.5999999999999999E-10</c:v>
                </c:pt>
                <c:pt idx="2811">
                  <c:v>1.5999999999999999E-10</c:v>
                </c:pt>
                <c:pt idx="2812">
                  <c:v>1.5999999999999999E-10</c:v>
                </c:pt>
                <c:pt idx="2813">
                  <c:v>1.5999999999999999E-10</c:v>
                </c:pt>
                <c:pt idx="2814">
                  <c:v>1.5999999999999999E-10</c:v>
                </c:pt>
                <c:pt idx="2815">
                  <c:v>1.5999999999999999E-10</c:v>
                </c:pt>
                <c:pt idx="2816">
                  <c:v>1.5999999999999999E-10</c:v>
                </c:pt>
                <c:pt idx="2817">
                  <c:v>1.5999999999999999E-10</c:v>
                </c:pt>
                <c:pt idx="2818">
                  <c:v>1.5999999999999999E-10</c:v>
                </c:pt>
                <c:pt idx="2819">
                  <c:v>1.5999999999999999E-10</c:v>
                </c:pt>
                <c:pt idx="2820">
                  <c:v>1.5999999999999999E-10</c:v>
                </c:pt>
                <c:pt idx="2821">
                  <c:v>1.5999999999999999E-10</c:v>
                </c:pt>
                <c:pt idx="2822">
                  <c:v>1.5999999999999999E-10</c:v>
                </c:pt>
                <c:pt idx="2823">
                  <c:v>1.5999999999999999E-10</c:v>
                </c:pt>
                <c:pt idx="2824">
                  <c:v>1.5999999999999999E-10</c:v>
                </c:pt>
                <c:pt idx="2825">
                  <c:v>1.5999999999999999E-10</c:v>
                </c:pt>
                <c:pt idx="2826">
                  <c:v>1.5999999999999999E-10</c:v>
                </c:pt>
                <c:pt idx="2827">
                  <c:v>1.5999999999999999E-10</c:v>
                </c:pt>
                <c:pt idx="2828">
                  <c:v>1.5999999999999999E-10</c:v>
                </c:pt>
                <c:pt idx="2829">
                  <c:v>1.5999999999999999E-10</c:v>
                </c:pt>
                <c:pt idx="2830">
                  <c:v>1.5999999999999999E-10</c:v>
                </c:pt>
                <c:pt idx="2831">
                  <c:v>1.5999999999999999E-10</c:v>
                </c:pt>
                <c:pt idx="2832">
                  <c:v>1.5999999999999999E-10</c:v>
                </c:pt>
                <c:pt idx="2833">
                  <c:v>1.5999999999999999E-10</c:v>
                </c:pt>
                <c:pt idx="2834">
                  <c:v>1.5999999999999999E-10</c:v>
                </c:pt>
                <c:pt idx="2835">
                  <c:v>1.5999999999999999E-10</c:v>
                </c:pt>
                <c:pt idx="2836">
                  <c:v>1.5999999999999999E-10</c:v>
                </c:pt>
                <c:pt idx="2837">
                  <c:v>1.5E-10</c:v>
                </c:pt>
                <c:pt idx="2838">
                  <c:v>1.5E-10</c:v>
                </c:pt>
                <c:pt idx="2839">
                  <c:v>1.5E-10</c:v>
                </c:pt>
                <c:pt idx="2840">
                  <c:v>1.5E-10</c:v>
                </c:pt>
                <c:pt idx="2841">
                  <c:v>1.5E-10</c:v>
                </c:pt>
                <c:pt idx="2842">
                  <c:v>1.5E-10</c:v>
                </c:pt>
                <c:pt idx="2843">
                  <c:v>1.5E-10</c:v>
                </c:pt>
                <c:pt idx="2844">
                  <c:v>1.5E-10</c:v>
                </c:pt>
                <c:pt idx="2845">
                  <c:v>1.5E-10</c:v>
                </c:pt>
                <c:pt idx="2846">
                  <c:v>1.5E-10</c:v>
                </c:pt>
                <c:pt idx="2847">
                  <c:v>1.5E-10</c:v>
                </c:pt>
                <c:pt idx="2848">
                  <c:v>1.5E-10</c:v>
                </c:pt>
                <c:pt idx="2849">
                  <c:v>1.5E-10</c:v>
                </c:pt>
                <c:pt idx="2850">
                  <c:v>1.5E-10</c:v>
                </c:pt>
                <c:pt idx="2851">
                  <c:v>1.5E-10</c:v>
                </c:pt>
                <c:pt idx="2852">
                  <c:v>1.5E-10</c:v>
                </c:pt>
                <c:pt idx="2853">
                  <c:v>1.5E-10</c:v>
                </c:pt>
                <c:pt idx="2854">
                  <c:v>1.5E-10</c:v>
                </c:pt>
                <c:pt idx="2855">
                  <c:v>1.5E-10</c:v>
                </c:pt>
                <c:pt idx="2856">
                  <c:v>1.5E-10</c:v>
                </c:pt>
                <c:pt idx="2857">
                  <c:v>1.5E-10</c:v>
                </c:pt>
                <c:pt idx="2858">
                  <c:v>1.5E-10</c:v>
                </c:pt>
                <c:pt idx="2859">
                  <c:v>1.5E-10</c:v>
                </c:pt>
                <c:pt idx="2860">
                  <c:v>1.5E-10</c:v>
                </c:pt>
                <c:pt idx="2861">
                  <c:v>1.5E-10</c:v>
                </c:pt>
                <c:pt idx="2862">
                  <c:v>1.5E-10</c:v>
                </c:pt>
                <c:pt idx="2863">
                  <c:v>1.5E-10</c:v>
                </c:pt>
                <c:pt idx="2864">
                  <c:v>1.5E-10</c:v>
                </c:pt>
                <c:pt idx="2865">
                  <c:v>1.5E-10</c:v>
                </c:pt>
                <c:pt idx="2866">
                  <c:v>1.5E-10</c:v>
                </c:pt>
                <c:pt idx="2867">
                  <c:v>1.5E-10</c:v>
                </c:pt>
                <c:pt idx="2868">
                  <c:v>1.5E-10</c:v>
                </c:pt>
                <c:pt idx="2869">
                  <c:v>1.5E-10</c:v>
                </c:pt>
                <c:pt idx="2870">
                  <c:v>1.5E-10</c:v>
                </c:pt>
                <c:pt idx="2871">
                  <c:v>1.5E-10</c:v>
                </c:pt>
                <c:pt idx="2872">
                  <c:v>1.5E-10</c:v>
                </c:pt>
                <c:pt idx="2873">
                  <c:v>1.5E-10</c:v>
                </c:pt>
                <c:pt idx="2874">
                  <c:v>1.5E-10</c:v>
                </c:pt>
                <c:pt idx="2875">
                  <c:v>1.5E-10</c:v>
                </c:pt>
                <c:pt idx="2876">
                  <c:v>1.5E-10</c:v>
                </c:pt>
                <c:pt idx="2877">
                  <c:v>1.5E-10</c:v>
                </c:pt>
                <c:pt idx="2878">
                  <c:v>1.5E-10</c:v>
                </c:pt>
                <c:pt idx="2879">
                  <c:v>1.5E-10</c:v>
                </c:pt>
                <c:pt idx="2880">
                  <c:v>1.5E-10</c:v>
                </c:pt>
                <c:pt idx="2881">
                  <c:v>1.5E-10</c:v>
                </c:pt>
                <c:pt idx="2882">
                  <c:v>1.5E-10</c:v>
                </c:pt>
                <c:pt idx="2883">
                  <c:v>1.5E-10</c:v>
                </c:pt>
                <c:pt idx="2884">
                  <c:v>1.5E-10</c:v>
                </c:pt>
                <c:pt idx="2885">
                  <c:v>1.5E-10</c:v>
                </c:pt>
                <c:pt idx="2886">
                  <c:v>1.5E-10</c:v>
                </c:pt>
                <c:pt idx="2887">
                  <c:v>1.5E-10</c:v>
                </c:pt>
                <c:pt idx="2888">
                  <c:v>1.5E-10</c:v>
                </c:pt>
                <c:pt idx="2889">
                  <c:v>1.5E-10</c:v>
                </c:pt>
                <c:pt idx="2890">
                  <c:v>1.5E-10</c:v>
                </c:pt>
                <c:pt idx="2891">
                  <c:v>1.5E-10</c:v>
                </c:pt>
                <c:pt idx="2892">
                  <c:v>1.5E-10</c:v>
                </c:pt>
                <c:pt idx="2893">
                  <c:v>1.5E-10</c:v>
                </c:pt>
                <c:pt idx="2894">
                  <c:v>1.5E-10</c:v>
                </c:pt>
                <c:pt idx="2895">
                  <c:v>1.5E-10</c:v>
                </c:pt>
                <c:pt idx="2896">
                  <c:v>1.5E-10</c:v>
                </c:pt>
                <c:pt idx="2897">
                  <c:v>1.5E-10</c:v>
                </c:pt>
                <c:pt idx="2898">
                  <c:v>1.5E-10</c:v>
                </c:pt>
                <c:pt idx="2899">
                  <c:v>1.5E-10</c:v>
                </c:pt>
                <c:pt idx="2900">
                  <c:v>1.5E-10</c:v>
                </c:pt>
                <c:pt idx="2901">
                  <c:v>1.5E-10</c:v>
                </c:pt>
                <c:pt idx="2902">
                  <c:v>1.5E-10</c:v>
                </c:pt>
                <c:pt idx="2903">
                  <c:v>1.5E-10</c:v>
                </c:pt>
                <c:pt idx="2904">
                  <c:v>1.5E-10</c:v>
                </c:pt>
                <c:pt idx="2905">
                  <c:v>1.5E-10</c:v>
                </c:pt>
                <c:pt idx="2906">
                  <c:v>1.5E-10</c:v>
                </c:pt>
                <c:pt idx="2907">
                  <c:v>1.5E-10</c:v>
                </c:pt>
                <c:pt idx="2908">
                  <c:v>1.5E-10</c:v>
                </c:pt>
                <c:pt idx="2909">
                  <c:v>1.5E-10</c:v>
                </c:pt>
                <c:pt idx="2910">
                  <c:v>1.5E-10</c:v>
                </c:pt>
                <c:pt idx="2911">
                  <c:v>1.5E-10</c:v>
                </c:pt>
                <c:pt idx="2912">
                  <c:v>1.5E-10</c:v>
                </c:pt>
                <c:pt idx="2913">
                  <c:v>1.5E-10</c:v>
                </c:pt>
                <c:pt idx="2914">
                  <c:v>1.5E-10</c:v>
                </c:pt>
                <c:pt idx="2915">
                  <c:v>1.5E-10</c:v>
                </c:pt>
                <c:pt idx="2916">
                  <c:v>1.5E-10</c:v>
                </c:pt>
                <c:pt idx="2917">
                  <c:v>1.5E-10</c:v>
                </c:pt>
                <c:pt idx="2918">
                  <c:v>1.5E-10</c:v>
                </c:pt>
                <c:pt idx="2919">
                  <c:v>1.5E-10</c:v>
                </c:pt>
                <c:pt idx="2920">
                  <c:v>1.5E-10</c:v>
                </c:pt>
                <c:pt idx="2921">
                  <c:v>1.5E-10</c:v>
                </c:pt>
                <c:pt idx="2922">
                  <c:v>1.5E-10</c:v>
                </c:pt>
                <c:pt idx="2923">
                  <c:v>1.5E-10</c:v>
                </c:pt>
                <c:pt idx="2924">
                  <c:v>1.5E-10</c:v>
                </c:pt>
                <c:pt idx="2925">
                  <c:v>1.5E-10</c:v>
                </c:pt>
                <c:pt idx="2926">
                  <c:v>1.5E-10</c:v>
                </c:pt>
                <c:pt idx="2927">
                  <c:v>1.5E-10</c:v>
                </c:pt>
                <c:pt idx="2928">
                  <c:v>1.5E-10</c:v>
                </c:pt>
                <c:pt idx="2929">
                  <c:v>1.5E-10</c:v>
                </c:pt>
                <c:pt idx="2930">
                  <c:v>1.5E-10</c:v>
                </c:pt>
                <c:pt idx="2931">
                  <c:v>1.5E-10</c:v>
                </c:pt>
                <c:pt idx="2932">
                  <c:v>1.5E-10</c:v>
                </c:pt>
                <c:pt idx="2933">
                  <c:v>1.5E-10</c:v>
                </c:pt>
                <c:pt idx="2934">
                  <c:v>1.5E-10</c:v>
                </c:pt>
                <c:pt idx="2935">
                  <c:v>1.5E-10</c:v>
                </c:pt>
                <c:pt idx="2936">
                  <c:v>1.5E-10</c:v>
                </c:pt>
                <c:pt idx="2937">
                  <c:v>1.5E-10</c:v>
                </c:pt>
                <c:pt idx="2938">
                  <c:v>1.5E-10</c:v>
                </c:pt>
                <c:pt idx="2939">
                  <c:v>1.5E-10</c:v>
                </c:pt>
                <c:pt idx="2940">
                  <c:v>1.5E-10</c:v>
                </c:pt>
                <c:pt idx="2941">
                  <c:v>1.5E-10</c:v>
                </c:pt>
                <c:pt idx="2942">
                  <c:v>1.5E-10</c:v>
                </c:pt>
                <c:pt idx="2943">
                  <c:v>1.5E-10</c:v>
                </c:pt>
                <c:pt idx="2944">
                  <c:v>1.5E-10</c:v>
                </c:pt>
                <c:pt idx="2945">
                  <c:v>1.5E-10</c:v>
                </c:pt>
                <c:pt idx="2946">
                  <c:v>1.5E-10</c:v>
                </c:pt>
                <c:pt idx="2947">
                  <c:v>1.5E-10</c:v>
                </c:pt>
                <c:pt idx="2948">
                  <c:v>1.5E-10</c:v>
                </c:pt>
                <c:pt idx="2949">
                  <c:v>1.5E-10</c:v>
                </c:pt>
                <c:pt idx="2950">
                  <c:v>1.5E-10</c:v>
                </c:pt>
                <c:pt idx="2951">
                  <c:v>1.5E-10</c:v>
                </c:pt>
                <c:pt idx="2952">
                  <c:v>1.5E-10</c:v>
                </c:pt>
                <c:pt idx="2953">
                  <c:v>1.5E-10</c:v>
                </c:pt>
                <c:pt idx="2954">
                  <c:v>1.5E-10</c:v>
                </c:pt>
                <c:pt idx="2955">
                  <c:v>1.5E-10</c:v>
                </c:pt>
                <c:pt idx="2956">
                  <c:v>1.5E-10</c:v>
                </c:pt>
                <c:pt idx="2957">
                  <c:v>1.5E-10</c:v>
                </c:pt>
                <c:pt idx="2958">
                  <c:v>1.5E-10</c:v>
                </c:pt>
                <c:pt idx="2959">
                  <c:v>1.5E-10</c:v>
                </c:pt>
                <c:pt idx="2960">
                  <c:v>1.5E-10</c:v>
                </c:pt>
                <c:pt idx="2961">
                  <c:v>1.5E-10</c:v>
                </c:pt>
                <c:pt idx="2962">
                  <c:v>1.5E-10</c:v>
                </c:pt>
                <c:pt idx="2963">
                  <c:v>1.5E-10</c:v>
                </c:pt>
                <c:pt idx="2964">
                  <c:v>1.5E-10</c:v>
                </c:pt>
                <c:pt idx="2965">
                  <c:v>1.5E-10</c:v>
                </c:pt>
                <c:pt idx="2966">
                  <c:v>1.5E-10</c:v>
                </c:pt>
                <c:pt idx="2967">
                  <c:v>1.5E-10</c:v>
                </c:pt>
                <c:pt idx="2968">
                  <c:v>1.5E-10</c:v>
                </c:pt>
                <c:pt idx="2969">
                  <c:v>1.4000000000000001E-10</c:v>
                </c:pt>
                <c:pt idx="2970">
                  <c:v>1.4000000000000001E-10</c:v>
                </c:pt>
                <c:pt idx="2971">
                  <c:v>1.4000000000000001E-10</c:v>
                </c:pt>
                <c:pt idx="2972">
                  <c:v>1.4000000000000001E-10</c:v>
                </c:pt>
                <c:pt idx="2973">
                  <c:v>1.4000000000000001E-10</c:v>
                </c:pt>
                <c:pt idx="2974">
                  <c:v>1.4000000000000001E-10</c:v>
                </c:pt>
                <c:pt idx="2975">
                  <c:v>1.4000000000000001E-10</c:v>
                </c:pt>
                <c:pt idx="2976">
                  <c:v>1.4000000000000001E-10</c:v>
                </c:pt>
                <c:pt idx="2977">
                  <c:v>1.4000000000000001E-10</c:v>
                </c:pt>
                <c:pt idx="2978">
                  <c:v>1.4000000000000001E-10</c:v>
                </c:pt>
                <c:pt idx="2979">
                  <c:v>1.4000000000000001E-10</c:v>
                </c:pt>
                <c:pt idx="2980">
                  <c:v>1.4000000000000001E-10</c:v>
                </c:pt>
                <c:pt idx="2981">
                  <c:v>1.4000000000000001E-10</c:v>
                </c:pt>
                <c:pt idx="2982">
                  <c:v>1.4000000000000001E-10</c:v>
                </c:pt>
                <c:pt idx="2983">
                  <c:v>1.4000000000000001E-10</c:v>
                </c:pt>
                <c:pt idx="2984">
                  <c:v>1.4000000000000001E-10</c:v>
                </c:pt>
                <c:pt idx="2985">
                  <c:v>1.4000000000000001E-10</c:v>
                </c:pt>
                <c:pt idx="2986">
                  <c:v>1.4000000000000001E-10</c:v>
                </c:pt>
                <c:pt idx="2987">
                  <c:v>1.4000000000000001E-10</c:v>
                </c:pt>
                <c:pt idx="2988">
                  <c:v>1.4000000000000001E-10</c:v>
                </c:pt>
                <c:pt idx="2989">
                  <c:v>1.4000000000000001E-10</c:v>
                </c:pt>
                <c:pt idx="2990">
                  <c:v>1.4000000000000001E-10</c:v>
                </c:pt>
                <c:pt idx="2991">
                  <c:v>1.4000000000000001E-10</c:v>
                </c:pt>
                <c:pt idx="2992">
                  <c:v>1.4000000000000001E-10</c:v>
                </c:pt>
                <c:pt idx="2993">
                  <c:v>1.4000000000000001E-10</c:v>
                </c:pt>
                <c:pt idx="2994">
                  <c:v>1.4000000000000001E-10</c:v>
                </c:pt>
                <c:pt idx="2995">
                  <c:v>1.4000000000000001E-10</c:v>
                </c:pt>
                <c:pt idx="2996">
                  <c:v>1.4000000000000001E-10</c:v>
                </c:pt>
                <c:pt idx="2997">
                  <c:v>1.4000000000000001E-10</c:v>
                </c:pt>
                <c:pt idx="2998">
                  <c:v>1.4000000000000001E-10</c:v>
                </c:pt>
                <c:pt idx="2999">
                  <c:v>1.4000000000000001E-10</c:v>
                </c:pt>
                <c:pt idx="3000">
                  <c:v>1.4000000000000001E-10</c:v>
                </c:pt>
                <c:pt idx="3001">
                  <c:v>1.4000000000000001E-10</c:v>
                </c:pt>
                <c:pt idx="3002">
                  <c:v>1.4000000000000001E-10</c:v>
                </c:pt>
                <c:pt idx="3003">
                  <c:v>1.4000000000000001E-10</c:v>
                </c:pt>
                <c:pt idx="3004">
                  <c:v>1.4000000000000001E-10</c:v>
                </c:pt>
                <c:pt idx="3005">
                  <c:v>1.4000000000000001E-10</c:v>
                </c:pt>
                <c:pt idx="3006">
                  <c:v>1.4000000000000001E-10</c:v>
                </c:pt>
                <c:pt idx="3007">
                  <c:v>1.4000000000000001E-10</c:v>
                </c:pt>
                <c:pt idx="3008">
                  <c:v>1.4000000000000001E-10</c:v>
                </c:pt>
                <c:pt idx="3009">
                  <c:v>1.4000000000000001E-10</c:v>
                </c:pt>
                <c:pt idx="3010">
                  <c:v>1.4000000000000001E-10</c:v>
                </c:pt>
                <c:pt idx="3011">
                  <c:v>1.4000000000000001E-10</c:v>
                </c:pt>
                <c:pt idx="3012">
                  <c:v>1.4000000000000001E-10</c:v>
                </c:pt>
                <c:pt idx="3013">
                  <c:v>1.4000000000000001E-10</c:v>
                </c:pt>
                <c:pt idx="3014">
                  <c:v>1.4000000000000001E-10</c:v>
                </c:pt>
                <c:pt idx="3015">
                  <c:v>1.4000000000000001E-10</c:v>
                </c:pt>
                <c:pt idx="3016">
                  <c:v>1.4000000000000001E-10</c:v>
                </c:pt>
                <c:pt idx="3017">
                  <c:v>1.4000000000000001E-10</c:v>
                </c:pt>
                <c:pt idx="3018">
                  <c:v>1.4000000000000001E-10</c:v>
                </c:pt>
                <c:pt idx="3019">
                  <c:v>1.4000000000000001E-10</c:v>
                </c:pt>
                <c:pt idx="3020">
                  <c:v>1.4000000000000001E-10</c:v>
                </c:pt>
                <c:pt idx="3021">
                  <c:v>1.4000000000000001E-10</c:v>
                </c:pt>
                <c:pt idx="3022">
                  <c:v>1.4000000000000001E-10</c:v>
                </c:pt>
                <c:pt idx="3023">
                  <c:v>1.4000000000000001E-10</c:v>
                </c:pt>
                <c:pt idx="3024">
                  <c:v>1.4000000000000001E-10</c:v>
                </c:pt>
                <c:pt idx="3025">
                  <c:v>1.4000000000000001E-10</c:v>
                </c:pt>
                <c:pt idx="3026">
                  <c:v>1.4000000000000001E-10</c:v>
                </c:pt>
                <c:pt idx="3027">
                  <c:v>1.4000000000000001E-10</c:v>
                </c:pt>
                <c:pt idx="3028">
                  <c:v>1.4000000000000001E-10</c:v>
                </c:pt>
                <c:pt idx="3029">
                  <c:v>1.4000000000000001E-10</c:v>
                </c:pt>
                <c:pt idx="3030">
                  <c:v>1.4000000000000001E-10</c:v>
                </c:pt>
                <c:pt idx="3031">
                  <c:v>1.4000000000000001E-10</c:v>
                </c:pt>
                <c:pt idx="3032">
                  <c:v>1.4000000000000001E-10</c:v>
                </c:pt>
                <c:pt idx="3033">
                  <c:v>1.4000000000000001E-10</c:v>
                </c:pt>
                <c:pt idx="3034">
                  <c:v>1.4000000000000001E-10</c:v>
                </c:pt>
                <c:pt idx="3035">
                  <c:v>1.4000000000000001E-10</c:v>
                </c:pt>
                <c:pt idx="3036">
                  <c:v>1.4000000000000001E-10</c:v>
                </c:pt>
                <c:pt idx="3037">
                  <c:v>1.4000000000000001E-10</c:v>
                </c:pt>
                <c:pt idx="3038">
                  <c:v>1.4000000000000001E-10</c:v>
                </c:pt>
                <c:pt idx="3039">
                  <c:v>1.4000000000000001E-10</c:v>
                </c:pt>
                <c:pt idx="3040">
                  <c:v>1.4000000000000001E-10</c:v>
                </c:pt>
                <c:pt idx="3041">
                  <c:v>1.4000000000000001E-10</c:v>
                </c:pt>
                <c:pt idx="3042">
                  <c:v>1.4000000000000001E-10</c:v>
                </c:pt>
                <c:pt idx="3043">
                  <c:v>1.4000000000000001E-10</c:v>
                </c:pt>
                <c:pt idx="3044">
                  <c:v>1.4000000000000001E-10</c:v>
                </c:pt>
                <c:pt idx="3045">
                  <c:v>1.4000000000000001E-10</c:v>
                </c:pt>
                <c:pt idx="3046">
                  <c:v>1.4000000000000001E-10</c:v>
                </c:pt>
                <c:pt idx="3047">
                  <c:v>1.4000000000000001E-10</c:v>
                </c:pt>
                <c:pt idx="3048">
                  <c:v>1.4000000000000001E-10</c:v>
                </c:pt>
                <c:pt idx="3049">
                  <c:v>1.4000000000000001E-10</c:v>
                </c:pt>
                <c:pt idx="3050">
                  <c:v>1.4000000000000001E-10</c:v>
                </c:pt>
                <c:pt idx="3051">
                  <c:v>1.4000000000000001E-10</c:v>
                </c:pt>
                <c:pt idx="3052">
                  <c:v>1.4000000000000001E-10</c:v>
                </c:pt>
                <c:pt idx="3053">
                  <c:v>1.4000000000000001E-10</c:v>
                </c:pt>
                <c:pt idx="3054">
                  <c:v>1.4000000000000001E-10</c:v>
                </c:pt>
                <c:pt idx="3055">
                  <c:v>1.4000000000000001E-10</c:v>
                </c:pt>
                <c:pt idx="3056">
                  <c:v>1.4000000000000001E-10</c:v>
                </c:pt>
                <c:pt idx="3057">
                  <c:v>1.4000000000000001E-10</c:v>
                </c:pt>
                <c:pt idx="3058">
                  <c:v>1.4000000000000001E-10</c:v>
                </c:pt>
                <c:pt idx="3059">
                  <c:v>1.4000000000000001E-10</c:v>
                </c:pt>
                <c:pt idx="3060">
                  <c:v>1.4000000000000001E-10</c:v>
                </c:pt>
                <c:pt idx="3061">
                  <c:v>1.4000000000000001E-10</c:v>
                </c:pt>
                <c:pt idx="3062">
                  <c:v>1.4000000000000001E-10</c:v>
                </c:pt>
                <c:pt idx="3063">
                  <c:v>1.4000000000000001E-10</c:v>
                </c:pt>
                <c:pt idx="3064">
                  <c:v>1.4000000000000001E-10</c:v>
                </c:pt>
                <c:pt idx="3065">
                  <c:v>1.4000000000000001E-10</c:v>
                </c:pt>
                <c:pt idx="3066">
                  <c:v>1.4000000000000001E-10</c:v>
                </c:pt>
                <c:pt idx="3067">
                  <c:v>1.4000000000000001E-10</c:v>
                </c:pt>
                <c:pt idx="3068">
                  <c:v>1.4000000000000001E-10</c:v>
                </c:pt>
                <c:pt idx="3069">
                  <c:v>1.4000000000000001E-10</c:v>
                </c:pt>
                <c:pt idx="3070">
                  <c:v>1.4000000000000001E-10</c:v>
                </c:pt>
                <c:pt idx="3071">
                  <c:v>1.4000000000000001E-10</c:v>
                </c:pt>
                <c:pt idx="3072">
                  <c:v>1.4000000000000001E-10</c:v>
                </c:pt>
                <c:pt idx="3073">
                  <c:v>1.4000000000000001E-10</c:v>
                </c:pt>
                <c:pt idx="3074">
                  <c:v>1.4000000000000001E-10</c:v>
                </c:pt>
                <c:pt idx="3075">
                  <c:v>1.4000000000000001E-10</c:v>
                </c:pt>
                <c:pt idx="3076">
                  <c:v>1.4000000000000001E-10</c:v>
                </c:pt>
                <c:pt idx="3077">
                  <c:v>1.4000000000000001E-10</c:v>
                </c:pt>
                <c:pt idx="3078">
                  <c:v>1.4000000000000001E-10</c:v>
                </c:pt>
                <c:pt idx="3079">
                  <c:v>1.4000000000000001E-10</c:v>
                </c:pt>
                <c:pt idx="3080">
                  <c:v>1.4000000000000001E-10</c:v>
                </c:pt>
                <c:pt idx="3081">
                  <c:v>1.4000000000000001E-10</c:v>
                </c:pt>
                <c:pt idx="3082">
                  <c:v>1.4000000000000001E-10</c:v>
                </c:pt>
                <c:pt idx="3083">
                  <c:v>1.4000000000000001E-10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BF5-FA47-BE9C-B00CCF2A8A3B}"/>
            </c:ext>
          </c:extLst>
        </c:ser>
        <c:ser>
          <c:idx val="2"/>
          <c:order val="1"/>
          <c:tx>
            <c:strRef>
              <c:f>'data jauge'!$R$2</c:f>
              <c:strCache>
                <c:ptCount val="1"/>
                <c:pt idx="0">
                  <c:v>Pression enceinte 30 08</c:v>
                </c:pt>
              </c:strCache>
            </c:strRef>
          </c:tx>
          <c:spPr>
            <a:ln w="158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3"/>
            <c:spPr>
              <a:solidFill>
                <a:schemeClr val="accent3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'data jauge'!$S$23:$S$221</c:f>
              <c:numCache>
                <c:formatCode>General</c:formatCode>
                <c:ptCount val="199"/>
                <c:pt idx="0">
                  <c:v>6.6666666666666652E-2</c:v>
                </c:pt>
                <c:pt idx="1">
                  <c:v>7.2222222222222188E-2</c:v>
                </c:pt>
                <c:pt idx="2">
                  <c:v>7.7777777777777724E-2</c:v>
                </c:pt>
                <c:pt idx="3">
                  <c:v>8.3333333333333259E-2</c:v>
                </c:pt>
                <c:pt idx="4">
                  <c:v>8.8888888888888795E-2</c:v>
                </c:pt>
                <c:pt idx="5">
                  <c:v>9.4444444444444331E-2</c:v>
                </c:pt>
                <c:pt idx="6">
                  <c:v>9.9999999999999867E-2</c:v>
                </c:pt>
                <c:pt idx="7">
                  <c:v>0.1055555555555554</c:v>
                </c:pt>
                <c:pt idx="8">
                  <c:v>0.11111111111111094</c:v>
                </c:pt>
                <c:pt idx="9">
                  <c:v>0.11666666666666647</c:v>
                </c:pt>
                <c:pt idx="10">
                  <c:v>0.12222222222222223</c:v>
                </c:pt>
                <c:pt idx="11">
                  <c:v>0.12777777777777777</c:v>
                </c:pt>
                <c:pt idx="12">
                  <c:v>0.1333333333333333</c:v>
                </c:pt>
                <c:pt idx="13">
                  <c:v>0.13888888888888884</c:v>
                </c:pt>
                <c:pt idx="14">
                  <c:v>0.14444444444444438</c:v>
                </c:pt>
                <c:pt idx="15">
                  <c:v>0.14999999999999991</c:v>
                </c:pt>
                <c:pt idx="16">
                  <c:v>0.15555555555555545</c:v>
                </c:pt>
                <c:pt idx="17">
                  <c:v>0.16111111111111098</c:v>
                </c:pt>
                <c:pt idx="18">
                  <c:v>0.16666666666666652</c:v>
                </c:pt>
                <c:pt idx="19">
                  <c:v>0.17222222222222205</c:v>
                </c:pt>
                <c:pt idx="20">
                  <c:v>0.17777777777777759</c:v>
                </c:pt>
                <c:pt idx="21">
                  <c:v>0.18333333333333335</c:v>
                </c:pt>
                <c:pt idx="22">
                  <c:v>0.18888888888888888</c:v>
                </c:pt>
                <c:pt idx="23">
                  <c:v>0.19444444444444442</c:v>
                </c:pt>
                <c:pt idx="24">
                  <c:v>0.19999999999999996</c:v>
                </c:pt>
                <c:pt idx="25">
                  <c:v>0.20555555555555549</c:v>
                </c:pt>
                <c:pt idx="26">
                  <c:v>0.21111111111111103</c:v>
                </c:pt>
                <c:pt idx="27">
                  <c:v>0.21666666666666656</c:v>
                </c:pt>
                <c:pt idx="28">
                  <c:v>0.2222222222222221</c:v>
                </c:pt>
                <c:pt idx="29">
                  <c:v>0.22777777777777763</c:v>
                </c:pt>
                <c:pt idx="30">
                  <c:v>0.23333333333333317</c:v>
                </c:pt>
                <c:pt idx="31">
                  <c:v>0.23888888888888871</c:v>
                </c:pt>
                <c:pt idx="32">
                  <c:v>0.24444444444444446</c:v>
                </c:pt>
                <c:pt idx="33">
                  <c:v>0.25</c:v>
                </c:pt>
                <c:pt idx="34">
                  <c:v>0.25555555555555554</c:v>
                </c:pt>
                <c:pt idx="35">
                  <c:v>0.26111111111111107</c:v>
                </c:pt>
                <c:pt idx="36">
                  <c:v>0.26666666666666661</c:v>
                </c:pt>
                <c:pt idx="37">
                  <c:v>0.27222222222222214</c:v>
                </c:pt>
                <c:pt idx="38">
                  <c:v>0.27777777777777768</c:v>
                </c:pt>
                <c:pt idx="39">
                  <c:v>0.28333333333333321</c:v>
                </c:pt>
                <c:pt idx="40">
                  <c:v>0.28888888888888875</c:v>
                </c:pt>
                <c:pt idx="41">
                  <c:v>0.29444444444444429</c:v>
                </c:pt>
                <c:pt idx="42">
                  <c:v>0.29999999999999982</c:v>
                </c:pt>
                <c:pt idx="43">
                  <c:v>0.30555555555555536</c:v>
                </c:pt>
                <c:pt idx="44">
                  <c:v>0.31111111111111112</c:v>
                </c:pt>
                <c:pt idx="45">
                  <c:v>0.31666666666666665</c:v>
                </c:pt>
                <c:pt idx="46">
                  <c:v>0.32222222222222219</c:v>
                </c:pt>
                <c:pt idx="47">
                  <c:v>0.32777777777777772</c:v>
                </c:pt>
                <c:pt idx="48">
                  <c:v>0.33333333333333326</c:v>
                </c:pt>
                <c:pt idx="49">
                  <c:v>0.3388888888888888</c:v>
                </c:pt>
                <c:pt idx="50">
                  <c:v>0.34444444444444433</c:v>
                </c:pt>
                <c:pt idx="51">
                  <c:v>0.34999999999999987</c:v>
                </c:pt>
                <c:pt idx="52">
                  <c:v>0.3555555555555554</c:v>
                </c:pt>
                <c:pt idx="53">
                  <c:v>0.36111111111111094</c:v>
                </c:pt>
                <c:pt idx="54">
                  <c:v>0.36666666666666647</c:v>
                </c:pt>
                <c:pt idx="55">
                  <c:v>0.37222222222222223</c:v>
                </c:pt>
                <c:pt idx="56">
                  <c:v>0.37777777777777777</c:v>
                </c:pt>
                <c:pt idx="57">
                  <c:v>0.3833333333333333</c:v>
                </c:pt>
                <c:pt idx="58">
                  <c:v>0.38888888888888884</c:v>
                </c:pt>
                <c:pt idx="59">
                  <c:v>0.39444444444444438</c:v>
                </c:pt>
                <c:pt idx="60">
                  <c:v>0.39999999999999991</c:v>
                </c:pt>
                <c:pt idx="61">
                  <c:v>0.40555555555555545</c:v>
                </c:pt>
                <c:pt idx="62">
                  <c:v>0.41111111111111098</c:v>
                </c:pt>
                <c:pt idx="63">
                  <c:v>0.41666666666666652</c:v>
                </c:pt>
                <c:pt idx="64">
                  <c:v>0.42222222222222205</c:v>
                </c:pt>
                <c:pt idx="65">
                  <c:v>0.42777777777777759</c:v>
                </c:pt>
                <c:pt idx="66">
                  <c:v>0.43333333333333313</c:v>
                </c:pt>
                <c:pt idx="67">
                  <c:v>0.43888888888888866</c:v>
                </c:pt>
                <c:pt idx="68">
                  <c:v>0.4444444444444442</c:v>
                </c:pt>
                <c:pt idx="69">
                  <c:v>0.44999999999999973</c:v>
                </c:pt>
                <c:pt idx="70">
                  <c:v>0.45555555555555527</c:v>
                </c:pt>
                <c:pt idx="71">
                  <c:v>0.46111111111111081</c:v>
                </c:pt>
                <c:pt idx="72">
                  <c:v>0.46666666666666679</c:v>
                </c:pt>
                <c:pt idx="73">
                  <c:v>0.47222222222222232</c:v>
                </c:pt>
                <c:pt idx="74">
                  <c:v>0.47777777777777786</c:v>
                </c:pt>
                <c:pt idx="75">
                  <c:v>0.48333333333333339</c:v>
                </c:pt>
                <c:pt idx="76">
                  <c:v>0.48888888888888893</c:v>
                </c:pt>
                <c:pt idx="77">
                  <c:v>0.49444444444444446</c:v>
                </c:pt>
                <c:pt idx="78">
                  <c:v>0.5</c:v>
                </c:pt>
                <c:pt idx="79">
                  <c:v>0.50555555555555554</c:v>
                </c:pt>
                <c:pt idx="80">
                  <c:v>0.51111111111111107</c:v>
                </c:pt>
                <c:pt idx="81">
                  <c:v>0.51666666666666661</c:v>
                </c:pt>
                <c:pt idx="82">
                  <c:v>0.52222222222222214</c:v>
                </c:pt>
                <c:pt idx="83">
                  <c:v>0.52777777777777768</c:v>
                </c:pt>
                <c:pt idx="84">
                  <c:v>0.53333333333333321</c:v>
                </c:pt>
                <c:pt idx="85">
                  <c:v>0.53888888888888875</c:v>
                </c:pt>
                <c:pt idx="86">
                  <c:v>0.54444444444444429</c:v>
                </c:pt>
                <c:pt idx="87">
                  <c:v>0.54999999999999982</c:v>
                </c:pt>
                <c:pt idx="88">
                  <c:v>0.55555555555555536</c:v>
                </c:pt>
                <c:pt idx="89">
                  <c:v>0.56111111111111089</c:v>
                </c:pt>
                <c:pt idx="90">
                  <c:v>0.56666666666666643</c:v>
                </c:pt>
                <c:pt idx="91">
                  <c:v>0.57222222222222197</c:v>
                </c:pt>
                <c:pt idx="92">
                  <c:v>0.5777777777777775</c:v>
                </c:pt>
                <c:pt idx="93">
                  <c:v>0.58333333333333304</c:v>
                </c:pt>
                <c:pt idx="94">
                  <c:v>0.58888888888888902</c:v>
                </c:pt>
                <c:pt idx="95">
                  <c:v>0.59444444444444455</c:v>
                </c:pt>
                <c:pt idx="96">
                  <c:v>0.60000000000000009</c:v>
                </c:pt>
                <c:pt idx="97">
                  <c:v>0.60555555555555562</c:v>
                </c:pt>
                <c:pt idx="98">
                  <c:v>0.61111111111111116</c:v>
                </c:pt>
                <c:pt idx="99">
                  <c:v>0.6166666666666667</c:v>
                </c:pt>
                <c:pt idx="100">
                  <c:v>0.62222222222222223</c:v>
                </c:pt>
                <c:pt idx="101">
                  <c:v>0.62777777777777777</c:v>
                </c:pt>
                <c:pt idx="102">
                  <c:v>0.6333333333333333</c:v>
                </c:pt>
                <c:pt idx="103">
                  <c:v>0.63888888888888884</c:v>
                </c:pt>
                <c:pt idx="104">
                  <c:v>0.64444444444444438</c:v>
                </c:pt>
                <c:pt idx="105">
                  <c:v>0.64999999999999991</c:v>
                </c:pt>
                <c:pt idx="106">
                  <c:v>0.65555555555555545</c:v>
                </c:pt>
                <c:pt idx="107">
                  <c:v>0.66111111111111098</c:v>
                </c:pt>
                <c:pt idx="108">
                  <c:v>0.66666666666666652</c:v>
                </c:pt>
                <c:pt idx="109">
                  <c:v>0.67222222222222205</c:v>
                </c:pt>
                <c:pt idx="110">
                  <c:v>0.67777777777777759</c:v>
                </c:pt>
                <c:pt idx="111">
                  <c:v>0.68333333333333313</c:v>
                </c:pt>
                <c:pt idx="112">
                  <c:v>0.68888888888888866</c:v>
                </c:pt>
                <c:pt idx="113">
                  <c:v>0.6944444444444442</c:v>
                </c:pt>
                <c:pt idx="114">
                  <c:v>0.69999999999999973</c:v>
                </c:pt>
                <c:pt idx="115">
                  <c:v>0.70555555555555527</c:v>
                </c:pt>
                <c:pt idx="116">
                  <c:v>0.71111111111111081</c:v>
                </c:pt>
                <c:pt idx="117">
                  <c:v>0.71666666666666679</c:v>
                </c:pt>
                <c:pt idx="118">
                  <c:v>0.72222222222222232</c:v>
                </c:pt>
                <c:pt idx="119">
                  <c:v>0.72777777777777786</c:v>
                </c:pt>
                <c:pt idx="120">
                  <c:v>0.73333333333333339</c:v>
                </c:pt>
                <c:pt idx="121">
                  <c:v>0.73888888888888893</c:v>
                </c:pt>
                <c:pt idx="122">
                  <c:v>0.74444444444444446</c:v>
                </c:pt>
                <c:pt idx="123">
                  <c:v>0.75</c:v>
                </c:pt>
                <c:pt idx="124">
                  <c:v>0.75555555555555554</c:v>
                </c:pt>
                <c:pt idx="125">
                  <c:v>0.76111111111111107</c:v>
                </c:pt>
                <c:pt idx="126">
                  <c:v>0.76666666666666661</c:v>
                </c:pt>
                <c:pt idx="127">
                  <c:v>0.77222222222222214</c:v>
                </c:pt>
                <c:pt idx="128">
                  <c:v>0.77777777777777768</c:v>
                </c:pt>
                <c:pt idx="129">
                  <c:v>0.78333333333333321</c:v>
                </c:pt>
                <c:pt idx="130">
                  <c:v>0.78888888888888875</c:v>
                </c:pt>
                <c:pt idx="131">
                  <c:v>0.79444444444444429</c:v>
                </c:pt>
                <c:pt idx="132">
                  <c:v>0.79999999999999982</c:v>
                </c:pt>
                <c:pt idx="133">
                  <c:v>0.80555555555555536</c:v>
                </c:pt>
                <c:pt idx="134">
                  <c:v>0.81111111111111089</c:v>
                </c:pt>
                <c:pt idx="135">
                  <c:v>0.81666666666666643</c:v>
                </c:pt>
                <c:pt idx="136">
                  <c:v>0.82222222222222197</c:v>
                </c:pt>
                <c:pt idx="137">
                  <c:v>0.8277777777777775</c:v>
                </c:pt>
                <c:pt idx="138">
                  <c:v>0.83333333333333304</c:v>
                </c:pt>
                <c:pt idx="139">
                  <c:v>0.83888888888888902</c:v>
                </c:pt>
                <c:pt idx="140">
                  <c:v>0.84444444444444455</c:v>
                </c:pt>
                <c:pt idx="141">
                  <c:v>0.85000000000000009</c:v>
                </c:pt>
                <c:pt idx="142">
                  <c:v>0.85555555555555562</c:v>
                </c:pt>
                <c:pt idx="143">
                  <c:v>0.86111111111111116</c:v>
                </c:pt>
                <c:pt idx="144">
                  <c:v>0.8666666666666667</c:v>
                </c:pt>
                <c:pt idx="145">
                  <c:v>0.87222222222222223</c:v>
                </c:pt>
                <c:pt idx="146">
                  <c:v>0.87777777777777777</c:v>
                </c:pt>
                <c:pt idx="147">
                  <c:v>0.8833333333333333</c:v>
                </c:pt>
                <c:pt idx="148">
                  <c:v>0.88888888888888884</c:v>
                </c:pt>
                <c:pt idx="149">
                  <c:v>0.89444444444444438</c:v>
                </c:pt>
                <c:pt idx="150">
                  <c:v>0.89999999999999991</c:v>
                </c:pt>
                <c:pt idx="151">
                  <c:v>0.90555555555555545</c:v>
                </c:pt>
                <c:pt idx="152">
                  <c:v>0.91111111111111098</c:v>
                </c:pt>
                <c:pt idx="153">
                  <c:v>0.91666666666666652</c:v>
                </c:pt>
                <c:pt idx="154">
                  <c:v>0.92222222222222205</c:v>
                </c:pt>
                <c:pt idx="155">
                  <c:v>0.92777777777777759</c:v>
                </c:pt>
                <c:pt idx="156">
                  <c:v>0.93333333333333313</c:v>
                </c:pt>
                <c:pt idx="157">
                  <c:v>0.93888888888888866</c:v>
                </c:pt>
                <c:pt idx="158">
                  <c:v>0.9444444444444442</c:v>
                </c:pt>
                <c:pt idx="159">
                  <c:v>0.94999999999999973</c:v>
                </c:pt>
                <c:pt idx="160">
                  <c:v>0.95555555555555527</c:v>
                </c:pt>
                <c:pt idx="161">
                  <c:v>0.96111111111111081</c:v>
                </c:pt>
                <c:pt idx="162">
                  <c:v>0.96666666666666679</c:v>
                </c:pt>
                <c:pt idx="163">
                  <c:v>0.97222222222222232</c:v>
                </c:pt>
                <c:pt idx="164">
                  <c:v>0.97777777777777786</c:v>
                </c:pt>
                <c:pt idx="165">
                  <c:v>0.98333333333333339</c:v>
                </c:pt>
                <c:pt idx="166">
                  <c:v>0.98888888888888893</c:v>
                </c:pt>
                <c:pt idx="167">
                  <c:v>0.99444444444444446</c:v>
                </c:pt>
                <c:pt idx="168">
                  <c:v>1</c:v>
                </c:pt>
                <c:pt idx="169">
                  <c:v>1.0055555555555555</c:v>
                </c:pt>
                <c:pt idx="170">
                  <c:v>1.0111111111111111</c:v>
                </c:pt>
                <c:pt idx="171">
                  <c:v>1.0166666666666666</c:v>
                </c:pt>
                <c:pt idx="172">
                  <c:v>1.0222222222222221</c:v>
                </c:pt>
                <c:pt idx="173">
                  <c:v>1.0277777777777777</c:v>
                </c:pt>
                <c:pt idx="174">
                  <c:v>1.0333333333333332</c:v>
                </c:pt>
                <c:pt idx="175">
                  <c:v>1.0388888888888888</c:v>
                </c:pt>
                <c:pt idx="176">
                  <c:v>1.0444444444444443</c:v>
                </c:pt>
                <c:pt idx="177">
                  <c:v>1.0499999999999998</c:v>
                </c:pt>
                <c:pt idx="178">
                  <c:v>1.0555555555555554</c:v>
                </c:pt>
                <c:pt idx="179">
                  <c:v>1.0611111111111109</c:v>
                </c:pt>
                <c:pt idx="180">
                  <c:v>1.0666666666666664</c:v>
                </c:pt>
                <c:pt idx="181">
                  <c:v>1.072222222222222</c:v>
                </c:pt>
                <c:pt idx="182">
                  <c:v>1.0777777777777775</c:v>
                </c:pt>
                <c:pt idx="183">
                  <c:v>1.083333333333333</c:v>
                </c:pt>
                <c:pt idx="184">
                  <c:v>1.088888888888889</c:v>
                </c:pt>
                <c:pt idx="185">
                  <c:v>1.0944444444444446</c:v>
                </c:pt>
                <c:pt idx="186">
                  <c:v>1.1000000000000001</c:v>
                </c:pt>
                <c:pt idx="187">
                  <c:v>1.1055555555555556</c:v>
                </c:pt>
                <c:pt idx="188">
                  <c:v>1.1111111111111112</c:v>
                </c:pt>
                <c:pt idx="189">
                  <c:v>1.1166666666666667</c:v>
                </c:pt>
                <c:pt idx="190">
                  <c:v>1.1222222222222222</c:v>
                </c:pt>
                <c:pt idx="191">
                  <c:v>1.1277777777777778</c:v>
                </c:pt>
                <c:pt idx="192">
                  <c:v>1.1333333333333333</c:v>
                </c:pt>
                <c:pt idx="193">
                  <c:v>1.1388888888888888</c:v>
                </c:pt>
                <c:pt idx="194">
                  <c:v>1.1444444444444444</c:v>
                </c:pt>
                <c:pt idx="195">
                  <c:v>1.1499999999999999</c:v>
                </c:pt>
                <c:pt idx="196">
                  <c:v>1.1555555555555554</c:v>
                </c:pt>
                <c:pt idx="197">
                  <c:v>1.161111111111111</c:v>
                </c:pt>
                <c:pt idx="198">
                  <c:v>1.1666666666666665</c:v>
                </c:pt>
              </c:numCache>
            </c:numRef>
          </c:xVal>
          <c:yVal>
            <c:numRef>
              <c:f>'data jauge'!$R$23:$R$221</c:f>
              <c:numCache>
                <c:formatCode>0.00E+00</c:formatCode>
                <c:ptCount val="199"/>
                <c:pt idx="0">
                  <c:v>1.9999999999999999E-11</c:v>
                </c:pt>
                <c:pt idx="1">
                  <c:v>1.9999999999999999E-11</c:v>
                </c:pt>
                <c:pt idx="2">
                  <c:v>1.9999999999999999E-11</c:v>
                </c:pt>
                <c:pt idx="3">
                  <c:v>1.9999999999999999E-11</c:v>
                </c:pt>
                <c:pt idx="4">
                  <c:v>1.9999999999999999E-11</c:v>
                </c:pt>
                <c:pt idx="5">
                  <c:v>1.9999999999999999E-11</c:v>
                </c:pt>
                <c:pt idx="6">
                  <c:v>1.9999999999999999E-11</c:v>
                </c:pt>
                <c:pt idx="7">
                  <c:v>1.9999999999999999E-11</c:v>
                </c:pt>
                <c:pt idx="8">
                  <c:v>1.9999999999999999E-11</c:v>
                </c:pt>
                <c:pt idx="9">
                  <c:v>1.9999999999999999E-11</c:v>
                </c:pt>
                <c:pt idx="10">
                  <c:v>1.9999999999999999E-11</c:v>
                </c:pt>
                <c:pt idx="11">
                  <c:v>1.9999999999999999E-11</c:v>
                </c:pt>
                <c:pt idx="12">
                  <c:v>1.9999999999999999E-11</c:v>
                </c:pt>
                <c:pt idx="13">
                  <c:v>1.9999999999999999E-11</c:v>
                </c:pt>
                <c:pt idx="14">
                  <c:v>1.9999999999999999E-11</c:v>
                </c:pt>
                <c:pt idx="15">
                  <c:v>1.9999999999999999E-11</c:v>
                </c:pt>
                <c:pt idx="16">
                  <c:v>1.9999999999999999E-11</c:v>
                </c:pt>
                <c:pt idx="17">
                  <c:v>1.9999999999999999E-11</c:v>
                </c:pt>
                <c:pt idx="18">
                  <c:v>1.9999999999999999E-11</c:v>
                </c:pt>
                <c:pt idx="19">
                  <c:v>1.9999999999999999E-11</c:v>
                </c:pt>
                <c:pt idx="20">
                  <c:v>1.9999999999999999E-11</c:v>
                </c:pt>
                <c:pt idx="21">
                  <c:v>1.9999999999999999E-11</c:v>
                </c:pt>
                <c:pt idx="22">
                  <c:v>1.9999999999999999E-11</c:v>
                </c:pt>
                <c:pt idx="23">
                  <c:v>1.9999999999999999E-11</c:v>
                </c:pt>
                <c:pt idx="24">
                  <c:v>1.9999999999999999E-11</c:v>
                </c:pt>
                <c:pt idx="25">
                  <c:v>1.9999999999999999E-11</c:v>
                </c:pt>
                <c:pt idx="26">
                  <c:v>1.9999999999999999E-11</c:v>
                </c:pt>
                <c:pt idx="27">
                  <c:v>1.9999999999999999E-11</c:v>
                </c:pt>
                <c:pt idx="28">
                  <c:v>1.9999999999999999E-11</c:v>
                </c:pt>
                <c:pt idx="29">
                  <c:v>1.9999999999999999E-11</c:v>
                </c:pt>
                <c:pt idx="30">
                  <c:v>1.9999999999999999E-11</c:v>
                </c:pt>
                <c:pt idx="31">
                  <c:v>1.9999999999999999E-11</c:v>
                </c:pt>
                <c:pt idx="32">
                  <c:v>1.9999999999999999E-11</c:v>
                </c:pt>
                <c:pt idx="33">
                  <c:v>1.9999999999999999E-11</c:v>
                </c:pt>
                <c:pt idx="34">
                  <c:v>1.9999999999999999E-11</c:v>
                </c:pt>
                <c:pt idx="35">
                  <c:v>1.9999999999999999E-11</c:v>
                </c:pt>
                <c:pt idx="36">
                  <c:v>1.9999999999999999E-11</c:v>
                </c:pt>
                <c:pt idx="37">
                  <c:v>1.9999999999999999E-11</c:v>
                </c:pt>
                <c:pt idx="38">
                  <c:v>1.9999999999999999E-11</c:v>
                </c:pt>
                <c:pt idx="39">
                  <c:v>1.9999999999999999E-11</c:v>
                </c:pt>
                <c:pt idx="40">
                  <c:v>4.3999999999999998E-10</c:v>
                </c:pt>
                <c:pt idx="41">
                  <c:v>4.3999999999999998E-10</c:v>
                </c:pt>
                <c:pt idx="42">
                  <c:v>4.2E-10</c:v>
                </c:pt>
                <c:pt idx="43">
                  <c:v>4.0999999999999998E-10</c:v>
                </c:pt>
                <c:pt idx="44">
                  <c:v>4.0000000000000001E-10</c:v>
                </c:pt>
                <c:pt idx="45">
                  <c:v>4.0000000000000001E-10</c:v>
                </c:pt>
                <c:pt idx="46">
                  <c:v>3.9E-10</c:v>
                </c:pt>
                <c:pt idx="47">
                  <c:v>3.9E-10</c:v>
                </c:pt>
                <c:pt idx="48">
                  <c:v>3.7999999999999998E-10</c:v>
                </c:pt>
                <c:pt idx="49">
                  <c:v>3.7999999999999998E-10</c:v>
                </c:pt>
                <c:pt idx="50">
                  <c:v>3.7000000000000001E-10</c:v>
                </c:pt>
                <c:pt idx="51">
                  <c:v>3.7000000000000001E-10</c:v>
                </c:pt>
                <c:pt idx="52">
                  <c:v>3.7000000000000001E-10</c:v>
                </c:pt>
                <c:pt idx="53">
                  <c:v>3.7000000000000001E-10</c:v>
                </c:pt>
                <c:pt idx="54">
                  <c:v>3.6E-10</c:v>
                </c:pt>
                <c:pt idx="55">
                  <c:v>3.6E-10</c:v>
                </c:pt>
                <c:pt idx="56">
                  <c:v>3.6E-10</c:v>
                </c:pt>
                <c:pt idx="57">
                  <c:v>3.6E-10</c:v>
                </c:pt>
                <c:pt idx="58">
                  <c:v>3.6E-10</c:v>
                </c:pt>
                <c:pt idx="59">
                  <c:v>3.6E-10</c:v>
                </c:pt>
                <c:pt idx="60">
                  <c:v>3.6E-10</c:v>
                </c:pt>
                <c:pt idx="61">
                  <c:v>3.4999999999999998E-10</c:v>
                </c:pt>
                <c:pt idx="62">
                  <c:v>3.4999999999999998E-10</c:v>
                </c:pt>
                <c:pt idx="63">
                  <c:v>3.4999999999999998E-10</c:v>
                </c:pt>
                <c:pt idx="64">
                  <c:v>3.4999999999999998E-10</c:v>
                </c:pt>
                <c:pt idx="65">
                  <c:v>3.4999999999999998E-10</c:v>
                </c:pt>
                <c:pt idx="66">
                  <c:v>3.4999999999999998E-10</c:v>
                </c:pt>
                <c:pt idx="67">
                  <c:v>3.4999999999999998E-10</c:v>
                </c:pt>
                <c:pt idx="68">
                  <c:v>3.4999999999999998E-10</c:v>
                </c:pt>
                <c:pt idx="69">
                  <c:v>3.4999999999999998E-10</c:v>
                </c:pt>
                <c:pt idx="70">
                  <c:v>3.4999999999999998E-10</c:v>
                </c:pt>
                <c:pt idx="71">
                  <c:v>3.4999999999999998E-10</c:v>
                </c:pt>
                <c:pt idx="72">
                  <c:v>3.4999999999999998E-10</c:v>
                </c:pt>
                <c:pt idx="73">
                  <c:v>3.4999999999999998E-10</c:v>
                </c:pt>
                <c:pt idx="74">
                  <c:v>3.4999999999999998E-10</c:v>
                </c:pt>
                <c:pt idx="75">
                  <c:v>3.4999999999999998E-10</c:v>
                </c:pt>
                <c:pt idx="76">
                  <c:v>3.4999999999999998E-10</c:v>
                </c:pt>
                <c:pt idx="77">
                  <c:v>3.4999999999999998E-10</c:v>
                </c:pt>
                <c:pt idx="78">
                  <c:v>3.4999999999999998E-10</c:v>
                </c:pt>
                <c:pt idx="79">
                  <c:v>3.4999999999999998E-10</c:v>
                </c:pt>
                <c:pt idx="80">
                  <c:v>3.4999999999999998E-10</c:v>
                </c:pt>
                <c:pt idx="81">
                  <c:v>3.4999999999999998E-10</c:v>
                </c:pt>
                <c:pt idx="82">
                  <c:v>3.4999999999999998E-10</c:v>
                </c:pt>
                <c:pt idx="83">
                  <c:v>3.4999999999999998E-10</c:v>
                </c:pt>
                <c:pt idx="84">
                  <c:v>3.4999999999999998E-10</c:v>
                </c:pt>
                <c:pt idx="85">
                  <c:v>3.4999999999999998E-10</c:v>
                </c:pt>
                <c:pt idx="86">
                  <c:v>3.4999999999999998E-10</c:v>
                </c:pt>
                <c:pt idx="87">
                  <c:v>3.4999999999999998E-10</c:v>
                </c:pt>
                <c:pt idx="88">
                  <c:v>3.4999999999999998E-10</c:v>
                </c:pt>
                <c:pt idx="89">
                  <c:v>3.4999999999999998E-10</c:v>
                </c:pt>
                <c:pt idx="90">
                  <c:v>3.4999999999999998E-10</c:v>
                </c:pt>
                <c:pt idx="91">
                  <c:v>3.4999999999999998E-10</c:v>
                </c:pt>
                <c:pt idx="92">
                  <c:v>3.4999999999999998E-10</c:v>
                </c:pt>
                <c:pt idx="93">
                  <c:v>3.4999999999999998E-10</c:v>
                </c:pt>
                <c:pt idx="94">
                  <c:v>2.3000000000000001E-10</c:v>
                </c:pt>
                <c:pt idx="95">
                  <c:v>1E-10</c:v>
                </c:pt>
                <c:pt idx="96">
                  <c:v>7.0000000000000004E-11</c:v>
                </c:pt>
                <c:pt idx="97">
                  <c:v>6E-11</c:v>
                </c:pt>
                <c:pt idx="98">
                  <c:v>6E-11</c:v>
                </c:pt>
                <c:pt idx="99">
                  <c:v>5.0000000000000002E-11</c:v>
                </c:pt>
                <c:pt idx="100">
                  <c:v>5.0000000000000002E-11</c:v>
                </c:pt>
                <c:pt idx="101">
                  <c:v>5.0000000000000002E-11</c:v>
                </c:pt>
                <c:pt idx="102">
                  <c:v>5.0000000000000002E-11</c:v>
                </c:pt>
                <c:pt idx="103">
                  <c:v>5.0000000000000002E-11</c:v>
                </c:pt>
                <c:pt idx="104">
                  <c:v>5.0000000000000002E-11</c:v>
                </c:pt>
                <c:pt idx="105">
                  <c:v>5.0000000000000002E-11</c:v>
                </c:pt>
                <c:pt idx="106">
                  <c:v>5.0000000000000002E-11</c:v>
                </c:pt>
                <c:pt idx="107">
                  <c:v>5.0000000000000002E-11</c:v>
                </c:pt>
                <c:pt idx="108">
                  <c:v>5.0000000000000002E-11</c:v>
                </c:pt>
                <c:pt idx="109">
                  <c:v>5.0000000000000002E-11</c:v>
                </c:pt>
                <c:pt idx="110">
                  <c:v>5.0000000000000002E-11</c:v>
                </c:pt>
                <c:pt idx="111">
                  <c:v>5.0000000000000002E-11</c:v>
                </c:pt>
                <c:pt idx="112">
                  <c:v>5.0000000000000002E-11</c:v>
                </c:pt>
                <c:pt idx="113">
                  <c:v>5.0000000000000002E-11</c:v>
                </c:pt>
                <c:pt idx="114">
                  <c:v>5.0000000000000002E-11</c:v>
                </c:pt>
                <c:pt idx="115">
                  <c:v>5.0000000000000002E-11</c:v>
                </c:pt>
                <c:pt idx="116">
                  <c:v>5.0000000000000002E-11</c:v>
                </c:pt>
                <c:pt idx="117">
                  <c:v>5.0000000000000002E-11</c:v>
                </c:pt>
                <c:pt idx="118">
                  <c:v>5.0000000000000002E-11</c:v>
                </c:pt>
                <c:pt idx="119">
                  <c:v>5.0000000000000002E-11</c:v>
                </c:pt>
                <c:pt idx="120">
                  <c:v>5.0000000000000002E-11</c:v>
                </c:pt>
                <c:pt idx="121">
                  <c:v>5.0000000000000002E-11</c:v>
                </c:pt>
                <c:pt idx="122">
                  <c:v>5.0000000000000002E-11</c:v>
                </c:pt>
                <c:pt idx="123">
                  <c:v>5.0000000000000002E-11</c:v>
                </c:pt>
                <c:pt idx="124">
                  <c:v>5.0000000000000002E-11</c:v>
                </c:pt>
                <c:pt idx="125">
                  <c:v>5.0000000000000002E-11</c:v>
                </c:pt>
                <c:pt idx="126">
                  <c:v>5.0000000000000002E-11</c:v>
                </c:pt>
                <c:pt idx="127">
                  <c:v>5.0000000000000002E-11</c:v>
                </c:pt>
                <c:pt idx="128">
                  <c:v>5.0000000000000002E-11</c:v>
                </c:pt>
                <c:pt idx="129">
                  <c:v>5.0000000000000002E-11</c:v>
                </c:pt>
                <c:pt idx="130">
                  <c:v>5.0000000000000002E-11</c:v>
                </c:pt>
                <c:pt idx="131">
                  <c:v>5.0000000000000002E-11</c:v>
                </c:pt>
                <c:pt idx="132">
                  <c:v>5.0000000000000002E-11</c:v>
                </c:pt>
                <c:pt idx="133">
                  <c:v>5.0000000000000002E-11</c:v>
                </c:pt>
                <c:pt idx="134">
                  <c:v>5.0000000000000002E-11</c:v>
                </c:pt>
                <c:pt idx="135">
                  <c:v>5.0000000000000002E-11</c:v>
                </c:pt>
                <c:pt idx="136">
                  <c:v>5.0000000000000002E-11</c:v>
                </c:pt>
                <c:pt idx="137">
                  <c:v>5.0000000000000002E-11</c:v>
                </c:pt>
                <c:pt idx="138">
                  <c:v>5.0000000000000002E-11</c:v>
                </c:pt>
                <c:pt idx="139">
                  <c:v>5.0000000000000002E-11</c:v>
                </c:pt>
                <c:pt idx="140">
                  <c:v>5.0000000000000002E-11</c:v>
                </c:pt>
                <c:pt idx="141">
                  <c:v>5.0000000000000002E-11</c:v>
                </c:pt>
                <c:pt idx="142">
                  <c:v>5.0000000000000002E-11</c:v>
                </c:pt>
                <c:pt idx="143">
                  <c:v>5.0000000000000002E-11</c:v>
                </c:pt>
                <c:pt idx="144">
                  <c:v>5.0000000000000002E-11</c:v>
                </c:pt>
                <c:pt idx="145">
                  <c:v>5.0000000000000002E-11</c:v>
                </c:pt>
                <c:pt idx="146">
                  <c:v>5.0000000000000002E-11</c:v>
                </c:pt>
                <c:pt idx="147">
                  <c:v>5.0000000000000002E-11</c:v>
                </c:pt>
                <c:pt idx="148">
                  <c:v>5.0000000000000002E-11</c:v>
                </c:pt>
                <c:pt idx="149">
                  <c:v>5.0000000000000002E-11</c:v>
                </c:pt>
                <c:pt idx="150">
                  <c:v>6E-11</c:v>
                </c:pt>
                <c:pt idx="151">
                  <c:v>1E-10</c:v>
                </c:pt>
                <c:pt idx="152">
                  <c:v>1.4000000000000001E-10</c:v>
                </c:pt>
                <c:pt idx="153">
                  <c:v>1.8E-10</c:v>
                </c:pt>
                <c:pt idx="154">
                  <c:v>2.0000000000000001E-10</c:v>
                </c:pt>
                <c:pt idx="155">
                  <c:v>2.3000000000000001E-10</c:v>
                </c:pt>
                <c:pt idx="156">
                  <c:v>2.5000000000000002E-10</c:v>
                </c:pt>
                <c:pt idx="157">
                  <c:v>2.7E-10</c:v>
                </c:pt>
                <c:pt idx="158">
                  <c:v>2.8000000000000002E-10</c:v>
                </c:pt>
                <c:pt idx="159">
                  <c:v>3E-10</c:v>
                </c:pt>
                <c:pt idx="160">
                  <c:v>3.1000000000000002E-10</c:v>
                </c:pt>
                <c:pt idx="161">
                  <c:v>2.7E-10</c:v>
                </c:pt>
                <c:pt idx="162">
                  <c:v>1.5999999999999999E-10</c:v>
                </c:pt>
                <c:pt idx="163">
                  <c:v>1E-10</c:v>
                </c:pt>
                <c:pt idx="164">
                  <c:v>7.9999999999999995E-11</c:v>
                </c:pt>
                <c:pt idx="165">
                  <c:v>6E-11</c:v>
                </c:pt>
                <c:pt idx="166">
                  <c:v>6E-11</c:v>
                </c:pt>
                <c:pt idx="167">
                  <c:v>6E-11</c:v>
                </c:pt>
                <c:pt idx="168">
                  <c:v>6E-11</c:v>
                </c:pt>
                <c:pt idx="169">
                  <c:v>6E-11</c:v>
                </c:pt>
                <c:pt idx="170">
                  <c:v>5.0000000000000002E-11</c:v>
                </c:pt>
                <c:pt idx="171">
                  <c:v>5.0000000000000002E-11</c:v>
                </c:pt>
                <c:pt idx="172">
                  <c:v>5.0000000000000002E-11</c:v>
                </c:pt>
                <c:pt idx="173">
                  <c:v>5.0000000000000002E-11</c:v>
                </c:pt>
                <c:pt idx="174">
                  <c:v>5.0000000000000002E-11</c:v>
                </c:pt>
                <c:pt idx="175">
                  <c:v>5.0000000000000002E-11</c:v>
                </c:pt>
                <c:pt idx="176">
                  <c:v>5.0000000000000002E-11</c:v>
                </c:pt>
                <c:pt idx="177">
                  <c:v>5.0000000000000002E-11</c:v>
                </c:pt>
                <c:pt idx="178">
                  <c:v>5.0000000000000002E-11</c:v>
                </c:pt>
                <c:pt idx="179">
                  <c:v>5.0000000000000002E-11</c:v>
                </c:pt>
                <c:pt idx="180">
                  <c:v>5.0000000000000002E-11</c:v>
                </c:pt>
                <c:pt idx="181">
                  <c:v>5.0000000000000002E-11</c:v>
                </c:pt>
                <c:pt idx="182">
                  <c:v>5.0000000000000002E-11</c:v>
                </c:pt>
                <c:pt idx="183">
                  <c:v>5.0000000000000002E-11</c:v>
                </c:pt>
                <c:pt idx="184">
                  <c:v>5.0000000000000002E-11</c:v>
                </c:pt>
                <c:pt idx="185">
                  <c:v>5.0000000000000002E-11</c:v>
                </c:pt>
                <c:pt idx="186">
                  <c:v>5.0000000000000002E-11</c:v>
                </c:pt>
                <c:pt idx="187">
                  <c:v>5.0000000000000002E-11</c:v>
                </c:pt>
                <c:pt idx="188">
                  <c:v>5.0000000000000002E-11</c:v>
                </c:pt>
                <c:pt idx="189">
                  <c:v>5.0000000000000002E-11</c:v>
                </c:pt>
                <c:pt idx="190">
                  <c:v>5.0000000000000002E-11</c:v>
                </c:pt>
                <c:pt idx="191">
                  <c:v>5.0000000000000002E-11</c:v>
                </c:pt>
                <c:pt idx="192">
                  <c:v>5.0000000000000002E-11</c:v>
                </c:pt>
                <c:pt idx="193">
                  <c:v>5.0000000000000002E-11</c:v>
                </c:pt>
                <c:pt idx="194">
                  <c:v>5.0000000000000002E-11</c:v>
                </c:pt>
                <c:pt idx="195">
                  <c:v>5.0000000000000002E-11</c:v>
                </c:pt>
                <c:pt idx="196">
                  <c:v>5.0000000000000002E-11</c:v>
                </c:pt>
                <c:pt idx="197">
                  <c:v>5.0000000000000002E-11</c:v>
                </c:pt>
                <c:pt idx="198">
                  <c:v>5.0000000000000002E-11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BF5-FA47-BE9C-B00CCF2A8A3B}"/>
            </c:ext>
          </c:extLst>
        </c:ser>
        <c:ser>
          <c:idx val="0"/>
          <c:order val="2"/>
          <c:tx>
            <c:strRef>
              <c:f>'data jauge'!$D$5</c:f>
              <c:strCache>
                <c:ptCount val="1"/>
                <c:pt idx="0">
                  <c:v>Pression enceinte 02 09</c:v>
                </c:pt>
              </c:strCache>
            </c:strRef>
          </c:tx>
          <c:spPr>
            <a:ln w="15875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3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'data jauge'!$F$421:$F$781</c:f>
              <c:numCache>
                <c:formatCode>General</c:formatCode>
                <c:ptCount val="361"/>
                <c:pt idx="0">
                  <c:v>5.2777777777777146E-3</c:v>
                </c:pt>
                <c:pt idx="1">
                  <c:v>0.17194444444444912</c:v>
                </c:pt>
                <c:pt idx="2">
                  <c:v>0.17472222222222911</c:v>
                </c:pt>
                <c:pt idx="3">
                  <c:v>0.17749999999999488</c:v>
                </c:pt>
                <c:pt idx="4">
                  <c:v>0.18027777777777487</c:v>
                </c:pt>
                <c:pt idx="5">
                  <c:v>0.18305555555555486</c:v>
                </c:pt>
                <c:pt idx="6">
                  <c:v>0.18583333333333485</c:v>
                </c:pt>
                <c:pt idx="7">
                  <c:v>0.18861111111111484</c:v>
                </c:pt>
                <c:pt idx="8">
                  <c:v>0.19138888888889483</c:v>
                </c:pt>
                <c:pt idx="9">
                  <c:v>0.1941666666666606</c:v>
                </c:pt>
                <c:pt idx="10">
                  <c:v>0.19694444444444059</c:v>
                </c:pt>
                <c:pt idx="11">
                  <c:v>0.19972222222222058</c:v>
                </c:pt>
                <c:pt idx="12">
                  <c:v>0.20250000000000057</c:v>
                </c:pt>
                <c:pt idx="13">
                  <c:v>0.20527777777778056</c:v>
                </c:pt>
                <c:pt idx="14">
                  <c:v>0.20805555555556055</c:v>
                </c:pt>
                <c:pt idx="15">
                  <c:v>0.21083333333332632</c:v>
                </c:pt>
                <c:pt idx="16">
                  <c:v>0.21361111111110631</c:v>
                </c:pt>
                <c:pt idx="17">
                  <c:v>0.2163888888888863</c:v>
                </c:pt>
                <c:pt idx="18">
                  <c:v>0.21916666666666629</c:v>
                </c:pt>
                <c:pt idx="19">
                  <c:v>0.22194444444444628</c:v>
                </c:pt>
                <c:pt idx="20">
                  <c:v>0.22472222222222626</c:v>
                </c:pt>
                <c:pt idx="21">
                  <c:v>0.22750000000000625</c:v>
                </c:pt>
                <c:pt idx="22">
                  <c:v>0.23027777777777203</c:v>
                </c:pt>
                <c:pt idx="23">
                  <c:v>0.23305555555555202</c:v>
                </c:pt>
                <c:pt idx="24">
                  <c:v>0.23583333333333201</c:v>
                </c:pt>
                <c:pt idx="25">
                  <c:v>0.238611111111112</c:v>
                </c:pt>
                <c:pt idx="26">
                  <c:v>0.24138888888889198</c:v>
                </c:pt>
                <c:pt idx="27">
                  <c:v>0.24416666666667197</c:v>
                </c:pt>
                <c:pt idx="28">
                  <c:v>0.24694444444443775</c:v>
                </c:pt>
                <c:pt idx="29">
                  <c:v>0.24972222222221774</c:v>
                </c:pt>
                <c:pt idx="30">
                  <c:v>0.25249999999999773</c:v>
                </c:pt>
                <c:pt idx="31">
                  <c:v>0.25527777777777771</c:v>
                </c:pt>
                <c:pt idx="32">
                  <c:v>0.2580555555555577</c:v>
                </c:pt>
                <c:pt idx="33">
                  <c:v>0.26083333333333769</c:v>
                </c:pt>
                <c:pt idx="34">
                  <c:v>0.26361111111111768</c:v>
                </c:pt>
                <c:pt idx="35">
                  <c:v>0.26638888888888346</c:v>
                </c:pt>
                <c:pt idx="36">
                  <c:v>0.26916666666666345</c:v>
                </c:pt>
                <c:pt idx="37">
                  <c:v>0.27194444444444343</c:v>
                </c:pt>
                <c:pt idx="38">
                  <c:v>0.27472222222222342</c:v>
                </c:pt>
                <c:pt idx="39">
                  <c:v>0.27750000000000341</c:v>
                </c:pt>
                <c:pt idx="40">
                  <c:v>0.2802777777777834</c:v>
                </c:pt>
                <c:pt idx="41">
                  <c:v>0.28305555555554918</c:v>
                </c:pt>
                <c:pt idx="42">
                  <c:v>0.28583333333332916</c:v>
                </c:pt>
                <c:pt idx="43">
                  <c:v>0.28861111111110915</c:v>
                </c:pt>
                <c:pt idx="44">
                  <c:v>0.29138888888888914</c:v>
                </c:pt>
                <c:pt idx="45">
                  <c:v>0.29416666666666913</c:v>
                </c:pt>
                <c:pt idx="46">
                  <c:v>0.29694444444444912</c:v>
                </c:pt>
                <c:pt idx="47">
                  <c:v>0.29972222222222911</c:v>
                </c:pt>
                <c:pt idx="48">
                  <c:v>0.30249999999999488</c:v>
                </c:pt>
                <c:pt idx="49">
                  <c:v>0.30527777777777487</c:v>
                </c:pt>
                <c:pt idx="50">
                  <c:v>0.30805555555555486</c:v>
                </c:pt>
                <c:pt idx="51">
                  <c:v>0.31083333333333485</c:v>
                </c:pt>
                <c:pt idx="52">
                  <c:v>0.31361111111111484</c:v>
                </c:pt>
                <c:pt idx="53">
                  <c:v>0.31638888888889483</c:v>
                </c:pt>
                <c:pt idx="54">
                  <c:v>0.3191666666666606</c:v>
                </c:pt>
                <c:pt idx="55">
                  <c:v>0.32194444444444059</c:v>
                </c:pt>
                <c:pt idx="56">
                  <c:v>0.32472222222222058</c:v>
                </c:pt>
                <c:pt idx="57">
                  <c:v>0.32750000000000057</c:v>
                </c:pt>
                <c:pt idx="58">
                  <c:v>0.33027777777778056</c:v>
                </c:pt>
                <c:pt idx="59">
                  <c:v>0.33305555555556055</c:v>
                </c:pt>
                <c:pt idx="60">
                  <c:v>0.33583333333332632</c:v>
                </c:pt>
                <c:pt idx="61">
                  <c:v>0.33861111111110631</c:v>
                </c:pt>
                <c:pt idx="62">
                  <c:v>0.3413888888888863</c:v>
                </c:pt>
                <c:pt idx="63">
                  <c:v>0.34416666666666629</c:v>
                </c:pt>
                <c:pt idx="64">
                  <c:v>0.34694444444444628</c:v>
                </c:pt>
                <c:pt idx="65">
                  <c:v>0.34972222222222626</c:v>
                </c:pt>
                <c:pt idx="66">
                  <c:v>0.35250000000000625</c:v>
                </c:pt>
                <c:pt idx="67">
                  <c:v>0.35527777777777203</c:v>
                </c:pt>
                <c:pt idx="68">
                  <c:v>0.35805555555555202</c:v>
                </c:pt>
                <c:pt idx="69">
                  <c:v>0.36083333333333201</c:v>
                </c:pt>
                <c:pt idx="70">
                  <c:v>0.363611111111112</c:v>
                </c:pt>
                <c:pt idx="71">
                  <c:v>0.36638888888889198</c:v>
                </c:pt>
                <c:pt idx="72">
                  <c:v>0.36916666666667197</c:v>
                </c:pt>
                <c:pt idx="73">
                  <c:v>0.37194444444443775</c:v>
                </c:pt>
                <c:pt idx="74">
                  <c:v>0.37472222222221774</c:v>
                </c:pt>
                <c:pt idx="75">
                  <c:v>0.37749999999999773</c:v>
                </c:pt>
                <c:pt idx="76">
                  <c:v>0.38027777777777771</c:v>
                </c:pt>
                <c:pt idx="77">
                  <c:v>0.3830555555555577</c:v>
                </c:pt>
                <c:pt idx="78">
                  <c:v>0.38583333333333769</c:v>
                </c:pt>
                <c:pt idx="79">
                  <c:v>0.38861111111111768</c:v>
                </c:pt>
                <c:pt idx="80">
                  <c:v>0.39138888888888346</c:v>
                </c:pt>
                <c:pt idx="81">
                  <c:v>0.39416666666666345</c:v>
                </c:pt>
                <c:pt idx="82">
                  <c:v>0.39694444444444343</c:v>
                </c:pt>
                <c:pt idx="83">
                  <c:v>0.39972222222222342</c:v>
                </c:pt>
                <c:pt idx="84">
                  <c:v>0.40250000000000341</c:v>
                </c:pt>
                <c:pt idx="85">
                  <c:v>0.4052777777777834</c:v>
                </c:pt>
                <c:pt idx="86">
                  <c:v>0.40805555555554918</c:v>
                </c:pt>
                <c:pt idx="87">
                  <c:v>0.41083333333332916</c:v>
                </c:pt>
                <c:pt idx="88">
                  <c:v>0.41361111111110915</c:v>
                </c:pt>
                <c:pt idx="89">
                  <c:v>0.41638888888888914</c:v>
                </c:pt>
                <c:pt idx="90">
                  <c:v>0.41916666666666913</c:v>
                </c:pt>
                <c:pt idx="91">
                  <c:v>0.42194444444444912</c:v>
                </c:pt>
                <c:pt idx="92">
                  <c:v>0.42472222222222911</c:v>
                </c:pt>
                <c:pt idx="93">
                  <c:v>0.42749999999999488</c:v>
                </c:pt>
                <c:pt idx="94">
                  <c:v>0.43027777777777487</c:v>
                </c:pt>
                <c:pt idx="95">
                  <c:v>0.43305555555555486</c:v>
                </c:pt>
                <c:pt idx="96">
                  <c:v>0.43583333333333485</c:v>
                </c:pt>
                <c:pt idx="97">
                  <c:v>0.43861111111111484</c:v>
                </c:pt>
                <c:pt idx="98">
                  <c:v>0.44138888888889483</c:v>
                </c:pt>
                <c:pt idx="99">
                  <c:v>0.4441666666666606</c:v>
                </c:pt>
                <c:pt idx="100">
                  <c:v>0.44694444444444059</c:v>
                </c:pt>
                <c:pt idx="101">
                  <c:v>0.44972222222222058</c:v>
                </c:pt>
                <c:pt idx="102">
                  <c:v>0.45250000000000057</c:v>
                </c:pt>
                <c:pt idx="103">
                  <c:v>0.45527777777778056</c:v>
                </c:pt>
                <c:pt idx="104">
                  <c:v>0.45805555555556055</c:v>
                </c:pt>
                <c:pt idx="105">
                  <c:v>0.46083333333332632</c:v>
                </c:pt>
                <c:pt idx="106">
                  <c:v>0.46361111111110631</c:v>
                </c:pt>
                <c:pt idx="107">
                  <c:v>0.4663888888888863</c:v>
                </c:pt>
                <c:pt idx="108">
                  <c:v>0.46916666666666629</c:v>
                </c:pt>
                <c:pt idx="109">
                  <c:v>0.47194444444444628</c:v>
                </c:pt>
                <c:pt idx="110">
                  <c:v>0.47472222222222626</c:v>
                </c:pt>
                <c:pt idx="111">
                  <c:v>0.47750000000000625</c:v>
                </c:pt>
                <c:pt idx="112">
                  <c:v>0.48027777777777203</c:v>
                </c:pt>
                <c:pt idx="113">
                  <c:v>0.48305555555555202</c:v>
                </c:pt>
                <c:pt idx="114">
                  <c:v>0.48583333333333201</c:v>
                </c:pt>
                <c:pt idx="115">
                  <c:v>0.488611111111112</c:v>
                </c:pt>
                <c:pt idx="116">
                  <c:v>0.49138888888889198</c:v>
                </c:pt>
                <c:pt idx="117">
                  <c:v>0.49416666666667197</c:v>
                </c:pt>
                <c:pt idx="118">
                  <c:v>0.49694444444443775</c:v>
                </c:pt>
                <c:pt idx="119">
                  <c:v>0.49972222222221774</c:v>
                </c:pt>
                <c:pt idx="120">
                  <c:v>0.50249999999999773</c:v>
                </c:pt>
                <c:pt idx="121">
                  <c:v>0.50527777777777771</c:v>
                </c:pt>
                <c:pt idx="122">
                  <c:v>0.5080555555555577</c:v>
                </c:pt>
                <c:pt idx="123">
                  <c:v>0.51083333333333769</c:v>
                </c:pt>
                <c:pt idx="124">
                  <c:v>0.51361111111111768</c:v>
                </c:pt>
                <c:pt idx="125">
                  <c:v>0.51638888888888346</c:v>
                </c:pt>
                <c:pt idx="126">
                  <c:v>0.51916666666666345</c:v>
                </c:pt>
                <c:pt idx="127">
                  <c:v>0.52194444444444343</c:v>
                </c:pt>
                <c:pt idx="128">
                  <c:v>0.52472222222222342</c:v>
                </c:pt>
                <c:pt idx="129">
                  <c:v>0.52750000000000341</c:v>
                </c:pt>
                <c:pt idx="130">
                  <c:v>0.5302777777777834</c:v>
                </c:pt>
                <c:pt idx="131">
                  <c:v>0.53305555555554918</c:v>
                </c:pt>
                <c:pt idx="132">
                  <c:v>0.53583333333332916</c:v>
                </c:pt>
                <c:pt idx="133">
                  <c:v>0.53861111111110915</c:v>
                </c:pt>
                <c:pt idx="134">
                  <c:v>0.54138888888888914</c:v>
                </c:pt>
                <c:pt idx="135">
                  <c:v>0.54416666666666913</c:v>
                </c:pt>
                <c:pt idx="136">
                  <c:v>0.54694444444444912</c:v>
                </c:pt>
                <c:pt idx="137">
                  <c:v>0.54972222222222911</c:v>
                </c:pt>
                <c:pt idx="138">
                  <c:v>0.55249999999999488</c:v>
                </c:pt>
                <c:pt idx="139">
                  <c:v>0.55527777777777487</c:v>
                </c:pt>
                <c:pt idx="140">
                  <c:v>0.55805555555555486</c:v>
                </c:pt>
                <c:pt idx="141">
                  <c:v>0.56083333333333485</c:v>
                </c:pt>
                <c:pt idx="142">
                  <c:v>0.56361111111111484</c:v>
                </c:pt>
                <c:pt idx="143">
                  <c:v>0.56638888888889483</c:v>
                </c:pt>
                <c:pt idx="144">
                  <c:v>0.5691666666666606</c:v>
                </c:pt>
                <c:pt idx="145">
                  <c:v>0.57194444444444059</c:v>
                </c:pt>
                <c:pt idx="146">
                  <c:v>0.57472222222222058</c:v>
                </c:pt>
                <c:pt idx="147">
                  <c:v>0.57750000000000057</c:v>
                </c:pt>
                <c:pt idx="148">
                  <c:v>0.58027777777778056</c:v>
                </c:pt>
                <c:pt idx="149">
                  <c:v>0.58305555555556055</c:v>
                </c:pt>
                <c:pt idx="150">
                  <c:v>0.58583333333332632</c:v>
                </c:pt>
                <c:pt idx="151">
                  <c:v>0.58861111111110631</c:v>
                </c:pt>
                <c:pt idx="152">
                  <c:v>0.5913888888888863</c:v>
                </c:pt>
                <c:pt idx="153">
                  <c:v>0.59416666666666629</c:v>
                </c:pt>
                <c:pt idx="154">
                  <c:v>0.59694444444444628</c:v>
                </c:pt>
                <c:pt idx="155">
                  <c:v>0.59972222222222626</c:v>
                </c:pt>
                <c:pt idx="156">
                  <c:v>0.60250000000000625</c:v>
                </c:pt>
                <c:pt idx="157">
                  <c:v>0.60527777777777203</c:v>
                </c:pt>
                <c:pt idx="158">
                  <c:v>0.60805555555555202</c:v>
                </c:pt>
                <c:pt idx="159">
                  <c:v>0.61083333333333201</c:v>
                </c:pt>
                <c:pt idx="160">
                  <c:v>0.613611111111112</c:v>
                </c:pt>
                <c:pt idx="161">
                  <c:v>0.61638888888889198</c:v>
                </c:pt>
                <c:pt idx="162">
                  <c:v>0.61916666666667197</c:v>
                </c:pt>
                <c:pt idx="163">
                  <c:v>0.62194444444443775</c:v>
                </c:pt>
                <c:pt idx="164">
                  <c:v>0.62472222222221774</c:v>
                </c:pt>
                <c:pt idx="165">
                  <c:v>0.62749999999999773</c:v>
                </c:pt>
                <c:pt idx="166">
                  <c:v>0.63027777777777771</c:v>
                </c:pt>
                <c:pt idx="167">
                  <c:v>0.6330555555555577</c:v>
                </c:pt>
                <c:pt idx="168">
                  <c:v>0.63583333333333769</c:v>
                </c:pt>
                <c:pt idx="169">
                  <c:v>0.63861111111111768</c:v>
                </c:pt>
                <c:pt idx="170">
                  <c:v>0.64138888888888346</c:v>
                </c:pt>
                <c:pt idx="171">
                  <c:v>0.64416666666666345</c:v>
                </c:pt>
                <c:pt idx="172">
                  <c:v>0.64694444444444343</c:v>
                </c:pt>
                <c:pt idx="173">
                  <c:v>0.64972222222222342</c:v>
                </c:pt>
                <c:pt idx="174">
                  <c:v>0.65250000000000341</c:v>
                </c:pt>
                <c:pt idx="175">
                  <c:v>0.6552777777777834</c:v>
                </c:pt>
                <c:pt idx="176">
                  <c:v>0.65805555555554918</c:v>
                </c:pt>
                <c:pt idx="177">
                  <c:v>0.66083333333332916</c:v>
                </c:pt>
                <c:pt idx="178">
                  <c:v>0.66361111111110915</c:v>
                </c:pt>
                <c:pt idx="179">
                  <c:v>0.66638888888888914</c:v>
                </c:pt>
                <c:pt idx="180">
                  <c:v>0.66916666666666913</c:v>
                </c:pt>
                <c:pt idx="181">
                  <c:v>0.67194444444444912</c:v>
                </c:pt>
                <c:pt idx="182">
                  <c:v>0.67472222222222911</c:v>
                </c:pt>
                <c:pt idx="183">
                  <c:v>0.67749999999999488</c:v>
                </c:pt>
                <c:pt idx="184">
                  <c:v>0.68027777777777487</c:v>
                </c:pt>
                <c:pt idx="185">
                  <c:v>0.68305555555555486</c:v>
                </c:pt>
                <c:pt idx="186">
                  <c:v>0.68583333333333485</c:v>
                </c:pt>
                <c:pt idx="187">
                  <c:v>0.68861111111111484</c:v>
                </c:pt>
                <c:pt idx="188">
                  <c:v>0.69138888888889483</c:v>
                </c:pt>
                <c:pt idx="189">
                  <c:v>0.6941666666666606</c:v>
                </c:pt>
                <c:pt idx="190">
                  <c:v>0.69694444444444059</c:v>
                </c:pt>
                <c:pt idx="191">
                  <c:v>0.69972222222222058</c:v>
                </c:pt>
                <c:pt idx="192">
                  <c:v>0.70250000000000057</c:v>
                </c:pt>
                <c:pt idx="193">
                  <c:v>0.70527777777778056</c:v>
                </c:pt>
                <c:pt idx="194">
                  <c:v>0.70805555555556055</c:v>
                </c:pt>
                <c:pt idx="195">
                  <c:v>0.71083333333332632</c:v>
                </c:pt>
                <c:pt idx="196">
                  <c:v>0.71361111111110631</c:v>
                </c:pt>
                <c:pt idx="197">
                  <c:v>0.7163888888888863</c:v>
                </c:pt>
                <c:pt idx="198">
                  <c:v>0.71916666666666629</c:v>
                </c:pt>
                <c:pt idx="199">
                  <c:v>0.72194444444444628</c:v>
                </c:pt>
                <c:pt idx="200">
                  <c:v>0.72472222222222626</c:v>
                </c:pt>
                <c:pt idx="201">
                  <c:v>0.72750000000000625</c:v>
                </c:pt>
                <c:pt idx="202">
                  <c:v>0.73027777777777203</c:v>
                </c:pt>
                <c:pt idx="203">
                  <c:v>0.73305555555555202</c:v>
                </c:pt>
                <c:pt idx="204">
                  <c:v>0.73583333333333201</c:v>
                </c:pt>
                <c:pt idx="205">
                  <c:v>0.738611111111112</c:v>
                </c:pt>
                <c:pt idx="206">
                  <c:v>0.74138888888889198</c:v>
                </c:pt>
                <c:pt idx="207">
                  <c:v>0.74416666666667197</c:v>
                </c:pt>
                <c:pt idx="208">
                  <c:v>0.74694444444443775</c:v>
                </c:pt>
                <c:pt idx="209">
                  <c:v>0.74972222222221774</c:v>
                </c:pt>
                <c:pt idx="210">
                  <c:v>0.75249999999999773</c:v>
                </c:pt>
                <c:pt idx="211">
                  <c:v>0.75527777777777771</c:v>
                </c:pt>
                <c:pt idx="212">
                  <c:v>0.7580555555555577</c:v>
                </c:pt>
                <c:pt idx="213">
                  <c:v>0.76083333333333769</c:v>
                </c:pt>
                <c:pt idx="214">
                  <c:v>0.76361111111111768</c:v>
                </c:pt>
                <c:pt idx="215">
                  <c:v>0.76638888888888346</c:v>
                </c:pt>
                <c:pt idx="216">
                  <c:v>0.76916666666666345</c:v>
                </c:pt>
                <c:pt idx="217">
                  <c:v>0.77194444444444343</c:v>
                </c:pt>
                <c:pt idx="218">
                  <c:v>0.77472222222222342</c:v>
                </c:pt>
                <c:pt idx="219">
                  <c:v>0.77750000000000341</c:v>
                </c:pt>
                <c:pt idx="220">
                  <c:v>0.7802777777777834</c:v>
                </c:pt>
                <c:pt idx="221">
                  <c:v>0.78305555555554918</c:v>
                </c:pt>
                <c:pt idx="222">
                  <c:v>0.78583333333332916</c:v>
                </c:pt>
                <c:pt idx="223">
                  <c:v>0.78861111111110915</c:v>
                </c:pt>
                <c:pt idx="224">
                  <c:v>0.79138888888888914</c:v>
                </c:pt>
                <c:pt idx="225">
                  <c:v>0.79416666666666913</c:v>
                </c:pt>
                <c:pt idx="226">
                  <c:v>0.79694444444444912</c:v>
                </c:pt>
                <c:pt idx="227">
                  <c:v>0.79972222222222911</c:v>
                </c:pt>
                <c:pt idx="228">
                  <c:v>0.80249999999999488</c:v>
                </c:pt>
                <c:pt idx="229">
                  <c:v>0.80527777777777487</c:v>
                </c:pt>
                <c:pt idx="230">
                  <c:v>0.80805555555555486</c:v>
                </c:pt>
                <c:pt idx="231">
                  <c:v>0.81083333333333485</c:v>
                </c:pt>
                <c:pt idx="232">
                  <c:v>0.81361111111111484</c:v>
                </c:pt>
                <c:pt idx="233">
                  <c:v>0.81638888888889483</c:v>
                </c:pt>
                <c:pt idx="234">
                  <c:v>0.8191666666666606</c:v>
                </c:pt>
                <c:pt idx="235">
                  <c:v>0.82194444444444059</c:v>
                </c:pt>
                <c:pt idx="236">
                  <c:v>0.82472222222222058</c:v>
                </c:pt>
                <c:pt idx="237">
                  <c:v>0.82750000000000057</c:v>
                </c:pt>
                <c:pt idx="238">
                  <c:v>0.83027777777778056</c:v>
                </c:pt>
                <c:pt idx="239">
                  <c:v>0.83305555555556055</c:v>
                </c:pt>
                <c:pt idx="240">
                  <c:v>0.83583333333332632</c:v>
                </c:pt>
                <c:pt idx="241">
                  <c:v>0.83861111111110631</c:v>
                </c:pt>
                <c:pt idx="242">
                  <c:v>0.8413888888888863</c:v>
                </c:pt>
                <c:pt idx="243">
                  <c:v>0.84416666666666629</c:v>
                </c:pt>
                <c:pt idx="244">
                  <c:v>0.84694444444444628</c:v>
                </c:pt>
                <c:pt idx="245">
                  <c:v>0.84972222222222626</c:v>
                </c:pt>
                <c:pt idx="246">
                  <c:v>0.85250000000000625</c:v>
                </c:pt>
                <c:pt idx="247">
                  <c:v>0.85527777777777203</c:v>
                </c:pt>
                <c:pt idx="248">
                  <c:v>0.85805555555555202</c:v>
                </c:pt>
                <c:pt idx="249">
                  <c:v>0.86083333333333201</c:v>
                </c:pt>
                <c:pt idx="250">
                  <c:v>0.863611111111112</c:v>
                </c:pt>
                <c:pt idx="251">
                  <c:v>0.86638888888889198</c:v>
                </c:pt>
                <c:pt idx="252">
                  <c:v>0.86916666666667197</c:v>
                </c:pt>
                <c:pt idx="253">
                  <c:v>0.87194444444443775</c:v>
                </c:pt>
                <c:pt idx="254">
                  <c:v>0.87472222222221774</c:v>
                </c:pt>
                <c:pt idx="255">
                  <c:v>0.87749999999999773</c:v>
                </c:pt>
                <c:pt idx="256">
                  <c:v>0.88027777777777771</c:v>
                </c:pt>
                <c:pt idx="257">
                  <c:v>0.8830555555555577</c:v>
                </c:pt>
                <c:pt idx="258">
                  <c:v>0.88583333333333769</c:v>
                </c:pt>
                <c:pt idx="259">
                  <c:v>0.88861111111111768</c:v>
                </c:pt>
                <c:pt idx="260">
                  <c:v>0.89138888888888346</c:v>
                </c:pt>
                <c:pt idx="261">
                  <c:v>0.89416666666666345</c:v>
                </c:pt>
                <c:pt idx="262">
                  <c:v>0.89694444444444343</c:v>
                </c:pt>
                <c:pt idx="263">
                  <c:v>0.89972222222222342</c:v>
                </c:pt>
                <c:pt idx="264">
                  <c:v>0.90250000000000341</c:v>
                </c:pt>
                <c:pt idx="265">
                  <c:v>0.9052777777777834</c:v>
                </c:pt>
                <c:pt idx="266">
                  <c:v>0.90805555555554918</c:v>
                </c:pt>
                <c:pt idx="267">
                  <c:v>0.91083333333332916</c:v>
                </c:pt>
                <c:pt idx="268">
                  <c:v>0.91361111111110915</c:v>
                </c:pt>
                <c:pt idx="269">
                  <c:v>0.91638888888888914</c:v>
                </c:pt>
                <c:pt idx="270">
                  <c:v>0.91916666666666913</c:v>
                </c:pt>
                <c:pt idx="271">
                  <c:v>0.92194444444444912</c:v>
                </c:pt>
                <c:pt idx="272">
                  <c:v>0.92472222222222911</c:v>
                </c:pt>
                <c:pt idx="273">
                  <c:v>0.92749999999999488</c:v>
                </c:pt>
                <c:pt idx="274">
                  <c:v>0.93027777777777487</c:v>
                </c:pt>
                <c:pt idx="275">
                  <c:v>0.93305555555555486</c:v>
                </c:pt>
                <c:pt idx="276">
                  <c:v>0.93583333333333485</c:v>
                </c:pt>
                <c:pt idx="277">
                  <c:v>0.93861111111111484</c:v>
                </c:pt>
                <c:pt idx="278">
                  <c:v>0.94138888888889483</c:v>
                </c:pt>
                <c:pt idx="279">
                  <c:v>0.9441666666666606</c:v>
                </c:pt>
                <c:pt idx="280">
                  <c:v>0.94694444444444059</c:v>
                </c:pt>
                <c:pt idx="281">
                  <c:v>0.94972222222222058</c:v>
                </c:pt>
                <c:pt idx="282">
                  <c:v>0.95250000000000057</c:v>
                </c:pt>
                <c:pt idx="283">
                  <c:v>0.95527777777778056</c:v>
                </c:pt>
                <c:pt idx="284">
                  <c:v>0.95805555555556055</c:v>
                </c:pt>
                <c:pt idx="285">
                  <c:v>0.96083333333332632</c:v>
                </c:pt>
                <c:pt idx="286">
                  <c:v>0.96361111111110631</c:v>
                </c:pt>
                <c:pt idx="287">
                  <c:v>0.9663888888888863</c:v>
                </c:pt>
                <c:pt idx="288">
                  <c:v>0.96916666666666629</c:v>
                </c:pt>
                <c:pt idx="289">
                  <c:v>0.97194444444444628</c:v>
                </c:pt>
                <c:pt idx="290">
                  <c:v>0.97472222222222626</c:v>
                </c:pt>
                <c:pt idx="291">
                  <c:v>0.97750000000000625</c:v>
                </c:pt>
                <c:pt idx="292">
                  <c:v>0.98027777777777203</c:v>
                </c:pt>
                <c:pt idx="293">
                  <c:v>0.98305555555555202</c:v>
                </c:pt>
                <c:pt idx="294">
                  <c:v>0.98583333333333201</c:v>
                </c:pt>
                <c:pt idx="295">
                  <c:v>0.988611111111112</c:v>
                </c:pt>
                <c:pt idx="296">
                  <c:v>0.99138888888889198</c:v>
                </c:pt>
                <c:pt idx="297">
                  <c:v>0.99416666666667197</c:v>
                </c:pt>
                <c:pt idx="298">
                  <c:v>0.99694444444443775</c:v>
                </c:pt>
                <c:pt idx="299">
                  <c:v>0.99972222222221774</c:v>
                </c:pt>
                <c:pt idx="300">
                  <c:v>1.0024999999999977</c:v>
                </c:pt>
                <c:pt idx="301">
                  <c:v>1.0052777777777777</c:v>
                </c:pt>
                <c:pt idx="302">
                  <c:v>1.0080555555555577</c:v>
                </c:pt>
                <c:pt idx="303">
                  <c:v>1.0108333333333377</c:v>
                </c:pt>
                <c:pt idx="304">
                  <c:v>1.0136111111111177</c:v>
                </c:pt>
                <c:pt idx="305">
                  <c:v>1.0163888888888835</c:v>
                </c:pt>
                <c:pt idx="306">
                  <c:v>1.0191666666666634</c:v>
                </c:pt>
                <c:pt idx="307">
                  <c:v>1.0222222222222257</c:v>
                </c:pt>
                <c:pt idx="308">
                  <c:v>1.0250000000000057</c:v>
                </c:pt>
                <c:pt idx="309">
                  <c:v>1.0277777777777715</c:v>
                </c:pt>
                <c:pt idx="310">
                  <c:v>1.0305555555555515</c:v>
                </c:pt>
                <c:pt idx="311">
                  <c:v>1.0333333333333314</c:v>
                </c:pt>
                <c:pt idx="312">
                  <c:v>1.0361111111111114</c:v>
                </c:pt>
                <c:pt idx="313">
                  <c:v>1.0388888888888914</c:v>
                </c:pt>
                <c:pt idx="314">
                  <c:v>1.0416666666666714</c:v>
                </c:pt>
                <c:pt idx="315">
                  <c:v>1.0444444444444514</c:v>
                </c:pt>
                <c:pt idx="316">
                  <c:v>1.0472222222222172</c:v>
                </c:pt>
                <c:pt idx="317">
                  <c:v>1.0499999999999972</c:v>
                </c:pt>
                <c:pt idx="318">
                  <c:v>1.0527777777777771</c:v>
                </c:pt>
                <c:pt idx="319">
                  <c:v>1.0555555555555571</c:v>
                </c:pt>
                <c:pt idx="320">
                  <c:v>1.0583333333333371</c:v>
                </c:pt>
                <c:pt idx="321">
                  <c:v>1.0611111111111171</c:v>
                </c:pt>
                <c:pt idx="322">
                  <c:v>1.0638888888888829</c:v>
                </c:pt>
                <c:pt idx="323">
                  <c:v>1.0666666666666629</c:v>
                </c:pt>
                <c:pt idx="324">
                  <c:v>1.0694444444444429</c:v>
                </c:pt>
                <c:pt idx="325">
                  <c:v>1.0722222222222229</c:v>
                </c:pt>
                <c:pt idx="326">
                  <c:v>1.0750000000000028</c:v>
                </c:pt>
                <c:pt idx="327">
                  <c:v>1.0777777777777828</c:v>
                </c:pt>
                <c:pt idx="328">
                  <c:v>1.0805555555555486</c:v>
                </c:pt>
                <c:pt idx="329">
                  <c:v>1.0833333333333286</c:v>
                </c:pt>
                <c:pt idx="330">
                  <c:v>1.0861111111111086</c:v>
                </c:pt>
                <c:pt idx="331">
                  <c:v>1.0888888888888886</c:v>
                </c:pt>
                <c:pt idx="332">
                  <c:v>1.0916666666666686</c:v>
                </c:pt>
                <c:pt idx="333">
                  <c:v>1.0944444444444485</c:v>
                </c:pt>
                <c:pt idx="334">
                  <c:v>1.0972222222222285</c:v>
                </c:pt>
                <c:pt idx="335">
                  <c:v>1.0999999999999943</c:v>
                </c:pt>
                <c:pt idx="336">
                  <c:v>1.1027777777777743</c:v>
                </c:pt>
                <c:pt idx="337">
                  <c:v>1.1055555555555543</c:v>
                </c:pt>
                <c:pt idx="338">
                  <c:v>1.1083333333333343</c:v>
                </c:pt>
                <c:pt idx="339">
                  <c:v>1.1111111111111143</c:v>
                </c:pt>
                <c:pt idx="340">
                  <c:v>1.1138888888888943</c:v>
                </c:pt>
                <c:pt idx="341">
                  <c:v>1.11666666666666</c:v>
                </c:pt>
                <c:pt idx="342">
                  <c:v>1.11944444444444</c:v>
                </c:pt>
                <c:pt idx="343">
                  <c:v>1.12222222222222</c:v>
                </c:pt>
                <c:pt idx="344">
                  <c:v>1.125</c:v>
                </c:pt>
                <c:pt idx="345">
                  <c:v>1.12777777777778</c:v>
                </c:pt>
                <c:pt idx="346">
                  <c:v>1.13055555555556</c:v>
                </c:pt>
                <c:pt idx="347">
                  <c:v>1.13333333333334</c:v>
                </c:pt>
                <c:pt idx="348">
                  <c:v>1.1361111111111057</c:v>
                </c:pt>
                <c:pt idx="349">
                  <c:v>1.1388888888888857</c:v>
                </c:pt>
                <c:pt idx="350">
                  <c:v>1.1416666666666657</c:v>
                </c:pt>
                <c:pt idx="351">
                  <c:v>1.1444444444444457</c:v>
                </c:pt>
                <c:pt idx="352">
                  <c:v>1.1472222222222257</c:v>
                </c:pt>
                <c:pt idx="353">
                  <c:v>1.1500000000000057</c:v>
                </c:pt>
                <c:pt idx="354">
                  <c:v>1.1527777777777715</c:v>
                </c:pt>
                <c:pt idx="355">
                  <c:v>1.1555555555555515</c:v>
                </c:pt>
                <c:pt idx="356">
                  <c:v>1.1583333333333314</c:v>
                </c:pt>
                <c:pt idx="357">
                  <c:v>1.1611111111111114</c:v>
                </c:pt>
                <c:pt idx="358">
                  <c:v>1.1638888888888914</c:v>
                </c:pt>
                <c:pt idx="359">
                  <c:v>1.1666666666666714</c:v>
                </c:pt>
                <c:pt idx="360">
                  <c:v>1.1694444444444514</c:v>
                </c:pt>
              </c:numCache>
            </c:numRef>
          </c:xVal>
          <c:yVal>
            <c:numRef>
              <c:f>'data jauge'!$D$421:$D$781</c:f>
              <c:numCache>
                <c:formatCode>0.00E+00</c:formatCode>
                <c:ptCount val="361"/>
                <c:pt idx="0">
                  <c:v>1.9999999999999999E-11</c:v>
                </c:pt>
                <c:pt idx="1">
                  <c:v>1.9999999999999999E-11</c:v>
                </c:pt>
                <c:pt idx="2">
                  <c:v>1.9999999999999999E-11</c:v>
                </c:pt>
                <c:pt idx="3">
                  <c:v>1.9999999999999999E-11</c:v>
                </c:pt>
                <c:pt idx="4">
                  <c:v>1.9999999999999999E-11</c:v>
                </c:pt>
                <c:pt idx="5">
                  <c:v>1.9999999999999999E-11</c:v>
                </c:pt>
                <c:pt idx="6">
                  <c:v>1.9999999999999999E-11</c:v>
                </c:pt>
                <c:pt idx="7">
                  <c:v>1.9999999999999999E-11</c:v>
                </c:pt>
                <c:pt idx="8">
                  <c:v>1.9999999999999999E-11</c:v>
                </c:pt>
                <c:pt idx="9">
                  <c:v>1.9999999999999999E-11</c:v>
                </c:pt>
                <c:pt idx="10">
                  <c:v>1.9999999999999999E-11</c:v>
                </c:pt>
                <c:pt idx="11">
                  <c:v>1.9999999999999999E-11</c:v>
                </c:pt>
                <c:pt idx="12">
                  <c:v>1.9999999999999999E-11</c:v>
                </c:pt>
                <c:pt idx="13">
                  <c:v>1.9999999999999999E-11</c:v>
                </c:pt>
                <c:pt idx="14">
                  <c:v>1.9999999999999999E-11</c:v>
                </c:pt>
                <c:pt idx="15">
                  <c:v>1.9999999999999999E-11</c:v>
                </c:pt>
                <c:pt idx="16">
                  <c:v>1.9999999999999999E-11</c:v>
                </c:pt>
                <c:pt idx="17">
                  <c:v>1.9999999999999999E-11</c:v>
                </c:pt>
                <c:pt idx="18">
                  <c:v>1.9999999999999999E-11</c:v>
                </c:pt>
                <c:pt idx="19">
                  <c:v>1.9999999999999999E-11</c:v>
                </c:pt>
                <c:pt idx="20">
                  <c:v>1.9999999999999999E-11</c:v>
                </c:pt>
                <c:pt idx="21">
                  <c:v>1.9999999999999999E-11</c:v>
                </c:pt>
                <c:pt idx="22">
                  <c:v>1.9999999999999999E-11</c:v>
                </c:pt>
                <c:pt idx="23">
                  <c:v>1.9999999999999999E-11</c:v>
                </c:pt>
                <c:pt idx="24">
                  <c:v>1.9999999999999999E-11</c:v>
                </c:pt>
                <c:pt idx="25">
                  <c:v>1.9999999999999999E-11</c:v>
                </c:pt>
                <c:pt idx="26">
                  <c:v>1.9999999999999999E-11</c:v>
                </c:pt>
                <c:pt idx="27">
                  <c:v>1.9999999999999999E-11</c:v>
                </c:pt>
                <c:pt idx="28">
                  <c:v>1.9999999999999999E-11</c:v>
                </c:pt>
                <c:pt idx="29">
                  <c:v>1.9999999999999999E-11</c:v>
                </c:pt>
                <c:pt idx="30">
                  <c:v>1.9999999999999999E-11</c:v>
                </c:pt>
                <c:pt idx="31">
                  <c:v>1.9999999999999999E-11</c:v>
                </c:pt>
                <c:pt idx="32">
                  <c:v>1.9999999999999999E-11</c:v>
                </c:pt>
                <c:pt idx="33">
                  <c:v>1.9999999999999999E-11</c:v>
                </c:pt>
                <c:pt idx="34">
                  <c:v>1.9999999999999999E-11</c:v>
                </c:pt>
                <c:pt idx="35">
                  <c:v>1.9999999999999999E-11</c:v>
                </c:pt>
                <c:pt idx="36">
                  <c:v>1.9999999999999999E-11</c:v>
                </c:pt>
                <c:pt idx="37">
                  <c:v>1.9999999999999999E-11</c:v>
                </c:pt>
                <c:pt idx="38">
                  <c:v>1.9999999999999999E-11</c:v>
                </c:pt>
                <c:pt idx="39">
                  <c:v>1.9999999999999999E-11</c:v>
                </c:pt>
                <c:pt idx="40">
                  <c:v>1.9999999999999999E-11</c:v>
                </c:pt>
                <c:pt idx="41">
                  <c:v>1.9999999999999999E-11</c:v>
                </c:pt>
                <c:pt idx="42">
                  <c:v>1.9999999999999999E-11</c:v>
                </c:pt>
                <c:pt idx="43">
                  <c:v>1.9999999999999999E-11</c:v>
                </c:pt>
                <c:pt idx="44">
                  <c:v>1.9999999999999999E-11</c:v>
                </c:pt>
                <c:pt idx="45">
                  <c:v>1.9999999999999999E-11</c:v>
                </c:pt>
                <c:pt idx="46">
                  <c:v>1.9999999999999999E-11</c:v>
                </c:pt>
                <c:pt idx="47">
                  <c:v>1.9999999999999999E-11</c:v>
                </c:pt>
                <c:pt idx="48">
                  <c:v>1.9999999999999999E-11</c:v>
                </c:pt>
                <c:pt idx="49">
                  <c:v>1.9999999999999999E-11</c:v>
                </c:pt>
                <c:pt idx="50">
                  <c:v>1.9999999999999999E-11</c:v>
                </c:pt>
                <c:pt idx="51">
                  <c:v>1.9999999999999999E-11</c:v>
                </c:pt>
                <c:pt idx="52">
                  <c:v>1.9999999999999999E-11</c:v>
                </c:pt>
                <c:pt idx="53">
                  <c:v>1.9999999999999999E-11</c:v>
                </c:pt>
                <c:pt idx="54">
                  <c:v>1.9999999999999999E-11</c:v>
                </c:pt>
                <c:pt idx="55">
                  <c:v>1.9999999999999999E-11</c:v>
                </c:pt>
                <c:pt idx="56">
                  <c:v>1.9999999999999999E-11</c:v>
                </c:pt>
                <c:pt idx="57">
                  <c:v>1.9999999999999999E-11</c:v>
                </c:pt>
                <c:pt idx="58">
                  <c:v>1.9999999999999999E-11</c:v>
                </c:pt>
                <c:pt idx="59">
                  <c:v>1.9999999999999999E-11</c:v>
                </c:pt>
                <c:pt idx="60">
                  <c:v>8.9999999999999999E-11</c:v>
                </c:pt>
                <c:pt idx="61">
                  <c:v>4.3000000000000001E-10</c:v>
                </c:pt>
                <c:pt idx="62">
                  <c:v>4.3000000000000001E-10</c:v>
                </c:pt>
                <c:pt idx="63">
                  <c:v>4.2E-10</c:v>
                </c:pt>
                <c:pt idx="64">
                  <c:v>4.2E-10</c:v>
                </c:pt>
                <c:pt idx="65">
                  <c:v>4.0999999999999998E-10</c:v>
                </c:pt>
                <c:pt idx="66">
                  <c:v>4.0000000000000001E-10</c:v>
                </c:pt>
                <c:pt idx="67">
                  <c:v>3.9E-10</c:v>
                </c:pt>
                <c:pt idx="68">
                  <c:v>3.7999999999999998E-10</c:v>
                </c:pt>
                <c:pt idx="69">
                  <c:v>3.7999999999999998E-10</c:v>
                </c:pt>
                <c:pt idx="70">
                  <c:v>3.7000000000000001E-10</c:v>
                </c:pt>
                <c:pt idx="71">
                  <c:v>3.7000000000000001E-10</c:v>
                </c:pt>
                <c:pt idx="72">
                  <c:v>3.6E-10</c:v>
                </c:pt>
                <c:pt idx="73">
                  <c:v>3.6E-10</c:v>
                </c:pt>
                <c:pt idx="74">
                  <c:v>3.4999999999999998E-10</c:v>
                </c:pt>
                <c:pt idx="75">
                  <c:v>3.4999999999999998E-10</c:v>
                </c:pt>
                <c:pt idx="76">
                  <c:v>3.4000000000000001E-10</c:v>
                </c:pt>
                <c:pt idx="77">
                  <c:v>3.4000000000000001E-10</c:v>
                </c:pt>
                <c:pt idx="78">
                  <c:v>3.4000000000000001E-10</c:v>
                </c:pt>
                <c:pt idx="79">
                  <c:v>3.3E-10</c:v>
                </c:pt>
                <c:pt idx="80">
                  <c:v>3.3E-10</c:v>
                </c:pt>
                <c:pt idx="81">
                  <c:v>3.3E-10</c:v>
                </c:pt>
                <c:pt idx="82">
                  <c:v>3.1999999999999998E-10</c:v>
                </c:pt>
                <c:pt idx="83">
                  <c:v>3.1999999999999998E-10</c:v>
                </c:pt>
                <c:pt idx="84">
                  <c:v>3.1999999999999998E-10</c:v>
                </c:pt>
                <c:pt idx="85">
                  <c:v>3.1999999999999998E-10</c:v>
                </c:pt>
                <c:pt idx="86">
                  <c:v>3.1000000000000002E-10</c:v>
                </c:pt>
                <c:pt idx="87">
                  <c:v>3.1000000000000002E-10</c:v>
                </c:pt>
                <c:pt idx="88">
                  <c:v>3.1000000000000002E-10</c:v>
                </c:pt>
                <c:pt idx="89">
                  <c:v>3.1000000000000002E-10</c:v>
                </c:pt>
                <c:pt idx="90">
                  <c:v>3.1000000000000002E-10</c:v>
                </c:pt>
                <c:pt idx="91">
                  <c:v>3E-10</c:v>
                </c:pt>
                <c:pt idx="92">
                  <c:v>3E-10</c:v>
                </c:pt>
                <c:pt idx="93">
                  <c:v>3E-10</c:v>
                </c:pt>
                <c:pt idx="94">
                  <c:v>3E-10</c:v>
                </c:pt>
                <c:pt idx="95">
                  <c:v>3E-10</c:v>
                </c:pt>
                <c:pt idx="96">
                  <c:v>3E-10</c:v>
                </c:pt>
                <c:pt idx="97">
                  <c:v>3E-10</c:v>
                </c:pt>
                <c:pt idx="98">
                  <c:v>2.8999999999999998E-10</c:v>
                </c:pt>
                <c:pt idx="99">
                  <c:v>2.8999999999999998E-10</c:v>
                </c:pt>
                <c:pt idx="100">
                  <c:v>2.8999999999999998E-10</c:v>
                </c:pt>
                <c:pt idx="101">
                  <c:v>2.8999999999999998E-10</c:v>
                </c:pt>
                <c:pt idx="102">
                  <c:v>2.8999999999999998E-10</c:v>
                </c:pt>
                <c:pt idx="103">
                  <c:v>2.8999999999999998E-10</c:v>
                </c:pt>
                <c:pt idx="104">
                  <c:v>2.8999999999999998E-10</c:v>
                </c:pt>
                <c:pt idx="105">
                  <c:v>2.8999999999999998E-10</c:v>
                </c:pt>
                <c:pt idx="106">
                  <c:v>2.8999999999999998E-10</c:v>
                </c:pt>
                <c:pt idx="107">
                  <c:v>2.8999999999999998E-10</c:v>
                </c:pt>
                <c:pt idx="108">
                  <c:v>2.8999999999999998E-10</c:v>
                </c:pt>
                <c:pt idx="109">
                  <c:v>2.8000000000000002E-10</c:v>
                </c:pt>
                <c:pt idx="110">
                  <c:v>2.8000000000000002E-10</c:v>
                </c:pt>
                <c:pt idx="111">
                  <c:v>2.8000000000000002E-10</c:v>
                </c:pt>
                <c:pt idx="112">
                  <c:v>2.8000000000000002E-10</c:v>
                </c:pt>
                <c:pt idx="113">
                  <c:v>2.8000000000000002E-10</c:v>
                </c:pt>
                <c:pt idx="114">
                  <c:v>2.8000000000000002E-10</c:v>
                </c:pt>
                <c:pt idx="115">
                  <c:v>2.8000000000000002E-10</c:v>
                </c:pt>
                <c:pt idx="116">
                  <c:v>2.8000000000000002E-10</c:v>
                </c:pt>
                <c:pt idx="117">
                  <c:v>2.8000000000000002E-10</c:v>
                </c:pt>
                <c:pt idx="118">
                  <c:v>2.8000000000000002E-10</c:v>
                </c:pt>
                <c:pt idx="119">
                  <c:v>2.8000000000000002E-10</c:v>
                </c:pt>
                <c:pt idx="120">
                  <c:v>2.8000000000000002E-10</c:v>
                </c:pt>
                <c:pt idx="121">
                  <c:v>2.8000000000000002E-10</c:v>
                </c:pt>
                <c:pt idx="122">
                  <c:v>2.8000000000000002E-10</c:v>
                </c:pt>
                <c:pt idx="123">
                  <c:v>2.8000000000000002E-10</c:v>
                </c:pt>
                <c:pt idx="124">
                  <c:v>2.8000000000000002E-10</c:v>
                </c:pt>
                <c:pt idx="125">
                  <c:v>2.8000000000000002E-10</c:v>
                </c:pt>
                <c:pt idx="126">
                  <c:v>2.8000000000000002E-10</c:v>
                </c:pt>
                <c:pt idx="127">
                  <c:v>2.8000000000000002E-10</c:v>
                </c:pt>
                <c:pt idx="128">
                  <c:v>2.8000000000000002E-10</c:v>
                </c:pt>
                <c:pt idx="129">
                  <c:v>2.8000000000000002E-10</c:v>
                </c:pt>
                <c:pt idx="130">
                  <c:v>2.8000000000000002E-10</c:v>
                </c:pt>
                <c:pt idx="131">
                  <c:v>2.8000000000000002E-10</c:v>
                </c:pt>
                <c:pt idx="132">
                  <c:v>2.8000000000000002E-10</c:v>
                </c:pt>
                <c:pt idx="133">
                  <c:v>2.7E-10</c:v>
                </c:pt>
                <c:pt idx="134">
                  <c:v>2.7E-10</c:v>
                </c:pt>
                <c:pt idx="135">
                  <c:v>2.7E-10</c:v>
                </c:pt>
                <c:pt idx="136">
                  <c:v>2.7E-10</c:v>
                </c:pt>
                <c:pt idx="137">
                  <c:v>2.7E-10</c:v>
                </c:pt>
                <c:pt idx="138">
                  <c:v>2.7E-10</c:v>
                </c:pt>
                <c:pt idx="139">
                  <c:v>2.7E-10</c:v>
                </c:pt>
                <c:pt idx="140">
                  <c:v>2.7E-10</c:v>
                </c:pt>
                <c:pt idx="141">
                  <c:v>2.7E-10</c:v>
                </c:pt>
                <c:pt idx="142">
                  <c:v>2.7E-10</c:v>
                </c:pt>
                <c:pt idx="143">
                  <c:v>2.7E-10</c:v>
                </c:pt>
                <c:pt idx="144">
                  <c:v>2.7E-10</c:v>
                </c:pt>
                <c:pt idx="145">
                  <c:v>2.7E-10</c:v>
                </c:pt>
                <c:pt idx="146">
                  <c:v>2.7E-10</c:v>
                </c:pt>
                <c:pt idx="147">
                  <c:v>2.7E-10</c:v>
                </c:pt>
                <c:pt idx="148">
                  <c:v>2.7E-10</c:v>
                </c:pt>
                <c:pt idx="149">
                  <c:v>2.7E-10</c:v>
                </c:pt>
                <c:pt idx="150">
                  <c:v>2.5999999999999998E-10</c:v>
                </c:pt>
                <c:pt idx="151">
                  <c:v>2.1E-10</c:v>
                </c:pt>
                <c:pt idx="152">
                  <c:v>1.7000000000000001E-10</c:v>
                </c:pt>
                <c:pt idx="153">
                  <c:v>1E-10</c:v>
                </c:pt>
                <c:pt idx="154">
                  <c:v>1E-10</c:v>
                </c:pt>
                <c:pt idx="155">
                  <c:v>8.9999999999999999E-11</c:v>
                </c:pt>
                <c:pt idx="156">
                  <c:v>7.9999999999999995E-11</c:v>
                </c:pt>
                <c:pt idx="157">
                  <c:v>7.0000000000000004E-11</c:v>
                </c:pt>
                <c:pt idx="158">
                  <c:v>6E-11</c:v>
                </c:pt>
                <c:pt idx="159">
                  <c:v>5.0000000000000002E-11</c:v>
                </c:pt>
                <c:pt idx="160">
                  <c:v>5.0000000000000002E-11</c:v>
                </c:pt>
                <c:pt idx="161">
                  <c:v>5.0000000000000002E-11</c:v>
                </c:pt>
                <c:pt idx="162">
                  <c:v>5.0000000000000002E-11</c:v>
                </c:pt>
                <c:pt idx="163">
                  <c:v>3.9999999999999998E-11</c:v>
                </c:pt>
                <c:pt idx="164">
                  <c:v>3.9999999999999998E-11</c:v>
                </c:pt>
                <c:pt idx="165">
                  <c:v>3.9999999999999998E-11</c:v>
                </c:pt>
                <c:pt idx="166">
                  <c:v>3.9999999999999998E-11</c:v>
                </c:pt>
                <c:pt idx="167">
                  <c:v>3.9999999999999998E-11</c:v>
                </c:pt>
                <c:pt idx="168">
                  <c:v>3.9999999999999998E-11</c:v>
                </c:pt>
                <c:pt idx="169">
                  <c:v>3.9999999999999998E-11</c:v>
                </c:pt>
                <c:pt idx="170">
                  <c:v>3.9999999999999998E-11</c:v>
                </c:pt>
                <c:pt idx="171">
                  <c:v>3.9999999999999998E-11</c:v>
                </c:pt>
                <c:pt idx="172">
                  <c:v>3.9999999999999998E-11</c:v>
                </c:pt>
                <c:pt idx="173">
                  <c:v>3.9999999999999998E-11</c:v>
                </c:pt>
                <c:pt idx="174">
                  <c:v>3.9999999999999998E-11</c:v>
                </c:pt>
                <c:pt idx="175">
                  <c:v>3.9999999999999998E-11</c:v>
                </c:pt>
                <c:pt idx="176">
                  <c:v>3.9999999999999998E-11</c:v>
                </c:pt>
                <c:pt idx="177">
                  <c:v>3.9999999999999998E-11</c:v>
                </c:pt>
                <c:pt idx="178">
                  <c:v>3.9999999999999998E-11</c:v>
                </c:pt>
                <c:pt idx="179">
                  <c:v>3.9999999999999998E-11</c:v>
                </c:pt>
                <c:pt idx="180">
                  <c:v>3.9999999999999998E-11</c:v>
                </c:pt>
                <c:pt idx="181">
                  <c:v>3.9999999999999998E-11</c:v>
                </c:pt>
                <c:pt idx="182">
                  <c:v>3.9999999999999998E-11</c:v>
                </c:pt>
                <c:pt idx="183">
                  <c:v>3.9999999999999998E-11</c:v>
                </c:pt>
                <c:pt idx="184">
                  <c:v>3.9999999999999998E-11</c:v>
                </c:pt>
                <c:pt idx="185">
                  <c:v>3.9999999999999998E-11</c:v>
                </c:pt>
                <c:pt idx="186">
                  <c:v>3.9999999999999998E-11</c:v>
                </c:pt>
                <c:pt idx="187">
                  <c:v>3.9999999999999998E-11</c:v>
                </c:pt>
                <c:pt idx="188">
                  <c:v>3.9999999999999998E-11</c:v>
                </c:pt>
                <c:pt idx="189">
                  <c:v>3.9999999999999998E-11</c:v>
                </c:pt>
                <c:pt idx="190">
                  <c:v>3.9999999999999998E-11</c:v>
                </c:pt>
                <c:pt idx="191">
                  <c:v>3.9999999999999998E-11</c:v>
                </c:pt>
                <c:pt idx="192">
                  <c:v>3.9999999999999998E-11</c:v>
                </c:pt>
                <c:pt idx="193">
                  <c:v>3.9999999999999998E-11</c:v>
                </c:pt>
                <c:pt idx="194">
                  <c:v>3.9999999999999998E-11</c:v>
                </c:pt>
                <c:pt idx="195">
                  <c:v>3.9999999999999998E-11</c:v>
                </c:pt>
                <c:pt idx="196">
                  <c:v>3.9999999999999998E-11</c:v>
                </c:pt>
                <c:pt idx="197">
                  <c:v>3.9999999999999998E-11</c:v>
                </c:pt>
                <c:pt idx="198">
                  <c:v>3.9999999999999998E-11</c:v>
                </c:pt>
                <c:pt idx="199">
                  <c:v>3.9999999999999998E-11</c:v>
                </c:pt>
                <c:pt idx="200">
                  <c:v>3.9999999999999998E-11</c:v>
                </c:pt>
                <c:pt idx="201">
                  <c:v>3.9999999999999998E-11</c:v>
                </c:pt>
                <c:pt idx="202">
                  <c:v>3.9999999999999998E-11</c:v>
                </c:pt>
                <c:pt idx="203">
                  <c:v>3.9999999999999998E-11</c:v>
                </c:pt>
                <c:pt idx="204">
                  <c:v>3.9999999999999998E-11</c:v>
                </c:pt>
                <c:pt idx="205">
                  <c:v>3.9999999999999998E-11</c:v>
                </c:pt>
                <c:pt idx="206">
                  <c:v>3.9999999999999998E-11</c:v>
                </c:pt>
                <c:pt idx="207">
                  <c:v>3.9999999999999998E-11</c:v>
                </c:pt>
                <c:pt idx="208">
                  <c:v>3.9999999999999998E-11</c:v>
                </c:pt>
                <c:pt idx="209">
                  <c:v>3.9999999999999998E-11</c:v>
                </c:pt>
                <c:pt idx="210">
                  <c:v>3.9999999999999998E-11</c:v>
                </c:pt>
                <c:pt idx="211">
                  <c:v>3.9999999999999998E-11</c:v>
                </c:pt>
                <c:pt idx="212">
                  <c:v>3.9999999999999998E-11</c:v>
                </c:pt>
                <c:pt idx="213">
                  <c:v>3.9999999999999998E-11</c:v>
                </c:pt>
                <c:pt idx="214">
                  <c:v>3.9999999999999998E-11</c:v>
                </c:pt>
                <c:pt idx="215">
                  <c:v>3.9999999999999998E-11</c:v>
                </c:pt>
                <c:pt idx="216">
                  <c:v>3.9999999999999998E-11</c:v>
                </c:pt>
                <c:pt idx="217">
                  <c:v>3.9999999999999998E-11</c:v>
                </c:pt>
                <c:pt idx="218">
                  <c:v>3.9999999999999998E-11</c:v>
                </c:pt>
                <c:pt idx="219">
                  <c:v>3.9999999999999998E-11</c:v>
                </c:pt>
                <c:pt idx="220">
                  <c:v>3.9999999999999998E-11</c:v>
                </c:pt>
                <c:pt idx="221">
                  <c:v>3.9999999999999998E-11</c:v>
                </c:pt>
                <c:pt idx="222">
                  <c:v>3.9999999999999998E-11</c:v>
                </c:pt>
                <c:pt idx="223">
                  <c:v>3.9999999999999998E-11</c:v>
                </c:pt>
                <c:pt idx="224">
                  <c:v>3.9999999999999998E-11</c:v>
                </c:pt>
                <c:pt idx="225">
                  <c:v>3.9999999999999998E-11</c:v>
                </c:pt>
                <c:pt idx="226">
                  <c:v>3.9999999999999998E-11</c:v>
                </c:pt>
                <c:pt idx="227">
                  <c:v>3.9999999999999998E-11</c:v>
                </c:pt>
                <c:pt idx="228">
                  <c:v>3.9999999999999998E-11</c:v>
                </c:pt>
                <c:pt idx="229">
                  <c:v>3.9999999999999998E-11</c:v>
                </c:pt>
                <c:pt idx="230">
                  <c:v>3.9999999999999998E-11</c:v>
                </c:pt>
                <c:pt idx="231">
                  <c:v>5.0000000000000002E-11</c:v>
                </c:pt>
                <c:pt idx="232">
                  <c:v>6E-11</c:v>
                </c:pt>
                <c:pt idx="233">
                  <c:v>7.0000000000000004E-11</c:v>
                </c:pt>
                <c:pt idx="234">
                  <c:v>8.9999999999999999E-11</c:v>
                </c:pt>
                <c:pt idx="235">
                  <c:v>1E-10</c:v>
                </c:pt>
                <c:pt idx="236">
                  <c:v>1E-10</c:v>
                </c:pt>
                <c:pt idx="237">
                  <c:v>1E-10</c:v>
                </c:pt>
                <c:pt idx="238">
                  <c:v>1E-10</c:v>
                </c:pt>
                <c:pt idx="239">
                  <c:v>1E-10</c:v>
                </c:pt>
                <c:pt idx="240">
                  <c:v>1.4000000000000001E-10</c:v>
                </c:pt>
                <c:pt idx="241">
                  <c:v>1.4000000000000001E-10</c:v>
                </c:pt>
                <c:pt idx="242">
                  <c:v>1.5E-10</c:v>
                </c:pt>
                <c:pt idx="243">
                  <c:v>1.5E-10</c:v>
                </c:pt>
                <c:pt idx="244">
                  <c:v>1.5999999999999999E-10</c:v>
                </c:pt>
                <c:pt idx="245">
                  <c:v>1.5999999999999999E-10</c:v>
                </c:pt>
                <c:pt idx="246">
                  <c:v>1.7000000000000001E-10</c:v>
                </c:pt>
                <c:pt idx="247">
                  <c:v>1.7000000000000001E-10</c:v>
                </c:pt>
                <c:pt idx="248">
                  <c:v>1.8E-10</c:v>
                </c:pt>
                <c:pt idx="249">
                  <c:v>1.8E-10</c:v>
                </c:pt>
                <c:pt idx="250">
                  <c:v>1.8999999999999999E-10</c:v>
                </c:pt>
                <c:pt idx="251">
                  <c:v>1.8999999999999999E-10</c:v>
                </c:pt>
                <c:pt idx="252">
                  <c:v>1.8999999999999999E-10</c:v>
                </c:pt>
                <c:pt idx="253">
                  <c:v>2.0000000000000001E-10</c:v>
                </c:pt>
                <c:pt idx="254">
                  <c:v>2.0000000000000001E-10</c:v>
                </c:pt>
                <c:pt idx="255">
                  <c:v>2.0000000000000001E-10</c:v>
                </c:pt>
                <c:pt idx="256">
                  <c:v>2.1E-10</c:v>
                </c:pt>
                <c:pt idx="257">
                  <c:v>2.1E-10</c:v>
                </c:pt>
                <c:pt idx="258">
                  <c:v>2.1E-10</c:v>
                </c:pt>
                <c:pt idx="259">
                  <c:v>2.1999999999999999E-10</c:v>
                </c:pt>
                <c:pt idx="260">
                  <c:v>2.1999999999999999E-10</c:v>
                </c:pt>
                <c:pt idx="261">
                  <c:v>2.1999999999999999E-10</c:v>
                </c:pt>
                <c:pt idx="262">
                  <c:v>2.1999999999999999E-10</c:v>
                </c:pt>
                <c:pt idx="263">
                  <c:v>2.3000000000000001E-10</c:v>
                </c:pt>
                <c:pt idx="264">
                  <c:v>2.3000000000000001E-10</c:v>
                </c:pt>
                <c:pt idx="265">
                  <c:v>2.3000000000000001E-10</c:v>
                </c:pt>
                <c:pt idx="266">
                  <c:v>2.3000000000000001E-10</c:v>
                </c:pt>
                <c:pt idx="267">
                  <c:v>2.3000000000000001E-10</c:v>
                </c:pt>
                <c:pt idx="268">
                  <c:v>2.4E-10</c:v>
                </c:pt>
                <c:pt idx="269">
                  <c:v>2.4E-10</c:v>
                </c:pt>
                <c:pt idx="270">
                  <c:v>2.4E-10</c:v>
                </c:pt>
                <c:pt idx="271">
                  <c:v>2.4E-10</c:v>
                </c:pt>
                <c:pt idx="272">
                  <c:v>2.4E-10</c:v>
                </c:pt>
                <c:pt idx="273">
                  <c:v>2.4E-10</c:v>
                </c:pt>
                <c:pt idx="274">
                  <c:v>2.4E-10</c:v>
                </c:pt>
                <c:pt idx="275">
                  <c:v>2.5000000000000002E-10</c:v>
                </c:pt>
                <c:pt idx="276">
                  <c:v>2.5000000000000002E-10</c:v>
                </c:pt>
                <c:pt idx="277">
                  <c:v>2.5000000000000002E-10</c:v>
                </c:pt>
                <c:pt idx="278">
                  <c:v>2.5000000000000002E-10</c:v>
                </c:pt>
                <c:pt idx="279">
                  <c:v>2.5000000000000002E-10</c:v>
                </c:pt>
                <c:pt idx="280">
                  <c:v>2.5000000000000002E-10</c:v>
                </c:pt>
                <c:pt idx="281">
                  <c:v>2.5000000000000002E-10</c:v>
                </c:pt>
                <c:pt idx="282">
                  <c:v>2.5000000000000002E-10</c:v>
                </c:pt>
                <c:pt idx="283">
                  <c:v>2.5999999999999998E-10</c:v>
                </c:pt>
                <c:pt idx="284">
                  <c:v>2.5999999999999998E-10</c:v>
                </c:pt>
                <c:pt idx="285">
                  <c:v>2.5999999999999998E-10</c:v>
                </c:pt>
                <c:pt idx="286">
                  <c:v>2.5999999999999998E-10</c:v>
                </c:pt>
                <c:pt idx="287">
                  <c:v>2.5000000000000002E-10</c:v>
                </c:pt>
                <c:pt idx="288">
                  <c:v>2.5000000000000002E-10</c:v>
                </c:pt>
                <c:pt idx="289">
                  <c:v>2.1E-10</c:v>
                </c:pt>
                <c:pt idx="290">
                  <c:v>1.7000000000000001E-10</c:v>
                </c:pt>
                <c:pt idx="291">
                  <c:v>1.4000000000000001E-10</c:v>
                </c:pt>
                <c:pt idx="292">
                  <c:v>1E-10</c:v>
                </c:pt>
                <c:pt idx="293">
                  <c:v>1E-10</c:v>
                </c:pt>
                <c:pt idx="294">
                  <c:v>7.9999999999999995E-11</c:v>
                </c:pt>
                <c:pt idx="295">
                  <c:v>7.0000000000000004E-11</c:v>
                </c:pt>
                <c:pt idx="296">
                  <c:v>6E-11</c:v>
                </c:pt>
                <c:pt idx="297">
                  <c:v>6E-11</c:v>
                </c:pt>
                <c:pt idx="298">
                  <c:v>5.0000000000000002E-11</c:v>
                </c:pt>
                <c:pt idx="299">
                  <c:v>5.0000000000000002E-11</c:v>
                </c:pt>
                <c:pt idx="300">
                  <c:v>5.0000000000000002E-11</c:v>
                </c:pt>
                <c:pt idx="301">
                  <c:v>5.0000000000000002E-11</c:v>
                </c:pt>
                <c:pt idx="302">
                  <c:v>5.0000000000000002E-11</c:v>
                </c:pt>
                <c:pt idx="303">
                  <c:v>3.9999999999999998E-11</c:v>
                </c:pt>
                <c:pt idx="304">
                  <c:v>3.9999999999999998E-11</c:v>
                </c:pt>
                <c:pt idx="305">
                  <c:v>3.9999999999999998E-11</c:v>
                </c:pt>
                <c:pt idx="306">
                  <c:v>3.9999999999999998E-11</c:v>
                </c:pt>
                <c:pt idx="307">
                  <c:v>3.9999999999999998E-11</c:v>
                </c:pt>
                <c:pt idx="308">
                  <c:v>3.9999999999999998E-11</c:v>
                </c:pt>
                <c:pt idx="309">
                  <c:v>3.9999999999999998E-11</c:v>
                </c:pt>
                <c:pt idx="310">
                  <c:v>3.9999999999999998E-11</c:v>
                </c:pt>
                <c:pt idx="311">
                  <c:v>3.9999999999999998E-11</c:v>
                </c:pt>
                <c:pt idx="312">
                  <c:v>3.9999999999999998E-11</c:v>
                </c:pt>
                <c:pt idx="313">
                  <c:v>3.9999999999999998E-11</c:v>
                </c:pt>
                <c:pt idx="314">
                  <c:v>3.9999999999999998E-11</c:v>
                </c:pt>
                <c:pt idx="315">
                  <c:v>3.9999999999999998E-11</c:v>
                </c:pt>
                <c:pt idx="316">
                  <c:v>3.9999999999999998E-11</c:v>
                </c:pt>
                <c:pt idx="317">
                  <c:v>3.9999999999999998E-11</c:v>
                </c:pt>
                <c:pt idx="318">
                  <c:v>3.9999999999999998E-11</c:v>
                </c:pt>
                <c:pt idx="319">
                  <c:v>3.9999999999999998E-11</c:v>
                </c:pt>
                <c:pt idx="320">
                  <c:v>3.9999999999999998E-11</c:v>
                </c:pt>
                <c:pt idx="321">
                  <c:v>3.9999999999999998E-11</c:v>
                </c:pt>
                <c:pt idx="322">
                  <c:v>3.9999999999999998E-11</c:v>
                </c:pt>
                <c:pt idx="323">
                  <c:v>3.9999999999999998E-11</c:v>
                </c:pt>
                <c:pt idx="324">
                  <c:v>3.9999999999999998E-11</c:v>
                </c:pt>
                <c:pt idx="325">
                  <c:v>3.9999999999999998E-11</c:v>
                </c:pt>
                <c:pt idx="326">
                  <c:v>3.9999999999999998E-11</c:v>
                </c:pt>
                <c:pt idx="327">
                  <c:v>3.9999999999999998E-11</c:v>
                </c:pt>
                <c:pt idx="328">
                  <c:v>3.9999999999999998E-11</c:v>
                </c:pt>
                <c:pt idx="329">
                  <c:v>3.9999999999999998E-11</c:v>
                </c:pt>
                <c:pt idx="330">
                  <c:v>5.0000000000000002E-11</c:v>
                </c:pt>
                <c:pt idx="331">
                  <c:v>6E-11</c:v>
                </c:pt>
                <c:pt idx="332">
                  <c:v>7.0000000000000004E-11</c:v>
                </c:pt>
                <c:pt idx="333">
                  <c:v>8.9999999999999999E-11</c:v>
                </c:pt>
                <c:pt idx="334">
                  <c:v>1E-10</c:v>
                </c:pt>
                <c:pt idx="335">
                  <c:v>1E-10</c:v>
                </c:pt>
                <c:pt idx="336">
                  <c:v>1E-10</c:v>
                </c:pt>
                <c:pt idx="337">
                  <c:v>1E-10</c:v>
                </c:pt>
                <c:pt idx="338">
                  <c:v>1.4000000000000001E-10</c:v>
                </c:pt>
                <c:pt idx="339">
                  <c:v>1.5E-10</c:v>
                </c:pt>
                <c:pt idx="340">
                  <c:v>1.5E-10</c:v>
                </c:pt>
                <c:pt idx="341">
                  <c:v>1.5999999999999999E-10</c:v>
                </c:pt>
                <c:pt idx="342">
                  <c:v>1.7000000000000001E-10</c:v>
                </c:pt>
                <c:pt idx="343">
                  <c:v>1.7000000000000001E-10</c:v>
                </c:pt>
                <c:pt idx="344">
                  <c:v>1.7000000000000001E-10</c:v>
                </c:pt>
                <c:pt idx="345">
                  <c:v>8.9999999999999999E-11</c:v>
                </c:pt>
                <c:pt idx="346">
                  <c:v>7.0000000000000004E-11</c:v>
                </c:pt>
                <c:pt idx="347">
                  <c:v>5.0000000000000002E-11</c:v>
                </c:pt>
                <c:pt idx="348">
                  <c:v>5.0000000000000002E-11</c:v>
                </c:pt>
                <c:pt idx="349">
                  <c:v>3.9999999999999998E-11</c:v>
                </c:pt>
                <c:pt idx="350">
                  <c:v>3.9999999999999998E-11</c:v>
                </c:pt>
                <c:pt idx="351">
                  <c:v>3.9999999999999998E-11</c:v>
                </c:pt>
                <c:pt idx="352">
                  <c:v>3.9999999999999998E-11</c:v>
                </c:pt>
                <c:pt idx="353">
                  <c:v>3.9999999999999998E-11</c:v>
                </c:pt>
                <c:pt idx="354">
                  <c:v>3E-11</c:v>
                </c:pt>
                <c:pt idx="355">
                  <c:v>3E-11</c:v>
                </c:pt>
                <c:pt idx="356">
                  <c:v>3E-11</c:v>
                </c:pt>
                <c:pt idx="357">
                  <c:v>3E-11</c:v>
                </c:pt>
                <c:pt idx="358">
                  <c:v>3E-11</c:v>
                </c:pt>
                <c:pt idx="359">
                  <c:v>3E-11</c:v>
                </c:pt>
                <c:pt idx="360">
                  <c:v>3E-11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BF5-FA47-BE9C-B00CCF2A8A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0636368"/>
        <c:axId val="1015538912"/>
      </c:scatterChart>
      <c:valAx>
        <c:axId val="1090636368"/>
        <c:scaling>
          <c:orientation val="minMax"/>
          <c:max val="1.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temps (h)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15538912"/>
        <c:crossesAt val="1.0000000000000006E-12"/>
        <c:crossBetween val="midCat"/>
      </c:valAx>
      <c:valAx>
        <c:axId val="1015538912"/>
        <c:scaling>
          <c:logBase val="10"/>
          <c:orientation val="minMax"/>
          <c:max val="1.0000000000000005E-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Pression (mbar)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E+00" sourceLinked="0"/>
        <c:majorTickMark val="out"/>
        <c:minorTickMark val="out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90636368"/>
        <c:crossesAt val="1.0000000000000006E-12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600815432051574"/>
          <c:y val="8.6515383493729947E-2"/>
          <c:w val="0.30286165685599981"/>
          <c:h val="0.177166594333188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0.81248</cdr:x>
      <cdr:y>0.79182</cdr:y>
    </cdr:from>
    <cdr:to>
      <cdr:x>0.93798</cdr:x>
      <cdr:y>0.85193</cdr:y>
    </cdr:to>
    <cdr:sp macro="" textlink="">
      <cdr:nvSpPr>
        <cdr:cNvPr id="2" name="ZoneTexte 7">
          <a:extLst xmlns:a="http://schemas.openxmlformats.org/drawingml/2006/main">
            <a:ext uri="{FF2B5EF4-FFF2-40B4-BE49-F238E27FC236}">
              <a16:creationId xmlns:a16="http://schemas.microsoft.com/office/drawing/2014/main" id="{7533A231-7B71-4ABC-B6BA-839527EAADA2}"/>
            </a:ext>
          </a:extLst>
        </cdr:cNvPr>
        <cdr:cNvSpPr txBox="1"/>
      </cdr:nvSpPr>
      <cdr:spPr>
        <a:xfrm xmlns:a="http://schemas.openxmlformats.org/drawingml/2006/main">
          <a:off x="4748444" y="2873527"/>
          <a:ext cx="733468" cy="2181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defPPr>
            <a:defRPr lang="fr-FR"/>
          </a:defPPr>
          <a:lvl1pPr marL="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800" dirty="0">
              <a:solidFill>
                <a:srgbClr val="0070C0"/>
              </a:solidFill>
            </a:rPr>
            <a:t>PI NX02 OFF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A5DEA-279A-468E-B7F7-0AC576454E6B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CEC44-FE89-4A88-9CB8-F085A0D7F6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3678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B8DD52-D5C1-4B10-BD3E-9B7F0DA95317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dirty="0" err="1"/>
              <a:t>Erl</a:t>
            </a:r>
            <a:r>
              <a:rPr lang="fr-FR" dirty="0"/>
              <a:t> </a:t>
            </a:r>
          </a:p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4FEE5-A909-456C-85C2-61DC0F496C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7477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85DB-F966-4EE5-814C-A02B09864684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7A53-CA7C-457C-822B-42387EF333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895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85DB-F966-4EE5-814C-A02B09864684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7A53-CA7C-457C-822B-42387EF333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573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85DB-F966-4EE5-814C-A02B09864684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7A53-CA7C-457C-822B-42387EF333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8177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-slide-fili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" y="1"/>
            <a:ext cx="12191598" cy="6857999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032" y="1681711"/>
            <a:ext cx="5158153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032" y="2504599"/>
            <a:ext cx="5158153" cy="3685030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1460" y="1681711"/>
            <a:ext cx="5183306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1460" y="2504599"/>
            <a:ext cx="5183306" cy="3685030"/>
          </a:xfrm>
        </p:spPr>
        <p:txBody>
          <a:bodyPr/>
          <a:lstStyle>
            <a:lvl1pPr marL="258707" indent="-258707">
              <a:defRPr lang="fr-FR" sz="3169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776120" indent="-258707">
              <a:defRPr lang="fr-FR" sz="2716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293533" indent="-258707">
              <a:defRPr lang="fr-FR" sz="2263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58707" lvl="0" indent="-258707" algn="l" defTabSz="1034826" rtl="0" eaLnBrk="1" latinLnBrk="0" hangingPunct="1">
              <a:lnSpc>
                <a:spcPct val="90000"/>
              </a:lnSpc>
              <a:spcBef>
                <a:spcPts val="1132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776120" lvl="1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293533" lvl="2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Ellipse 13"/>
          <p:cNvSpPr/>
          <p:nvPr userDrawn="1"/>
        </p:nvSpPr>
        <p:spPr>
          <a:xfrm rot="20947518">
            <a:off x="109592" y="164894"/>
            <a:ext cx="1993692" cy="10586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FCDDD6A-6318-C941-9A67-09D5B75CB2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16288"/>
          <a:stretch/>
        </p:blipFill>
        <p:spPr>
          <a:xfrm>
            <a:off x="71902" y="718146"/>
            <a:ext cx="846279" cy="466077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EA73405-F1D4-E64B-9AD0-873C04D6188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908" y="281852"/>
            <a:ext cx="1010145" cy="61019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CE3602F-F131-0C4F-9881-9C6BA266FB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27800"/>
          <a:stretch/>
        </p:blipFill>
        <p:spPr>
          <a:xfrm>
            <a:off x="26363" y="25887"/>
            <a:ext cx="1030695" cy="561841"/>
          </a:xfrm>
          <a:prstGeom prst="rect">
            <a:avLst/>
          </a:prstGeom>
        </p:spPr>
      </p:pic>
      <p:sp>
        <p:nvSpPr>
          <p:cNvPr id="15" name="Titre 14">
            <a:extLst>
              <a:ext uri="{FF2B5EF4-FFF2-40B4-BE49-F238E27FC236}">
                <a16:creationId xmlns:a16="http://schemas.microsoft.com/office/drawing/2014/main" id="{2064B1F1-C440-7542-9311-608F5FCE9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9" name="Espace réservé de la date 18">
            <a:extLst>
              <a:ext uri="{FF2B5EF4-FFF2-40B4-BE49-F238E27FC236}">
                <a16:creationId xmlns:a16="http://schemas.microsoft.com/office/drawing/2014/main" id="{AB02B49B-666E-F34D-99CB-451B639A9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85DB-F966-4EE5-814C-A02B09864684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20" name="Espace réservé du pied de page 19">
            <a:extLst>
              <a:ext uri="{FF2B5EF4-FFF2-40B4-BE49-F238E27FC236}">
                <a16:creationId xmlns:a16="http://schemas.microsoft.com/office/drawing/2014/main" id="{BE5C824B-645A-344D-9F93-4D364113D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numéro de diapositive 20">
            <a:extLst>
              <a:ext uri="{FF2B5EF4-FFF2-40B4-BE49-F238E27FC236}">
                <a16:creationId xmlns:a16="http://schemas.microsoft.com/office/drawing/2014/main" id="{1E1799CE-B4BD-134A-953A-8E2BC3C86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7A53-CA7C-457C-822B-42387EF333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74633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DCC1-8C16-430E-9557-046A0A8360D5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8F113-4DBB-4D9F-AA83-96CFE10EC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47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DCC1-8C16-430E-9557-046A0A8360D5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8F113-4DBB-4D9F-AA83-96CFE10EC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5009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DCC1-8C16-430E-9557-046A0A8360D5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8F113-4DBB-4D9F-AA83-96CFE10EC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6451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DCC1-8C16-430E-9557-046A0A8360D5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8F113-4DBB-4D9F-AA83-96CFE10EC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4169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DCC1-8C16-430E-9557-046A0A8360D5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8F113-4DBB-4D9F-AA83-96CFE10EC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56163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DCC1-8C16-430E-9557-046A0A8360D5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8F113-4DBB-4D9F-AA83-96CFE10EC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07621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DCC1-8C16-430E-9557-046A0A8360D5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8F113-4DBB-4D9F-AA83-96CFE10EC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4335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85DB-F966-4EE5-814C-A02B09864684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7A53-CA7C-457C-822B-42387EF333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59486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DCC1-8C16-430E-9557-046A0A8360D5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8F113-4DBB-4D9F-AA83-96CFE10EC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9402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DCC1-8C16-430E-9557-046A0A8360D5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8F113-4DBB-4D9F-AA83-96CFE10EC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8813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DCC1-8C16-430E-9557-046A0A8360D5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8F113-4DBB-4D9F-AA83-96CFE10EC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2724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DCC1-8C16-430E-9557-046A0A8360D5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8F113-4DBB-4D9F-AA83-96CFE10EC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268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85DB-F966-4EE5-814C-A02B09864684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7A53-CA7C-457C-822B-42387EF333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2065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85DB-F966-4EE5-814C-A02B09864684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7A53-CA7C-457C-822B-42387EF333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4603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85DB-F966-4EE5-814C-A02B09864684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7A53-CA7C-457C-822B-42387EF333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7937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85DB-F966-4EE5-814C-A02B09864684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7A53-CA7C-457C-822B-42387EF333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568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85DB-F966-4EE5-814C-A02B09864684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7A53-CA7C-457C-822B-42387EF333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283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85DB-F966-4EE5-814C-A02B09864684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7A53-CA7C-457C-822B-42387EF333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8131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85DB-F966-4EE5-814C-A02B09864684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7A53-CA7C-457C-822B-42387EF333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461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185DB-F966-4EE5-814C-A02B09864684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67A53-CA7C-457C-822B-42387EF333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702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5DCC1-8C16-430E-9557-046A0A8360D5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8F113-4DBB-4D9F-AA83-96CFE10ECF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805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1.xml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F8816A2-9DCE-FD5E-3E59-269F4BF3E3B2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14" descr="RI Research Instruments GmbH | satsearch">
            <a:extLst>
              <a:ext uri="{FF2B5EF4-FFF2-40B4-BE49-F238E27FC236}">
                <a16:creationId xmlns:a16="http://schemas.microsoft.com/office/drawing/2014/main" id="{00E4D13E-D12D-796B-13DD-63C2884B75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51" b="32225"/>
          <a:stretch/>
        </p:blipFill>
        <p:spPr bwMode="auto">
          <a:xfrm>
            <a:off x="10343336" y="4763308"/>
            <a:ext cx="1765000" cy="60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3F65E7C-3746-23F5-6B4B-ED1ED22763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658" y="4752812"/>
            <a:ext cx="997360" cy="656438"/>
          </a:xfrm>
          <a:prstGeom prst="rect">
            <a:avLst/>
          </a:prstGeom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7D7DB8A9-89F1-1E83-A387-6EC6D7A79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513" y="4731679"/>
            <a:ext cx="1126833" cy="69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D4ED4B59-29DF-E19C-CEAF-5C9B8F07B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789" y="4881359"/>
            <a:ext cx="2019968" cy="44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Naissance de l’IJCLab | Physique des Accélérateurs et Technologies ...">
            <a:extLst>
              <a:ext uri="{FF2B5EF4-FFF2-40B4-BE49-F238E27FC236}">
                <a16:creationId xmlns:a16="http://schemas.microsoft.com/office/drawing/2014/main" id="{7120D2C4-9A25-8998-0647-BA02D0CF7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946" y="4707287"/>
            <a:ext cx="997360" cy="72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NRS">
            <a:extLst>
              <a:ext uri="{FF2B5EF4-FFF2-40B4-BE49-F238E27FC236}">
                <a16:creationId xmlns:a16="http://schemas.microsoft.com/office/drawing/2014/main" id="{ED12983A-1D64-98D2-9967-888CE3EB3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11" y="4692781"/>
            <a:ext cx="757256" cy="746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8" descr="Paris-Saclay University Logo PNG vector in SVG, PDF, AI, CDR format">
            <a:extLst>
              <a:ext uri="{FF2B5EF4-FFF2-40B4-BE49-F238E27FC236}">
                <a16:creationId xmlns:a16="http://schemas.microsoft.com/office/drawing/2014/main" id="{EEE55B3F-0E4A-9298-9A5E-A55B8AD5BD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6" t="29195" r="6794" b="24448"/>
          <a:stretch/>
        </p:blipFill>
        <p:spPr bwMode="auto">
          <a:xfrm>
            <a:off x="6074734" y="4703383"/>
            <a:ext cx="1765000" cy="70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1F8E13AA-CCA0-62A4-2999-CDC9D3A717D4}"/>
              </a:ext>
            </a:extLst>
          </p:cNvPr>
          <p:cNvSpPr txBox="1">
            <a:spLocks/>
          </p:cNvSpPr>
          <p:nvPr/>
        </p:nvSpPr>
        <p:spPr>
          <a:xfrm>
            <a:off x="45067" y="1573058"/>
            <a:ext cx="12103099" cy="20780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716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 err="1">
                <a:solidFill>
                  <a:srgbClr val="0432FF"/>
                </a:solidFill>
                <a:latin typeface="+mn-lt"/>
              </a:rPr>
              <a:t>Photogun</a:t>
            </a:r>
            <a:r>
              <a:rPr lang="fr-FR" sz="4000" dirty="0">
                <a:solidFill>
                  <a:srgbClr val="0432FF"/>
                </a:solidFill>
                <a:latin typeface="+mn-lt"/>
              </a:rPr>
              <a:t> and photocathode </a:t>
            </a:r>
            <a:r>
              <a:rPr lang="fr-FR" sz="4000" dirty="0" err="1">
                <a:solidFill>
                  <a:srgbClr val="0432FF"/>
                </a:solidFill>
                <a:latin typeface="+mn-lt"/>
              </a:rPr>
              <a:t>preparation</a:t>
            </a:r>
            <a:r>
              <a:rPr lang="fr-FR" sz="4000" dirty="0">
                <a:solidFill>
                  <a:srgbClr val="0432FF"/>
                </a:solidFill>
                <a:latin typeface="+mn-lt"/>
              </a:rPr>
              <a:t> </a:t>
            </a:r>
          </a:p>
          <a:p>
            <a:pPr algn="ctr"/>
            <a:r>
              <a:rPr lang="fr-FR" sz="4000" dirty="0">
                <a:solidFill>
                  <a:srgbClr val="0432FF"/>
                </a:solidFill>
                <a:latin typeface="+mn-lt"/>
              </a:rPr>
              <a:t>for the PERLE </a:t>
            </a:r>
            <a:r>
              <a:rPr lang="fr-FR" sz="4000" dirty="0" err="1">
                <a:solidFill>
                  <a:srgbClr val="0432FF"/>
                </a:solidFill>
                <a:latin typeface="+mn-lt"/>
              </a:rPr>
              <a:t>project</a:t>
            </a:r>
            <a:endParaRPr lang="fr-FR" sz="4000" dirty="0">
              <a:solidFill>
                <a:srgbClr val="0432FF"/>
              </a:solidFill>
              <a:latin typeface="+mn-lt"/>
            </a:endParaRPr>
          </a:p>
        </p:txBody>
      </p:sp>
      <p:pic>
        <p:nvPicPr>
          <p:cNvPr id="16" name="image16.png">
            <a:extLst>
              <a:ext uri="{FF2B5EF4-FFF2-40B4-BE49-F238E27FC236}">
                <a16:creationId xmlns:a16="http://schemas.microsoft.com/office/drawing/2014/main" id="{0D3C0369-46C3-AD14-16A9-DEC9C181364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4734" y="5618821"/>
            <a:ext cx="2383882" cy="6910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Picture 6" descr="Résultat de recherche d'images pour &quot;Liverpool university logo&quot;">
            <a:extLst>
              <a:ext uri="{FF2B5EF4-FFF2-40B4-BE49-F238E27FC236}">
                <a16:creationId xmlns:a16="http://schemas.microsoft.com/office/drawing/2014/main" id="{1CF46CC7-E0EF-4580-6A6C-401FE95DE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4859" y="5523010"/>
            <a:ext cx="1973487" cy="80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1F3CFA7-5D2D-2F7F-1D9B-640D580ED784}"/>
              </a:ext>
            </a:extLst>
          </p:cNvPr>
          <p:cNvSpPr txBox="1"/>
          <p:nvPr/>
        </p:nvSpPr>
        <p:spPr>
          <a:xfrm>
            <a:off x="0" y="3492336"/>
            <a:ext cx="12191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dirty="0">
                <a:solidFill>
                  <a:srgbClr val="0432FF"/>
                </a:solidFill>
                <a:latin typeface="+mn-lt"/>
              </a:rPr>
              <a:t>M. Baylac (LPSC), on </a:t>
            </a:r>
            <a:r>
              <a:rPr lang="fr-FR" sz="1800" dirty="0" err="1">
                <a:solidFill>
                  <a:srgbClr val="0432FF"/>
                </a:solidFill>
                <a:latin typeface="+mn-lt"/>
              </a:rPr>
              <a:t>behalf</a:t>
            </a:r>
            <a:r>
              <a:rPr lang="fr-FR" sz="1800" dirty="0">
                <a:solidFill>
                  <a:srgbClr val="0432FF"/>
                </a:solidFill>
                <a:latin typeface="+mn-lt"/>
              </a:rPr>
              <a:t> of the collaboration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310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96860D-C0B8-3EB9-DFC9-5DBF9CC48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8A5FAF0-8B39-C3AC-F5EC-48F2E9514126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BE520FF2-5DC8-BA05-8012-60477D44A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Dismantling</a:t>
            </a:r>
            <a:r>
              <a:rPr lang="fr-FR" sz="2800" b="1" dirty="0">
                <a:solidFill>
                  <a:srgbClr val="0432FF"/>
                </a:solidFill>
                <a:latin typeface="+mn-lt"/>
              </a:rPr>
              <a:t> HV system </a:t>
            </a: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71C68700-A9A6-86A7-36EE-A4706D83D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445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/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485A7B54-6B53-5B6F-8CAD-509B23037A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601" y="925033"/>
            <a:ext cx="2526246" cy="561387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Picture 7">
            <a:extLst>
              <a:ext uri="{FF2B5EF4-FFF2-40B4-BE49-F238E27FC236}">
                <a16:creationId xmlns:a16="http://schemas.microsoft.com/office/drawing/2014/main" id="{BD6568E3-00BB-1974-3824-7C142E0A1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224" y="3791134"/>
            <a:ext cx="6106172" cy="2747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DCD45736-FC0C-E890-6FF5-1D7F558A5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224" y="925032"/>
            <a:ext cx="6106172" cy="274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F77476E-2338-78F5-C688-F7C67A849F31}"/>
              </a:ext>
            </a:extLst>
          </p:cNvPr>
          <p:cNvSpPr txBox="1"/>
          <p:nvPr/>
        </p:nvSpPr>
        <p:spPr>
          <a:xfrm>
            <a:off x="10177148" y="5574279"/>
            <a:ext cx="2658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0000FF"/>
                </a:solidFill>
              </a:rPr>
              <a:t>November</a:t>
            </a:r>
            <a:r>
              <a:rPr lang="fr-FR" b="1" dirty="0">
                <a:solidFill>
                  <a:srgbClr val="0000FF"/>
                </a:solidFill>
              </a:rPr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4123109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59E8E0-D5A1-1DFF-6DB9-8C1400627B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29B0B59-6896-3A24-1A2B-A403CE9D4A10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54F7F9E6-F676-5898-4FC0-0037C24C6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Photogun</a:t>
            </a:r>
            <a:r>
              <a:rPr lang="fr-FR" sz="2800" b="1" dirty="0">
                <a:solidFill>
                  <a:srgbClr val="0432FF"/>
                </a:solidFill>
                <a:latin typeface="+mn-lt"/>
              </a:rPr>
              <a:t> </a:t>
            </a:r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disassembly</a:t>
            </a:r>
            <a:r>
              <a:rPr lang="fr-FR" sz="2800" b="1" dirty="0">
                <a:solidFill>
                  <a:srgbClr val="0432FF"/>
                </a:solidFill>
                <a:latin typeface="+mn-lt"/>
              </a:rPr>
              <a:t> in RI clean room </a:t>
            </a: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A24DC14B-8EE4-08F5-B097-7BD510EE1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445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/>
          </a:p>
        </p:txBody>
      </p:sp>
      <p:pic>
        <p:nvPicPr>
          <p:cNvPr id="1026" name="Picture 2" descr="three scientists in clean room attire adjusting a huge vacuum chamber with a coil like shape mounted on top. one is standing on a latter and taking a picture with his phone from above.">
            <a:extLst>
              <a:ext uri="{FF2B5EF4-FFF2-40B4-BE49-F238E27FC236}">
                <a16:creationId xmlns:a16="http://schemas.microsoft.com/office/drawing/2014/main" id="{34C93668-D3A4-C9CF-DD6E-4F41AD4F3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702" y="1280385"/>
            <a:ext cx="5536394" cy="4971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4AC9CA16-7C11-1D16-1254-378C33783D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5886" y="1280384"/>
            <a:ext cx="2378114" cy="497136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438782C3-FF14-D1E8-36E7-2821ECB2DEBC}"/>
              </a:ext>
            </a:extLst>
          </p:cNvPr>
          <p:cNvSpPr txBox="1"/>
          <p:nvPr/>
        </p:nvSpPr>
        <p:spPr>
          <a:xfrm>
            <a:off x="9377916" y="5668885"/>
            <a:ext cx="2658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0000FF"/>
                </a:solidFill>
              </a:rPr>
              <a:t>January</a:t>
            </a:r>
            <a:r>
              <a:rPr lang="fr-FR" b="1" dirty="0">
                <a:solidFill>
                  <a:srgbClr val="0000FF"/>
                </a:solidFill>
              </a:rPr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085181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98EA81-011F-9D5B-8961-0CC72121F9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437A7B4-B7B0-E1F4-6570-5693F414B965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83A95538-3B5B-43C9-039E-1D58FCE13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>
                <a:solidFill>
                  <a:srgbClr val="0432FF"/>
                </a:solidFill>
                <a:latin typeface="+mn-lt"/>
              </a:rPr>
              <a:t>Transfer to </a:t>
            </a:r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IJCLab</a:t>
            </a:r>
            <a:r>
              <a:rPr lang="fr-FR" sz="2800" b="1" dirty="0">
                <a:solidFill>
                  <a:srgbClr val="0432FF"/>
                </a:solidFill>
                <a:latin typeface="+mn-lt"/>
              </a:rPr>
              <a:t> </a:t>
            </a: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93FA0F95-388E-9915-C9F6-8B067A175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445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6CB6973-BD42-311E-3E89-E917A0E696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25" y="1306782"/>
            <a:ext cx="5205521" cy="360088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B31BE45-EE9D-63D3-B999-66CEBA6E65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292" y="2329993"/>
            <a:ext cx="5741580" cy="3602974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D9042B2C-444E-D6BE-B04D-0E81F4076FEC}"/>
              </a:ext>
            </a:extLst>
          </p:cNvPr>
          <p:cNvSpPr txBox="1"/>
          <p:nvPr/>
        </p:nvSpPr>
        <p:spPr>
          <a:xfrm>
            <a:off x="735128" y="5563635"/>
            <a:ext cx="4599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00FF"/>
                </a:solidFill>
              </a:rPr>
              <a:t>All </a:t>
            </a:r>
            <a:r>
              <a:rPr lang="fr-FR" b="1" dirty="0" err="1">
                <a:solidFill>
                  <a:srgbClr val="0000FF"/>
                </a:solidFill>
              </a:rPr>
              <a:t>equipment</a:t>
            </a:r>
            <a:r>
              <a:rPr lang="fr-FR" b="1" dirty="0">
                <a:solidFill>
                  <a:srgbClr val="0000FF"/>
                </a:solidFill>
              </a:rPr>
              <a:t> </a:t>
            </a:r>
            <a:r>
              <a:rPr lang="fr-FR" b="1" dirty="0" err="1">
                <a:solidFill>
                  <a:srgbClr val="0000FF"/>
                </a:solidFill>
              </a:rPr>
              <a:t>received</a:t>
            </a:r>
            <a:r>
              <a:rPr lang="fr-FR" b="1" dirty="0">
                <a:solidFill>
                  <a:srgbClr val="0000FF"/>
                </a:solidFill>
              </a:rPr>
              <a:t> by end of </a:t>
            </a:r>
            <a:r>
              <a:rPr lang="fr-FR" b="1" dirty="0" err="1">
                <a:solidFill>
                  <a:srgbClr val="0000FF"/>
                </a:solidFill>
              </a:rPr>
              <a:t>January</a:t>
            </a:r>
            <a:r>
              <a:rPr lang="fr-FR" b="1" dirty="0">
                <a:solidFill>
                  <a:srgbClr val="0000FF"/>
                </a:solidFill>
              </a:rPr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511952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281C71-1624-6A8C-83A0-BAA0A6B3E0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A1DBB09-ECDC-B949-C8F9-5EED27690BA0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7E447EA8-0089-5CF8-DBD1-DF96CE6AF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>
                <a:solidFill>
                  <a:srgbClr val="0432FF"/>
                </a:solidFill>
                <a:latin typeface="+mn-lt"/>
              </a:rPr>
              <a:t>HV platform re-</a:t>
            </a:r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assembly</a:t>
            </a:r>
            <a:endParaRPr lang="fr-FR" sz="2800" b="1" dirty="0">
              <a:solidFill>
                <a:srgbClr val="0432FF"/>
              </a:solidFill>
              <a:latin typeface="+mn-lt"/>
            </a:endParaRP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98D24719-843A-CB66-174D-5B9AE12A8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445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BB2AAF-FB07-310F-3A05-EA2F2CE04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039" y="1153457"/>
            <a:ext cx="8794238" cy="506214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1EDEB46-0E70-0614-9E28-E39A0FC85894}"/>
              </a:ext>
            </a:extLst>
          </p:cNvPr>
          <p:cNvSpPr txBox="1"/>
          <p:nvPr/>
        </p:nvSpPr>
        <p:spPr>
          <a:xfrm>
            <a:off x="7801994" y="6132418"/>
            <a:ext cx="4599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0000FF"/>
                </a:solidFill>
              </a:rPr>
              <a:t>feb</a:t>
            </a:r>
            <a:r>
              <a:rPr lang="fr-FR" b="1" dirty="0">
                <a:solidFill>
                  <a:srgbClr val="0000FF"/>
                </a:solidFill>
              </a:rPr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98181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77D382-2385-8436-E21B-6740164E8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A9672AB-CFE5-869C-395F-32C7C84ABB2D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5388A9D2-96B2-1B59-A78E-E4AFCD060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>
                <a:solidFill>
                  <a:srgbClr val="0432FF"/>
                </a:solidFill>
                <a:latin typeface="+mn-lt"/>
              </a:rPr>
              <a:t>HV platform re-</a:t>
            </a:r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assembled</a:t>
            </a:r>
            <a:endParaRPr lang="fr-FR" sz="2800" b="1" dirty="0">
              <a:solidFill>
                <a:srgbClr val="0432FF"/>
              </a:solidFill>
              <a:latin typeface="+mn-lt"/>
            </a:endParaRP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9047C564-3B1A-83F9-81E0-2A6268452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445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10121A0-7188-0B75-6C69-54B84B207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27" y="1259007"/>
            <a:ext cx="11036847" cy="4963876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92B0E960-AC16-D009-FD61-1DEA2C075656}"/>
              </a:ext>
            </a:extLst>
          </p:cNvPr>
          <p:cNvSpPr txBox="1"/>
          <p:nvPr/>
        </p:nvSpPr>
        <p:spPr>
          <a:xfrm>
            <a:off x="7801994" y="6132418"/>
            <a:ext cx="4599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00FF"/>
                </a:solidFill>
              </a:rPr>
              <a:t>March 24</a:t>
            </a:r>
          </a:p>
        </p:txBody>
      </p:sp>
    </p:spTree>
    <p:extLst>
      <p:ext uri="{BB962C8B-B14F-4D97-AF65-F5344CB8AC3E}">
        <p14:creationId xmlns:p14="http://schemas.microsoft.com/office/powerpoint/2010/main" val="9279558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969D2B-3BA9-835D-78F8-7BDA93FB8B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0B9A1AB-ECCB-F097-7F31-34E03321F41E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0E46C57E-86BF-670D-7E45-85B426DAE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>
                <a:solidFill>
                  <a:srgbClr val="0432FF"/>
                </a:solidFill>
                <a:latin typeface="+mn-lt"/>
              </a:rPr>
              <a:t>HV </a:t>
            </a:r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vessels</a:t>
            </a:r>
            <a:r>
              <a:rPr lang="fr-FR" sz="2800" b="1" dirty="0">
                <a:solidFill>
                  <a:srgbClr val="0432FF"/>
                </a:solidFill>
                <a:latin typeface="+mn-lt"/>
              </a:rPr>
              <a:t> </a:t>
            </a: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CA117A09-E958-5768-4735-A9DDFF9A8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445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15</a:t>
            </a:fld>
            <a:endParaRPr lang="en-US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39AFCFB-39AA-1BC3-4C8E-1FFE2D9AB1CF}"/>
              </a:ext>
            </a:extLst>
          </p:cNvPr>
          <p:cNvSpPr txBox="1"/>
          <p:nvPr/>
        </p:nvSpPr>
        <p:spPr>
          <a:xfrm>
            <a:off x="8348754" y="5540600"/>
            <a:ext cx="4599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00FF"/>
                </a:solidFill>
              </a:rPr>
              <a:t>May 24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27E6D5-4467-EDFC-D319-EE878B195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268" y="1336455"/>
            <a:ext cx="5470213" cy="410266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34A8C4E-957B-DF5F-EB56-E7DA4D03B5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5" y="1336454"/>
            <a:ext cx="5470213" cy="410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959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39B2F2-0FDA-DEF3-BE1E-C96ECB8CA3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6B39FF5-CCAC-6C91-D805-C422B7CD216C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0C5C0B91-13A6-0FBA-C243-9AC0D2B6C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>
                <a:solidFill>
                  <a:srgbClr val="0432FF"/>
                </a:solidFill>
                <a:latin typeface="+mn-lt"/>
              </a:rPr>
              <a:t>HV system </a:t>
            </a: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0FBDFFD4-A46E-87DE-27E9-573A9145B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445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16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C4737FD-8376-9C90-0648-544E08ED9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40" y="1478250"/>
            <a:ext cx="5884350" cy="4413262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BF29379B-88DB-EDAB-8D61-1C338E9CF6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662" y="1478250"/>
            <a:ext cx="5884350" cy="441326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6F9B421-A732-B845-E360-1EB2A60B7897}"/>
              </a:ext>
            </a:extLst>
          </p:cNvPr>
          <p:cNvSpPr txBox="1"/>
          <p:nvPr/>
        </p:nvSpPr>
        <p:spPr>
          <a:xfrm>
            <a:off x="7078094" y="5932967"/>
            <a:ext cx="4599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00FF"/>
                </a:solidFill>
              </a:rPr>
              <a:t>August 24</a:t>
            </a:r>
          </a:p>
        </p:txBody>
      </p:sp>
    </p:spTree>
    <p:extLst>
      <p:ext uri="{BB962C8B-B14F-4D97-AF65-F5344CB8AC3E}">
        <p14:creationId xmlns:p14="http://schemas.microsoft.com/office/powerpoint/2010/main" val="3281889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AE488B-5621-62FC-5E9D-398E0E0ABE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51B9B91-3678-1C99-F4EA-91298762FCD7}"/>
              </a:ext>
            </a:extLst>
          </p:cNvPr>
          <p:cNvSpPr/>
          <p:nvPr/>
        </p:nvSpPr>
        <p:spPr>
          <a:xfrm>
            <a:off x="2874335" y="963976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6C783C4-94C1-52B4-E8AB-2F2A5116BB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48" y="3429000"/>
            <a:ext cx="4251177" cy="3188383"/>
          </a:xfrm>
          <a:prstGeom prst="rect">
            <a:avLst/>
          </a:prstGeom>
        </p:spPr>
      </p:pic>
      <p:sp>
        <p:nvSpPr>
          <p:cNvPr id="8" name="Titre 5">
            <a:extLst>
              <a:ext uri="{FF2B5EF4-FFF2-40B4-BE49-F238E27FC236}">
                <a16:creationId xmlns:a16="http://schemas.microsoft.com/office/drawing/2014/main" id="{5F1B7B42-5740-6887-BB71-A3BABD29B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>
                <a:solidFill>
                  <a:srgbClr val="0432FF"/>
                </a:solidFill>
                <a:latin typeface="+mn-lt"/>
              </a:rPr>
              <a:t>Vacuum </a:t>
            </a:r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chamber</a:t>
            </a:r>
            <a:endParaRPr lang="fr-FR" sz="2800" b="1" dirty="0">
              <a:solidFill>
                <a:srgbClr val="0432FF"/>
              </a:solidFill>
              <a:latin typeface="+mn-lt"/>
            </a:endParaRP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C022707F-48A3-12ED-5B13-EDD0CC10B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445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17</a:t>
            </a:fld>
            <a:endParaRPr lang="en-US"/>
          </a:p>
        </p:txBody>
      </p:sp>
      <p:pic>
        <p:nvPicPr>
          <p:cNvPr id="2" name="Picture 5" descr="D:\PERLE\Remontage GUN\Photos\1721293969827.jpg">
            <a:extLst>
              <a:ext uri="{FF2B5EF4-FFF2-40B4-BE49-F238E27FC236}">
                <a16:creationId xmlns:a16="http://schemas.microsoft.com/office/drawing/2014/main" id="{BD276C28-E66E-CA89-4573-CC63E2AD8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96" b="11214"/>
          <a:stretch>
            <a:fillRect/>
          </a:stretch>
        </p:blipFill>
        <p:spPr bwMode="auto">
          <a:xfrm>
            <a:off x="4623379" y="2591513"/>
            <a:ext cx="1770073" cy="297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809884D-E4C1-97D3-6B20-E94C81EFD63C}"/>
              </a:ext>
            </a:extLst>
          </p:cNvPr>
          <p:cNvSpPr txBox="1"/>
          <p:nvPr/>
        </p:nvSpPr>
        <p:spPr>
          <a:xfrm>
            <a:off x="214449" y="1268074"/>
            <a:ext cx="123580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0432FF"/>
                </a:solidFill>
                <a:latin typeface="+mn-lt"/>
              </a:rPr>
              <a:t>Gun </a:t>
            </a: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chamber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</a:t>
            </a: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opened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in </a:t>
            </a: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IJCLab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</a:t>
            </a: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cleanroom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Upon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</a:t>
            </a: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opening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of the </a:t>
            </a: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chamber</a:t>
            </a:r>
            <a:r>
              <a:rPr lang="fr-FR" sz="2000" b="1" dirty="0">
                <a:solidFill>
                  <a:srgbClr val="0432FF"/>
                </a:solidFill>
              </a:rPr>
              <a:t>, black </a:t>
            </a:r>
            <a:r>
              <a:rPr lang="fr-FR" sz="2000" b="1" dirty="0" err="1">
                <a:solidFill>
                  <a:srgbClr val="0432FF"/>
                </a:solidFill>
              </a:rPr>
              <a:t>residu</a:t>
            </a:r>
            <a:r>
              <a:rPr lang="fr-FR" sz="2000" b="1" dirty="0">
                <a:solidFill>
                  <a:srgbClr val="0432FF"/>
                </a:solidFill>
              </a:rPr>
              <a:t> </a:t>
            </a:r>
            <a:r>
              <a:rPr lang="fr-FR" sz="2000" b="1" dirty="0" err="1">
                <a:solidFill>
                  <a:srgbClr val="0432FF"/>
                </a:solidFill>
              </a:rPr>
              <a:t>which</a:t>
            </a:r>
            <a:r>
              <a:rPr lang="fr-FR" sz="2000" b="1" dirty="0">
                <a:solidFill>
                  <a:srgbClr val="0432FF"/>
                </a:solidFill>
              </a:rPr>
              <a:t> </a:t>
            </a:r>
            <a:r>
              <a:rPr lang="fr-FR" sz="2000" b="1" dirty="0" err="1">
                <a:solidFill>
                  <a:srgbClr val="0432FF"/>
                </a:solidFill>
              </a:rPr>
              <a:t>we</a:t>
            </a:r>
            <a:r>
              <a:rPr lang="fr-FR" sz="2000" b="1" dirty="0">
                <a:solidFill>
                  <a:srgbClr val="0432FF"/>
                </a:solidFill>
              </a:rPr>
              <a:t> </a:t>
            </a:r>
            <a:r>
              <a:rPr lang="fr-FR" sz="2000" b="1" dirty="0" err="1">
                <a:solidFill>
                  <a:srgbClr val="0432FF"/>
                </a:solidFill>
              </a:rPr>
              <a:t>could</a:t>
            </a:r>
            <a:r>
              <a:rPr lang="fr-FR" sz="2000" b="1" dirty="0">
                <a:solidFill>
                  <a:srgbClr val="0432FF"/>
                </a:solidFill>
              </a:rPr>
              <a:t> not </a:t>
            </a:r>
            <a:r>
              <a:rPr lang="fr-FR" sz="2000" b="1" dirty="0" err="1">
                <a:solidFill>
                  <a:srgbClr val="0432FF"/>
                </a:solidFill>
              </a:rPr>
              <a:t>remove</a:t>
            </a:r>
            <a:endParaRPr lang="fr-FR" sz="2000" b="1" dirty="0">
              <a:solidFill>
                <a:srgbClr val="0432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0432FF"/>
                </a:solidFill>
              </a:rPr>
              <a:t>Process of  High Pressure </a:t>
            </a:r>
            <a:r>
              <a:rPr lang="fr-FR" sz="2000" b="1" dirty="0" err="1">
                <a:solidFill>
                  <a:srgbClr val="0432FF"/>
                </a:solidFill>
              </a:rPr>
              <a:t>Rinsing</a:t>
            </a:r>
            <a:r>
              <a:rPr lang="fr-FR" sz="2000" b="1" dirty="0">
                <a:solidFill>
                  <a:srgbClr val="0432FF"/>
                </a:solidFill>
              </a:rPr>
              <a:t> (HPR) </a:t>
            </a:r>
            <a:r>
              <a:rPr lang="fr-FR" sz="2000" b="1" dirty="0" err="1">
                <a:solidFill>
                  <a:srgbClr val="0432FF"/>
                </a:solidFill>
              </a:rPr>
              <a:t>was</a:t>
            </a:r>
            <a:r>
              <a:rPr lang="fr-FR" sz="2000" b="1" dirty="0">
                <a:solidFill>
                  <a:srgbClr val="0432FF"/>
                </a:solidFill>
              </a:rPr>
              <a:t> </a:t>
            </a:r>
            <a:r>
              <a:rPr lang="fr-FR" sz="2000" b="1" dirty="0" err="1">
                <a:solidFill>
                  <a:srgbClr val="0432FF"/>
                </a:solidFill>
              </a:rPr>
              <a:t>performed</a:t>
            </a:r>
            <a:r>
              <a:rPr lang="fr-FR" sz="2000" b="1" dirty="0">
                <a:solidFill>
                  <a:srgbClr val="0432FF"/>
                </a:solidFill>
              </a:rPr>
              <a:t> in clean room</a:t>
            </a:r>
          </a:p>
          <a:p>
            <a:pPr lvl="1"/>
            <a:r>
              <a:rPr lang="fr-FR" sz="2000" b="1" dirty="0">
                <a:solidFill>
                  <a:srgbClr val="0432FF"/>
                </a:solidFill>
                <a:sym typeface="Wingdings" pitchFamily="2" charset="2"/>
              </a:rPr>
              <a:t> </a:t>
            </a:r>
            <a:r>
              <a:rPr lang="fr-FR" sz="2000" b="1" dirty="0" err="1">
                <a:solidFill>
                  <a:srgbClr val="0432FF"/>
                </a:solidFill>
                <a:sym typeface="Wingdings" pitchFamily="2" charset="2"/>
              </a:rPr>
              <a:t>Chamber</a:t>
            </a:r>
            <a:r>
              <a:rPr lang="fr-FR" sz="2000" b="1" dirty="0">
                <a:solidFill>
                  <a:srgbClr val="0432FF"/>
                </a:solidFill>
                <a:sym typeface="Wingdings" pitchFamily="2" charset="2"/>
              </a:rPr>
              <a:t> </a:t>
            </a:r>
            <a:r>
              <a:rPr lang="fr-FR" sz="2000" b="1" dirty="0" err="1">
                <a:solidFill>
                  <a:srgbClr val="0432FF"/>
                </a:solidFill>
                <a:sym typeface="Wingdings" pitchFamily="2" charset="2"/>
              </a:rPr>
              <a:t>cleaned</a:t>
            </a:r>
            <a:r>
              <a:rPr lang="fr-FR" sz="2000" b="1" dirty="0">
                <a:solidFill>
                  <a:srgbClr val="0432FF"/>
                </a:solidFill>
                <a:sym typeface="Wingdings" pitchFamily="2" charset="2"/>
              </a:rPr>
              <a:t>  </a:t>
            </a:r>
            <a:r>
              <a:rPr lang="fr-FR" sz="2000" b="1" dirty="0">
                <a:solidFill>
                  <a:srgbClr val="0432FF"/>
                </a:solidFill>
              </a:rPr>
              <a:t> </a:t>
            </a:r>
            <a:endParaRPr lang="fr-FR" sz="2000" b="1" dirty="0">
              <a:solidFill>
                <a:srgbClr val="0432FF"/>
              </a:solidFill>
              <a:latin typeface="+mn-lt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F1065F8-1090-8BE3-7564-7AA966CC32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00913" y="3075166"/>
            <a:ext cx="4129964" cy="309747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FCAC91C-652E-EBBB-DBB9-5D90AD887D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453372" y="3684728"/>
            <a:ext cx="4129965" cy="191094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32E0CB7E-D4C3-0E1A-BBC0-A973E3F78185}"/>
              </a:ext>
            </a:extLst>
          </p:cNvPr>
          <p:cNvSpPr txBox="1"/>
          <p:nvPr/>
        </p:nvSpPr>
        <p:spPr>
          <a:xfrm>
            <a:off x="4825733" y="5589926"/>
            <a:ext cx="4599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00FF"/>
                </a:solidFill>
              </a:rPr>
              <a:t>July 24</a:t>
            </a:r>
          </a:p>
        </p:txBody>
      </p:sp>
    </p:spTree>
    <p:extLst>
      <p:ext uri="{BB962C8B-B14F-4D97-AF65-F5344CB8AC3E}">
        <p14:creationId xmlns:p14="http://schemas.microsoft.com/office/powerpoint/2010/main" val="296873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7CC891-5E73-BF4B-D7CD-A2C769896A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8878111-E70F-F665-7D25-69F4E1EFAE83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C39B4E25-4589-332C-1A66-C246672C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>
                <a:solidFill>
                  <a:srgbClr val="0432FF"/>
                </a:solidFill>
                <a:latin typeface="+mn-lt"/>
              </a:rPr>
              <a:t>Vacuum </a:t>
            </a:r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pumps</a:t>
            </a:r>
            <a:r>
              <a:rPr lang="fr-FR" sz="2800" b="1" dirty="0">
                <a:solidFill>
                  <a:srgbClr val="0432FF"/>
                </a:solidFill>
                <a:latin typeface="+mn-lt"/>
              </a:rPr>
              <a:t>  </a:t>
            </a: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1F0E93F4-11D0-E0BE-52CA-24CF29A95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445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18</a:t>
            </a:fld>
            <a:endParaRPr lang="en-US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2A1230D9-C2B5-5C3C-ADBA-9F4B8D2CA44D}"/>
              </a:ext>
            </a:extLst>
          </p:cNvPr>
          <p:cNvGrpSpPr/>
          <p:nvPr/>
        </p:nvGrpSpPr>
        <p:grpSpPr>
          <a:xfrm>
            <a:off x="157596" y="2725480"/>
            <a:ext cx="2224482" cy="2830451"/>
            <a:chOff x="2863279" y="1093278"/>
            <a:chExt cx="4199865" cy="5272064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50559E9B-3CC6-03B1-A4E9-7C7690D4ED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63279" y="1093278"/>
              <a:ext cx="4199865" cy="5272064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A3517781-E4FC-33DA-20D9-D47ABDD4B9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387451">
              <a:off x="5531599" y="1358281"/>
              <a:ext cx="440973" cy="281341"/>
            </a:xfrm>
            <a:prstGeom prst="rect">
              <a:avLst/>
            </a:prstGeom>
          </p:spPr>
        </p:pic>
      </p:grpSp>
      <p:pic>
        <p:nvPicPr>
          <p:cNvPr id="11" name="Image 10">
            <a:extLst>
              <a:ext uri="{FF2B5EF4-FFF2-40B4-BE49-F238E27FC236}">
                <a16:creationId xmlns:a16="http://schemas.microsoft.com/office/drawing/2014/main" id="{6E401B68-BBBF-00FF-2630-F0772EB72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430" y="2725480"/>
            <a:ext cx="3773933" cy="2830451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0107868-2F5C-093C-3C93-3B776D7B5617}"/>
              </a:ext>
            </a:extLst>
          </p:cNvPr>
          <p:cNvSpPr txBox="1"/>
          <p:nvPr/>
        </p:nvSpPr>
        <p:spPr>
          <a:xfrm>
            <a:off x="214449" y="1268074"/>
            <a:ext cx="123580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Combined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</a:t>
            </a: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ionic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and NEG </a:t>
            </a: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pumps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(</a:t>
            </a: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N</a:t>
            </a:r>
            <a:r>
              <a:rPr lang="fr-FR" sz="2000" b="1" dirty="0" err="1">
                <a:solidFill>
                  <a:srgbClr val="0432FF"/>
                </a:solidFill>
              </a:rPr>
              <a:t>exTorr</a:t>
            </a:r>
            <a:r>
              <a:rPr lang="fr-FR" sz="2000" b="1" dirty="0">
                <a:solidFill>
                  <a:srgbClr val="0432FF"/>
                </a:solidFill>
              </a:rPr>
              <a:t>) </a:t>
            </a: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under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test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0432FF"/>
                </a:solidFill>
                <a:latin typeface="+mn-lt"/>
              </a:rPr>
              <a:t>The 3 gun </a:t>
            </a: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pumps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</a:t>
            </a: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mounted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on a test </a:t>
            </a: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chamber</a:t>
            </a:r>
            <a:endParaRPr lang="fr-FR" sz="2000" b="1" dirty="0">
              <a:solidFill>
                <a:srgbClr val="0432F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0432FF"/>
                </a:solidFill>
              </a:rPr>
              <a:t>Test, activation </a:t>
            </a:r>
            <a:r>
              <a:rPr lang="fr-FR" sz="2000" b="1" dirty="0" err="1">
                <a:solidFill>
                  <a:srgbClr val="0432FF"/>
                </a:solidFill>
              </a:rPr>
              <a:t>underway</a:t>
            </a:r>
            <a:r>
              <a:rPr lang="fr-FR" sz="2000" b="1" dirty="0">
                <a:solidFill>
                  <a:srgbClr val="0432FF"/>
                </a:solidFill>
              </a:rPr>
              <a:t>, </a:t>
            </a:r>
            <a:r>
              <a:rPr lang="fr-FR" sz="2000" b="1" dirty="0" err="1">
                <a:solidFill>
                  <a:srgbClr val="0432FF"/>
                </a:solidFill>
              </a:rPr>
              <a:t>with</a:t>
            </a:r>
            <a:r>
              <a:rPr lang="fr-FR" sz="2000" b="1" dirty="0">
                <a:solidFill>
                  <a:srgbClr val="0432FF"/>
                </a:solidFill>
              </a:rPr>
              <a:t> </a:t>
            </a:r>
            <a:r>
              <a:rPr lang="fr-FR" sz="2000" b="1" dirty="0" err="1">
                <a:solidFill>
                  <a:srgbClr val="0432FF"/>
                </a:solidFill>
              </a:rPr>
              <a:t>evalutation</a:t>
            </a:r>
            <a:r>
              <a:rPr lang="fr-FR" sz="2000" b="1" dirty="0">
                <a:solidFill>
                  <a:srgbClr val="0432FF"/>
                </a:solidFill>
              </a:rPr>
              <a:t> of </a:t>
            </a:r>
            <a:r>
              <a:rPr lang="fr-FR" sz="2000" b="1" dirty="0" err="1">
                <a:solidFill>
                  <a:srgbClr val="0432FF"/>
                </a:solidFill>
              </a:rPr>
              <a:t>pumping</a:t>
            </a:r>
            <a:r>
              <a:rPr lang="fr-FR" sz="2000" b="1" dirty="0">
                <a:solidFill>
                  <a:srgbClr val="0432FF"/>
                </a:solidFill>
              </a:rPr>
              <a:t> speed 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</a:t>
            </a:r>
            <a:r>
              <a:rPr lang="fr-FR" sz="2000" b="1" dirty="0">
                <a:solidFill>
                  <a:srgbClr val="0432FF"/>
                </a:solidFill>
              </a:rPr>
              <a:t> </a:t>
            </a:r>
            <a:endParaRPr lang="fr-FR" sz="2000" b="1" dirty="0">
              <a:solidFill>
                <a:srgbClr val="0432FF"/>
              </a:solidFill>
              <a:latin typeface="+mn-lt"/>
            </a:endParaRPr>
          </a:p>
        </p:txBody>
      </p:sp>
      <p:graphicFrame>
        <p:nvGraphicFramePr>
          <p:cNvPr id="14" name="Graphique 13">
            <a:extLst>
              <a:ext uri="{FF2B5EF4-FFF2-40B4-BE49-F238E27FC236}">
                <a16:creationId xmlns:a16="http://schemas.microsoft.com/office/drawing/2014/main" id="{4E25E151-621A-1841-B475-AFB64D38E5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7747878"/>
              </p:ext>
            </p:extLst>
          </p:nvPr>
        </p:nvGraphicFramePr>
        <p:xfrm>
          <a:off x="6455717" y="2577618"/>
          <a:ext cx="5844398" cy="3629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ZoneTexte 1">
            <a:extLst>
              <a:ext uri="{FF2B5EF4-FFF2-40B4-BE49-F238E27FC236}">
                <a16:creationId xmlns:a16="http://schemas.microsoft.com/office/drawing/2014/main" id="{11BF4D99-857D-A3AB-8725-1099CB0EA764}"/>
              </a:ext>
            </a:extLst>
          </p:cNvPr>
          <p:cNvSpPr txBox="1"/>
          <p:nvPr/>
        </p:nvSpPr>
        <p:spPr>
          <a:xfrm>
            <a:off x="7201392" y="3756445"/>
            <a:ext cx="1237909" cy="49949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fermeture vanne enceinte/PTM1</a:t>
            </a:r>
          </a:p>
        </p:txBody>
      </p:sp>
      <p:sp>
        <p:nvSpPr>
          <p:cNvPr id="16" name="ZoneTexte 7">
            <a:extLst>
              <a:ext uri="{FF2B5EF4-FFF2-40B4-BE49-F238E27FC236}">
                <a16:creationId xmlns:a16="http://schemas.microsoft.com/office/drawing/2014/main" id="{DABC2AA5-4021-B77B-4408-67928A1AF414}"/>
              </a:ext>
            </a:extLst>
          </p:cNvPr>
          <p:cNvSpPr txBox="1"/>
          <p:nvPr/>
        </p:nvSpPr>
        <p:spPr>
          <a:xfrm>
            <a:off x="8266033" y="2450092"/>
            <a:ext cx="733468" cy="218140"/>
          </a:xfrm>
          <a:prstGeom prst="rect">
            <a:avLst/>
          </a:prstGeom>
          <a:solidFill>
            <a:schemeClr val="lt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/>
              <a:t>PI NX01 ON</a:t>
            </a:r>
          </a:p>
        </p:txBody>
      </p:sp>
      <p:sp>
        <p:nvSpPr>
          <p:cNvPr id="17" name="ZoneTexte 7">
            <a:extLst>
              <a:ext uri="{FF2B5EF4-FFF2-40B4-BE49-F238E27FC236}">
                <a16:creationId xmlns:a16="http://schemas.microsoft.com/office/drawing/2014/main" id="{E19458D1-90D9-2600-D1D3-62DC26B1AD15}"/>
              </a:ext>
            </a:extLst>
          </p:cNvPr>
          <p:cNvSpPr txBox="1"/>
          <p:nvPr/>
        </p:nvSpPr>
        <p:spPr>
          <a:xfrm>
            <a:off x="8758901" y="2994198"/>
            <a:ext cx="733468" cy="218140"/>
          </a:xfrm>
          <a:prstGeom prst="rect">
            <a:avLst/>
          </a:prstGeom>
          <a:solidFill>
            <a:schemeClr val="lt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/>
              <a:t>PI NX01 OFF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C602A81-FE42-8B83-8C85-260924D4BA2F}"/>
              </a:ext>
            </a:extLst>
          </p:cNvPr>
          <p:cNvSpPr/>
          <p:nvPr/>
        </p:nvSpPr>
        <p:spPr>
          <a:xfrm>
            <a:off x="9637756" y="3650055"/>
            <a:ext cx="1110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00" dirty="0"/>
              <a:t>ouverture vanne enceinte/ PTM1</a:t>
            </a:r>
          </a:p>
        </p:txBody>
      </p:sp>
      <p:sp>
        <p:nvSpPr>
          <p:cNvPr id="19" name="ZoneTexte 7">
            <a:extLst>
              <a:ext uri="{FF2B5EF4-FFF2-40B4-BE49-F238E27FC236}">
                <a16:creationId xmlns:a16="http://schemas.microsoft.com/office/drawing/2014/main" id="{EEBB454A-DF7E-2F11-CA1F-3E3033CBC510}"/>
              </a:ext>
            </a:extLst>
          </p:cNvPr>
          <p:cNvSpPr txBox="1"/>
          <p:nvPr/>
        </p:nvSpPr>
        <p:spPr>
          <a:xfrm>
            <a:off x="8943692" y="4382280"/>
            <a:ext cx="733468" cy="21814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>
                <a:solidFill>
                  <a:srgbClr val="FF0000"/>
                </a:solidFill>
              </a:rPr>
              <a:t>PI NX02 ON</a:t>
            </a:r>
          </a:p>
        </p:txBody>
      </p:sp>
      <p:sp>
        <p:nvSpPr>
          <p:cNvPr id="20" name="ZoneTexte 7">
            <a:extLst>
              <a:ext uri="{FF2B5EF4-FFF2-40B4-BE49-F238E27FC236}">
                <a16:creationId xmlns:a16="http://schemas.microsoft.com/office/drawing/2014/main" id="{E6EA5AAD-970B-1C64-AB65-B9E280D7755D}"/>
              </a:ext>
            </a:extLst>
          </p:cNvPr>
          <p:cNvSpPr txBox="1"/>
          <p:nvPr/>
        </p:nvSpPr>
        <p:spPr>
          <a:xfrm>
            <a:off x="10381190" y="5342075"/>
            <a:ext cx="733468" cy="21814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>
                <a:solidFill>
                  <a:srgbClr val="FF0000"/>
                </a:solidFill>
              </a:rPr>
              <a:t>PI NX02 OFF</a:t>
            </a:r>
          </a:p>
        </p:txBody>
      </p:sp>
      <p:sp>
        <p:nvSpPr>
          <p:cNvPr id="21" name="ZoneTexte 7">
            <a:extLst>
              <a:ext uri="{FF2B5EF4-FFF2-40B4-BE49-F238E27FC236}">
                <a16:creationId xmlns:a16="http://schemas.microsoft.com/office/drawing/2014/main" id="{6658958C-204B-7C99-4085-E03731F6EF57}"/>
              </a:ext>
            </a:extLst>
          </p:cNvPr>
          <p:cNvSpPr txBox="1"/>
          <p:nvPr/>
        </p:nvSpPr>
        <p:spPr>
          <a:xfrm>
            <a:off x="11014139" y="4462591"/>
            <a:ext cx="733468" cy="21814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>
                <a:solidFill>
                  <a:srgbClr val="FF0000"/>
                </a:solidFill>
              </a:rPr>
              <a:t>PI NX01 ON</a:t>
            </a:r>
          </a:p>
        </p:txBody>
      </p:sp>
      <p:sp>
        <p:nvSpPr>
          <p:cNvPr id="22" name="ZoneTexte 7">
            <a:extLst>
              <a:ext uri="{FF2B5EF4-FFF2-40B4-BE49-F238E27FC236}">
                <a16:creationId xmlns:a16="http://schemas.microsoft.com/office/drawing/2014/main" id="{C9E324C5-DB65-0087-B70D-4EA4C6AB69AE}"/>
              </a:ext>
            </a:extLst>
          </p:cNvPr>
          <p:cNvSpPr txBox="1"/>
          <p:nvPr/>
        </p:nvSpPr>
        <p:spPr>
          <a:xfrm>
            <a:off x="8951667" y="4816706"/>
            <a:ext cx="733468" cy="21814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>
                <a:solidFill>
                  <a:srgbClr val="0070C0"/>
                </a:solidFill>
              </a:rPr>
              <a:t>PI NX01 ON</a:t>
            </a:r>
          </a:p>
        </p:txBody>
      </p:sp>
      <p:sp>
        <p:nvSpPr>
          <p:cNvPr id="23" name="ZoneTexte 7">
            <a:extLst>
              <a:ext uri="{FF2B5EF4-FFF2-40B4-BE49-F238E27FC236}">
                <a16:creationId xmlns:a16="http://schemas.microsoft.com/office/drawing/2014/main" id="{024C830F-0154-17A6-0BFC-E9B9A9F5915C}"/>
              </a:ext>
            </a:extLst>
          </p:cNvPr>
          <p:cNvSpPr txBox="1"/>
          <p:nvPr/>
        </p:nvSpPr>
        <p:spPr>
          <a:xfrm>
            <a:off x="11014139" y="4569519"/>
            <a:ext cx="733468" cy="21814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>
                <a:solidFill>
                  <a:srgbClr val="0070C0"/>
                </a:solidFill>
              </a:rPr>
              <a:t>PI NX02 ON</a:t>
            </a:r>
          </a:p>
        </p:txBody>
      </p:sp>
      <p:sp>
        <p:nvSpPr>
          <p:cNvPr id="24" name="ZoneTexte 7">
            <a:extLst>
              <a:ext uri="{FF2B5EF4-FFF2-40B4-BE49-F238E27FC236}">
                <a16:creationId xmlns:a16="http://schemas.microsoft.com/office/drawing/2014/main" id="{D21D7C4D-E2C1-D2C7-35E0-E54DF0E13DF8}"/>
              </a:ext>
            </a:extLst>
          </p:cNvPr>
          <p:cNvSpPr txBox="1"/>
          <p:nvPr/>
        </p:nvSpPr>
        <p:spPr>
          <a:xfrm>
            <a:off x="10108208" y="5555931"/>
            <a:ext cx="733468" cy="21814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>
                <a:solidFill>
                  <a:srgbClr val="0070C0"/>
                </a:solidFill>
              </a:rPr>
              <a:t>PI NX01 OFF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9D03E1FF-FAB3-746E-3B95-FE55271D498D}"/>
              </a:ext>
            </a:extLst>
          </p:cNvPr>
          <p:cNvSpPr txBox="1"/>
          <p:nvPr/>
        </p:nvSpPr>
        <p:spPr>
          <a:xfrm>
            <a:off x="1793896" y="5550704"/>
            <a:ext cx="4599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0000FF"/>
                </a:solidFill>
              </a:rPr>
              <a:t>September</a:t>
            </a:r>
            <a:r>
              <a:rPr lang="fr-FR" b="1" dirty="0">
                <a:solidFill>
                  <a:srgbClr val="0000FF"/>
                </a:solidFill>
              </a:rPr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37260431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EAE06-7ECB-7AE3-DD01-5B1A6BB18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6311ADD-4F97-A3B5-B2ED-6FC2C464C420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0ECD854F-AEED-B36A-D8BF-9A8F5CD7A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>
                <a:solidFill>
                  <a:srgbClr val="0432FF"/>
                </a:solidFill>
                <a:latin typeface="+mn-lt"/>
              </a:rPr>
              <a:t>Laser room </a:t>
            </a:r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preparation</a:t>
            </a:r>
            <a:endParaRPr lang="fr-FR" sz="2800" b="1" dirty="0">
              <a:solidFill>
                <a:srgbClr val="0432FF"/>
              </a:solidFill>
              <a:latin typeface="+mn-lt"/>
            </a:endParaRP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BB42324D-ECD9-A8D7-D268-C0C772B62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445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19</a:t>
            </a:fld>
            <a:endParaRPr lang="en-US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8027BF4-76B9-4929-2711-55A7C49F1FC4}"/>
              </a:ext>
            </a:extLst>
          </p:cNvPr>
          <p:cNvSpPr txBox="1"/>
          <p:nvPr/>
        </p:nvSpPr>
        <p:spPr>
          <a:xfrm>
            <a:off x="214449" y="1268074"/>
            <a:ext cx="123580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Shielding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set in 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0432FF"/>
                </a:solidFill>
              </a:rPr>
              <a:t>H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ole for laser </a:t>
            </a: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drilled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 err="1">
                <a:solidFill>
                  <a:srgbClr val="0432FF"/>
                </a:solidFill>
              </a:rPr>
              <a:t>Floor</a:t>
            </a:r>
            <a:r>
              <a:rPr lang="fr-FR" sz="2000" b="1" dirty="0">
                <a:solidFill>
                  <a:srgbClr val="0432FF"/>
                </a:solidFill>
              </a:rPr>
              <a:t> </a:t>
            </a:r>
            <a:r>
              <a:rPr lang="fr-FR" sz="2000" b="1" dirty="0" err="1">
                <a:solidFill>
                  <a:srgbClr val="0432FF"/>
                </a:solidFill>
              </a:rPr>
              <a:t>prepared</a:t>
            </a:r>
            <a:r>
              <a:rPr lang="fr-FR" sz="2000" b="1" dirty="0">
                <a:solidFill>
                  <a:srgbClr val="0432FF"/>
                </a:solidFill>
              </a:rPr>
              <a:t> </a:t>
            </a:r>
            <a:endParaRPr lang="fr-FR" sz="2000" b="1" dirty="0">
              <a:solidFill>
                <a:srgbClr val="0432FF"/>
              </a:solidFill>
              <a:latin typeface="+mn-lt"/>
            </a:endParaRPr>
          </a:p>
        </p:txBody>
      </p:sp>
      <p:pic>
        <p:nvPicPr>
          <p:cNvPr id="13" name="Picture 4" descr="   ">
            <a:extLst>
              <a:ext uri="{FF2B5EF4-FFF2-40B4-BE49-F238E27FC236}">
                <a16:creationId xmlns:a16="http://schemas.microsoft.com/office/drawing/2014/main" id="{148A7542-5B8A-226A-3B0E-FABB3241F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4" r="11678"/>
          <a:stretch>
            <a:fillRect/>
          </a:stretch>
        </p:blipFill>
        <p:spPr bwMode="auto">
          <a:xfrm>
            <a:off x="116830" y="2243805"/>
            <a:ext cx="4992008" cy="2837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&#10;">
            <a:extLst>
              <a:ext uri="{FF2B5EF4-FFF2-40B4-BE49-F238E27FC236}">
                <a16:creationId xmlns:a16="http://schemas.microsoft.com/office/drawing/2014/main" id="{0285156C-6D01-E271-6779-CD5473940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386" y="3791189"/>
            <a:ext cx="6206074" cy="279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3C16455D-00D8-F635-EA5E-651CFCD1BF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2416" y="925033"/>
            <a:ext cx="1688013" cy="37511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421D62E-6DD6-BFE9-828B-1F714433CF60}"/>
              </a:ext>
            </a:extLst>
          </p:cNvPr>
          <p:cNvSpPr txBox="1"/>
          <p:nvPr/>
        </p:nvSpPr>
        <p:spPr>
          <a:xfrm>
            <a:off x="6957636" y="3429000"/>
            <a:ext cx="4599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00FF"/>
                </a:solidFill>
              </a:rPr>
              <a:t>July-sep 24</a:t>
            </a:r>
          </a:p>
        </p:txBody>
      </p:sp>
    </p:spTree>
    <p:extLst>
      <p:ext uri="{BB962C8B-B14F-4D97-AF65-F5344CB8AC3E}">
        <p14:creationId xmlns:p14="http://schemas.microsoft.com/office/powerpoint/2010/main" val="714789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à coins arrondis 45">
            <a:extLst>
              <a:ext uri="{FF2B5EF4-FFF2-40B4-BE49-F238E27FC236}">
                <a16:creationId xmlns:a16="http://schemas.microsoft.com/office/drawing/2014/main" id="{0C0DE279-7140-1742-9406-1FF5FF980940}"/>
              </a:ext>
            </a:extLst>
          </p:cNvPr>
          <p:cNvSpPr/>
          <p:nvPr/>
        </p:nvSpPr>
        <p:spPr>
          <a:xfrm>
            <a:off x="1965244" y="2202428"/>
            <a:ext cx="6467010" cy="3267547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715785" y="202989"/>
            <a:ext cx="10515600" cy="425338"/>
          </a:xfrm>
        </p:spPr>
        <p:txBody>
          <a:bodyPr>
            <a:noAutofit/>
          </a:bodyPr>
          <a:lstStyle/>
          <a:p>
            <a:pPr algn="ctr"/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Principle</a:t>
            </a:r>
            <a:r>
              <a:rPr lang="fr-FR" sz="2800" b="1" dirty="0">
                <a:solidFill>
                  <a:srgbClr val="0432FF"/>
                </a:solidFill>
                <a:latin typeface="+mn-lt"/>
              </a:rPr>
              <a:t> of DC </a:t>
            </a:r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photogun</a:t>
            </a:r>
            <a:r>
              <a:rPr lang="fr-FR" sz="2800" b="1" dirty="0">
                <a:solidFill>
                  <a:srgbClr val="0432FF"/>
                </a:solidFill>
                <a:latin typeface="+mn-lt"/>
              </a:rPr>
              <a:t> </a:t>
            </a:r>
            <a:endParaRPr lang="fr-FR" sz="1800" b="1" dirty="0">
              <a:latin typeface="+mn-lt"/>
            </a:endParaRPr>
          </a:p>
        </p:txBody>
      </p:sp>
      <p:sp>
        <p:nvSpPr>
          <p:cNvPr id="10" name="Slide Number Placeholder 28">
            <a:extLst>
              <a:ext uri="{FF2B5EF4-FFF2-40B4-BE49-F238E27FC236}">
                <a16:creationId xmlns:a16="http://schemas.microsoft.com/office/drawing/2014/main" id="{257F7C4E-E090-974A-AA0C-2E0700D61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E92265C3-3769-814A-928D-5F6CB134CDA7}"/>
              </a:ext>
            </a:extLst>
          </p:cNvPr>
          <p:cNvSpPr txBox="1"/>
          <p:nvPr/>
        </p:nvSpPr>
        <p:spPr>
          <a:xfrm>
            <a:off x="6817530" y="4451519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B050"/>
                </a:solidFill>
              </a:rPr>
              <a:t>laser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94DF93A8-96B8-424A-95EE-D10E558F77B5}"/>
              </a:ext>
            </a:extLst>
          </p:cNvPr>
          <p:cNvSpPr txBox="1"/>
          <p:nvPr/>
        </p:nvSpPr>
        <p:spPr>
          <a:xfrm>
            <a:off x="6814189" y="3650919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e-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881B75B4-FE51-2B4E-8960-F91F63E6149F}"/>
              </a:ext>
            </a:extLst>
          </p:cNvPr>
          <p:cNvSpPr txBox="1"/>
          <p:nvPr/>
        </p:nvSpPr>
        <p:spPr>
          <a:xfrm>
            <a:off x="1574392" y="4486982"/>
            <a:ext cx="1505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rgbClr val="0000CC"/>
                </a:solidFill>
              </a:rPr>
              <a:t>Photocathode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412B794F-752A-3549-A35E-B68A7FB31264}"/>
              </a:ext>
            </a:extLst>
          </p:cNvPr>
          <p:cNvSpPr txBox="1"/>
          <p:nvPr/>
        </p:nvSpPr>
        <p:spPr>
          <a:xfrm>
            <a:off x="5120309" y="2730153"/>
            <a:ext cx="2741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Anode (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ground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 or 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low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bias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9817275-3E1C-9B45-A688-4AA324F30F0A}"/>
              </a:ext>
            </a:extLst>
          </p:cNvPr>
          <p:cNvSpPr/>
          <p:nvPr/>
        </p:nvSpPr>
        <p:spPr>
          <a:xfrm>
            <a:off x="2609925" y="2212158"/>
            <a:ext cx="5421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FFC000"/>
                </a:solidFill>
              </a:rPr>
              <a:t>Ultra high vacuum environment  (10</a:t>
            </a:r>
            <a:r>
              <a:rPr lang="en-US" i="1" baseline="30000" dirty="0">
                <a:solidFill>
                  <a:srgbClr val="FFC000"/>
                </a:solidFill>
              </a:rPr>
              <a:t>-11</a:t>
            </a:r>
            <a:r>
              <a:rPr lang="en-US" i="1" dirty="0">
                <a:solidFill>
                  <a:srgbClr val="FFC000"/>
                </a:solidFill>
              </a:rPr>
              <a:t> mbar, or better)  </a:t>
            </a:r>
          </a:p>
        </p:txBody>
      </p:sp>
      <p:grpSp>
        <p:nvGrpSpPr>
          <p:cNvPr id="76" name="Groupe 75">
            <a:extLst>
              <a:ext uri="{FF2B5EF4-FFF2-40B4-BE49-F238E27FC236}">
                <a16:creationId xmlns:a16="http://schemas.microsoft.com/office/drawing/2014/main" id="{19F6D946-D490-6D40-8DE2-70418306ED5D}"/>
              </a:ext>
            </a:extLst>
          </p:cNvPr>
          <p:cNvGrpSpPr/>
          <p:nvPr/>
        </p:nvGrpSpPr>
        <p:grpSpPr>
          <a:xfrm>
            <a:off x="1555754" y="5493811"/>
            <a:ext cx="2882829" cy="914178"/>
            <a:chOff x="888862" y="5216488"/>
            <a:chExt cx="3227300" cy="130546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ZoneTexte 73">
                  <a:extLst>
                    <a:ext uri="{FF2B5EF4-FFF2-40B4-BE49-F238E27FC236}">
                      <a16:creationId xmlns:a16="http://schemas.microsoft.com/office/drawing/2014/main" id="{45686D08-D2E2-E742-A7D7-B187A7EA114D}"/>
                    </a:ext>
                  </a:extLst>
                </p:cNvPr>
                <p:cNvSpPr txBox="1"/>
                <p:nvPr/>
              </p:nvSpPr>
              <p:spPr>
                <a:xfrm>
                  <a:off x="1026616" y="5294865"/>
                  <a:ext cx="2474845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fr-FR" sz="1200" b="1" dirty="0">
                      <a:solidFill>
                        <a:srgbClr val="0000CC"/>
                      </a:solidFill>
                    </a:rPr>
                    <a:t>Quantum </a:t>
                  </a:r>
                  <a:r>
                    <a:rPr lang="fr-FR" sz="1200" b="1" dirty="0" err="1">
                      <a:solidFill>
                        <a:srgbClr val="0000CC"/>
                      </a:solidFill>
                    </a:rPr>
                    <a:t>efficiency</a:t>
                  </a:r>
                  <a:r>
                    <a:rPr lang="fr-FR" sz="1200" b="1" dirty="0">
                      <a:solidFill>
                        <a:srgbClr val="0000CC"/>
                      </a:solidFill>
                    </a:rPr>
                    <a:t> (QE)</a:t>
                  </a:r>
                </a:p>
                <a:p>
                  <a:pPr algn="ctr"/>
                  <a:r>
                    <a:rPr lang="fr-FR" sz="1200" dirty="0">
                      <a:solidFill>
                        <a:srgbClr val="0000CC"/>
                      </a:solidFill>
                    </a:rPr>
                    <a:t>nb of e- </a:t>
                  </a:r>
                  <a:r>
                    <a:rPr lang="fr-FR" sz="1200" dirty="0" err="1">
                      <a:solidFill>
                        <a:srgbClr val="0000CC"/>
                      </a:solidFill>
                    </a:rPr>
                    <a:t>emitted</a:t>
                  </a:r>
                  <a:r>
                    <a:rPr lang="fr-FR" sz="1200" dirty="0">
                      <a:solidFill>
                        <a:srgbClr val="0000CC"/>
                      </a:solidFill>
                    </a:rPr>
                    <a:t> per incident photon</a:t>
                  </a:r>
                </a:p>
                <a:p>
                  <a:pPr algn="ctr"/>
                  <a:r>
                    <a:rPr lang="fr-FR" sz="1200" dirty="0">
                      <a:solidFill>
                        <a:srgbClr val="0000CC"/>
                      </a:solidFill>
                    </a:rPr>
                    <a:t>depends on </a:t>
                  </a:r>
                  <a:r>
                    <a:rPr lang="fr-FR" sz="1200" dirty="0" err="1">
                      <a:solidFill>
                        <a:srgbClr val="0000CC"/>
                      </a:solidFill>
                    </a:rPr>
                    <a:t>material</a:t>
                  </a:r>
                  <a:r>
                    <a:rPr lang="fr-FR" sz="1200" dirty="0">
                      <a:solidFill>
                        <a:srgbClr val="0000CC"/>
                      </a:solidFill>
                    </a:rPr>
                    <a:t>, </a:t>
                  </a:r>
                  <a:r>
                    <a:rPr lang="fr-FR" sz="1200" dirty="0" err="1">
                      <a:solidFill>
                        <a:srgbClr val="0000CC"/>
                      </a:solidFill>
                    </a:rPr>
                    <a:t>wavelength</a:t>
                  </a:r>
                  <a:r>
                    <a:rPr lang="fr-FR" sz="1200" dirty="0">
                      <a:solidFill>
                        <a:srgbClr val="0000CC"/>
                      </a:solidFill>
                    </a:rPr>
                    <a:t> (</a:t>
                  </a:r>
                  <a14:m>
                    <m:oMath xmlns:m="http://schemas.openxmlformats.org/officeDocument/2006/math">
                      <m:r>
                        <a:rPr lang="fr-FR" sz="12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</m:oMath>
                  </a14:m>
                  <a:r>
                    <a:rPr lang="fr-FR" sz="1200" dirty="0">
                      <a:solidFill>
                        <a:srgbClr val="0000CC"/>
                      </a:solidFill>
                    </a:rPr>
                    <a:t>)</a:t>
                  </a:r>
                </a:p>
                <a:p>
                  <a:pPr algn="ctr"/>
                  <a:r>
                    <a:rPr lang="fr-FR" sz="1200" dirty="0" err="1">
                      <a:solidFill>
                        <a:srgbClr val="0000CC"/>
                      </a:solidFill>
                    </a:rPr>
                    <a:t>decreases</a:t>
                  </a:r>
                  <a:r>
                    <a:rPr lang="fr-FR" sz="1200" dirty="0">
                      <a:solidFill>
                        <a:srgbClr val="0000CC"/>
                      </a:solidFill>
                    </a:rPr>
                    <a:t> </a:t>
                  </a:r>
                  <a:r>
                    <a:rPr lang="fr-FR" sz="1200" dirty="0" err="1">
                      <a:solidFill>
                        <a:srgbClr val="0000CC"/>
                      </a:solidFill>
                    </a:rPr>
                    <a:t>with</a:t>
                  </a:r>
                  <a:r>
                    <a:rPr lang="fr-FR" sz="1200" dirty="0">
                      <a:solidFill>
                        <a:srgbClr val="0000CC"/>
                      </a:solidFill>
                    </a:rPr>
                    <a:t> surface </a:t>
                  </a:r>
                  <a:r>
                    <a:rPr lang="fr-FR" sz="1200" dirty="0" err="1">
                      <a:solidFill>
                        <a:srgbClr val="0000CC"/>
                      </a:solidFill>
                    </a:rPr>
                    <a:t>degradation</a:t>
                  </a:r>
                  <a:endParaRPr lang="fr-FR" sz="1200" dirty="0">
                    <a:solidFill>
                      <a:srgbClr val="0000CC"/>
                    </a:solidFill>
                  </a:endParaRPr>
                </a:p>
              </p:txBody>
            </p:sp>
          </mc:Choice>
          <mc:Fallback xmlns="">
            <p:sp>
              <p:nvSpPr>
                <p:cNvPr id="74" name="ZoneTexte 73">
                  <a:extLst>
                    <a:ext uri="{FF2B5EF4-FFF2-40B4-BE49-F238E27FC236}">
                      <a16:creationId xmlns:a16="http://schemas.microsoft.com/office/drawing/2014/main" id="{45686D08-D2E2-E742-A7D7-B187A7EA114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6616" y="5294865"/>
                  <a:ext cx="2474845" cy="830997"/>
                </a:xfrm>
                <a:prstGeom prst="rect">
                  <a:avLst/>
                </a:prstGeom>
                <a:blipFill>
                  <a:blip r:embed="rId2"/>
                  <a:stretch>
                    <a:fillRect l="-5714" r="-5143" b="-4680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2F55BEA-5FCA-3446-AF59-F03F8A6B2990}"/>
                </a:ext>
              </a:extLst>
            </p:cNvPr>
            <p:cNvSpPr/>
            <p:nvPr/>
          </p:nvSpPr>
          <p:spPr>
            <a:xfrm>
              <a:off x="888862" y="5216488"/>
              <a:ext cx="3227300" cy="1305464"/>
            </a:xfrm>
            <a:prstGeom prst="rect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ZoneTexte 81">
                <a:extLst>
                  <a:ext uri="{FF2B5EF4-FFF2-40B4-BE49-F238E27FC236}">
                    <a16:creationId xmlns:a16="http://schemas.microsoft.com/office/drawing/2014/main" id="{05EAAF38-E2BD-1743-9D6E-1CD1F95475B6}"/>
                  </a:ext>
                </a:extLst>
              </p:cNvPr>
              <p:cNvSpPr txBox="1"/>
              <p:nvPr/>
            </p:nvSpPr>
            <p:spPr>
              <a:xfrm>
                <a:off x="8525652" y="4064816"/>
                <a:ext cx="2501134" cy="888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>
                    <a:solidFill>
                      <a:srgbClr val="FF0000"/>
                    </a:solidFill>
                  </a:rPr>
                  <a:t>i (mA)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𝑄𝐸</m:t>
                        </m:r>
                        <m:d>
                          <m:dPr>
                            <m:ctrlPr>
                              <a:rPr lang="fr-FR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%</m:t>
                            </m:r>
                          </m:e>
                        </m:d>
                        <m:r>
                          <a:rPr lang="fr-FR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 </m:t>
                        </m:r>
                        <m:r>
                          <a:rPr lang="fr-FR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  <m:r>
                          <a:rPr lang="fr-FR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fr-FR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e>
                        </m:d>
                        <m:r>
                          <a:rPr lang="fr-FR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× </m:t>
                        </m:r>
                        <m:r>
                          <a:rPr lang="fr-FR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r>
                          <a:rPr lang="fr-FR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(</m:t>
                        </m:r>
                        <m:r>
                          <a:rPr lang="fr-FR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𝑛𝑚</m:t>
                        </m:r>
                        <m:r>
                          <a:rPr lang="fr-FR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fr-FR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124</m:t>
                        </m:r>
                      </m:den>
                    </m:f>
                  </m:oMath>
                </a14:m>
                <a:endParaRPr lang="fr-FR" sz="1400" dirty="0">
                  <a:solidFill>
                    <a:srgbClr val="FF0000"/>
                  </a:solidFill>
                </a:endParaRPr>
              </a:p>
              <a:p>
                <a:endParaRPr lang="fr-FR" sz="1400" dirty="0">
                  <a:solidFill>
                    <a:srgbClr val="FF0000"/>
                  </a:solidFill>
                </a:endParaRPr>
              </a:p>
              <a:p>
                <a:r>
                  <a:rPr lang="fr-FR" sz="1400" dirty="0">
                    <a:solidFill>
                      <a:srgbClr val="FF0000"/>
                    </a:solidFill>
                  </a:rPr>
                  <a:t>	 = f </a:t>
                </a:r>
                <a14:m>
                  <m:oMath xmlns:m="http://schemas.openxmlformats.org/officeDocument/2006/math">
                    <m:r>
                      <a:rPr lang="fr-FR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sz="1400" dirty="0">
                    <a:solidFill>
                      <a:srgbClr val="FF0000"/>
                    </a:solidFill>
                  </a:rPr>
                  <a:t> Q </a:t>
                </a:r>
                <a:r>
                  <a:rPr lang="fr-FR" sz="1400" baseline="-25000" dirty="0" err="1">
                    <a:solidFill>
                      <a:srgbClr val="FF0000"/>
                    </a:solidFill>
                  </a:rPr>
                  <a:t>bunch</a:t>
                </a:r>
                <a:r>
                  <a:rPr lang="fr-FR" sz="1400" dirty="0">
                    <a:solidFill>
                      <a:srgbClr val="FF0000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82" name="ZoneTexte 81">
                <a:extLst>
                  <a:ext uri="{FF2B5EF4-FFF2-40B4-BE49-F238E27FC236}">
                    <a16:creationId xmlns:a16="http://schemas.microsoft.com/office/drawing/2014/main" id="{05EAAF38-E2BD-1743-9D6E-1CD1F95475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5652" y="4064816"/>
                <a:ext cx="2501134" cy="888769"/>
              </a:xfrm>
              <a:prstGeom prst="rect">
                <a:avLst/>
              </a:prstGeom>
              <a:blipFill>
                <a:blip r:embed="rId3"/>
                <a:stretch>
                  <a:fillRect l="-1010" b="-563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Ellipse 89">
            <a:extLst>
              <a:ext uri="{FF2B5EF4-FFF2-40B4-BE49-F238E27FC236}">
                <a16:creationId xmlns:a16="http://schemas.microsoft.com/office/drawing/2014/main" id="{6BE07BA8-B313-7946-B6A8-DACC00A1B17F}"/>
              </a:ext>
            </a:extLst>
          </p:cNvPr>
          <p:cNvSpPr/>
          <p:nvPr/>
        </p:nvSpPr>
        <p:spPr>
          <a:xfrm>
            <a:off x="3098913" y="3166973"/>
            <a:ext cx="1268497" cy="193959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BBF719D3-68DF-68F9-116A-432965818B67}"/>
              </a:ext>
            </a:extLst>
          </p:cNvPr>
          <p:cNvGrpSpPr/>
          <p:nvPr/>
        </p:nvGrpSpPr>
        <p:grpSpPr>
          <a:xfrm>
            <a:off x="6831488" y="5695637"/>
            <a:ext cx="2063640" cy="712352"/>
            <a:chOff x="6224857" y="5282389"/>
            <a:chExt cx="2063640" cy="712352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28F231E6-D11A-654F-83F2-BB6BF137BD68}"/>
                </a:ext>
              </a:extLst>
            </p:cNvPr>
            <p:cNvSpPr/>
            <p:nvPr/>
          </p:nvSpPr>
          <p:spPr>
            <a:xfrm>
              <a:off x="6296410" y="5282389"/>
              <a:ext cx="1903482" cy="71235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ZoneTexte 84">
                  <a:extLst>
                    <a:ext uri="{FF2B5EF4-FFF2-40B4-BE49-F238E27FC236}">
                      <a16:creationId xmlns:a16="http://schemas.microsoft.com/office/drawing/2014/main" id="{93F27CB5-85FA-2A4C-92B8-E9AF4C3DAFA4}"/>
                    </a:ext>
                  </a:extLst>
                </p:cNvPr>
                <p:cNvSpPr txBox="1"/>
                <p:nvPr/>
              </p:nvSpPr>
              <p:spPr>
                <a:xfrm>
                  <a:off x="6224857" y="5324923"/>
                  <a:ext cx="206364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200" b="1" dirty="0">
                      <a:solidFill>
                        <a:srgbClr val="00B050"/>
                      </a:solidFill>
                    </a:rPr>
                    <a:t>Laser </a:t>
                  </a:r>
                </a:p>
                <a:p>
                  <a:pPr algn="ctr"/>
                  <a:r>
                    <a:rPr lang="fr-FR" sz="1200" dirty="0">
                      <a:solidFill>
                        <a:srgbClr val="00B050"/>
                      </a:solidFill>
                    </a:rPr>
                    <a:t>Wavelength (</a:t>
                  </a:r>
                  <a14:m>
                    <m:oMath xmlns:m="http://schemas.openxmlformats.org/officeDocument/2006/math">
                      <m:r>
                        <a:rPr lang="fr-FR" sz="1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</m:oMath>
                  </a14:m>
                  <a:r>
                    <a:rPr lang="fr-FR" sz="1200" dirty="0">
                      <a:solidFill>
                        <a:srgbClr val="00B050"/>
                      </a:solidFill>
                    </a:rPr>
                    <a:t>), power (P) </a:t>
                  </a:r>
                </a:p>
                <a:p>
                  <a:pPr algn="ctr"/>
                  <a:r>
                    <a:rPr lang="fr-FR" sz="1200" dirty="0" err="1">
                      <a:solidFill>
                        <a:srgbClr val="00B050"/>
                      </a:solidFill>
                    </a:rPr>
                    <a:t>Frequency</a:t>
                  </a:r>
                  <a:r>
                    <a:rPr lang="fr-FR" sz="1200" dirty="0">
                      <a:solidFill>
                        <a:srgbClr val="00B050"/>
                      </a:solidFill>
                    </a:rPr>
                    <a:t> (f) </a:t>
                  </a:r>
                </a:p>
              </p:txBody>
            </p:sp>
          </mc:Choice>
          <mc:Fallback xmlns="">
            <p:sp>
              <p:nvSpPr>
                <p:cNvPr id="85" name="ZoneTexte 84">
                  <a:extLst>
                    <a:ext uri="{FF2B5EF4-FFF2-40B4-BE49-F238E27FC236}">
                      <a16:creationId xmlns:a16="http://schemas.microsoft.com/office/drawing/2014/main" id="{93F27CB5-85FA-2A4C-92B8-E9AF4C3DAFA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4857" y="5324923"/>
                  <a:ext cx="2063640" cy="646331"/>
                </a:xfrm>
                <a:prstGeom prst="rect">
                  <a:avLst/>
                </a:prstGeom>
                <a:blipFill>
                  <a:blip r:embed="rId4"/>
                  <a:stretch>
                    <a:fillRect b="-576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6" name="Connecteur droit avec flèche 85">
            <a:extLst>
              <a:ext uri="{FF2B5EF4-FFF2-40B4-BE49-F238E27FC236}">
                <a16:creationId xmlns:a16="http://schemas.microsoft.com/office/drawing/2014/main" id="{64B6E990-7EAB-5041-AEDE-54193C3E2279}"/>
              </a:ext>
            </a:extLst>
          </p:cNvPr>
          <p:cNvCxnSpPr>
            <a:cxnSpLocks/>
          </p:cNvCxnSpPr>
          <p:nvPr/>
        </p:nvCxnSpPr>
        <p:spPr>
          <a:xfrm flipH="1" flipV="1">
            <a:off x="5880382" y="4184759"/>
            <a:ext cx="921192" cy="153017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ZoneTexte 88">
            <a:extLst>
              <a:ext uri="{FF2B5EF4-FFF2-40B4-BE49-F238E27FC236}">
                <a16:creationId xmlns:a16="http://schemas.microsoft.com/office/drawing/2014/main" id="{82258E43-7E29-2F42-B7F3-8EC26CA4FF82}"/>
              </a:ext>
            </a:extLst>
          </p:cNvPr>
          <p:cNvSpPr txBox="1"/>
          <p:nvPr/>
        </p:nvSpPr>
        <p:spPr>
          <a:xfrm>
            <a:off x="8880032" y="3471980"/>
            <a:ext cx="22149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Electron </a:t>
            </a:r>
            <a:r>
              <a:rPr lang="fr-FR" sz="1400" dirty="0" err="1">
                <a:solidFill>
                  <a:srgbClr val="FF0000"/>
                </a:solidFill>
              </a:rPr>
              <a:t>current</a:t>
            </a:r>
            <a:r>
              <a:rPr lang="fr-FR" sz="1400" dirty="0">
                <a:solidFill>
                  <a:srgbClr val="FF0000"/>
                </a:solidFill>
              </a:rPr>
              <a:t> (</a:t>
            </a:r>
            <a:r>
              <a:rPr lang="fr-FR" sz="1400" dirty="0" err="1">
                <a:solidFill>
                  <a:srgbClr val="FF0000"/>
                </a:solidFill>
              </a:rPr>
              <a:t>average</a:t>
            </a:r>
            <a:r>
              <a:rPr lang="fr-FR" sz="1400" dirty="0">
                <a:solidFill>
                  <a:srgbClr val="FF0000"/>
                </a:solidFill>
              </a:rPr>
              <a:t>) : 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603FC6EE-D52E-E244-BB73-CC3F207CDC2F}"/>
              </a:ext>
            </a:extLst>
          </p:cNvPr>
          <p:cNvSpPr/>
          <p:nvPr/>
        </p:nvSpPr>
        <p:spPr>
          <a:xfrm>
            <a:off x="3802449" y="3633815"/>
            <a:ext cx="337118" cy="926764"/>
          </a:xfrm>
          <a:prstGeom prst="ellipse">
            <a:avLst/>
          </a:prstGeom>
          <a:solidFill>
            <a:srgbClr val="0000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vers la gauche 14">
            <a:extLst>
              <a:ext uri="{FF2B5EF4-FFF2-40B4-BE49-F238E27FC236}">
                <a16:creationId xmlns:a16="http://schemas.microsoft.com/office/drawing/2014/main" id="{558E101D-9E96-5645-B091-8D5160DB5499}"/>
              </a:ext>
            </a:extLst>
          </p:cNvPr>
          <p:cNvSpPr/>
          <p:nvPr/>
        </p:nvSpPr>
        <p:spPr>
          <a:xfrm rot="10800000">
            <a:off x="4034808" y="3945778"/>
            <a:ext cx="687391" cy="220367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FAF71C7E-36D6-214F-8998-3F952959C1DD}"/>
              </a:ext>
            </a:extLst>
          </p:cNvPr>
          <p:cNvSpPr/>
          <p:nvPr/>
        </p:nvSpPr>
        <p:spPr>
          <a:xfrm>
            <a:off x="2111496" y="2689980"/>
            <a:ext cx="2840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Cathode at high voltage (DC)</a:t>
            </a:r>
          </a:p>
        </p:txBody>
      </p:sp>
      <p:cxnSp>
        <p:nvCxnSpPr>
          <p:cNvPr id="107" name="Connecteur droit avec flèche 106">
            <a:extLst>
              <a:ext uri="{FF2B5EF4-FFF2-40B4-BE49-F238E27FC236}">
                <a16:creationId xmlns:a16="http://schemas.microsoft.com/office/drawing/2014/main" id="{2CF28B9A-BFFE-EE40-8A98-ED3750F9B549}"/>
              </a:ext>
            </a:extLst>
          </p:cNvPr>
          <p:cNvCxnSpPr>
            <a:cxnSpLocks/>
          </p:cNvCxnSpPr>
          <p:nvPr/>
        </p:nvCxnSpPr>
        <p:spPr>
          <a:xfrm flipV="1">
            <a:off x="3472767" y="4560579"/>
            <a:ext cx="445133" cy="688526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11">
            <a:extLst>
              <a:ext uri="{FF2B5EF4-FFF2-40B4-BE49-F238E27FC236}">
                <a16:creationId xmlns:a16="http://schemas.microsoft.com/office/drawing/2014/main" id="{2F48F8B1-90DA-D443-88FB-8E5E80FB0D8B}"/>
              </a:ext>
            </a:extLst>
          </p:cNvPr>
          <p:cNvSpPr/>
          <p:nvPr/>
        </p:nvSpPr>
        <p:spPr>
          <a:xfrm>
            <a:off x="8567614" y="3394502"/>
            <a:ext cx="2501134" cy="15590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BB4778CA-A5B8-8147-A239-1AFFD119079C}"/>
              </a:ext>
            </a:extLst>
          </p:cNvPr>
          <p:cNvSpPr/>
          <p:nvPr/>
        </p:nvSpPr>
        <p:spPr>
          <a:xfrm>
            <a:off x="4553098" y="3405079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Q </a:t>
            </a:r>
            <a:r>
              <a:rPr lang="fr-FR" baseline="-25000" dirty="0" err="1">
                <a:solidFill>
                  <a:srgbClr val="FF0000"/>
                </a:solidFill>
              </a:rPr>
              <a:t>bunch</a:t>
            </a:r>
            <a:r>
              <a:rPr lang="fr-FR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114" name="Connecteur droit avec flèche 113">
            <a:extLst>
              <a:ext uri="{FF2B5EF4-FFF2-40B4-BE49-F238E27FC236}">
                <a16:creationId xmlns:a16="http://schemas.microsoft.com/office/drawing/2014/main" id="{97C534EC-353B-1447-800C-FB959AED732F}"/>
              </a:ext>
            </a:extLst>
          </p:cNvPr>
          <p:cNvCxnSpPr>
            <a:cxnSpLocks/>
          </p:cNvCxnSpPr>
          <p:nvPr/>
        </p:nvCxnSpPr>
        <p:spPr>
          <a:xfrm flipH="1">
            <a:off x="4362363" y="3696256"/>
            <a:ext cx="338260" cy="3849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avec flèche 116">
            <a:extLst>
              <a:ext uri="{FF2B5EF4-FFF2-40B4-BE49-F238E27FC236}">
                <a16:creationId xmlns:a16="http://schemas.microsoft.com/office/drawing/2014/main" id="{20F942BF-D1BC-924C-BB6A-ED1B2671BB62}"/>
              </a:ext>
            </a:extLst>
          </p:cNvPr>
          <p:cNvCxnSpPr>
            <a:cxnSpLocks/>
          </p:cNvCxnSpPr>
          <p:nvPr/>
        </p:nvCxnSpPr>
        <p:spPr>
          <a:xfrm>
            <a:off x="4151252" y="4985087"/>
            <a:ext cx="2413141" cy="889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ZoneTexte 118">
            <a:extLst>
              <a:ext uri="{FF2B5EF4-FFF2-40B4-BE49-F238E27FC236}">
                <a16:creationId xmlns:a16="http://schemas.microsoft.com/office/drawing/2014/main" id="{4990BA33-E0DA-E04A-9DB2-E99C32B0228B}"/>
              </a:ext>
            </a:extLst>
          </p:cNvPr>
          <p:cNvSpPr txBox="1"/>
          <p:nvPr/>
        </p:nvSpPr>
        <p:spPr>
          <a:xfrm>
            <a:off x="5245881" y="4923872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</a:t>
            </a:r>
          </a:p>
        </p:txBody>
      </p: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3CA21329-AC2E-DF4B-A0F7-A8CFBE1C4AFF}"/>
              </a:ext>
            </a:extLst>
          </p:cNvPr>
          <p:cNvGrpSpPr/>
          <p:nvPr/>
        </p:nvGrpSpPr>
        <p:grpSpPr>
          <a:xfrm>
            <a:off x="4117765" y="4170882"/>
            <a:ext cx="803781" cy="327624"/>
            <a:chOff x="474172" y="3084033"/>
            <a:chExt cx="803781" cy="327624"/>
          </a:xfrm>
        </p:grpSpPr>
        <p:grpSp>
          <p:nvGrpSpPr>
            <p:cNvPr id="34" name="Groupe 33">
              <a:extLst>
                <a:ext uri="{FF2B5EF4-FFF2-40B4-BE49-F238E27FC236}">
                  <a16:creationId xmlns:a16="http://schemas.microsoft.com/office/drawing/2014/main" id="{1328F178-2E29-F44E-A3EF-EC8EAE87619D}"/>
                </a:ext>
              </a:extLst>
            </p:cNvPr>
            <p:cNvGrpSpPr/>
            <p:nvPr/>
          </p:nvGrpSpPr>
          <p:grpSpPr>
            <a:xfrm>
              <a:off x="522280" y="3174574"/>
              <a:ext cx="755673" cy="146541"/>
              <a:chOff x="6301946" y="2063572"/>
              <a:chExt cx="3356928" cy="1208894"/>
            </a:xfrm>
          </p:grpSpPr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45141B80-A510-EC46-B2F6-9761221C4FE0}"/>
                  </a:ext>
                </a:extLst>
              </p:cNvPr>
              <p:cNvGrpSpPr/>
              <p:nvPr/>
            </p:nvGrpSpPr>
            <p:grpSpPr>
              <a:xfrm>
                <a:off x="6301946" y="2063572"/>
                <a:ext cx="1140946" cy="1204777"/>
                <a:chOff x="6301946" y="2063572"/>
                <a:chExt cx="1140946" cy="1204777"/>
              </a:xfrm>
            </p:grpSpPr>
            <p:sp>
              <p:nvSpPr>
                <p:cNvPr id="18" name="Forme libre 17">
                  <a:extLst>
                    <a:ext uri="{FF2B5EF4-FFF2-40B4-BE49-F238E27FC236}">
                      <a16:creationId xmlns:a16="http://schemas.microsoft.com/office/drawing/2014/main" id="{A69100F8-AE93-A54F-B55D-BE1D412AFEB2}"/>
                    </a:ext>
                  </a:extLst>
                </p:cNvPr>
                <p:cNvSpPr/>
                <p:nvPr/>
              </p:nvSpPr>
              <p:spPr>
                <a:xfrm>
                  <a:off x="6301946" y="2063572"/>
                  <a:ext cx="580768" cy="1200661"/>
                </a:xfrm>
                <a:custGeom>
                  <a:avLst/>
                  <a:gdLst>
                    <a:gd name="connsiteX0" fmla="*/ 0 w 580768"/>
                    <a:gd name="connsiteY0" fmla="*/ 716698 h 1200661"/>
                    <a:gd name="connsiteX1" fmla="*/ 160638 w 580768"/>
                    <a:gd name="connsiteY1" fmla="*/ 6 h 1200661"/>
                    <a:gd name="connsiteX2" fmla="*/ 321276 w 580768"/>
                    <a:gd name="connsiteY2" fmla="*/ 704342 h 1200661"/>
                    <a:gd name="connsiteX3" fmla="*/ 469557 w 580768"/>
                    <a:gd name="connsiteY3" fmla="*/ 1198612 h 1200661"/>
                    <a:gd name="connsiteX4" fmla="*/ 580768 w 580768"/>
                    <a:gd name="connsiteY4" fmla="*/ 518990 h 1200661"/>
                    <a:gd name="connsiteX5" fmla="*/ 580768 w 580768"/>
                    <a:gd name="connsiteY5" fmla="*/ 518990 h 1200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0768" h="1200661">
                      <a:moveTo>
                        <a:pt x="0" y="716698"/>
                      </a:moveTo>
                      <a:cubicBezTo>
                        <a:pt x="53546" y="359381"/>
                        <a:pt x="107092" y="2065"/>
                        <a:pt x="160638" y="6"/>
                      </a:cubicBezTo>
                      <a:cubicBezTo>
                        <a:pt x="214184" y="-2053"/>
                        <a:pt x="269790" y="504574"/>
                        <a:pt x="321276" y="704342"/>
                      </a:cubicBezTo>
                      <a:cubicBezTo>
                        <a:pt x="372762" y="904110"/>
                        <a:pt x="426308" y="1229504"/>
                        <a:pt x="469557" y="1198612"/>
                      </a:cubicBezTo>
                      <a:cubicBezTo>
                        <a:pt x="512806" y="1167720"/>
                        <a:pt x="580768" y="518990"/>
                        <a:pt x="580768" y="518990"/>
                      </a:cubicBezTo>
                      <a:lnTo>
                        <a:pt x="580768" y="518990"/>
                      </a:lnTo>
                    </a:path>
                  </a:pathLst>
                </a:custGeom>
                <a:noFill/>
                <a:ln w="190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" name="Forme libre 18">
                  <a:extLst>
                    <a:ext uri="{FF2B5EF4-FFF2-40B4-BE49-F238E27FC236}">
                      <a16:creationId xmlns:a16="http://schemas.microsoft.com/office/drawing/2014/main" id="{2A0F9BB9-6287-D942-AE2E-F2EB44CD772C}"/>
                    </a:ext>
                  </a:extLst>
                </p:cNvPr>
                <p:cNvSpPr/>
                <p:nvPr/>
              </p:nvSpPr>
              <p:spPr>
                <a:xfrm>
                  <a:off x="6862124" y="2067688"/>
                  <a:ext cx="580768" cy="1200661"/>
                </a:xfrm>
                <a:custGeom>
                  <a:avLst/>
                  <a:gdLst>
                    <a:gd name="connsiteX0" fmla="*/ 0 w 580768"/>
                    <a:gd name="connsiteY0" fmla="*/ 716698 h 1200661"/>
                    <a:gd name="connsiteX1" fmla="*/ 160638 w 580768"/>
                    <a:gd name="connsiteY1" fmla="*/ 6 h 1200661"/>
                    <a:gd name="connsiteX2" fmla="*/ 321276 w 580768"/>
                    <a:gd name="connsiteY2" fmla="*/ 704342 h 1200661"/>
                    <a:gd name="connsiteX3" fmla="*/ 469557 w 580768"/>
                    <a:gd name="connsiteY3" fmla="*/ 1198612 h 1200661"/>
                    <a:gd name="connsiteX4" fmla="*/ 580768 w 580768"/>
                    <a:gd name="connsiteY4" fmla="*/ 518990 h 1200661"/>
                    <a:gd name="connsiteX5" fmla="*/ 580768 w 580768"/>
                    <a:gd name="connsiteY5" fmla="*/ 518990 h 1200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0768" h="1200661">
                      <a:moveTo>
                        <a:pt x="0" y="716698"/>
                      </a:moveTo>
                      <a:cubicBezTo>
                        <a:pt x="53546" y="359381"/>
                        <a:pt x="107092" y="2065"/>
                        <a:pt x="160638" y="6"/>
                      </a:cubicBezTo>
                      <a:cubicBezTo>
                        <a:pt x="214184" y="-2053"/>
                        <a:pt x="269790" y="504574"/>
                        <a:pt x="321276" y="704342"/>
                      </a:cubicBezTo>
                      <a:cubicBezTo>
                        <a:pt x="372762" y="904110"/>
                        <a:pt x="426308" y="1229504"/>
                        <a:pt x="469557" y="1198612"/>
                      </a:cubicBezTo>
                      <a:cubicBezTo>
                        <a:pt x="512806" y="1167720"/>
                        <a:pt x="580768" y="518990"/>
                        <a:pt x="580768" y="518990"/>
                      </a:cubicBezTo>
                      <a:lnTo>
                        <a:pt x="580768" y="518990"/>
                      </a:lnTo>
                    </a:path>
                  </a:pathLst>
                </a:custGeom>
                <a:noFill/>
                <a:ln w="190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2" name="Groupe 21">
                <a:extLst>
                  <a:ext uri="{FF2B5EF4-FFF2-40B4-BE49-F238E27FC236}">
                    <a16:creationId xmlns:a16="http://schemas.microsoft.com/office/drawing/2014/main" id="{A2174E39-A3F6-2E4E-806D-93447BA731BD}"/>
                  </a:ext>
                </a:extLst>
              </p:cNvPr>
              <p:cNvGrpSpPr/>
              <p:nvPr/>
            </p:nvGrpSpPr>
            <p:grpSpPr>
              <a:xfrm>
                <a:off x="7418174" y="2067688"/>
                <a:ext cx="1128589" cy="1204777"/>
                <a:chOff x="6301946" y="2063572"/>
                <a:chExt cx="1128589" cy="1204777"/>
              </a:xfrm>
            </p:grpSpPr>
            <p:sp>
              <p:nvSpPr>
                <p:cNvPr id="23" name="Forme libre 22">
                  <a:extLst>
                    <a:ext uri="{FF2B5EF4-FFF2-40B4-BE49-F238E27FC236}">
                      <a16:creationId xmlns:a16="http://schemas.microsoft.com/office/drawing/2014/main" id="{7F628296-E8FB-644F-ACA1-3C5257CFB374}"/>
                    </a:ext>
                  </a:extLst>
                </p:cNvPr>
                <p:cNvSpPr/>
                <p:nvPr/>
              </p:nvSpPr>
              <p:spPr>
                <a:xfrm>
                  <a:off x="6301946" y="2063572"/>
                  <a:ext cx="580768" cy="1200661"/>
                </a:xfrm>
                <a:custGeom>
                  <a:avLst/>
                  <a:gdLst>
                    <a:gd name="connsiteX0" fmla="*/ 0 w 580768"/>
                    <a:gd name="connsiteY0" fmla="*/ 716698 h 1200661"/>
                    <a:gd name="connsiteX1" fmla="*/ 160638 w 580768"/>
                    <a:gd name="connsiteY1" fmla="*/ 6 h 1200661"/>
                    <a:gd name="connsiteX2" fmla="*/ 321276 w 580768"/>
                    <a:gd name="connsiteY2" fmla="*/ 704342 h 1200661"/>
                    <a:gd name="connsiteX3" fmla="*/ 469557 w 580768"/>
                    <a:gd name="connsiteY3" fmla="*/ 1198612 h 1200661"/>
                    <a:gd name="connsiteX4" fmla="*/ 580768 w 580768"/>
                    <a:gd name="connsiteY4" fmla="*/ 518990 h 1200661"/>
                    <a:gd name="connsiteX5" fmla="*/ 580768 w 580768"/>
                    <a:gd name="connsiteY5" fmla="*/ 518990 h 1200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0768" h="1200661">
                      <a:moveTo>
                        <a:pt x="0" y="716698"/>
                      </a:moveTo>
                      <a:cubicBezTo>
                        <a:pt x="53546" y="359381"/>
                        <a:pt x="107092" y="2065"/>
                        <a:pt x="160638" y="6"/>
                      </a:cubicBezTo>
                      <a:cubicBezTo>
                        <a:pt x="214184" y="-2053"/>
                        <a:pt x="269790" y="504574"/>
                        <a:pt x="321276" y="704342"/>
                      </a:cubicBezTo>
                      <a:cubicBezTo>
                        <a:pt x="372762" y="904110"/>
                        <a:pt x="426308" y="1229504"/>
                        <a:pt x="469557" y="1198612"/>
                      </a:cubicBezTo>
                      <a:cubicBezTo>
                        <a:pt x="512806" y="1167720"/>
                        <a:pt x="580768" y="518990"/>
                        <a:pt x="580768" y="518990"/>
                      </a:cubicBezTo>
                      <a:lnTo>
                        <a:pt x="580768" y="518990"/>
                      </a:lnTo>
                    </a:path>
                  </a:pathLst>
                </a:custGeom>
                <a:noFill/>
                <a:ln w="190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4" name="Forme libre 23">
                  <a:extLst>
                    <a:ext uri="{FF2B5EF4-FFF2-40B4-BE49-F238E27FC236}">
                      <a16:creationId xmlns:a16="http://schemas.microsoft.com/office/drawing/2014/main" id="{EC514839-ADF5-EB49-8722-2A3A21B8CEC7}"/>
                    </a:ext>
                  </a:extLst>
                </p:cNvPr>
                <p:cNvSpPr/>
                <p:nvPr/>
              </p:nvSpPr>
              <p:spPr>
                <a:xfrm>
                  <a:off x="6849767" y="2067688"/>
                  <a:ext cx="580768" cy="1200661"/>
                </a:xfrm>
                <a:custGeom>
                  <a:avLst/>
                  <a:gdLst>
                    <a:gd name="connsiteX0" fmla="*/ 0 w 580768"/>
                    <a:gd name="connsiteY0" fmla="*/ 716698 h 1200661"/>
                    <a:gd name="connsiteX1" fmla="*/ 160638 w 580768"/>
                    <a:gd name="connsiteY1" fmla="*/ 6 h 1200661"/>
                    <a:gd name="connsiteX2" fmla="*/ 321276 w 580768"/>
                    <a:gd name="connsiteY2" fmla="*/ 704342 h 1200661"/>
                    <a:gd name="connsiteX3" fmla="*/ 469557 w 580768"/>
                    <a:gd name="connsiteY3" fmla="*/ 1198612 h 1200661"/>
                    <a:gd name="connsiteX4" fmla="*/ 580768 w 580768"/>
                    <a:gd name="connsiteY4" fmla="*/ 518990 h 1200661"/>
                    <a:gd name="connsiteX5" fmla="*/ 580768 w 580768"/>
                    <a:gd name="connsiteY5" fmla="*/ 518990 h 1200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0768" h="1200661">
                      <a:moveTo>
                        <a:pt x="0" y="716698"/>
                      </a:moveTo>
                      <a:cubicBezTo>
                        <a:pt x="53546" y="359381"/>
                        <a:pt x="107092" y="2065"/>
                        <a:pt x="160638" y="6"/>
                      </a:cubicBezTo>
                      <a:cubicBezTo>
                        <a:pt x="214184" y="-2053"/>
                        <a:pt x="269790" y="504574"/>
                        <a:pt x="321276" y="704342"/>
                      </a:cubicBezTo>
                      <a:cubicBezTo>
                        <a:pt x="372762" y="904110"/>
                        <a:pt x="426308" y="1229504"/>
                        <a:pt x="469557" y="1198612"/>
                      </a:cubicBezTo>
                      <a:cubicBezTo>
                        <a:pt x="512806" y="1167720"/>
                        <a:pt x="580768" y="518990"/>
                        <a:pt x="580768" y="518990"/>
                      </a:cubicBezTo>
                      <a:lnTo>
                        <a:pt x="580768" y="518990"/>
                      </a:lnTo>
                    </a:path>
                  </a:pathLst>
                </a:custGeom>
                <a:noFill/>
                <a:ln w="190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6" name="Groupe 25">
                <a:extLst>
                  <a:ext uri="{FF2B5EF4-FFF2-40B4-BE49-F238E27FC236}">
                    <a16:creationId xmlns:a16="http://schemas.microsoft.com/office/drawing/2014/main" id="{C794E92B-F4A1-AC4F-87EA-A73FE16D1F82}"/>
                  </a:ext>
                </a:extLst>
              </p:cNvPr>
              <p:cNvGrpSpPr/>
              <p:nvPr/>
            </p:nvGrpSpPr>
            <p:grpSpPr>
              <a:xfrm>
                <a:off x="8530285" y="2067689"/>
                <a:ext cx="1128589" cy="1204777"/>
                <a:chOff x="6301946" y="2063572"/>
                <a:chExt cx="1128589" cy="1204777"/>
              </a:xfrm>
            </p:grpSpPr>
            <p:sp>
              <p:nvSpPr>
                <p:cNvPr id="27" name="Forme libre 26">
                  <a:extLst>
                    <a:ext uri="{FF2B5EF4-FFF2-40B4-BE49-F238E27FC236}">
                      <a16:creationId xmlns:a16="http://schemas.microsoft.com/office/drawing/2014/main" id="{50CA0FF5-0D67-5C43-9B3B-57A41761AFB6}"/>
                    </a:ext>
                  </a:extLst>
                </p:cNvPr>
                <p:cNvSpPr/>
                <p:nvPr/>
              </p:nvSpPr>
              <p:spPr>
                <a:xfrm>
                  <a:off x="6301946" y="2063572"/>
                  <a:ext cx="580768" cy="1200661"/>
                </a:xfrm>
                <a:custGeom>
                  <a:avLst/>
                  <a:gdLst>
                    <a:gd name="connsiteX0" fmla="*/ 0 w 580768"/>
                    <a:gd name="connsiteY0" fmla="*/ 716698 h 1200661"/>
                    <a:gd name="connsiteX1" fmla="*/ 160638 w 580768"/>
                    <a:gd name="connsiteY1" fmla="*/ 6 h 1200661"/>
                    <a:gd name="connsiteX2" fmla="*/ 321276 w 580768"/>
                    <a:gd name="connsiteY2" fmla="*/ 704342 h 1200661"/>
                    <a:gd name="connsiteX3" fmla="*/ 469557 w 580768"/>
                    <a:gd name="connsiteY3" fmla="*/ 1198612 h 1200661"/>
                    <a:gd name="connsiteX4" fmla="*/ 580768 w 580768"/>
                    <a:gd name="connsiteY4" fmla="*/ 518990 h 1200661"/>
                    <a:gd name="connsiteX5" fmla="*/ 580768 w 580768"/>
                    <a:gd name="connsiteY5" fmla="*/ 518990 h 1200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0768" h="1200661">
                      <a:moveTo>
                        <a:pt x="0" y="716698"/>
                      </a:moveTo>
                      <a:cubicBezTo>
                        <a:pt x="53546" y="359381"/>
                        <a:pt x="107092" y="2065"/>
                        <a:pt x="160638" y="6"/>
                      </a:cubicBezTo>
                      <a:cubicBezTo>
                        <a:pt x="214184" y="-2053"/>
                        <a:pt x="269790" y="504574"/>
                        <a:pt x="321276" y="704342"/>
                      </a:cubicBezTo>
                      <a:cubicBezTo>
                        <a:pt x="372762" y="904110"/>
                        <a:pt x="426308" y="1229504"/>
                        <a:pt x="469557" y="1198612"/>
                      </a:cubicBezTo>
                      <a:cubicBezTo>
                        <a:pt x="512806" y="1167720"/>
                        <a:pt x="580768" y="518990"/>
                        <a:pt x="580768" y="518990"/>
                      </a:cubicBezTo>
                      <a:lnTo>
                        <a:pt x="580768" y="518990"/>
                      </a:lnTo>
                    </a:path>
                  </a:pathLst>
                </a:custGeom>
                <a:noFill/>
                <a:ln w="190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" name="Forme libre 27">
                  <a:extLst>
                    <a:ext uri="{FF2B5EF4-FFF2-40B4-BE49-F238E27FC236}">
                      <a16:creationId xmlns:a16="http://schemas.microsoft.com/office/drawing/2014/main" id="{7A7395D8-2846-E344-B39C-815632012D6D}"/>
                    </a:ext>
                  </a:extLst>
                </p:cNvPr>
                <p:cNvSpPr/>
                <p:nvPr/>
              </p:nvSpPr>
              <p:spPr>
                <a:xfrm>
                  <a:off x="6849767" y="2067688"/>
                  <a:ext cx="580768" cy="1200661"/>
                </a:xfrm>
                <a:custGeom>
                  <a:avLst/>
                  <a:gdLst>
                    <a:gd name="connsiteX0" fmla="*/ 0 w 580768"/>
                    <a:gd name="connsiteY0" fmla="*/ 716698 h 1200661"/>
                    <a:gd name="connsiteX1" fmla="*/ 160638 w 580768"/>
                    <a:gd name="connsiteY1" fmla="*/ 6 h 1200661"/>
                    <a:gd name="connsiteX2" fmla="*/ 321276 w 580768"/>
                    <a:gd name="connsiteY2" fmla="*/ 704342 h 1200661"/>
                    <a:gd name="connsiteX3" fmla="*/ 469557 w 580768"/>
                    <a:gd name="connsiteY3" fmla="*/ 1198612 h 1200661"/>
                    <a:gd name="connsiteX4" fmla="*/ 580768 w 580768"/>
                    <a:gd name="connsiteY4" fmla="*/ 518990 h 1200661"/>
                    <a:gd name="connsiteX5" fmla="*/ 580768 w 580768"/>
                    <a:gd name="connsiteY5" fmla="*/ 518990 h 1200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0768" h="1200661">
                      <a:moveTo>
                        <a:pt x="0" y="716698"/>
                      </a:moveTo>
                      <a:cubicBezTo>
                        <a:pt x="53546" y="359381"/>
                        <a:pt x="107092" y="2065"/>
                        <a:pt x="160638" y="6"/>
                      </a:cubicBezTo>
                      <a:cubicBezTo>
                        <a:pt x="214184" y="-2053"/>
                        <a:pt x="269790" y="504574"/>
                        <a:pt x="321276" y="704342"/>
                      </a:cubicBezTo>
                      <a:cubicBezTo>
                        <a:pt x="372762" y="904110"/>
                        <a:pt x="426308" y="1229504"/>
                        <a:pt x="469557" y="1198612"/>
                      </a:cubicBezTo>
                      <a:cubicBezTo>
                        <a:pt x="512806" y="1167720"/>
                        <a:pt x="580768" y="518990"/>
                        <a:pt x="580768" y="518990"/>
                      </a:cubicBezTo>
                      <a:lnTo>
                        <a:pt x="580768" y="518990"/>
                      </a:lnTo>
                    </a:path>
                  </a:pathLst>
                </a:custGeom>
                <a:noFill/>
                <a:ln w="190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sp>
          <p:nvSpPr>
            <p:cNvPr id="121" name="Chevron 120">
              <a:extLst>
                <a:ext uri="{FF2B5EF4-FFF2-40B4-BE49-F238E27FC236}">
                  <a16:creationId xmlns:a16="http://schemas.microsoft.com/office/drawing/2014/main" id="{BBBE1469-DE19-7F4D-9AB6-47C25754A25C}"/>
                </a:ext>
              </a:extLst>
            </p:cNvPr>
            <p:cNvSpPr/>
            <p:nvPr/>
          </p:nvSpPr>
          <p:spPr>
            <a:xfrm rot="10800000">
              <a:off x="474172" y="3084033"/>
              <a:ext cx="184903" cy="327624"/>
            </a:xfrm>
            <a:prstGeom prst="chevron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139" name="Rectangle 138">
            <a:extLst>
              <a:ext uri="{FF2B5EF4-FFF2-40B4-BE49-F238E27FC236}">
                <a16:creationId xmlns:a16="http://schemas.microsoft.com/office/drawing/2014/main" id="{A17ADA6A-3E6A-6144-BD7F-F05693509276}"/>
              </a:ext>
            </a:extLst>
          </p:cNvPr>
          <p:cNvSpPr/>
          <p:nvPr/>
        </p:nvSpPr>
        <p:spPr>
          <a:xfrm>
            <a:off x="4414295" y="4417873"/>
            <a:ext cx="303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00B050"/>
                </a:solidFill>
              </a:rPr>
              <a:t>P</a:t>
            </a:r>
            <a:endParaRPr lang="fr-FR" dirty="0"/>
          </a:p>
        </p:txBody>
      </p:sp>
      <p:cxnSp>
        <p:nvCxnSpPr>
          <p:cNvPr id="142" name="Connecteur droit avec flèche 141">
            <a:extLst>
              <a:ext uri="{FF2B5EF4-FFF2-40B4-BE49-F238E27FC236}">
                <a16:creationId xmlns:a16="http://schemas.microsoft.com/office/drawing/2014/main" id="{7882953F-8D33-E94E-B3E0-9C8CC135D9D4}"/>
              </a:ext>
            </a:extLst>
          </p:cNvPr>
          <p:cNvCxnSpPr>
            <a:cxnSpLocks/>
          </p:cNvCxnSpPr>
          <p:nvPr/>
        </p:nvCxnSpPr>
        <p:spPr>
          <a:xfrm flipV="1">
            <a:off x="2832337" y="4815570"/>
            <a:ext cx="445133" cy="688526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B29E7E9-C42D-6D47-83DA-57EFC6EFFED8}"/>
              </a:ext>
            </a:extLst>
          </p:cNvPr>
          <p:cNvSpPr/>
          <p:nvPr/>
        </p:nvSpPr>
        <p:spPr>
          <a:xfrm>
            <a:off x="23150" y="6516665"/>
            <a:ext cx="1219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i="1" dirty="0">
                <a:solidFill>
                  <a:schemeClr val="bg1"/>
                </a:solidFill>
              </a:rPr>
              <a:t>M. Baylac, B. </a:t>
            </a:r>
            <a:r>
              <a:rPr lang="fr-FR" sz="1400" i="1" dirty="0" err="1">
                <a:solidFill>
                  <a:schemeClr val="bg1"/>
                </a:solidFill>
              </a:rPr>
              <a:t>Militsyn</a:t>
            </a:r>
            <a:r>
              <a:rPr lang="fr-FR" sz="1400" i="1" dirty="0">
                <a:solidFill>
                  <a:schemeClr val="bg1"/>
                </a:solidFill>
              </a:rPr>
              <a:t>, </a:t>
            </a:r>
            <a:r>
              <a:rPr lang="fr-FR" sz="1400" i="1" dirty="0" err="1">
                <a:solidFill>
                  <a:schemeClr val="bg1"/>
                </a:solidFill>
              </a:rPr>
              <a:t>LHeC</a:t>
            </a:r>
            <a:r>
              <a:rPr lang="fr-FR" sz="1400" i="1" dirty="0">
                <a:solidFill>
                  <a:schemeClr val="bg1"/>
                </a:solidFill>
              </a:rPr>
              <a:t>/</a:t>
            </a:r>
            <a:r>
              <a:rPr lang="fr-FR" sz="1400" i="1" dirty="0" err="1">
                <a:solidFill>
                  <a:schemeClr val="bg1"/>
                </a:solidFill>
              </a:rPr>
              <a:t>FCCeh</a:t>
            </a:r>
            <a:r>
              <a:rPr lang="fr-FR" sz="1400" i="1" dirty="0">
                <a:solidFill>
                  <a:schemeClr val="bg1"/>
                </a:solidFill>
              </a:rPr>
              <a:t>/PERLE workshop, Orsay, </a:t>
            </a:r>
            <a:r>
              <a:rPr lang="fr-FR" sz="1400" i="1" dirty="0" err="1">
                <a:solidFill>
                  <a:schemeClr val="bg1"/>
                </a:solidFill>
              </a:rPr>
              <a:t>October</a:t>
            </a:r>
            <a:r>
              <a:rPr lang="fr-FR" sz="1400" i="1" dirty="0">
                <a:solidFill>
                  <a:schemeClr val="bg1"/>
                </a:solidFill>
              </a:rPr>
              <a:t> 26-28, 2022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4" name="Bouée 3">
            <a:extLst>
              <a:ext uri="{FF2B5EF4-FFF2-40B4-BE49-F238E27FC236}">
                <a16:creationId xmlns:a16="http://schemas.microsoft.com/office/drawing/2014/main" id="{C1DB055C-B99D-D244-8BD3-2153C374F4E5}"/>
              </a:ext>
            </a:extLst>
          </p:cNvPr>
          <p:cNvSpPr/>
          <p:nvPr/>
        </p:nvSpPr>
        <p:spPr>
          <a:xfrm>
            <a:off x="6306131" y="3295961"/>
            <a:ext cx="537450" cy="1609790"/>
          </a:xfrm>
          <a:prstGeom prst="don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0" name="Flèche vers la gauche 119">
            <a:extLst>
              <a:ext uri="{FF2B5EF4-FFF2-40B4-BE49-F238E27FC236}">
                <a16:creationId xmlns:a16="http://schemas.microsoft.com/office/drawing/2014/main" id="{B409AA74-596A-E546-8442-24920055B252}"/>
              </a:ext>
            </a:extLst>
          </p:cNvPr>
          <p:cNvSpPr/>
          <p:nvPr/>
        </p:nvSpPr>
        <p:spPr>
          <a:xfrm rot="10800000">
            <a:off x="6460892" y="3937537"/>
            <a:ext cx="687391" cy="220367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25" name="Groupe 124">
            <a:extLst>
              <a:ext uri="{FF2B5EF4-FFF2-40B4-BE49-F238E27FC236}">
                <a16:creationId xmlns:a16="http://schemas.microsoft.com/office/drawing/2014/main" id="{AE86B2B7-0D49-5D43-BD5E-08FB5F977DEC}"/>
              </a:ext>
            </a:extLst>
          </p:cNvPr>
          <p:cNvGrpSpPr/>
          <p:nvPr/>
        </p:nvGrpSpPr>
        <p:grpSpPr>
          <a:xfrm>
            <a:off x="6605617" y="4187355"/>
            <a:ext cx="803781" cy="327624"/>
            <a:chOff x="474172" y="3084033"/>
            <a:chExt cx="803781" cy="327624"/>
          </a:xfrm>
        </p:grpSpPr>
        <p:grpSp>
          <p:nvGrpSpPr>
            <p:cNvPr id="126" name="Groupe 125">
              <a:extLst>
                <a:ext uri="{FF2B5EF4-FFF2-40B4-BE49-F238E27FC236}">
                  <a16:creationId xmlns:a16="http://schemas.microsoft.com/office/drawing/2014/main" id="{940F7A03-10C5-884B-931E-D57F639D4028}"/>
                </a:ext>
              </a:extLst>
            </p:cNvPr>
            <p:cNvGrpSpPr/>
            <p:nvPr/>
          </p:nvGrpSpPr>
          <p:grpSpPr>
            <a:xfrm>
              <a:off x="522280" y="3174574"/>
              <a:ext cx="755673" cy="146541"/>
              <a:chOff x="6301946" y="2063572"/>
              <a:chExt cx="3356928" cy="1208894"/>
            </a:xfrm>
          </p:grpSpPr>
          <p:grpSp>
            <p:nvGrpSpPr>
              <p:cNvPr id="128" name="Groupe 127">
                <a:extLst>
                  <a:ext uri="{FF2B5EF4-FFF2-40B4-BE49-F238E27FC236}">
                    <a16:creationId xmlns:a16="http://schemas.microsoft.com/office/drawing/2014/main" id="{85DE94AA-7AEB-EE49-97BA-E4E47651DA97}"/>
                  </a:ext>
                </a:extLst>
              </p:cNvPr>
              <p:cNvGrpSpPr/>
              <p:nvPr/>
            </p:nvGrpSpPr>
            <p:grpSpPr>
              <a:xfrm>
                <a:off x="6301946" y="2063572"/>
                <a:ext cx="1140946" cy="1204777"/>
                <a:chOff x="6301946" y="2063572"/>
                <a:chExt cx="1140946" cy="1204777"/>
              </a:xfrm>
            </p:grpSpPr>
            <p:sp>
              <p:nvSpPr>
                <p:cNvPr id="135" name="Forme libre 134">
                  <a:extLst>
                    <a:ext uri="{FF2B5EF4-FFF2-40B4-BE49-F238E27FC236}">
                      <a16:creationId xmlns:a16="http://schemas.microsoft.com/office/drawing/2014/main" id="{7F468804-B53D-034A-A5EB-66E5F8A72A03}"/>
                    </a:ext>
                  </a:extLst>
                </p:cNvPr>
                <p:cNvSpPr/>
                <p:nvPr/>
              </p:nvSpPr>
              <p:spPr>
                <a:xfrm>
                  <a:off x="6301946" y="2063572"/>
                  <a:ext cx="580768" cy="1200661"/>
                </a:xfrm>
                <a:custGeom>
                  <a:avLst/>
                  <a:gdLst>
                    <a:gd name="connsiteX0" fmla="*/ 0 w 580768"/>
                    <a:gd name="connsiteY0" fmla="*/ 716698 h 1200661"/>
                    <a:gd name="connsiteX1" fmla="*/ 160638 w 580768"/>
                    <a:gd name="connsiteY1" fmla="*/ 6 h 1200661"/>
                    <a:gd name="connsiteX2" fmla="*/ 321276 w 580768"/>
                    <a:gd name="connsiteY2" fmla="*/ 704342 h 1200661"/>
                    <a:gd name="connsiteX3" fmla="*/ 469557 w 580768"/>
                    <a:gd name="connsiteY3" fmla="*/ 1198612 h 1200661"/>
                    <a:gd name="connsiteX4" fmla="*/ 580768 w 580768"/>
                    <a:gd name="connsiteY4" fmla="*/ 518990 h 1200661"/>
                    <a:gd name="connsiteX5" fmla="*/ 580768 w 580768"/>
                    <a:gd name="connsiteY5" fmla="*/ 518990 h 1200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0768" h="1200661">
                      <a:moveTo>
                        <a:pt x="0" y="716698"/>
                      </a:moveTo>
                      <a:cubicBezTo>
                        <a:pt x="53546" y="359381"/>
                        <a:pt x="107092" y="2065"/>
                        <a:pt x="160638" y="6"/>
                      </a:cubicBezTo>
                      <a:cubicBezTo>
                        <a:pt x="214184" y="-2053"/>
                        <a:pt x="269790" y="504574"/>
                        <a:pt x="321276" y="704342"/>
                      </a:cubicBezTo>
                      <a:cubicBezTo>
                        <a:pt x="372762" y="904110"/>
                        <a:pt x="426308" y="1229504"/>
                        <a:pt x="469557" y="1198612"/>
                      </a:cubicBezTo>
                      <a:cubicBezTo>
                        <a:pt x="512806" y="1167720"/>
                        <a:pt x="580768" y="518990"/>
                        <a:pt x="580768" y="518990"/>
                      </a:cubicBezTo>
                      <a:lnTo>
                        <a:pt x="580768" y="518990"/>
                      </a:lnTo>
                    </a:path>
                  </a:pathLst>
                </a:custGeom>
                <a:noFill/>
                <a:ln w="190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6" name="Forme libre 135">
                  <a:extLst>
                    <a:ext uri="{FF2B5EF4-FFF2-40B4-BE49-F238E27FC236}">
                      <a16:creationId xmlns:a16="http://schemas.microsoft.com/office/drawing/2014/main" id="{174874BB-8219-8F48-B107-2E41489ADD39}"/>
                    </a:ext>
                  </a:extLst>
                </p:cNvPr>
                <p:cNvSpPr/>
                <p:nvPr/>
              </p:nvSpPr>
              <p:spPr>
                <a:xfrm>
                  <a:off x="6862124" y="2067688"/>
                  <a:ext cx="580768" cy="1200661"/>
                </a:xfrm>
                <a:custGeom>
                  <a:avLst/>
                  <a:gdLst>
                    <a:gd name="connsiteX0" fmla="*/ 0 w 580768"/>
                    <a:gd name="connsiteY0" fmla="*/ 716698 h 1200661"/>
                    <a:gd name="connsiteX1" fmla="*/ 160638 w 580768"/>
                    <a:gd name="connsiteY1" fmla="*/ 6 h 1200661"/>
                    <a:gd name="connsiteX2" fmla="*/ 321276 w 580768"/>
                    <a:gd name="connsiteY2" fmla="*/ 704342 h 1200661"/>
                    <a:gd name="connsiteX3" fmla="*/ 469557 w 580768"/>
                    <a:gd name="connsiteY3" fmla="*/ 1198612 h 1200661"/>
                    <a:gd name="connsiteX4" fmla="*/ 580768 w 580768"/>
                    <a:gd name="connsiteY4" fmla="*/ 518990 h 1200661"/>
                    <a:gd name="connsiteX5" fmla="*/ 580768 w 580768"/>
                    <a:gd name="connsiteY5" fmla="*/ 518990 h 1200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0768" h="1200661">
                      <a:moveTo>
                        <a:pt x="0" y="716698"/>
                      </a:moveTo>
                      <a:cubicBezTo>
                        <a:pt x="53546" y="359381"/>
                        <a:pt x="107092" y="2065"/>
                        <a:pt x="160638" y="6"/>
                      </a:cubicBezTo>
                      <a:cubicBezTo>
                        <a:pt x="214184" y="-2053"/>
                        <a:pt x="269790" y="504574"/>
                        <a:pt x="321276" y="704342"/>
                      </a:cubicBezTo>
                      <a:cubicBezTo>
                        <a:pt x="372762" y="904110"/>
                        <a:pt x="426308" y="1229504"/>
                        <a:pt x="469557" y="1198612"/>
                      </a:cubicBezTo>
                      <a:cubicBezTo>
                        <a:pt x="512806" y="1167720"/>
                        <a:pt x="580768" y="518990"/>
                        <a:pt x="580768" y="518990"/>
                      </a:cubicBezTo>
                      <a:lnTo>
                        <a:pt x="580768" y="518990"/>
                      </a:lnTo>
                    </a:path>
                  </a:pathLst>
                </a:custGeom>
                <a:noFill/>
                <a:ln w="190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29" name="Groupe 128">
                <a:extLst>
                  <a:ext uri="{FF2B5EF4-FFF2-40B4-BE49-F238E27FC236}">
                    <a16:creationId xmlns:a16="http://schemas.microsoft.com/office/drawing/2014/main" id="{6A726021-C6BA-854E-A0E2-A7C3CA19DFCE}"/>
                  </a:ext>
                </a:extLst>
              </p:cNvPr>
              <p:cNvGrpSpPr/>
              <p:nvPr/>
            </p:nvGrpSpPr>
            <p:grpSpPr>
              <a:xfrm>
                <a:off x="7418174" y="2067688"/>
                <a:ext cx="1128589" cy="1204777"/>
                <a:chOff x="6301946" y="2063572"/>
                <a:chExt cx="1128589" cy="1204777"/>
              </a:xfrm>
            </p:grpSpPr>
            <p:sp>
              <p:nvSpPr>
                <p:cNvPr id="133" name="Forme libre 132">
                  <a:extLst>
                    <a:ext uri="{FF2B5EF4-FFF2-40B4-BE49-F238E27FC236}">
                      <a16:creationId xmlns:a16="http://schemas.microsoft.com/office/drawing/2014/main" id="{720A86B1-5E7D-FA47-AACA-6F85AE13C636}"/>
                    </a:ext>
                  </a:extLst>
                </p:cNvPr>
                <p:cNvSpPr/>
                <p:nvPr/>
              </p:nvSpPr>
              <p:spPr>
                <a:xfrm>
                  <a:off x="6301946" y="2063572"/>
                  <a:ext cx="580768" cy="1200661"/>
                </a:xfrm>
                <a:custGeom>
                  <a:avLst/>
                  <a:gdLst>
                    <a:gd name="connsiteX0" fmla="*/ 0 w 580768"/>
                    <a:gd name="connsiteY0" fmla="*/ 716698 h 1200661"/>
                    <a:gd name="connsiteX1" fmla="*/ 160638 w 580768"/>
                    <a:gd name="connsiteY1" fmla="*/ 6 h 1200661"/>
                    <a:gd name="connsiteX2" fmla="*/ 321276 w 580768"/>
                    <a:gd name="connsiteY2" fmla="*/ 704342 h 1200661"/>
                    <a:gd name="connsiteX3" fmla="*/ 469557 w 580768"/>
                    <a:gd name="connsiteY3" fmla="*/ 1198612 h 1200661"/>
                    <a:gd name="connsiteX4" fmla="*/ 580768 w 580768"/>
                    <a:gd name="connsiteY4" fmla="*/ 518990 h 1200661"/>
                    <a:gd name="connsiteX5" fmla="*/ 580768 w 580768"/>
                    <a:gd name="connsiteY5" fmla="*/ 518990 h 1200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0768" h="1200661">
                      <a:moveTo>
                        <a:pt x="0" y="716698"/>
                      </a:moveTo>
                      <a:cubicBezTo>
                        <a:pt x="53546" y="359381"/>
                        <a:pt x="107092" y="2065"/>
                        <a:pt x="160638" y="6"/>
                      </a:cubicBezTo>
                      <a:cubicBezTo>
                        <a:pt x="214184" y="-2053"/>
                        <a:pt x="269790" y="504574"/>
                        <a:pt x="321276" y="704342"/>
                      </a:cubicBezTo>
                      <a:cubicBezTo>
                        <a:pt x="372762" y="904110"/>
                        <a:pt x="426308" y="1229504"/>
                        <a:pt x="469557" y="1198612"/>
                      </a:cubicBezTo>
                      <a:cubicBezTo>
                        <a:pt x="512806" y="1167720"/>
                        <a:pt x="580768" y="518990"/>
                        <a:pt x="580768" y="518990"/>
                      </a:cubicBezTo>
                      <a:lnTo>
                        <a:pt x="580768" y="518990"/>
                      </a:lnTo>
                    </a:path>
                  </a:pathLst>
                </a:custGeom>
                <a:noFill/>
                <a:ln w="190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4" name="Forme libre 133">
                  <a:extLst>
                    <a:ext uri="{FF2B5EF4-FFF2-40B4-BE49-F238E27FC236}">
                      <a16:creationId xmlns:a16="http://schemas.microsoft.com/office/drawing/2014/main" id="{110FB82E-E035-FC46-89DB-7390A609EAB4}"/>
                    </a:ext>
                  </a:extLst>
                </p:cNvPr>
                <p:cNvSpPr/>
                <p:nvPr/>
              </p:nvSpPr>
              <p:spPr>
                <a:xfrm>
                  <a:off x="6849767" y="2067688"/>
                  <a:ext cx="580768" cy="1200661"/>
                </a:xfrm>
                <a:custGeom>
                  <a:avLst/>
                  <a:gdLst>
                    <a:gd name="connsiteX0" fmla="*/ 0 w 580768"/>
                    <a:gd name="connsiteY0" fmla="*/ 716698 h 1200661"/>
                    <a:gd name="connsiteX1" fmla="*/ 160638 w 580768"/>
                    <a:gd name="connsiteY1" fmla="*/ 6 h 1200661"/>
                    <a:gd name="connsiteX2" fmla="*/ 321276 w 580768"/>
                    <a:gd name="connsiteY2" fmla="*/ 704342 h 1200661"/>
                    <a:gd name="connsiteX3" fmla="*/ 469557 w 580768"/>
                    <a:gd name="connsiteY3" fmla="*/ 1198612 h 1200661"/>
                    <a:gd name="connsiteX4" fmla="*/ 580768 w 580768"/>
                    <a:gd name="connsiteY4" fmla="*/ 518990 h 1200661"/>
                    <a:gd name="connsiteX5" fmla="*/ 580768 w 580768"/>
                    <a:gd name="connsiteY5" fmla="*/ 518990 h 1200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0768" h="1200661">
                      <a:moveTo>
                        <a:pt x="0" y="716698"/>
                      </a:moveTo>
                      <a:cubicBezTo>
                        <a:pt x="53546" y="359381"/>
                        <a:pt x="107092" y="2065"/>
                        <a:pt x="160638" y="6"/>
                      </a:cubicBezTo>
                      <a:cubicBezTo>
                        <a:pt x="214184" y="-2053"/>
                        <a:pt x="269790" y="504574"/>
                        <a:pt x="321276" y="704342"/>
                      </a:cubicBezTo>
                      <a:cubicBezTo>
                        <a:pt x="372762" y="904110"/>
                        <a:pt x="426308" y="1229504"/>
                        <a:pt x="469557" y="1198612"/>
                      </a:cubicBezTo>
                      <a:cubicBezTo>
                        <a:pt x="512806" y="1167720"/>
                        <a:pt x="580768" y="518990"/>
                        <a:pt x="580768" y="518990"/>
                      </a:cubicBezTo>
                      <a:lnTo>
                        <a:pt x="580768" y="518990"/>
                      </a:lnTo>
                    </a:path>
                  </a:pathLst>
                </a:custGeom>
                <a:noFill/>
                <a:ln w="190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30" name="Groupe 129">
                <a:extLst>
                  <a:ext uri="{FF2B5EF4-FFF2-40B4-BE49-F238E27FC236}">
                    <a16:creationId xmlns:a16="http://schemas.microsoft.com/office/drawing/2014/main" id="{10609FF7-DEC6-7145-9761-6DD170DC0AA5}"/>
                  </a:ext>
                </a:extLst>
              </p:cNvPr>
              <p:cNvGrpSpPr/>
              <p:nvPr/>
            </p:nvGrpSpPr>
            <p:grpSpPr>
              <a:xfrm>
                <a:off x="8530285" y="2067689"/>
                <a:ext cx="1128589" cy="1204777"/>
                <a:chOff x="6301946" y="2063572"/>
                <a:chExt cx="1128589" cy="1204777"/>
              </a:xfrm>
            </p:grpSpPr>
            <p:sp>
              <p:nvSpPr>
                <p:cNvPr id="131" name="Forme libre 130">
                  <a:extLst>
                    <a:ext uri="{FF2B5EF4-FFF2-40B4-BE49-F238E27FC236}">
                      <a16:creationId xmlns:a16="http://schemas.microsoft.com/office/drawing/2014/main" id="{D5DC5FD7-3872-3847-92E0-3D06E5E9DD32}"/>
                    </a:ext>
                  </a:extLst>
                </p:cNvPr>
                <p:cNvSpPr/>
                <p:nvPr/>
              </p:nvSpPr>
              <p:spPr>
                <a:xfrm>
                  <a:off x="6301946" y="2063572"/>
                  <a:ext cx="580768" cy="1200661"/>
                </a:xfrm>
                <a:custGeom>
                  <a:avLst/>
                  <a:gdLst>
                    <a:gd name="connsiteX0" fmla="*/ 0 w 580768"/>
                    <a:gd name="connsiteY0" fmla="*/ 716698 h 1200661"/>
                    <a:gd name="connsiteX1" fmla="*/ 160638 w 580768"/>
                    <a:gd name="connsiteY1" fmla="*/ 6 h 1200661"/>
                    <a:gd name="connsiteX2" fmla="*/ 321276 w 580768"/>
                    <a:gd name="connsiteY2" fmla="*/ 704342 h 1200661"/>
                    <a:gd name="connsiteX3" fmla="*/ 469557 w 580768"/>
                    <a:gd name="connsiteY3" fmla="*/ 1198612 h 1200661"/>
                    <a:gd name="connsiteX4" fmla="*/ 580768 w 580768"/>
                    <a:gd name="connsiteY4" fmla="*/ 518990 h 1200661"/>
                    <a:gd name="connsiteX5" fmla="*/ 580768 w 580768"/>
                    <a:gd name="connsiteY5" fmla="*/ 518990 h 1200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0768" h="1200661">
                      <a:moveTo>
                        <a:pt x="0" y="716698"/>
                      </a:moveTo>
                      <a:cubicBezTo>
                        <a:pt x="53546" y="359381"/>
                        <a:pt x="107092" y="2065"/>
                        <a:pt x="160638" y="6"/>
                      </a:cubicBezTo>
                      <a:cubicBezTo>
                        <a:pt x="214184" y="-2053"/>
                        <a:pt x="269790" y="504574"/>
                        <a:pt x="321276" y="704342"/>
                      </a:cubicBezTo>
                      <a:cubicBezTo>
                        <a:pt x="372762" y="904110"/>
                        <a:pt x="426308" y="1229504"/>
                        <a:pt x="469557" y="1198612"/>
                      </a:cubicBezTo>
                      <a:cubicBezTo>
                        <a:pt x="512806" y="1167720"/>
                        <a:pt x="580768" y="518990"/>
                        <a:pt x="580768" y="518990"/>
                      </a:cubicBezTo>
                      <a:lnTo>
                        <a:pt x="580768" y="518990"/>
                      </a:lnTo>
                    </a:path>
                  </a:pathLst>
                </a:custGeom>
                <a:noFill/>
                <a:ln w="190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2" name="Forme libre 131">
                  <a:extLst>
                    <a:ext uri="{FF2B5EF4-FFF2-40B4-BE49-F238E27FC236}">
                      <a16:creationId xmlns:a16="http://schemas.microsoft.com/office/drawing/2014/main" id="{D64F9C60-46AA-B94E-AB70-1AC844D1A494}"/>
                    </a:ext>
                  </a:extLst>
                </p:cNvPr>
                <p:cNvSpPr/>
                <p:nvPr/>
              </p:nvSpPr>
              <p:spPr>
                <a:xfrm>
                  <a:off x="6849767" y="2067688"/>
                  <a:ext cx="580768" cy="1200661"/>
                </a:xfrm>
                <a:custGeom>
                  <a:avLst/>
                  <a:gdLst>
                    <a:gd name="connsiteX0" fmla="*/ 0 w 580768"/>
                    <a:gd name="connsiteY0" fmla="*/ 716698 h 1200661"/>
                    <a:gd name="connsiteX1" fmla="*/ 160638 w 580768"/>
                    <a:gd name="connsiteY1" fmla="*/ 6 h 1200661"/>
                    <a:gd name="connsiteX2" fmla="*/ 321276 w 580768"/>
                    <a:gd name="connsiteY2" fmla="*/ 704342 h 1200661"/>
                    <a:gd name="connsiteX3" fmla="*/ 469557 w 580768"/>
                    <a:gd name="connsiteY3" fmla="*/ 1198612 h 1200661"/>
                    <a:gd name="connsiteX4" fmla="*/ 580768 w 580768"/>
                    <a:gd name="connsiteY4" fmla="*/ 518990 h 1200661"/>
                    <a:gd name="connsiteX5" fmla="*/ 580768 w 580768"/>
                    <a:gd name="connsiteY5" fmla="*/ 518990 h 1200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0768" h="1200661">
                      <a:moveTo>
                        <a:pt x="0" y="716698"/>
                      </a:moveTo>
                      <a:cubicBezTo>
                        <a:pt x="53546" y="359381"/>
                        <a:pt x="107092" y="2065"/>
                        <a:pt x="160638" y="6"/>
                      </a:cubicBezTo>
                      <a:cubicBezTo>
                        <a:pt x="214184" y="-2053"/>
                        <a:pt x="269790" y="504574"/>
                        <a:pt x="321276" y="704342"/>
                      </a:cubicBezTo>
                      <a:cubicBezTo>
                        <a:pt x="372762" y="904110"/>
                        <a:pt x="426308" y="1229504"/>
                        <a:pt x="469557" y="1198612"/>
                      </a:cubicBezTo>
                      <a:cubicBezTo>
                        <a:pt x="512806" y="1167720"/>
                        <a:pt x="580768" y="518990"/>
                        <a:pt x="580768" y="518990"/>
                      </a:cubicBezTo>
                      <a:lnTo>
                        <a:pt x="580768" y="518990"/>
                      </a:lnTo>
                    </a:path>
                  </a:pathLst>
                </a:custGeom>
                <a:noFill/>
                <a:ln w="190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sp>
          <p:nvSpPr>
            <p:cNvPr id="127" name="Chevron 126">
              <a:extLst>
                <a:ext uri="{FF2B5EF4-FFF2-40B4-BE49-F238E27FC236}">
                  <a16:creationId xmlns:a16="http://schemas.microsoft.com/office/drawing/2014/main" id="{9B7338D3-4020-EA4C-94EA-E350371D247C}"/>
                </a:ext>
              </a:extLst>
            </p:cNvPr>
            <p:cNvSpPr/>
            <p:nvPr/>
          </p:nvSpPr>
          <p:spPr>
            <a:xfrm rot="10800000">
              <a:off x="474172" y="3084033"/>
              <a:ext cx="184903" cy="327624"/>
            </a:xfrm>
            <a:prstGeom prst="chevron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2" name="ZoneTexte 1">
            <a:extLst>
              <a:ext uri="{FF2B5EF4-FFF2-40B4-BE49-F238E27FC236}">
                <a16:creationId xmlns:a16="http://schemas.microsoft.com/office/drawing/2014/main" id="{431365E2-409A-6564-BCD2-455CC7B30004}"/>
              </a:ext>
            </a:extLst>
          </p:cNvPr>
          <p:cNvSpPr txBox="1"/>
          <p:nvPr/>
        </p:nvSpPr>
        <p:spPr>
          <a:xfrm>
            <a:off x="29254" y="1300876"/>
            <a:ext cx="1235800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0432FF"/>
                </a:solidFill>
              </a:rPr>
              <a:t>Electrons </a:t>
            </a:r>
            <a:r>
              <a:rPr lang="fr-FR" sz="2000" b="1" dirty="0" err="1">
                <a:solidFill>
                  <a:srgbClr val="0432FF"/>
                </a:solidFill>
              </a:rPr>
              <a:t>produced</a:t>
            </a:r>
            <a:r>
              <a:rPr lang="fr-FR" sz="2000" b="1" dirty="0">
                <a:solidFill>
                  <a:srgbClr val="0432FF"/>
                </a:solidFill>
              </a:rPr>
              <a:t> by </a:t>
            </a:r>
            <a:r>
              <a:rPr lang="fr-FR" sz="2000" b="1" dirty="0" err="1">
                <a:solidFill>
                  <a:srgbClr val="0432FF"/>
                </a:solidFill>
              </a:rPr>
              <a:t>photoemission</a:t>
            </a:r>
            <a:r>
              <a:rPr lang="fr-FR" sz="2000" b="1" dirty="0">
                <a:solidFill>
                  <a:srgbClr val="0432FF"/>
                </a:solidFill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/>
              <a:t>photocathode </a:t>
            </a:r>
            <a:r>
              <a:rPr lang="fr-FR" sz="2000" dirty="0" err="1"/>
              <a:t>optically</a:t>
            </a:r>
            <a:r>
              <a:rPr lang="fr-FR" sz="2000" dirty="0"/>
              <a:t> </a:t>
            </a:r>
            <a:r>
              <a:rPr lang="fr-FR" sz="2000" dirty="0" err="1"/>
              <a:t>pumped</a:t>
            </a:r>
            <a:r>
              <a:rPr lang="fr-FR" sz="2000" dirty="0"/>
              <a:t> by </a:t>
            </a:r>
            <a:r>
              <a:rPr lang="fr-FR" sz="2000" dirty="0" err="1"/>
              <a:t>wavelength-adapted</a:t>
            </a:r>
            <a:r>
              <a:rPr lang="fr-FR" sz="2000" dirty="0"/>
              <a:t> laser light and </a:t>
            </a:r>
            <a:r>
              <a:rPr lang="fr-FR" sz="2000" dirty="0" err="1"/>
              <a:t>held</a:t>
            </a:r>
            <a:r>
              <a:rPr lang="fr-FR" sz="2000" dirty="0"/>
              <a:t> at a constant HV   </a:t>
            </a:r>
            <a:endParaRPr lang="fr-FR" dirty="0"/>
          </a:p>
          <a:p>
            <a:pPr marL="1260363" lvl="2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6582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8C840F-0AEE-83FE-4FFA-A5210CD4BA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1AF11C9-5306-17A3-C1B9-DAA741E3535F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60D266FE-0A5B-5583-CBDB-E0D1C74A5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>
                <a:solidFill>
                  <a:srgbClr val="0432FF"/>
                </a:solidFill>
                <a:latin typeface="+mn-lt"/>
              </a:rPr>
              <a:t>Laser room </a:t>
            </a: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F1A4D1F9-402C-1CD6-98B5-7B99F2CDA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445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20</a:t>
            </a:fld>
            <a:endParaRPr lang="en-US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6E544B3-BE65-10B6-8415-FFA1B90DAB8E}"/>
              </a:ext>
            </a:extLst>
          </p:cNvPr>
          <p:cNvSpPr txBox="1"/>
          <p:nvPr/>
        </p:nvSpPr>
        <p:spPr>
          <a:xfrm>
            <a:off x="214449" y="1268074"/>
            <a:ext cx="123580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0432FF"/>
                </a:solidFill>
                <a:latin typeface="+mn-lt"/>
              </a:rPr>
              <a:t>Optical table </a:t>
            </a: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installed</a:t>
            </a:r>
            <a:endParaRPr lang="fr-FR" sz="2000" b="1" dirty="0">
              <a:solidFill>
                <a:srgbClr val="0432FF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0432FF"/>
                </a:solidFill>
              </a:rPr>
              <a:t>Delivery of the clean room end of </a:t>
            </a:r>
            <a:r>
              <a:rPr lang="fr-FR" sz="2000" b="1" dirty="0" err="1">
                <a:solidFill>
                  <a:srgbClr val="0432FF"/>
                </a:solidFill>
              </a:rPr>
              <a:t>September</a:t>
            </a:r>
            <a:r>
              <a:rPr lang="fr-FR" sz="2000" b="1" dirty="0">
                <a:solidFill>
                  <a:srgbClr val="0432FF"/>
                </a:solidFill>
              </a:rPr>
              <a:t> </a:t>
            </a:r>
            <a:endParaRPr lang="fr-FR" sz="2000" b="1" dirty="0">
              <a:solidFill>
                <a:srgbClr val="0432FF"/>
              </a:solidFill>
              <a:latin typeface="+mn-lt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EF80385-6A28-CBA3-400D-8073370893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4" r="22132"/>
          <a:stretch/>
        </p:blipFill>
        <p:spPr>
          <a:xfrm>
            <a:off x="8068990" y="3732353"/>
            <a:ext cx="3889094" cy="2623997"/>
          </a:xfrm>
          <a:prstGeom prst="rect">
            <a:avLst/>
          </a:prstGeom>
        </p:spPr>
      </p:pic>
      <p:pic>
        <p:nvPicPr>
          <p:cNvPr id="14" name="Image 17">
            <a:extLst>
              <a:ext uri="{FF2B5EF4-FFF2-40B4-BE49-F238E27FC236}">
                <a16:creationId xmlns:a16="http://schemas.microsoft.com/office/drawing/2014/main" id="{E1A144AF-D675-2C9F-9B0D-BCAF0A4C1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5" t="-1495" r="13077" b="1495"/>
          <a:stretch>
            <a:fillRect/>
          </a:stretch>
        </p:blipFill>
        <p:spPr bwMode="auto">
          <a:xfrm>
            <a:off x="848478" y="2060962"/>
            <a:ext cx="6782860" cy="3761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3224542-89C9-5BD2-5254-056978943654}"/>
              </a:ext>
            </a:extLst>
          </p:cNvPr>
          <p:cNvSpPr txBox="1"/>
          <p:nvPr/>
        </p:nvSpPr>
        <p:spPr>
          <a:xfrm>
            <a:off x="8610601" y="3414220"/>
            <a:ext cx="25936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solidFill>
                  <a:srgbClr val="0432FF"/>
                </a:solidFill>
              </a:rPr>
              <a:t>To </a:t>
            </a:r>
            <a:r>
              <a:rPr lang="fr-FR" sz="1800" b="1" dirty="0" err="1">
                <a:solidFill>
                  <a:srgbClr val="0432FF"/>
                </a:solidFill>
              </a:rPr>
              <a:t>be</a:t>
            </a:r>
            <a:r>
              <a:rPr lang="fr-FR" sz="1800" b="1" dirty="0">
                <a:solidFill>
                  <a:srgbClr val="0432FF"/>
                </a:solidFill>
              </a:rPr>
              <a:t> </a:t>
            </a:r>
            <a:r>
              <a:rPr lang="fr-FR" sz="1800" b="1" dirty="0" err="1">
                <a:solidFill>
                  <a:srgbClr val="0432FF"/>
                </a:solidFill>
              </a:rPr>
              <a:t>delivered</a:t>
            </a:r>
            <a:r>
              <a:rPr lang="fr-FR" sz="1800" b="1" dirty="0">
                <a:solidFill>
                  <a:srgbClr val="0432FF"/>
                </a:solidFill>
              </a:rPr>
              <a:t> at Orsay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95534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FD1828-D103-0FC5-133F-04A936C937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1D7066D-A68D-674D-869A-8236B5A58C4D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B96F0931-2ACC-4899-1B01-94187ECDC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>
                <a:solidFill>
                  <a:srgbClr val="0432FF"/>
                </a:solidFill>
                <a:latin typeface="+mn-lt"/>
              </a:rPr>
              <a:t>Photocathode </a:t>
            </a:r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preparation</a:t>
            </a:r>
            <a:r>
              <a:rPr lang="fr-FR" sz="2800" b="1" dirty="0">
                <a:solidFill>
                  <a:srgbClr val="0432FF"/>
                </a:solidFill>
                <a:latin typeface="+mn-lt"/>
              </a:rPr>
              <a:t>  </a:t>
            </a: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B3AF175A-2435-899A-F03C-3D4C51828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445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21</a:t>
            </a:fld>
            <a:endParaRPr lang="en-US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DC92934-5B90-0364-D159-C71505EADD42}"/>
              </a:ext>
            </a:extLst>
          </p:cNvPr>
          <p:cNvSpPr txBox="1"/>
          <p:nvPr/>
        </p:nvSpPr>
        <p:spPr>
          <a:xfrm>
            <a:off x="0" y="1646222"/>
            <a:ext cx="1139949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0432FF"/>
                </a:solidFill>
              </a:rPr>
              <a:t>Photocathode </a:t>
            </a:r>
            <a:r>
              <a:rPr lang="fr-FR" b="1" dirty="0" err="1">
                <a:solidFill>
                  <a:srgbClr val="0432FF"/>
                </a:solidFill>
              </a:rPr>
              <a:t>preparation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facility</a:t>
            </a:r>
            <a:r>
              <a:rPr lang="fr-FR" b="1" dirty="0">
                <a:solidFill>
                  <a:srgbClr val="0432FF"/>
                </a:solidFill>
              </a:rPr>
              <a:t> (PPF) for </a:t>
            </a:r>
            <a:r>
              <a:rPr lang="fr-FR" b="1" dirty="0" err="1">
                <a:solidFill>
                  <a:srgbClr val="0432FF"/>
                </a:solidFill>
              </a:rPr>
              <a:t>deposition</a:t>
            </a:r>
            <a:r>
              <a:rPr lang="fr-FR" b="1" dirty="0">
                <a:solidFill>
                  <a:srgbClr val="0432FF"/>
                </a:solidFill>
              </a:rPr>
              <a:t> and </a:t>
            </a:r>
            <a:r>
              <a:rPr lang="fr-FR" b="1" dirty="0" err="1">
                <a:solidFill>
                  <a:srgbClr val="0432FF"/>
                </a:solidFill>
              </a:rPr>
              <a:t>transfer</a:t>
            </a:r>
            <a:r>
              <a:rPr lang="fr-FR" b="1" dirty="0">
                <a:solidFill>
                  <a:srgbClr val="0432FF"/>
                </a:solidFill>
              </a:rPr>
              <a:t> to the gun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Glovebox</a:t>
            </a:r>
            <a:r>
              <a:rPr lang="fr-FR" dirty="0"/>
              <a:t> and </a:t>
            </a:r>
            <a:r>
              <a:rPr lang="fr-FR" dirty="0" err="1"/>
              <a:t>load</a:t>
            </a:r>
            <a:r>
              <a:rPr lang="fr-FR" dirty="0"/>
              <a:t> lock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Trolley for 5 pucks (2’’ in </a:t>
            </a:r>
            <a:r>
              <a:rPr lang="fr-FR" dirty="0" err="1"/>
              <a:t>diameter</a:t>
            </a:r>
            <a:r>
              <a:rPr lang="fr-FR" dirty="0"/>
              <a:t>)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MBE </a:t>
            </a:r>
            <a:r>
              <a:rPr lang="fr-FR" dirty="0" err="1"/>
              <a:t>chamber</a:t>
            </a:r>
            <a:r>
              <a:rPr lang="fr-FR" dirty="0"/>
              <a:t> (thermal effusion </a:t>
            </a:r>
            <a:r>
              <a:rPr lang="fr-FR" dirty="0" err="1"/>
              <a:t>cells</a:t>
            </a:r>
            <a:r>
              <a:rPr lang="fr-FR" dirty="0"/>
              <a:t>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2 </a:t>
            </a:r>
            <a:r>
              <a:rPr lang="fr-FR" dirty="0" err="1"/>
              <a:t>automated</a:t>
            </a:r>
            <a:r>
              <a:rPr lang="fr-FR" dirty="0"/>
              <a:t> modules to </a:t>
            </a:r>
            <a:r>
              <a:rPr lang="fr-FR" dirty="0" err="1"/>
              <a:t>grab</a:t>
            </a:r>
            <a:r>
              <a:rPr lang="fr-FR" dirty="0"/>
              <a:t> and </a:t>
            </a:r>
            <a:r>
              <a:rPr lang="fr-FR" dirty="0" err="1"/>
              <a:t>transfer</a:t>
            </a:r>
            <a:r>
              <a:rPr lang="fr-FR" dirty="0"/>
              <a:t> the puck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3F4CF8F-A871-4148-F91C-DD391B24C5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5" y="3991040"/>
            <a:ext cx="3430575" cy="266138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AED83CE-83C9-A7B2-078C-F7BE1A37E6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336" y="5124626"/>
            <a:ext cx="8402914" cy="152780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8A568FD-F751-9CB2-B10D-AD398F6C26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1"/>
          <a:stretch/>
        </p:blipFill>
        <p:spPr>
          <a:xfrm>
            <a:off x="7181819" y="2384437"/>
            <a:ext cx="4674291" cy="253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1049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73E463-1B41-9C40-03CD-77FAEFFB47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7221989-DBA1-36B0-AA00-5E7346D9EBD3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8CF531D2-0605-95A6-C851-4DB95CA56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>
                <a:solidFill>
                  <a:srgbClr val="0432FF"/>
                </a:solidFill>
                <a:latin typeface="+mn-lt"/>
              </a:rPr>
              <a:t>Photocathodes</a:t>
            </a: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57596874-35D3-A5CD-ACFF-F19490CEE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445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22</a:t>
            </a:fld>
            <a:endParaRPr lang="en-US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1601718-B03D-ADD1-1F75-F82626877315}"/>
              </a:ext>
            </a:extLst>
          </p:cNvPr>
          <p:cNvSpPr txBox="1"/>
          <p:nvPr/>
        </p:nvSpPr>
        <p:spPr>
          <a:xfrm>
            <a:off x="0" y="1646222"/>
            <a:ext cx="1139949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0432FF"/>
                </a:solidFill>
                <a:sym typeface="Wingdings" pitchFamily="2" charset="2"/>
              </a:rPr>
              <a:t>M</a:t>
            </a:r>
            <a:r>
              <a:rPr lang="fr-FR" b="1" dirty="0">
                <a:solidFill>
                  <a:srgbClr val="0432FF"/>
                </a:solidFill>
              </a:rPr>
              <a:t>ulti-alkali antimonide photocathode (CsK2Sb)</a:t>
            </a: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>
              <a:solidFill>
                <a:srgbClr val="0432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0432FF"/>
                </a:solidFill>
              </a:rPr>
              <a:t>PPF </a:t>
            </a:r>
            <a:r>
              <a:rPr lang="fr-FR" b="1" dirty="0" err="1">
                <a:solidFill>
                  <a:srgbClr val="0432FF"/>
                </a:solidFill>
              </a:rPr>
              <a:t>operated</a:t>
            </a:r>
            <a:r>
              <a:rPr lang="fr-FR" b="1" dirty="0">
                <a:solidFill>
                  <a:srgbClr val="0432FF"/>
                </a:solidFill>
              </a:rPr>
              <a:t> by RI (</a:t>
            </a:r>
            <a:r>
              <a:rPr lang="fr-FR" b="1" dirty="0" err="1">
                <a:solidFill>
                  <a:srgbClr val="0432FF"/>
                </a:solidFill>
              </a:rPr>
              <a:t>before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its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transfer</a:t>
            </a:r>
            <a:r>
              <a:rPr lang="fr-FR" b="1" dirty="0">
                <a:solidFill>
                  <a:srgbClr val="0432FF"/>
                </a:solidFill>
              </a:rPr>
              <a:t> to Orsay), </a:t>
            </a:r>
            <a:r>
              <a:rPr lang="fr-FR" b="1" dirty="0" err="1">
                <a:solidFill>
                  <a:srgbClr val="0432FF"/>
                </a:solidFill>
              </a:rPr>
              <a:t>results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were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presented</a:t>
            </a:r>
            <a:r>
              <a:rPr lang="fr-FR" b="1" dirty="0">
                <a:solidFill>
                  <a:srgbClr val="0432FF"/>
                </a:solidFill>
              </a:rPr>
              <a:t> at EWPAA2022, Milano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ym typeface="Wingdings" pitchFamily="2" charset="2"/>
              </a:rPr>
              <a:t> 10 </a:t>
            </a:r>
            <a:r>
              <a:rPr lang="fr-FR" dirty="0"/>
              <a:t>photocathodes of CsK</a:t>
            </a:r>
            <a:r>
              <a:rPr lang="fr-FR" baseline="-25000" dirty="0"/>
              <a:t>2</a:t>
            </a:r>
            <a:r>
              <a:rPr lang="fr-FR" dirty="0"/>
              <a:t>Sb </a:t>
            </a:r>
            <a:r>
              <a:rPr lang="fr-FR" dirty="0" err="1"/>
              <a:t>produced</a:t>
            </a:r>
            <a:r>
              <a:rPr lang="fr-FR" dirty="0"/>
              <a:t>, </a:t>
            </a:r>
            <a:r>
              <a:rPr lang="fr-FR" dirty="0" err="1"/>
              <a:t>with</a:t>
            </a:r>
            <a:r>
              <a:rPr lang="fr-FR" dirty="0"/>
              <a:t> high and </a:t>
            </a:r>
            <a:r>
              <a:rPr lang="fr-FR" dirty="0" err="1"/>
              <a:t>repeatable</a:t>
            </a:r>
            <a:r>
              <a:rPr lang="fr-FR" dirty="0"/>
              <a:t> QE (&gt;4%)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432FF"/>
                </a:solidFill>
              </a:rPr>
              <a:t>Re-assembly to be done at Orsay </a:t>
            </a:r>
            <a:r>
              <a:rPr lang="fr-FR" b="1" dirty="0" err="1">
                <a:solidFill>
                  <a:srgbClr val="0432FF"/>
                </a:solidFill>
              </a:rPr>
              <a:t>before</a:t>
            </a:r>
            <a:r>
              <a:rPr lang="fr-FR" b="1" dirty="0">
                <a:solidFill>
                  <a:srgbClr val="0432FF"/>
                </a:solidFill>
              </a:rPr>
              <a:t> photocathode </a:t>
            </a:r>
            <a:r>
              <a:rPr lang="fr-FR" b="1" dirty="0" err="1">
                <a:solidFill>
                  <a:srgbClr val="0432FF"/>
                </a:solidFill>
              </a:rPr>
              <a:t>preparation</a:t>
            </a:r>
            <a:r>
              <a:rPr lang="fr-FR" b="1" dirty="0">
                <a:solidFill>
                  <a:srgbClr val="0432FF"/>
                </a:solidFill>
              </a:rPr>
              <a:t> can </a:t>
            </a:r>
            <a:r>
              <a:rPr lang="fr-FR" b="1" dirty="0" err="1">
                <a:solidFill>
                  <a:srgbClr val="0432FF"/>
                </a:solidFill>
              </a:rPr>
              <a:t>be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carried</a:t>
            </a:r>
            <a:r>
              <a:rPr lang="fr-FR" b="1" dirty="0">
                <a:solidFill>
                  <a:srgbClr val="0432FF"/>
                </a:solidFill>
              </a:rPr>
              <a:t> out </a:t>
            </a:r>
            <a:endParaRPr lang="en-GB" b="1" dirty="0">
              <a:solidFill>
                <a:srgbClr val="0432FF"/>
              </a:solidFill>
            </a:endParaRPr>
          </a:p>
          <a:p>
            <a:pPr marL="0" lvl="1"/>
            <a:endParaRPr lang="fr-FR" b="1" dirty="0">
              <a:solidFill>
                <a:srgbClr val="0432FF"/>
              </a:solidFill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0432FF"/>
                </a:solidFill>
              </a:rPr>
              <a:t>Collaboration </a:t>
            </a:r>
            <a:r>
              <a:rPr lang="fr-FR" b="1" dirty="0" err="1">
                <a:solidFill>
                  <a:srgbClr val="0432FF"/>
                </a:solidFill>
              </a:rPr>
              <a:t>under</a:t>
            </a:r>
            <a:r>
              <a:rPr lang="fr-FR" b="1" dirty="0">
                <a:solidFill>
                  <a:srgbClr val="0432FF"/>
                </a:solidFill>
              </a:rPr>
              <a:t> discussion </a:t>
            </a:r>
            <a:r>
              <a:rPr lang="fr-FR" b="1" dirty="0" err="1">
                <a:solidFill>
                  <a:srgbClr val="0432FF"/>
                </a:solidFill>
              </a:rPr>
              <a:t>with</a:t>
            </a:r>
            <a:r>
              <a:rPr lang="fr-FR" b="1" dirty="0">
                <a:solidFill>
                  <a:srgbClr val="0432FF"/>
                </a:solidFill>
              </a:rPr>
              <a:t> STFC, INFN-Milano and </a:t>
            </a:r>
            <a:r>
              <a:rPr lang="fr-FR" b="1" dirty="0" err="1">
                <a:solidFill>
                  <a:srgbClr val="0432FF"/>
                </a:solidFill>
              </a:rPr>
              <a:t>JLab</a:t>
            </a:r>
            <a:endParaRPr lang="fr-FR" b="1" dirty="0">
              <a:solidFill>
                <a:srgbClr val="0432FF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76ABB0-99B2-C7EE-90C1-7B7681186ECF}"/>
              </a:ext>
            </a:extLst>
          </p:cNvPr>
          <p:cNvSpPr txBox="1"/>
          <p:nvPr/>
        </p:nvSpPr>
        <p:spPr>
          <a:xfrm>
            <a:off x="4753676" y="2948801"/>
            <a:ext cx="90074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fr-FR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CsK</a:t>
            </a:r>
            <a:r>
              <a:rPr lang="fr-FR" sz="1200" i="1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fr-FR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Sb photocathodes for applications in an </a:t>
            </a:r>
            <a:r>
              <a:rPr lang="fr-FR" sz="12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industrial</a:t>
            </a:r>
            <a:r>
              <a:rPr lang="fr-FR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accelerator</a:t>
            </a:r>
            <a:r>
              <a:rPr lang="fr-FR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V. </a:t>
            </a:r>
            <a:r>
              <a:rPr lang="fr-FR" sz="12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Kumper</a:t>
            </a:r>
            <a:r>
              <a:rPr lang="fr-FR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al, EWPAA 2022, Milano</a:t>
            </a:r>
          </a:p>
        </p:txBody>
      </p:sp>
    </p:spTree>
    <p:extLst>
      <p:ext uri="{BB962C8B-B14F-4D97-AF65-F5344CB8AC3E}">
        <p14:creationId xmlns:p14="http://schemas.microsoft.com/office/powerpoint/2010/main" val="3160365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D43B94-33FC-72F4-9DA9-5CD5883A665A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DAE12580-6167-C7F1-8F55-C8DD4E5FE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>
                <a:solidFill>
                  <a:srgbClr val="0432FF"/>
                </a:solidFill>
                <a:latin typeface="+mn-lt"/>
              </a:rPr>
              <a:t>Planning  </a:t>
            </a: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7D99DA9F-F536-9857-A4D5-F1C5FD6EC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445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23</a:t>
            </a:fld>
            <a:endParaRPr lang="en-US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5DE07F7-4560-6458-75A9-9A0FCF4FC186}"/>
              </a:ext>
            </a:extLst>
          </p:cNvPr>
          <p:cNvSpPr txBox="1"/>
          <p:nvPr/>
        </p:nvSpPr>
        <p:spPr>
          <a:xfrm>
            <a:off x="138432" y="1147396"/>
            <a:ext cx="1184388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0432FF"/>
                </a:solidFill>
              </a:rPr>
              <a:t>Re-</a:t>
            </a:r>
            <a:r>
              <a:rPr lang="fr-FR" b="1" dirty="0" err="1">
                <a:solidFill>
                  <a:srgbClr val="0432FF"/>
                </a:solidFill>
              </a:rPr>
              <a:t>assembly</a:t>
            </a:r>
            <a:r>
              <a:rPr lang="fr-FR" b="1" dirty="0">
                <a:solidFill>
                  <a:srgbClr val="0432FF"/>
                </a:solidFill>
              </a:rPr>
              <a:t> of the </a:t>
            </a:r>
            <a:r>
              <a:rPr lang="fr-FR" b="1" dirty="0" err="1">
                <a:solidFill>
                  <a:srgbClr val="0432FF"/>
                </a:solidFill>
              </a:rPr>
              <a:t>photogun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under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way</a:t>
            </a:r>
            <a:r>
              <a:rPr lang="fr-FR" b="1" dirty="0">
                <a:solidFill>
                  <a:srgbClr val="0432FF"/>
                </a:solidFill>
              </a:rPr>
              <a:t>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fr-FR" sz="1600" dirty="0"/>
              <a:t>Gun </a:t>
            </a:r>
            <a:r>
              <a:rPr lang="fr-FR" sz="1600" dirty="0" err="1"/>
              <a:t>chamber</a:t>
            </a:r>
            <a:r>
              <a:rPr lang="fr-FR" sz="1600" dirty="0"/>
              <a:t> </a:t>
            </a:r>
            <a:r>
              <a:rPr lang="fr-FR" sz="1600" dirty="0" err="1"/>
              <a:t>underway</a:t>
            </a:r>
            <a:endParaRPr lang="fr-FR" sz="16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fr-FR" sz="1600" dirty="0"/>
              <a:t>Vacuum </a:t>
            </a:r>
            <a:r>
              <a:rPr lang="fr-FR" sz="1600" dirty="0" err="1"/>
              <a:t>pumps</a:t>
            </a:r>
            <a:r>
              <a:rPr lang="fr-FR" sz="1600" dirty="0"/>
              <a:t> </a:t>
            </a:r>
            <a:r>
              <a:rPr lang="fr-FR" sz="1600" dirty="0" err="1"/>
              <a:t>under</a:t>
            </a:r>
            <a:r>
              <a:rPr lang="fr-FR" sz="1600" dirty="0"/>
              <a:t> test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fr-FR" sz="1600" dirty="0"/>
              <a:t>Mobile clean room to assemble the gun and the </a:t>
            </a:r>
            <a:r>
              <a:rPr lang="fr-FR" sz="1600" dirty="0" err="1"/>
              <a:t>ceramics</a:t>
            </a:r>
            <a:r>
              <a:rPr lang="fr-FR" sz="1600" dirty="0"/>
              <a:t> in the igloo to </a:t>
            </a:r>
            <a:r>
              <a:rPr lang="fr-FR" sz="1600" dirty="0" err="1"/>
              <a:t>be</a:t>
            </a:r>
            <a:r>
              <a:rPr lang="fr-FR" sz="1600" dirty="0"/>
              <a:t> </a:t>
            </a:r>
            <a:r>
              <a:rPr lang="fr-FR" sz="1600" dirty="0" err="1"/>
              <a:t>delivered</a:t>
            </a:r>
            <a:r>
              <a:rPr lang="fr-FR" sz="1600" dirty="0"/>
              <a:t> end of </a:t>
            </a:r>
            <a:r>
              <a:rPr lang="fr-FR" sz="1600" dirty="0" err="1"/>
              <a:t>September</a:t>
            </a:r>
            <a:endParaRPr lang="fr-FR" sz="16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0432FF"/>
                </a:solidFill>
              </a:rPr>
              <a:t>Laser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/>
              <a:t>Laser room to </a:t>
            </a:r>
            <a:r>
              <a:rPr lang="fr-FR" sz="1600" dirty="0" err="1"/>
              <a:t>be</a:t>
            </a:r>
            <a:r>
              <a:rPr lang="fr-FR" sz="1600" dirty="0"/>
              <a:t> </a:t>
            </a:r>
            <a:r>
              <a:rPr lang="fr-FR" sz="1600" dirty="0" err="1"/>
              <a:t>installed</a:t>
            </a:r>
            <a:r>
              <a:rPr lang="fr-FR" sz="1600" dirty="0"/>
              <a:t> end of </a:t>
            </a:r>
            <a:r>
              <a:rPr lang="fr-FR" sz="1600" dirty="0" err="1"/>
              <a:t>September</a:t>
            </a:r>
            <a:r>
              <a:rPr lang="fr-FR" sz="16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/>
              <a:t>Laser to </a:t>
            </a:r>
            <a:r>
              <a:rPr lang="fr-FR" sz="1600" dirty="0" err="1"/>
              <a:t>be</a:t>
            </a:r>
            <a:r>
              <a:rPr lang="fr-FR" sz="1600" dirty="0"/>
              <a:t> </a:t>
            </a:r>
            <a:r>
              <a:rPr lang="fr-FR" sz="1600" dirty="0" err="1"/>
              <a:t>installed</a:t>
            </a:r>
            <a:r>
              <a:rPr lang="fr-FR" sz="1600" dirty="0"/>
              <a:t> in the laser room and transport to the gun to </a:t>
            </a:r>
            <a:r>
              <a:rPr lang="fr-FR" sz="1600" dirty="0" err="1"/>
              <a:t>be</a:t>
            </a:r>
            <a:r>
              <a:rPr lang="fr-FR" sz="1600" dirty="0"/>
              <a:t> </a:t>
            </a:r>
            <a:r>
              <a:rPr lang="fr-FR" sz="1600" dirty="0" err="1"/>
              <a:t>done</a:t>
            </a:r>
            <a:endParaRPr lang="fr-F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0432FF"/>
                </a:solidFill>
              </a:rPr>
              <a:t>Photocathode </a:t>
            </a:r>
            <a:r>
              <a:rPr lang="fr-FR" b="1" dirty="0" err="1">
                <a:solidFill>
                  <a:srgbClr val="0432FF"/>
                </a:solidFill>
              </a:rPr>
              <a:t>preparation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facility</a:t>
            </a:r>
            <a:r>
              <a:rPr lang="fr-FR" b="1" dirty="0">
                <a:solidFill>
                  <a:srgbClr val="0432FF"/>
                </a:solidFill>
              </a:rPr>
              <a:t> (PPF)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/>
              <a:t>To </a:t>
            </a:r>
            <a:r>
              <a:rPr lang="fr-FR" sz="1600" dirty="0" err="1"/>
              <a:t>be</a:t>
            </a:r>
            <a:r>
              <a:rPr lang="fr-FR" sz="1600" dirty="0"/>
              <a:t> </a:t>
            </a:r>
            <a:r>
              <a:rPr lang="fr-FR" sz="1600" dirty="0" err="1"/>
              <a:t>assembled</a:t>
            </a:r>
            <a:r>
              <a:rPr lang="fr-FR" sz="1600" dirty="0"/>
              <a:t> and </a:t>
            </a:r>
            <a:r>
              <a:rPr lang="fr-FR" sz="1600" dirty="0" err="1"/>
              <a:t>commissionned</a:t>
            </a:r>
            <a:endParaRPr lang="fr-F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/>
              <a:t>Postdoc </a:t>
            </a:r>
            <a:r>
              <a:rPr lang="fr-FR" sz="1600" dirty="0" err="1"/>
              <a:t>starting</a:t>
            </a:r>
            <a:r>
              <a:rPr lang="fr-FR" sz="1600" dirty="0"/>
              <a:t>  </a:t>
            </a:r>
            <a:r>
              <a:rPr lang="fr-FR" sz="1600" dirty="0" err="1"/>
              <a:t>October</a:t>
            </a:r>
            <a:r>
              <a:rPr lang="fr-FR" sz="1600" dirty="0"/>
              <a:t> 1st to </a:t>
            </a:r>
            <a:r>
              <a:rPr lang="fr-FR" sz="1600" dirty="0" err="1"/>
              <a:t>work</a:t>
            </a:r>
            <a:r>
              <a:rPr lang="fr-FR" sz="1600" dirty="0"/>
              <a:t> on the PPF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/>
              <a:t>Alignement of the PPF to the gun </a:t>
            </a:r>
            <a:r>
              <a:rPr lang="fr-FR" sz="1600" dirty="0" err="1"/>
              <a:t>is</a:t>
            </a:r>
            <a:r>
              <a:rPr lang="fr-FR" sz="1600" dirty="0"/>
              <a:t> </a:t>
            </a:r>
            <a:r>
              <a:rPr lang="fr-FR" sz="1600" dirty="0" err="1"/>
              <a:t>critical</a:t>
            </a:r>
            <a:r>
              <a:rPr lang="fr-FR" sz="1600" dirty="0"/>
              <a:t> </a:t>
            </a:r>
            <a:r>
              <a:rPr lang="fr-FR" sz="1600" dirty="0">
                <a:sym typeface="Wingdings" pitchFamily="2" charset="2"/>
              </a:rPr>
              <a:t> to </a:t>
            </a:r>
            <a:r>
              <a:rPr lang="fr-FR" sz="1600" dirty="0" err="1">
                <a:sym typeface="Wingdings" pitchFamily="2" charset="2"/>
              </a:rPr>
              <a:t>be</a:t>
            </a:r>
            <a:r>
              <a:rPr lang="fr-FR" sz="1600" dirty="0">
                <a:sym typeface="Wingdings" pitchFamily="2" charset="2"/>
              </a:rPr>
              <a:t> </a:t>
            </a:r>
            <a:r>
              <a:rPr lang="fr-FR" sz="1600" dirty="0" err="1">
                <a:sym typeface="Wingdings" pitchFamily="2" charset="2"/>
              </a:rPr>
              <a:t>performed</a:t>
            </a:r>
            <a:r>
              <a:rPr lang="fr-FR" sz="1600" dirty="0">
                <a:sym typeface="Wingdings" pitchFamily="2" charset="2"/>
              </a:rPr>
              <a:t> by the manufacturer of the PPF (</a:t>
            </a:r>
            <a:r>
              <a:rPr lang="fr-FR" sz="1600" dirty="0" err="1">
                <a:sym typeface="Wingdings" pitchFamily="2" charset="2"/>
              </a:rPr>
              <a:t>January</a:t>
            </a:r>
            <a:r>
              <a:rPr lang="fr-FR" sz="1600" dirty="0">
                <a:sym typeface="Wingdings" pitchFamily="2" charset="2"/>
              </a:rPr>
              <a:t> 25)</a:t>
            </a:r>
            <a:endParaRPr lang="fr-F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0432FF"/>
                </a:solidFill>
              </a:rPr>
              <a:t>Permit </a:t>
            </a:r>
            <a:r>
              <a:rPr lang="fr-FR" b="1" dirty="0" err="1">
                <a:solidFill>
                  <a:srgbClr val="0432FF"/>
                </a:solidFill>
              </a:rPr>
              <a:t>from</a:t>
            </a:r>
            <a:r>
              <a:rPr lang="fr-FR" b="1" dirty="0">
                <a:solidFill>
                  <a:srgbClr val="0432FF"/>
                </a:solidFill>
              </a:rPr>
              <a:t> the french </a:t>
            </a:r>
            <a:r>
              <a:rPr lang="fr-FR" b="1" dirty="0" err="1">
                <a:solidFill>
                  <a:srgbClr val="0432FF"/>
                </a:solidFill>
              </a:rPr>
              <a:t>Nuclear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Safety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Authority</a:t>
            </a:r>
            <a:r>
              <a:rPr lang="fr-FR" b="1" dirty="0">
                <a:solidFill>
                  <a:srgbClr val="0432FF"/>
                </a:solidFill>
              </a:rPr>
              <a:t> (ASN) </a:t>
            </a:r>
            <a:r>
              <a:rPr lang="fr-FR" b="1" dirty="0" err="1">
                <a:solidFill>
                  <a:srgbClr val="0432FF"/>
                </a:solidFill>
              </a:rPr>
              <a:t>being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modified</a:t>
            </a:r>
            <a:r>
              <a:rPr lang="fr-FR" b="1" dirty="0">
                <a:solidFill>
                  <a:srgbClr val="0432FF"/>
                </a:solidFill>
              </a:rPr>
              <a:t> (</a:t>
            </a:r>
            <a:r>
              <a:rPr lang="fr-FR" b="1" dirty="0" err="1">
                <a:solidFill>
                  <a:srgbClr val="0432FF"/>
                </a:solidFill>
              </a:rPr>
              <a:t>from</a:t>
            </a:r>
            <a:r>
              <a:rPr lang="fr-FR" b="1" dirty="0">
                <a:solidFill>
                  <a:srgbClr val="0432FF"/>
                </a:solidFill>
              </a:rPr>
              <a:t> ALICE gun scenario)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Required</a:t>
            </a:r>
            <a:r>
              <a:rPr lang="fr-FR" sz="1600" dirty="0"/>
              <a:t> for HV &gt; 30 kV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Expected</a:t>
            </a:r>
            <a:r>
              <a:rPr lang="fr-FR" sz="1600" dirty="0"/>
              <a:t> </a:t>
            </a:r>
            <a:r>
              <a:rPr lang="fr-FR" sz="1600" dirty="0" err="1"/>
              <a:t>around</a:t>
            </a:r>
            <a:r>
              <a:rPr lang="fr-FR" sz="1600" dirty="0"/>
              <a:t> April-May 2025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0432FF"/>
                </a:solidFill>
              </a:rPr>
              <a:t>Control system, diagnostics and </a:t>
            </a:r>
            <a:r>
              <a:rPr lang="fr-FR" b="1" dirty="0" err="1">
                <a:solidFill>
                  <a:srgbClr val="0432FF"/>
                </a:solidFill>
              </a:rPr>
              <a:t>safety</a:t>
            </a:r>
            <a:r>
              <a:rPr lang="fr-FR" b="1" dirty="0">
                <a:solidFill>
                  <a:srgbClr val="0432FF"/>
                </a:solidFill>
              </a:rPr>
              <a:t> interlock to </a:t>
            </a:r>
            <a:r>
              <a:rPr lang="fr-FR" b="1" dirty="0" err="1">
                <a:solidFill>
                  <a:srgbClr val="0432FF"/>
                </a:solidFill>
              </a:rPr>
              <a:t>be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developped</a:t>
            </a:r>
            <a:r>
              <a:rPr lang="fr-FR" b="1" dirty="0">
                <a:solidFill>
                  <a:srgbClr val="0432FF"/>
                </a:solidFill>
              </a:rPr>
              <a:t>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fr-FR" b="1" dirty="0">
              <a:solidFill>
                <a:srgbClr val="0432FF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0432FF"/>
                </a:solidFill>
              </a:rPr>
              <a:t>Commissioning </a:t>
            </a:r>
            <a:r>
              <a:rPr lang="fr-FR" b="1" dirty="0" err="1">
                <a:solidFill>
                  <a:srgbClr val="0432FF"/>
                </a:solidFill>
              </a:rPr>
              <a:t>expected</a:t>
            </a:r>
            <a:r>
              <a:rPr lang="fr-FR" b="1" dirty="0">
                <a:solidFill>
                  <a:srgbClr val="0432FF"/>
                </a:solidFill>
              </a:rPr>
              <a:t> </a:t>
            </a:r>
            <a:r>
              <a:rPr lang="fr-FR" b="1" dirty="0" err="1">
                <a:solidFill>
                  <a:srgbClr val="0432FF"/>
                </a:solidFill>
              </a:rPr>
              <a:t>within</a:t>
            </a:r>
            <a:r>
              <a:rPr lang="fr-FR" b="1" dirty="0">
                <a:solidFill>
                  <a:srgbClr val="0432FF"/>
                </a:solidFill>
              </a:rPr>
              <a:t> 12-18 </a:t>
            </a:r>
            <a:r>
              <a:rPr lang="fr-FR" b="1" dirty="0" err="1">
                <a:solidFill>
                  <a:srgbClr val="0432FF"/>
                </a:solidFill>
              </a:rPr>
              <a:t>months</a:t>
            </a:r>
            <a:r>
              <a:rPr lang="fr-FR" b="1" dirty="0">
                <a:solidFill>
                  <a:srgbClr val="0432FF"/>
                </a:solidFill>
              </a:rPr>
              <a:t> (ERL4ALL </a:t>
            </a:r>
            <a:r>
              <a:rPr lang="fr-FR" b="1" dirty="0" err="1">
                <a:solidFill>
                  <a:srgbClr val="0432FF"/>
                </a:solidFill>
              </a:rPr>
              <a:t>milestone</a:t>
            </a:r>
            <a:r>
              <a:rPr lang="fr-FR" b="1" dirty="0">
                <a:solidFill>
                  <a:srgbClr val="0432FF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934541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B30CEE-B1AE-D6DB-CB86-B6E1A6C164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B84513-4E2B-8AFD-8B1C-9499B8367AF9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itre 5">
            <a:extLst>
              <a:ext uri="{FF2B5EF4-FFF2-40B4-BE49-F238E27FC236}">
                <a16:creationId xmlns:a16="http://schemas.microsoft.com/office/drawing/2014/main" id="{A912B3AC-220C-FFD2-D3E7-2687AD541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6968" y="2296202"/>
            <a:ext cx="6438063" cy="2532445"/>
          </a:xfrm>
        </p:spPr>
        <p:txBody>
          <a:bodyPr>
            <a:normAutofit fontScale="90000"/>
          </a:bodyPr>
          <a:lstStyle/>
          <a:p>
            <a:pPr algn="ctr"/>
            <a:br>
              <a:rPr lang="fr-FR" sz="2800" b="1" dirty="0">
                <a:solidFill>
                  <a:srgbClr val="0432FF"/>
                </a:solidFill>
                <a:latin typeface="+mn-lt"/>
              </a:rPr>
            </a:br>
            <a:r>
              <a:rPr lang="fr-FR" sz="3600" b="1" dirty="0" err="1">
                <a:solidFill>
                  <a:srgbClr val="0432FF"/>
                </a:solidFill>
                <a:latin typeface="+mn-lt"/>
              </a:rPr>
              <a:t>Thanks</a:t>
            </a:r>
            <a:r>
              <a:rPr lang="fr-FR" sz="3600" b="1" dirty="0">
                <a:solidFill>
                  <a:srgbClr val="0432FF"/>
                </a:solidFill>
                <a:latin typeface="+mn-lt"/>
              </a:rPr>
              <a:t> for </a:t>
            </a:r>
            <a:r>
              <a:rPr lang="fr-FR" sz="3600" b="1" dirty="0" err="1">
                <a:solidFill>
                  <a:srgbClr val="0432FF"/>
                </a:solidFill>
                <a:latin typeface="+mn-lt"/>
              </a:rPr>
              <a:t>your</a:t>
            </a:r>
            <a:r>
              <a:rPr lang="fr-FR" sz="3600" b="1" dirty="0">
                <a:solidFill>
                  <a:srgbClr val="0432FF"/>
                </a:solidFill>
                <a:latin typeface="+mn-lt"/>
              </a:rPr>
              <a:t> attention </a:t>
            </a:r>
            <a:br>
              <a:rPr lang="fr-FR" sz="2800" b="1" dirty="0">
                <a:solidFill>
                  <a:srgbClr val="0432FF"/>
                </a:solidFill>
                <a:latin typeface="+mn-lt"/>
              </a:rPr>
            </a:br>
            <a:br>
              <a:rPr lang="fr-FR" sz="2800" b="1" dirty="0">
                <a:solidFill>
                  <a:srgbClr val="0432FF"/>
                </a:solidFill>
                <a:latin typeface="+mn-lt"/>
              </a:rPr>
            </a:br>
            <a:br>
              <a:rPr lang="fr-FR" sz="2800" b="1" dirty="0">
                <a:solidFill>
                  <a:srgbClr val="0432FF"/>
                </a:solidFill>
                <a:latin typeface="+mn-lt"/>
              </a:rPr>
            </a:br>
            <a:br>
              <a:rPr lang="fr-FR" sz="2800" b="1" dirty="0">
                <a:solidFill>
                  <a:srgbClr val="0432FF"/>
                </a:solidFill>
                <a:latin typeface="+mn-lt"/>
              </a:rPr>
            </a:br>
            <a:br>
              <a:rPr lang="fr-FR" sz="2800" b="1" dirty="0">
                <a:solidFill>
                  <a:srgbClr val="0432FF"/>
                </a:solidFill>
                <a:latin typeface="+mn-lt"/>
              </a:rPr>
            </a:br>
            <a:r>
              <a:rPr lang="fr-FR" sz="3100" b="1" i="1" dirty="0">
                <a:solidFill>
                  <a:srgbClr val="0432FF"/>
                </a:solidFill>
                <a:latin typeface="+mn-lt"/>
              </a:rPr>
              <a:t>In memoriam of Max Klein</a:t>
            </a:r>
            <a:endParaRPr lang="fr-FR" sz="2800" b="1" i="1" dirty="0">
              <a:solidFill>
                <a:srgbClr val="0432FF"/>
              </a:solidFill>
              <a:latin typeface="+mn-lt"/>
            </a:endParaRPr>
          </a:p>
        </p:txBody>
      </p:sp>
      <p:sp>
        <p:nvSpPr>
          <p:cNvPr id="4" name="Slide Number Placeholder 28">
            <a:extLst>
              <a:ext uri="{FF2B5EF4-FFF2-40B4-BE49-F238E27FC236}">
                <a16:creationId xmlns:a16="http://schemas.microsoft.com/office/drawing/2014/main" id="{C4718D35-0729-1541-E0A9-E21DE20A5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373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68B1FA-A05A-424A-A195-D1430C433E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9C8B260-F9EF-7E25-9EC6-DD507E049E13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F366BD2B-5827-7191-8FE1-91AE1EB340F6}"/>
              </a:ext>
            </a:extLst>
          </p:cNvPr>
          <p:cNvSpPr txBox="1">
            <a:spLocks/>
          </p:cNvSpPr>
          <p:nvPr/>
        </p:nvSpPr>
        <p:spPr>
          <a:xfrm>
            <a:off x="2591738" y="169116"/>
            <a:ext cx="6438063" cy="4889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800" b="1" dirty="0">
                <a:solidFill>
                  <a:srgbClr val="0432FF"/>
                </a:solidFill>
                <a:latin typeface="+mn-lt"/>
              </a:rPr>
              <a:t>Full </a:t>
            </a:r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layout</a:t>
            </a:r>
            <a:r>
              <a:rPr lang="fr-FR" sz="2800" b="1" dirty="0">
                <a:solidFill>
                  <a:srgbClr val="0432FF"/>
                </a:solidFill>
                <a:latin typeface="+mn-lt"/>
              </a:rPr>
              <a:t> PERLE at 250 MeV </a:t>
            </a: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96C3780B-9472-1B48-6F0A-48B2980E4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60">
            <a:extLst>
              <a:ext uri="{FF2B5EF4-FFF2-40B4-BE49-F238E27FC236}">
                <a16:creationId xmlns:a16="http://schemas.microsoft.com/office/drawing/2014/main" id="{3CE3B633-D0B2-88DE-F04A-709DEC5BE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3" t="13199" r="17084" b="18903"/>
          <a:stretch>
            <a:fillRect/>
          </a:stretch>
        </p:blipFill>
        <p:spPr bwMode="auto">
          <a:xfrm>
            <a:off x="228275" y="983300"/>
            <a:ext cx="11480800" cy="544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7FB8F1B-B057-5E99-3B8E-617A001D5F3E}"/>
              </a:ext>
            </a:extLst>
          </p:cNvPr>
          <p:cNvSpPr txBox="1"/>
          <p:nvPr/>
        </p:nvSpPr>
        <p:spPr>
          <a:xfrm>
            <a:off x="9029801" y="3632312"/>
            <a:ext cx="3376612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1" dirty="0">
                <a:latin typeface="+mn-lt"/>
              </a:rPr>
              <a:t>3 isochronous recirculation arcs </a:t>
            </a:r>
          </a:p>
          <a:p>
            <a:pPr>
              <a:defRPr/>
            </a:pPr>
            <a:r>
              <a:rPr lang="en-GB" dirty="0">
                <a:latin typeface="+mn-lt"/>
              </a:rPr>
              <a:t>for beams at different energies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46B10C1-6A7F-B330-3F86-5491C7B75254}"/>
              </a:ext>
            </a:extLst>
          </p:cNvPr>
          <p:cNvSpPr txBox="1"/>
          <p:nvPr/>
        </p:nvSpPr>
        <p:spPr>
          <a:xfrm>
            <a:off x="3830637" y="4545359"/>
            <a:ext cx="311943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1" dirty="0" err="1">
                <a:latin typeface="+mn-lt"/>
              </a:rPr>
              <a:t>Linac</a:t>
            </a:r>
            <a:r>
              <a:rPr lang="en-GB" b="1" dirty="0">
                <a:latin typeface="+mn-lt"/>
              </a:rPr>
              <a:t> cryomodule (82 MeV) :</a:t>
            </a:r>
          </a:p>
          <a:p>
            <a:pPr>
              <a:defRPr/>
            </a:pPr>
            <a:r>
              <a:rPr lang="en-GB" dirty="0">
                <a:latin typeface="+mn-lt"/>
              </a:rPr>
              <a:t>4 five-cell cavities 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41217FD-A3D8-8BBF-B192-6474EABB50C4}"/>
              </a:ext>
            </a:extLst>
          </p:cNvPr>
          <p:cNvSpPr txBox="1"/>
          <p:nvPr/>
        </p:nvSpPr>
        <p:spPr>
          <a:xfrm>
            <a:off x="7823052" y="1984750"/>
            <a:ext cx="41338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1" dirty="0">
                <a:latin typeface="+mn-lt"/>
              </a:rPr>
              <a:t>Spreader and recombiner </a:t>
            </a:r>
            <a:r>
              <a:rPr lang="en-GB" dirty="0">
                <a:latin typeface="+mn-lt"/>
              </a:rPr>
              <a:t>: vertical switch of beams at different energies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70691BE-BF4E-4109-E5B1-503FE2F47BE4}"/>
              </a:ext>
            </a:extLst>
          </p:cNvPr>
          <p:cNvSpPr txBox="1"/>
          <p:nvPr/>
        </p:nvSpPr>
        <p:spPr>
          <a:xfrm>
            <a:off x="1946201" y="3955369"/>
            <a:ext cx="41338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1" dirty="0">
                <a:latin typeface="+mn-lt"/>
              </a:rPr>
              <a:t>Injector</a:t>
            </a:r>
            <a:r>
              <a:rPr lang="en-GB" dirty="0">
                <a:latin typeface="+mn-lt"/>
              </a:rPr>
              <a:t> : 20 mA, 7 MeV  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663427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6E8CFE8F-69DD-BA47-8409-10DB15FA1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73175"/>
            <a:ext cx="5688632" cy="432048"/>
          </a:xfrm>
        </p:spPr>
        <p:txBody>
          <a:bodyPr>
            <a:noAutofit/>
          </a:bodyPr>
          <a:lstStyle/>
          <a:p>
            <a:pPr algn="ctr"/>
            <a:r>
              <a:rPr lang="fr-FR" sz="2800" b="1" dirty="0">
                <a:solidFill>
                  <a:srgbClr val="0432FF"/>
                </a:solidFill>
                <a:latin typeface="+mn-lt"/>
              </a:rPr>
              <a:t>Laser </a:t>
            </a:r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purchased</a:t>
            </a:r>
            <a:endParaRPr lang="fr-FR" sz="2800" b="1" dirty="0">
              <a:solidFill>
                <a:srgbClr val="0432FF"/>
              </a:solidFill>
              <a:latin typeface="+mn-lt"/>
            </a:endParaRPr>
          </a:p>
        </p:txBody>
      </p:sp>
      <p:sp>
        <p:nvSpPr>
          <p:cNvPr id="10" name="Espace réservé du numéro de diapositive 8">
            <a:extLst>
              <a:ext uri="{FF2B5EF4-FFF2-40B4-BE49-F238E27FC236}">
                <a16:creationId xmlns:a16="http://schemas.microsoft.com/office/drawing/2014/main" id="{66420BD1-B38E-7240-B7C3-79DC4944F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/>
          <a:p>
            <a:fld id="{77E71596-5F9D-49C5-9701-16B3CA54319D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BEAC4C-C0BF-9842-9D87-DD7FE322CF59}"/>
              </a:ext>
            </a:extLst>
          </p:cNvPr>
          <p:cNvSpPr/>
          <p:nvPr/>
        </p:nvSpPr>
        <p:spPr>
          <a:xfrm>
            <a:off x="0" y="1180978"/>
            <a:ext cx="1045927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3429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32FF"/>
                </a:solidFill>
                <a:latin typeface="+mn-lt"/>
              </a:rPr>
              <a:t>Procurement placed in December 2022 for 1</a:t>
            </a:r>
            <a:r>
              <a:rPr lang="en-US" sz="2000" b="1" baseline="30000" dirty="0">
                <a:solidFill>
                  <a:srgbClr val="0432FF"/>
                </a:solidFill>
                <a:latin typeface="+mn-lt"/>
              </a:rPr>
              <a:t>st</a:t>
            </a:r>
            <a:r>
              <a:rPr lang="en-US" sz="2000" b="1" dirty="0">
                <a:solidFill>
                  <a:srgbClr val="0432FF"/>
                </a:solidFill>
                <a:latin typeface="+mn-lt"/>
              </a:rPr>
              <a:t> part of the laser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+mn-lt"/>
              </a:rPr>
              <a:t>Initial </a:t>
            </a:r>
            <a:r>
              <a:rPr lang="fr-FR" sz="1600" dirty="0" err="1">
                <a:latin typeface="+mn-lt"/>
              </a:rPr>
              <a:t>purchase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limited</a:t>
            </a:r>
            <a:r>
              <a:rPr lang="fr-FR" sz="1600" dirty="0">
                <a:latin typeface="+mn-lt"/>
              </a:rPr>
              <a:t> (no </a:t>
            </a:r>
            <a:r>
              <a:rPr lang="fr-FR" sz="1600" dirty="0" err="1">
                <a:latin typeface="+mn-lt"/>
              </a:rPr>
              <a:t>synchronization</a:t>
            </a:r>
            <a:r>
              <a:rPr lang="fr-FR" sz="1600" dirty="0">
                <a:latin typeface="+mn-lt"/>
              </a:rPr>
              <a:t>, 10 W)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err="1">
                <a:latin typeface="+mn-lt"/>
              </a:rPr>
              <a:t>Vendor</a:t>
            </a:r>
            <a:r>
              <a:rPr lang="fr-FR" sz="1600" dirty="0">
                <a:latin typeface="+mn-lt"/>
              </a:rPr>
              <a:t> : Amplitude (France)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+mn-lt"/>
              </a:rPr>
              <a:t>SATSUMA HP </a:t>
            </a:r>
            <a:r>
              <a:rPr lang="fr-FR" sz="1600" dirty="0" err="1">
                <a:latin typeface="+mn-lt"/>
              </a:rPr>
              <a:t>with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frequency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doubling</a:t>
            </a:r>
            <a:r>
              <a:rPr lang="fr-FR" sz="1600" dirty="0">
                <a:latin typeface="+mn-lt"/>
              </a:rPr>
              <a:t> and </a:t>
            </a:r>
            <a:r>
              <a:rPr lang="fr-FR" sz="1600" dirty="0" err="1">
                <a:latin typeface="+mn-lt"/>
              </a:rPr>
              <a:t>stretcher</a:t>
            </a:r>
            <a:r>
              <a:rPr lang="fr-FR" sz="1600" dirty="0">
                <a:latin typeface="+mn-lt"/>
              </a:rPr>
              <a:t> module, </a:t>
            </a:r>
            <a:r>
              <a:rPr lang="fr-FR" sz="1600" dirty="0" err="1">
                <a:latin typeface="+mn-lt"/>
              </a:rPr>
              <a:t>based</a:t>
            </a:r>
            <a:r>
              <a:rPr lang="fr-FR" sz="1600" dirty="0">
                <a:latin typeface="+mn-lt"/>
              </a:rPr>
              <a:t> on </a:t>
            </a:r>
            <a:r>
              <a:rPr lang="fr-FR" sz="1600" dirty="0" err="1">
                <a:latin typeface="+mn-lt"/>
              </a:rPr>
              <a:t>Chirped</a:t>
            </a:r>
            <a:r>
              <a:rPr lang="fr-FR" sz="1600" dirty="0">
                <a:latin typeface="+mn-lt"/>
              </a:rPr>
              <a:t> Pulse Amplification (CPA)</a:t>
            </a:r>
          </a:p>
          <a:p>
            <a:pPr lvl="1"/>
            <a:r>
              <a:rPr lang="fr-FR" sz="1600" dirty="0">
                <a:latin typeface="+mn-lt"/>
              </a:rPr>
              <a:t>	- </a:t>
            </a:r>
            <a:r>
              <a:rPr lang="fr-FR" sz="1600" b="1" dirty="0">
                <a:latin typeface="+mn-lt"/>
              </a:rPr>
              <a:t>diode-</a:t>
            </a:r>
            <a:r>
              <a:rPr lang="fr-FR" sz="1600" b="1" dirty="0" err="1">
                <a:latin typeface="+mn-lt"/>
              </a:rPr>
              <a:t>pumped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ultrafast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oscillator</a:t>
            </a:r>
            <a:r>
              <a:rPr lang="fr-FR" sz="1600" dirty="0">
                <a:latin typeface="+mn-lt"/>
              </a:rPr>
              <a:t> to </a:t>
            </a:r>
            <a:r>
              <a:rPr lang="fr-FR" sz="1600" dirty="0" err="1">
                <a:latin typeface="+mn-lt"/>
              </a:rPr>
              <a:t>generate</a:t>
            </a:r>
            <a:r>
              <a:rPr lang="fr-FR" sz="1600" dirty="0">
                <a:latin typeface="+mn-lt"/>
              </a:rPr>
              <a:t> the pulse train </a:t>
            </a:r>
            <a:r>
              <a:rPr lang="fr-FR" sz="1600" dirty="0" err="1">
                <a:latin typeface="+mn-lt"/>
              </a:rPr>
              <a:t>ultrafast</a:t>
            </a:r>
            <a:endParaRPr lang="fr-FR" sz="1600" dirty="0">
              <a:latin typeface="+mn-lt"/>
            </a:endParaRPr>
          </a:p>
          <a:p>
            <a:pPr lvl="1"/>
            <a:r>
              <a:rPr lang="fr-FR" sz="1600" dirty="0">
                <a:latin typeface="+mn-lt"/>
              </a:rPr>
              <a:t>	- </a:t>
            </a:r>
            <a:r>
              <a:rPr lang="fr-FR" sz="1600" b="1" dirty="0" err="1">
                <a:latin typeface="+mn-lt"/>
              </a:rPr>
              <a:t>stretcher</a:t>
            </a:r>
            <a:r>
              <a:rPr lang="fr-FR" sz="1600" b="1" dirty="0">
                <a:latin typeface="+mn-lt"/>
              </a:rPr>
              <a:t> to </a:t>
            </a:r>
            <a:r>
              <a:rPr lang="fr-FR" sz="1600" b="1" dirty="0" err="1">
                <a:latin typeface="+mn-lt"/>
              </a:rPr>
              <a:t>temporally</a:t>
            </a:r>
            <a:r>
              <a:rPr lang="fr-FR" sz="1600" b="1" dirty="0">
                <a:latin typeface="+mn-lt"/>
              </a:rPr>
              <a:t> </a:t>
            </a:r>
            <a:r>
              <a:rPr lang="fr-FR" sz="1600" b="1" dirty="0" err="1">
                <a:latin typeface="+mn-lt"/>
              </a:rPr>
              <a:t>expand</a:t>
            </a:r>
            <a:r>
              <a:rPr lang="fr-FR" sz="1600" b="1" dirty="0">
                <a:latin typeface="+mn-lt"/>
              </a:rPr>
              <a:t> the pulses </a:t>
            </a:r>
            <a:r>
              <a:rPr lang="fr-FR" sz="1600" dirty="0">
                <a:latin typeface="+mn-lt"/>
              </a:rPr>
              <a:t>in the pulse train  </a:t>
            </a:r>
            <a:r>
              <a:rPr lang="fr-FR" sz="1600" dirty="0"/>
              <a:t>&lt; 350 </a:t>
            </a:r>
            <a:r>
              <a:rPr lang="fr-FR" sz="1600" dirty="0" err="1"/>
              <a:t>fs</a:t>
            </a:r>
            <a:r>
              <a:rPr lang="fr-FR" sz="1600" dirty="0"/>
              <a:t> </a:t>
            </a:r>
            <a:r>
              <a:rPr lang="fr-FR" sz="1600" dirty="0">
                <a:sym typeface="Wingdings" pitchFamily="2" charset="2"/>
              </a:rPr>
              <a:t> 30-50 </a:t>
            </a:r>
            <a:r>
              <a:rPr lang="fr-FR" sz="1600" dirty="0" err="1">
                <a:sym typeface="Wingdings" pitchFamily="2" charset="2"/>
              </a:rPr>
              <a:t>ps</a:t>
            </a:r>
            <a:r>
              <a:rPr lang="fr-FR" sz="1600" dirty="0"/>
              <a:t> </a:t>
            </a:r>
            <a:endParaRPr lang="fr-FR" sz="1600" dirty="0">
              <a:latin typeface="+mn-lt"/>
            </a:endParaRPr>
          </a:p>
          <a:p>
            <a:pPr lvl="1"/>
            <a:r>
              <a:rPr lang="fr-FR" sz="1600" dirty="0"/>
              <a:t>	- </a:t>
            </a:r>
            <a:r>
              <a:rPr lang="fr-FR" sz="1600" b="1" dirty="0" err="1"/>
              <a:t>frequency</a:t>
            </a:r>
            <a:r>
              <a:rPr lang="fr-FR" sz="1600" b="1" dirty="0"/>
              <a:t> </a:t>
            </a:r>
            <a:r>
              <a:rPr lang="fr-FR" sz="1600" b="1" dirty="0" err="1"/>
              <a:t>doubling</a:t>
            </a:r>
            <a:r>
              <a:rPr lang="fr-FR" sz="1600" b="1" dirty="0"/>
              <a:t> module : 1030 nm </a:t>
            </a:r>
            <a:r>
              <a:rPr lang="fr-FR" sz="1600" b="1" dirty="0">
                <a:sym typeface="Wingdings" pitchFamily="2" charset="2"/>
              </a:rPr>
              <a:t> 515 nm</a:t>
            </a:r>
            <a:endParaRPr lang="fr-FR" sz="1600" b="1" dirty="0"/>
          </a:p>
          <a:p>
            <a:pPr lvl="1"/>
            <a:r>
              <a:rPr lang="fr-FR" sz="1600" dirty="0">
                <a:latin typeface="+mn-lt"/>
              </a:rPr>
              <a:t>	- diode-</a:t>
            </a:r>
            <a:r>
              <a:rPr lang="fr-FR" sz="1600" dirty="0" err="1">
                <a:latin typeface="+mn-lt"/>
              </a:rPr>
              <a:t>pumped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fiber</a:t>
            </a:r>
            <a:r>
              <a:rPr lang="fr-FR" sz="1600" dirty="0">
                <a:latin typeface="+mn-lt"/>
              </a:rPr>
              <a:t> power amplifier</a:t>
            </a:r>
          </a:p>
          <a:p>
            <a:pPr lvl="1"/>
            <a:r>
              <a:rPr lang="fr-FR" sz="1600" dirty="0">
                <a:latin typeface="+mn-lt"/>
              </a:rPr>
              <a:t>	- </a:t>
            </a:r>
            <a:r>
              <a:rPr lang="fr-FR" sz="1600" dirty="0" err="1">
                <a:latin typeface="+mn-lt"/>
              </a:rPr>
              <a:t>compressor</a:t>
            </a:r>
            <a:r>
              <a:rPr lang="fr-FR" sz="1600" dirty="0">
                <a:latin typeface="+mn-lt"/>
              </a:rPr>
              <a:t> to </a:t>
            </a:r>
            <a:r>
              <a:rPr lang="fr-FR" sz="1600" dirty="0" err="1">
                <a:latin typeface="+mn-lt"/>
              </a:rPr>
              <a:t>recompress</a:t>
            </a:r>
            <a:r>
              <a:rPr lang="fr-FR" sz="1600" dirty="0">
                <a:latin typeface="+mn-lt"/>
              </a:rPr>
              <a:t> the </a:t>
            </a:r>
            <a:r>
              <a:rPr lang="fr-FR" sz="1600" dirty="0" err="1">
                <a:latin typeface="+mn-lt"/>
              </a:rPr>
              <a:t>amplified</a:t>
            </a:r>
            <a:r>
              <a:rPr lang="fr-FR" sz="1600" dirty="0">
                <a:latin typeface="+mn-lt"/>
              </a:rPr>
              <a:t> pulses to </a:t>
            </a:r>
            <a:r>
              <a:rPr lang="fr-FR" sz="1600" dirty="0" err="1">
                <a:latin typeface="+mn-lt"/>
              </a:rPr>
              <a:t>their</a:t>
            </a:r>
            <a:r>
              <a:rPr lang="fr-FR" sz="1600" dirty="0">
                <a:latin typeface="+mn-lt"/>
              </a:rPr>
              <a:t> minimum duration</a:t>
            </a:r>
          </a:p>
          <a:p>
            <a:pPr lvl="1"/>
            <a:r>
              <a:rPr lang="fr-FR" sz="1600" dirty="0">
                <a:latin typeface="+mn-lt"/>
              </a:rPr>
              <a:t>	- </a:t>
            </a:r>
            <a:r>
              <a:rPr lang="fr-FR" sz="1600" dirty="0" err="1">
                <a:latin typeface="+mn-lt"/>
              </a:rPr>
              <a:t>external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modulator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used</a:t>
            </a:r>
            <a:r>
              <a:rPr lang="fr-FR" sz="1600" dirty="0">
                <a:latin typeface="+mn-lt"/>
              </a:rPr>
              <a:t> as an </a:t>
            </a:r>
            <a:r>
              <a:rPr lang="fr-FR" sz="1600" dirty="0" err="1">
                <a:latin typeface="+mn-lt"/>
              </a:rPr>
              <a:t>optical</a:t>
            </a:r>
            <a:r>
              <a:rPr lang="fr-FR" sz="1600" dirty="0">
                <a:latin typeface="+mn-lt"/>
              </a:rPr>
              <a:t> switch</a:t>
            </a:r>
          </a:p>
          <a:p>
            <a:pPr lvl="1"/>
            <a:endParaRPr lang="fr-FR" sz="16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0432FF"/>
                </a:solidFill>
                <a:latin typeface="+mn-lt"/>
              </a:rPr>
              <a:t>Delivery </a:t>
            </a: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expected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</a:t>
            </a:r>
            <a:r>
              <a:rPr lang="fr-FR" sz="2000" b="1" dirty="0">
                <a:solidFill>
                  <a:srgbClr val="0432FF"/>
                </a:solidFill>
              </a:rPr>
              <a:t>in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</a:t>
            </a:r>
            <a:r>
              <a:rPr lang="fr-FR" sz="2000" b="1" dirty="0" err="1">
                <a:solidFill>
                  <a:srgbClr val="0432FF"/>
                </a:solidFill>
                <a:latin typeface="+mn-lt"/>
              </a:rPr>
              <a:t>October</a:t>
            </a:r>
            <a:r>
              <a:rPr lang="fr-FR" sz="2000" b="1" dirty="0">
                <a:solidFill>
                  <a:srgbClr val="0432FF"/>
                </a:solidFill>
                <a:latin typeface="+mn-lt"/>
              </a:rPr>
              <a:t> 2023</a:t>
            </a:r>
            <a:endParaRPr lang="fr-FR" sz="2000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>
              <a:latin typeface="+mn-lt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EBDEA70-AE7F-3441-A7EA-6E4EFC0C7B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51" y="3000375"/>
            <a:ext cx="4545417" cy="341331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BE89056-889A-FE4A-A09C-B775FF6F79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932" y="1698000"/>
            <a:ext cx="736980" cy="82910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0BFC656-1E97-4749-ADF6-1F6F8D8E51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203" y="4748268"/>
            <a:ext cx="2815329" cy="157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749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85A90E-1AFF-8FF1-C3E5-91CBACE299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EA34448-9A69-7E69-BDC1-D5098F521F4B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EC39EB26-1F64-A56C-34B6-118D0176A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Photogun</a:t>
            </a:r>
            <a:r>
              <a:rPr lang="fr-FR" sz="2800" b="1" dirty="0">
                <a:solidFill>
                  <a:srgbClr val="0432FF"/>
                </a:solidFill>
                <a:latin typeface="+mn-lt"/>
              </a:rPr>
              <a:t> for PERLE</a:t>
            </a:r>
          </a:p>
        </p:txBody>
      </p:sp>
      <p:sp>
        <p:nvSpPr>
          <p:cNvPr id="17" name="Slide Number Placeholder 28">
            <a:extLst>
              <a:ext uri="{FF2B5EF4-FFF2-40B4-BE49-F238E27FC236}">
                <a16:creationId xmlns:a16="http://schemas.microsoft.com/office/drawing/2014/main" id="{6242FBF9-F7C0-E972-35D9-9CF1924FD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48B5C7C-4F21-CF77-3C6D-75D270790344}"/>
              </a:ext>
            </a:extLst>
          </p:cNvPr>
          <p:cNvSpPr txBox="1"/>
          <p:nvPr/>
        </p:nvSpPr>
        <p:spPr>
          <a:xfrm>
            <a:off x="29254" y="1300876"/>
            <a:ext cx="12358007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0432FF"/>
                </a:solidFill>
              </a:rPr>
              <a:t>Project </a:t>
            </a:r>
            <a:r>
              <a:rPr lang="fr-FR" sz="2000" b="1" dirty="0" err="1">
                <a:solidFill>
                  <a:srgbClr val="0432FF"/>
                </a:solidFill>
              </a:rPr>
              <a:t>initiated</a:t>
            </a:r>
            <a:r>
              <a:rPr lang="fr-FR" sz="2000" b="1" dirty="0">
                <a:solidFill>
                  <a:srgbClr val="0432FF"/>
                </a:solidFill>
              </a:rPr>
              <a:t> </a:t>
            </a:r>
            <a:r>
              <a:rPr lang="fr-FR" sz="2000" b="1" dirty="0" err="1">
                <a:solidFill>
                  <a:srgbClr val="0432FF"/>
                </a:solidFill>
              </a:rPr>
              <a:t>with</a:t>
            </a:r>
            <a:r>
              <a:rPr lang="fr-FR" sz="2000" b="1" dirty="0">
                <a:solidFill>
                  <a:srgbClr val="0432FF"/>
                </a:solidFill>
              </a:rPr>
              <a:t> the gun </a:t>
            </a:r>
            <a:r>
              <a:rPr lang="fr-FR" sz="2000" b="1" dirty="0" err="1">
                <a:solidFill>
                  <a:srgbClr val="0432FF"/>
                </a:solidFill>
              </a:rPr>
              <a:t>from</a:t>
            </a:r>
            <a:r>
              <a:rPr lang="fr-FR" sz="2000" b="1" dirty="0">
                <a:solidFill>
                  <a:srgbClr val="0432FF"/>
                </a:solidFill>
              </a:rPr>
              <a:t> ALICE (STFC)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0000FF"/>
                </a:solidFill>
              </a:rPr>
              <a:t> </a:t>
            </a:r>
            <a:r>
              <a:rPr lang="fr-FR" sz="2000" b="1" dirty="0" err="1">
                <a:solidFill>
                  <a:srgbClr val="0000FF"/>
                </a:solidFill>
              </a:rPr>
              <a:t>Since</a:t>
            </a:r>
            <a:r>
              <a:rPr lang="fr-FR" sz="2000" b="1" dirty="0">
                <a:solidFill>
                  <a:srgbClr val="0000FF"/>
                </a:solidFill>
              </a:rPr>
              <a:t> 2023, collaboration agreement </a:t>
            </a:r>
            <a:r>
              <a:rPr lang="fr-FR" sz="2000" b="1" dirty="0" err="1">
                <a:solidFill>
                  <a:srgbClr val="0000FF"/>
                </a:solidFill>
              </a:rPr>
              <a:t>between</a:t>
            </a:r>
            <a:r>
              <a:rPr lang="fr-FR" sz="2000" b="1" dirty="0">
                <a:solidFill>
                  <a:srgbClr val="0000FF"/>
                </a:solidFill>
              </a:rPr>
              <a:t> IN2P3 and </a:t>
            </a:r>
            <a:r>
              <a:rPr lang="fr-FR" sz="2000" b="1" dirty="0" err="1">
                <a:solidFill>
                  <a:srgbClr val="0000FF"/>
                </a:solidFill>
              </a:rPr>
              <a:t>Research</a:t>
            </a:r>
            <a:r>
              <a:rPr lang="fr-FR" sz="2000" b="1" dirty="0">
                <a:solidFill>
                  <a:srgbClr val="0000FF"/>
                </a:solidFill>
              </a:rPr>
              <a:t> Instruments (RI) for </a:t>
            </a:r>
            <a:r>
              <a:rPr lang="fr-FR" sz="2000" b="1" dirty="0" err="1">
                <a:solidFill>
                  <a:srgbClr val="0000FF"/>
                </a:solidFill>
              </a:rPr>
              <a:t>photoinjector</a:t>
            </a:r>
            <a:r>
              <a:rPr lang="fr-FR" sz="2000" b="1" dirty="0">
                <a:solidFill>
                  <a:srgbClr val="0000FF"/>
                </a:solidFill>
              </a:rPr>
              <a:t> R&amp;D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b="1" dirty="0"/>
              <a:t>Hardware of </a:t>
            </a:r>
            <a:r>
              <a:rPr lang="fr-FR" b="1" dirty="0" err="1"/>
              <a:t>Lighthouse</a:t>
            </a:r>
            <a:r>
              <a:rPr lang="fr-FR" b="1" dirty="0"/>
              <a:t> </a:t>
            </a:r>
            <a:r>
              <a:rPr lang="fr-FR" b="1" dirty="0" err="1"/>
              <a:t>project</a:t>
            </a:r>
            <a:r>
              <a:rPr lang="fr-FR" b="1" dirty="0"/>
              <a:t> (</a:t>
            </a:r>
            <a:r>
              <a:rPr lang="fr-FR" b="1" dirty="0" err="1"/>
              <a:t>terminated</a:t>
            </a:r>
            <a:r>
              <a:rPr lang="fr-FR" b="1" dirty="0"/>
              <a:t>) </a:t>
            </a:r>
            <a:r>
              <a:rPr lang="fr-FR" b="1" dirty="0" err="1"/>
              <a:t>transfered</a:t>
            </a:r>
            <a:r>
              <a:rPr lang="fr-FR" b="1" dirty="0"/>
              <a:t> to </a:t>
            </a:r>
            <a:r>
              <a:rPr lang="fr-FR" b="1" dirty="0" err="1"/>
              <a:t>IJCLab</a:t>
            </a:r>
            <a:r>
              <a:rPr lang="fr-FR" b="1" dirty="0"/>
              <a:t> for PERLE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b="1" dirty="0" err="1"/>
              <a:t>photogun</a:t>
            </a:r>
            <a:r>
              <a:rPr lang="fr-FR" b="1" dirty="0"/>
              <a:t>, HV system and photocathode </a:t>
            </a:r>
            <a:r>
              <a:rPr lang="fr-FR" b="1" dirty="0" err="1"/>
              <a:t>preparation</a:t>
            </a:r>
            <a:r>
              <a:rPr lang="fr-FR" b="1" dirty="0"/>
              <a:t> </a:t>
            </a:r>
            <a:r>
              <a:rPr lang="fr-FR" b="1" dirty="0" err="1"/>
              <a:t>facility</a:t>
            </a:r>
            <a:endParaRPr lang="fr-FR" b="1" dirty="0"/>
          </a:p>
          <a:p>
            <a:pPr marL="1260363" lvl="2" indent="-285750">
              <a:buFont typeface="Arial" panose="020B0604020202020204" pitchFamily="34" charset="0"/>
              <a:buChar char="•"/>
            </a:pPr>
            <a:r>
              <a:rPr lang="fr-FR" dirty="0" err="1"/>
              <a:t>Commissionned</a:t>
            </a:r>
            <a:r>
              <a:rPr lang="fr-FR" dirty="0"/>
              <a:t> and </a:t>
            </a:r>
            <a:r>
              <a:rPr lang="fr-FR" dirty="0" err="1"/>
              <a:t>validated</a:t>
            </a:r>
            <a:r>
              <a:rPr lang="fr-FR" dirty="0"/>
              <a:t> at high </a:t>
            </a:r>
            <a:r>
              <a:rPr lang="fr-FR" dirty="0" err="1"/>
              <a:t>repetition</a:t>
            </a:r>
            <a:r>
              <a:rPr lang="fr-FR" dirty="0"/>
              <a:t> rate, </a:t>
            </a:r>
            <a:r>
              <a:rPr lang="fr-FR" dirty="0" err="1"/>
              <a:t>lower</a:t>
            </a:r>
            <a:r>
              <a:rPr lang="fr-FR" dirty="0"/>
              <a:t> </a:t>
            </a:r>
            <a:r>
              <a:rPr lang="fr-FR" dirty="0" err="1"/>
              <a:t>bunch</a:t>
            </a:r>
            <a:r>
              <a:rPr lang="fr-FR" dirty="0"/>
              <a:t> charge at RI</a:t>
            </a:r>
          </a:p>
          <a:p>
            <a:pPr marL="1260363" lvl="2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1260363" lvl="2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92564C81-E6FF-D91C-DCC1-E12495F2BF87}"/>
                  </a:ext>
                </a:extLst>
              </p:cNvPr>
              <p:cNvSpPr txBox="1"/>
              <p:nvPr/>
            </p:nvSpPr>
            <p:spPr>
              <a:xfrm>
                <a:off x="29254" y="3216864"/>
                <a:ext cx="12192000" cy="26468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sz="2000" b="1" dirty="0">
                    <a:solidFill>
                      <a:srgbClr val="0000FF"/>
                    </a:solidFill>
                  </a:rPr>
                  <a:t>Beam </a:t>
                </a:r>
                <a:r>
                  <a:rPr lang="fr-FR" sz="2000" b="1" dirty="0" err="1">
                    <a:solidFill>
                      <a:srgbClr val="0000FF"/>
                    </a:solidFill>
                  </a:rPr>
                  <a:t>current</a:t>
                </a:r>
                <a:r>
                  <a:rPr lang="fr-FR" sz="2000" b="1" dirty="0">
                    <a:solidFill>
                      <a:srgbClr val="0000FF"/>
                    </a:solidFill>
                  </a:rPr>
                  <a:t> and </a:t>
                </a:r>
                <a:r>
                  <a:rPr lang="fr-FR" sz="2000" b="1" dirty="0" err="1">
                    <a:solidFill>
                      <a:srgbClr val="0000FF"/>
                    </a:solidFill>
                  </a:rPr>
                  <a:t>bunch</a:t>
                </a:r>
                <a:r>
                  <a:rPr lang="fr-FR" sz="2000" b="1" dirty="0">
                    <a:solidFill>
                      <a:srgbClr val="0000FF"/>
                    </a:solidFill>
                  </a:rPr>
                  <a:t> charge performances of the </a:t>
                </a:r>
                <a:r>
                  <a:rPr lang="fr-FR" sz="2000" b="1" dirty="0" err="1">
                    <a:solidFill>
                      <a:srgbClr val="0000FF"/>
                    </a:solidFill>
                  </a:rPr>
                  <a:t>Lighthouse</a:t>
                </a:r>
                <a:r>
                  <a:rPr lang="fr-FR" sz="2000" b="1" dirty="0">
                    <a:solidFill>
                      <a:srgbClr val="0000FF"/>
                    </a:solidFill>
                  </a:rPr>
                  <a:t> gun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fr-FR" dirty="0" err="1"/>
                  <a:t>Operation</a:t>
                </a:r>
                <a:r>
                  <a:rPr lang="fr-FR" dirty="0"/>
                  <a:t> at 350 kV </a:t>
                </a:r>
                <a:r>
                  <a:rPr lang="fr-FR" dirty="0" err="1"/>
                  <a:t>with</a:t>
                </a:r>
                <a:r>
                  <a:rPr lang="fr-FR" dirty="0"/>
                  <a:t> 22 mA at 1.3 GHz </a:t>
                </a:r>
                <a:r>
                  <a:rPr lang="fr-FR" dirty="0" err="1"/>
                  <a:t>demonstrated</a:t>
                </a:r>
                <a:r>
                  <a:rPr lang="fr-FR" dirty="0"/>
                  <a:t> by RI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fr-FR" dirty="0" err="1"/>
                  <a:t>Higher</a:t>
                </a:r>
                <a:r>
                  <a:rPr lang="fr-FR" dirty="0"/>
                  <a:t> </a:t>
                </a:r>
                <a:r>
                  <a:rPr lang="fr-FR" dirty="0" err="1"/>
                  <a:t>bunch</a:t>
                </a:r>
                <a:r>
                  <a:rPr lang="fr-FR" dirty="0"/>
                  <a:t> charge </a:t>
                </a:r>
                <a:r>
                  <a:rPr lang="fr-FR" dirty="0" err="1"/>
                  <a:t>was</a:t>
                </a:r>
                <a:r>
                  <a:rPr lang="fr-FR" dirty="0"/>
                  <a:t> </a:t>
                </a:r>
                <a:r>
                  <a:rPr lang="fr-FR" dirty="0" err="1"/>
                  <a:t>tested</a:t>
                </a:r>
                <a:r>
                  <a:rPr lang="fr-FR" dirty="0"/>
                  <a:t> at </a:t>
                </a:r>
                <a:r>
                  <a:rPr lang="fr-FR" dirty="0" err="1"/>
                  <a:t>low</a:t>
                </a:r>
                <a:r>
                  <a:rPr lang="fr-FR" dirty="0"/>
                  <a:t> </a:t>
                </a:r>
                <a:r>
                  <a:rPr lang="fr-FR" dirty="0" err="1"/>
                  <a:t>duty</a:t>
                </a:r>
                <a:r>
                  <a:rPr lang="fr-FR" dirty="0"/>
                  <a:t> cycle by RI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fr-FR" dirty="0"/>
              </a:p>
              <a:p>
                <a:pPr marL="342900" lvl="1" indent="-342900">
                  <a:buFont typeface="Arial" panose="020B0604020202020204" pitchFamily="34" charset="0"/>
                  <a:buChar char="•"/>
                </a:pPr>
                <a:r>
                  <a:rPr lang="fr-FR" sz="2000" b="1" dirty="0">
                    <a:solidFill>
                      <a:srgbClr val="0000FF"/>
                    </a:solidFill>
                  </a:rPr>
                  <a:t>Gun </a:t>
                </a:r>
                <a:r>
                  <a:rPr lang="fr-FR" sz="2000" b="1" dirty="0" err="1">
                    <a:solidFill>
                      <a:srgbClr val="0000FF"/>
                    </a:solidFill>
                  </a:rPr>
                  <a:t>based</a:t>
                </a:r>
                <a:r>
                  <a:rPr lang="fr-FR" sz="2000" b="1" dirty="0">
                    <a:solidFill>
                      <a:srgbClr val="0000FF"/>
                    </a:solidFill>
                  </a:rPr>
                  <a:t> on the Cornell design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fr-FR" dirty="0"/>
                  <a:t>High </a:t>
                </a:r>
                <a:r>
                  <a:rPr lang="fr-FR" dirty="0" err="1"/>
                  <a:t>bunch</a:t>
                </a:r>
                <a:r>
                  <a:rPr lang="fr-FR" dirty="0"/>
                  <a:t> charge </a:t>
                </a:r>
                <a:r>
                  <a:rPr lang="fr-FR" dirty="0" err="1"/>
                  <a:t>demonstrated</a:t>
                </a:r>
                <a:r>
                  <a:rPr lang="fr-FR" dirty="0"/>
                  <a:t> by Cornell </a:t>
                </a:r>
                <a:r>
                  <a:rPr lang="fr-FR" dirty="0" err="1"/>
                  <a:t>from</a:t>
                </a:r>
                <a:r>
                  <a:rPr lang="fr-FR" dirty="0"/>
                  <a:t> the </a:t>
                </a:r>
                <a:r>
                  <a:rPr lang="fr-FR" dirty="0" err="1"/>
                  <a:t>same</a:t>
                </a:r>
                <a:r>
                  <a:rPr lang="fr-FR" dirty="0"/>
                  <a:t> cathode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/>
                  <a:t>400 </a:t>
                </a:r>
                <a:r>
                  <a:rPr lang="fr-FR" dirty="0" err="1"/>
                  <a:t>pC</a:t>
                </a:r>
                <a:r>
                  <a:rPr lang="fr-FR" dirty="0"/>
                  <a:t> at 50 MHz </a:t>
                </a:r>
                <a:r>
                  <a:rPr lang="fr-FR" dirty="0">
                    <a:sym typeface="Wingdings" pitchFamily="2" charset="2"/>
                  </a:rPr>
                  <a:t> 20 mA </a:t>
                </a:r>
                <a:endParaRPr lang="fr-FR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fr-FR" dirty="0" err="1"/>
                  <a:t>Bunch</a:t>
                </a:r>
                <a:r>
                  <a:rPr lang="fr-FR" dirty="0"/>
                  <a:t> charge up to 2 </a:t>
                </a:r>
                <a:r>
                  <a:rPr lang="fr-FR" dirty="0" err="1"/>
                  <a:t>nC</a:t>
                </a:r>
                <a:r>
                  <a:rPr lang="fr-FR" dirty="0"/>
                  <a:t> </a:t>
                </a:r>
                <a:r>
                  <a:rPr lang="fr-FR" dirty="0" err="1"/>
                  <a:t>with</a:t>
                </a:r>
                <a:r>
                  <a:rPr lang="fr-FR" dirty="0"/>
                  <a:t> </a:t>
                </a:r>
                <a:r>
                  <a:rPr lang="fr-FR" dirty="0" err="1"/>
                  <a:t>larger</a:t>
                </a:r>
                <a:r>
                  <a:rPr lang="fr-FR" dirty="0"/>
                  <a:t> cathode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fr-FR" dirty="0"/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92564C81-E6FF-D91C-DCC1-E12495F2BF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54" y="3216864"/>
                <a:ext cx="12192000" cy="2646878"/>
              </a:xfrm>
              <a:prstGeom prst="rect">
                <a:avLst/>
              </a:prstGeom>
              <a:blipFill>
                <a:blip r:embed="rId2"/>
                <a:stretch>
                  <a:fillRect l="-416" t="-14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EAD4C4C8-D54C-0D80-1C5A-8B044C30FF5F}"/>
              </a:ext>
            </a:extLst>
          </p:cNvPr>
          <p:cNvSpPr/>
          <p:nvPr/>
        </p:nvSpPr>
        <p:spPr>
          <a:xfrm>
            <a:off x="1712901" y="5556530"/>
            <a:ext cx="102360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200" i="1" dirty="0" err="1">
                <a:solidFill>
                  <a:schemeClr val="bg1">
                    <a:lumMod val="50000"/>
                  </a:schemeClr>
                </a:solidFill>
              </a:rPr>
              <a:t>Operational</a:t>
            </a:r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200" i="1" dirty="0" err="1">
                <a:solidFill>
                  <a:schemeClr val="bg1">
                    <a:lumMod val="50000"/>
                  </a:schemeClr>
                </a:solidFill>
              </a:rPr>
              <a:t>experience</a:t>
            </a:r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200" i="1" dirty="0" err="1">
                <a:solidFill>
                  <a:schemeClr val="bg1">
                    <a:lumMod val="50000"/>
                  </a:schemeClr>
                </a:solidFill>
              </a:rPr>
              <a:t>with</a:t>
            </a:r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200" i="1" dirty="0" err="1">
                <a:solidFill>
                  <a:schemeClr val="bg1">
                    <a:lumMod val="50000"/>
                  </a:schemeClr>
                </a:solidFill>
              </a:rPr>
              <a:t>nanocoulomb</a:t>
            </a:r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200" i="1" dirty="0" err="1">
                <a:solidFill>
                  <a:schemeClr val="bg1">
                    <a:lumMod val="50000"/>
                  </a:schemeClr>
                </a:solidFill>
              </a:rPr>
              <a:t>bunch</a:t>
            </a:r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 charges in the Cornell </a:t>
            </a:r>
            <a:r>
              <a:rPr lang="fr-FR" sz="1200" i="1" dirty="0" err="1">
                <a:solidFill>
                  <a:schemeClr val="bg1">
                    <a:lumMod val="50000"/>
                  </a:schemeClr>
                </a:solidFill>
              </a:rPr>
              <a:t>photoinjector</a:t>
            </a:r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, A. </a:t>
            </a:r>
            <a:r>
              <a:rPr lang="fr-FR" sz="1200" i="1" dirty="0" err="1">
                <a:solidFill>
                  <a:schemeClr val="bg1">
                    <a:lumMod val="50000"/>
                  </a:schemeClr>
                </a:solidFill>
              </a:rPr>
              <a:t>Bartnik</a:t>
            </a:r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 et al, Phys. </a:t>
            </a:r>
            <a:r>
              <a:rPr lang="fr-FR" sz="1200" i="1" dirty="0" err="1">
                <a:solidFill>
                  <a:schemeClr val="bg1">
                    <a:lumMod val="50000"/>
                  </a:schemeClr>
                </a:solidFill>
              </a:rPr>
              <a:t>Rev</a:t>
            </a:r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. ST </a:t>
            </a:r>
            <a:r>
              <a:rPr lang="fr-FR" sz="1200" i="1" dirty="0" err="1">
                <a:solidFill>
                  <a:schemeClr val="bg1">
                    <a:lumMod val="50000"/>
                  </a:schemeClr>
                </a:solidFill>
              </a:rPr>
              <a:t>Accel</a:t>
            </a:r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fr-FR" sz="1200" i="1" dirty="0" err="1">
                <a:solidFill>
                  <a:schemeClr val="bg1">
                    <a:lumMod val="50000"/>
                  </a:schemeClr>
                </a:solidFill>
              </a:rPr>
              <a:t>Beams</a:t>
            </a:r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 18, 083401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82DCC58-96DC-AA8D-1628-FEA70CFEC43D}"/>
              </a:ext>
            </a:extLst>
          </p:cNvPr>
          <p:cNvSpPr txBox="1"/>
          <p:nvPr/>
        </p:nvSpPr>
        <p:spPr>
          <a:xfrm>
            <a:off x="1712901" y="4151950"/>
            <a:ext cx="119502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3" algn="ctr"/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Test of a DC-</a:t>
            </a:r>
            <a:r>
              <a:rPr lang="fr-FR" sz="1200" i="1" dirty="0" err="1">
                <a:solidFill>
                  <a:schemeClr val="bg1">
                    <a:lumMod val="50000"/>
                  </a:schemeClr>
                </a:solidFill>
              </a:rPr>
              <a:t>photogun</a:t>
            </a:r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200" i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 for the </a:t>
            </a:r>
            <a:r>
              <a:rPr lang="fr-FR" sz="1200" i="1" dirty="0" err="1">
                <a:solidFill>
                  <a:schemeClr val="bg1">
                    <a:lumMod val="50000"/>
                  </a:schemeClr>
                </a:solidFill>
              </a:rPr>
              <a:t>Lighthouse</a:t>
            </a:r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200" i="1" dirty="0" err="1">
                <a:solidFill>
                  <a:schemeClr val="bg1">
                    <a:lumMod val="50000"/>
                  </a:schemeClr>
                </a:solidFill>
              </a:rPr>
              <a:t>facility</a:t>
            </a:r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, G. </a:t>
            </a:r>
            <a:r>
              <a:rPr lang="fr-FR" sz="1200" i="1" dirty="0" err="1">
                <a:solidFill>
                  <a:schemeClr val="bg1">
                    <a:lumMod val="50000"/>
                  </a:schemeClr>
                </a:solidFill>
              </a:rPr>
              <a:t>Blokesch</a:t>
            </a:r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 et al, </a:t>
            </a:r>
            <a:r>
              <a:rPr lang="fr-FR" sz="1200" i="1" dirty="0" err="1">
                <a:solidFill>
                  <a:schemeClr val="bg1">
                    <a:lumMod val="50000"/>
                  </a:schemeClr>
                </a:solidFill>
              </a:rPr>
              <a:t>doi</a:t>
            </a:r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: 10.18429/JACoW-IPAC2023-TUPA020</a:t>
            </a:r>
          </a:p>
        </p:txBody>
      </p:sp>
    </p:spTree>
    <p:extLst>
      <p:ext uri="{BB962C8B-B14F-4D97-AF65-F5344CB8AC3E}">
        <p14:creationId xmlns:p14="http://schemas.microsoft.com/office/powerpoint/2010/main" val="2027207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C376FC-D54C-5C17-5F5D-06963F38C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C0BDC0B5-C803-44B7-2725-441B31EAD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Specifications</a:t>
            </a:r>
            <a:r>
              <a:rPr lang="fr-FR" sz="2800" b="1" dirty="0">
                <a:solidFill>
                  <a:srgbClr val="0432FF"/>
                </a:solidFill>
                <a:latin typeface="+mn-lt"/>
              </a:rPr>
              <a:t> </a:t>
            </a:r>
          </a:p>
        </p:txBody>
      </p:sp>
      <p:sp>
        <p:nvSpPr>
          <p:cNvPr id="17" name="Slide Number Placeholder 28">
            <a:extLst>
              <a:ext uri="{FF2B5EF4-FFF2-40B4-BE49-F238E27FC236}">
                <a16:creationId xmlns:a16="http://schemas.microsoft.com/office/drawing/2014/main" id="{653A0696-9D18-755B-E111-2C9E26F52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BD8B89C5-A894-F8E9-C2FA-EB6FD6D37B2D}"/>
              </a:ext>
            </a:extLst>
          </p:cNvPr>
          <p:cNvGrpSpPr/>
          <p:nvPr/>
        </p:nvGrpSpPr>
        <p:grpSpPr>
          <a:xfrm>
            <a:off x="191300" y="925033"/>
            <a:ext cx="12358007" cy="5518297"/>
            <a:chOff x="191300" y="925033"/>
            <a:chExt cx="12358007" cy="551829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EDD8ACA-405E-9138-C816-7C048B6C0BCE}"/>
                </a:ext>
              </a:extLst>
            </p:cNvPr>
            <p:cNvSpPr/>
            <p:nvPr/>
          </p:nvSpPr>
          <p:spPr>
            <a:xfrm>
              <a:off x="2934586" y="925033"/>
              <a:ext cx="6443330" cy="55182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F8BBD92E-7A3D-3E9F-F478-F7F4F4E26666}"/>
                    </a:ext>
                  </a:extLst>
                </p:cNvPr>
                <p:cNvSpPr txBox="1"/>
                <p:nvPr/>
              </p:nvSpPr>
              <p:spPr>
                <a:xfrm>
                  <a:off x="191300" y="1470207"/>
                  <a:ext cx="12358007" cy="44627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fr-FR" sz="2000" b="1" dirty="0">
                      <a:solidFill>
                        <a:srgbClr val="0432FF"/>
                      </a:solidFill>
                    </a:rPr>
                    <a:t>Electron </a:t>
                  </a:r>
                  <a:r>
                    <a:rPr lang="fr-FR" sz="2000" b="1" dirty="0" err="1">
                      <a:solidFill>
                        <a:srgbClr val="0432FF"/>
                      </a:solidFill>
                      <a:latin typeface="+mn-lt"/>
                    </a:rPr>
                    <a:t>beam</a:t>
                  </a:r>
                  <a:r>
                    <a:rPr lang="fr-FR" sz="2000" b="1" dirty="0">
                      <a:solidFill>
                        <a:srgbClr val="0432FF"/>
                      </a:solidFill>
                      <a:latin typeface="+mn-lt"/>
                    </a:rPr>
                    <a:t> </a:t>
                  </a:r>
                  <a:r>
                    <a:rPr lang="fr-FR" sz="2000" b="1" dirty="0" err="1">
                      <a:solidFill>
                        <a:srgbClr val="0432FF"/>
                      </a:solidFill>
                      <a:latin typeface="+mn-lt"/>
                    </a:rPr>
                    <a:t>requirements</a:t>
                  </a:r>
                  <a:r>
                    <a:rPr lang="fr-FR" sz="2000" b="1" dirty="0">
                      <a:solidFill>
                        <a:srgbClr val="0432FF"/>
                      </a:solidFill>
                      <a:latin typeface="+mn-lt"/>
                    </a:rPr>
                    <a:t> for PERLE</a:t>
                  </a: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fr-FR" dirty="0">
                      <a:latin typeface="+mn-lt"/>
                    </a:rPr>
                    <a:t>Q </a:t>
                  </a:r>
                  <a:r>
                    <a:rPr lang="fr-FR" baseline="-25000" dirty="0" err="1">
                      <a:latin typeface="+mn-lt"/>
                    </a:rPr>
                    <a:t>bunch</a:t>
                  </a:r>
                  <a:r>
                    <a:rPr lang="fr-FR" dirty="0">
                      <a:latin typeface="+mn-lt"/>
                    </a:rPr>
                    <a:t> = 500 </a:t>
                  </a:r>
                  <a:r>
                    <a:rPr lang="fr-FR" dirty="0" err="1">
                      <a:latin typeface="+mn-lt"/>
                    </a:rPr>
                    <a:t>pC</a:t>
                  </a:r>
                  <a:r>
                    <a:rPr lang="fr-FR" dirty="0">
                      <a:latin typeface="+mn-lt"/>
                    </a:rPr>
                    <a:t> </a:t>
                  </a: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fr-FR" dirty="0" err="1">
                      <a:latin typeface="+mn-lt"/>
                    </a:rPr>
                    <a:t>Repetition</a:t>
                  </a:r>
                  <a:r>
                    <a:rPr lang="fr-FR" dirty="0">
                      <a:latin typeface="+mn-lt"/>
                    </a:rPr>
                    <a:t> rate : 40 MHz</a:t>
                  </a:r>
                </a:p>
                <a:p>
                  <a:pPr marL="285750" lvl="1" indent="-285750">
                    <a:buFont typeface="Arial" panose="020B0604020202020204" pitchFamily="34" charset="0"/>
                    <a:buChar char="•"/>
                  </a:pPr>
                  <a:endParaRPr lang="fr-FR" sz="2000" b="1" dirty="0">
                    <a:solidFill>
                      <a:srgbClr val="0432FF"/>
                    </a:solidFill>
                  </a:endParaRPr>
                </a:p>
                <a:p>
                  <a:pPr marL="285750" lvl="1" indent="-285750">
                    <a:buFont typeface="Arial" panose="020B0604020202020204" pitchFamily="34" charset="0"/>
                    <a:buChar char="•"/>
                  </a:pPr>
                  <a:r>
                    <a:rPr lang="fr-FR" sz="2000" b="1" dirty="0">
                      <a:solidFill>
                        <a:srgbClr val="0432FF"/>
                      </a:solidFill>
                    </a:rPr>
                    <a:t>High DC voltage to </a:t>
                  </a:r>
                  <a:r>
                    <a:rPr lang="fr-FR" sz="2000" b="1" dirty="0" err="1">
                      <a:solidFill>
                        <a:srgbClr val="0432FF"/>
                      </a:solidFill>
                    </a:rPr>
                    <a:t>extract</a:t>
                  </a:r>
                  <a:r>
                    <a:rPr lang="fr-FR" sz="2000" b="1" dirty="0">
                      <a:solidFill>
                        <a:srgbClr val="0432FF"/>
                      </a:solidFill>
                    </a:rPr>
                    <a:t> high </a:t>
                  </a:r>
                  <a:r>
                    <a:rPr lang="fr-FR" sz="2000" b="1" dirty="0" err="1">
                      <a:solidFill>
                        <a:srgbClr val="0432FF"/>
                      </a:solidFill>
                    </a:rPr>
                    <a:t>bunch</a:t>
                  </a:r>
                  <a:r>
                    <a:rPr lang="fr-FR" sz="2000" b="1" dirty="0">
                      <a:solidFill>
                        <a:srgbClr val="0432FF"/>
                      </a:solidFill>
                    </a:rPr>
                    <a:t> charge</a:t>
                  </a:r>
                </a:p>
                <a:p>
                  <a:pPr marL="1200150" lvl="2" indent="-285750">
                    <a:buFont typeface="Arial" panose="020B0604020202020204" pitchFamily="34" charset="0"/>
                    <a:buChar char="•"/>
                  </a:pPr>
                  <a:r>
                    <a:rPr lang="fr-FR" dirty="0"/>
                    <a:t>350 kV</a:t>
                  </a:r>
                  <a:endParaRPr lang="fr-FR" sz="2000" b="1" dirty="0">
                    <a:solidFill>
                      <a:srgbClr val="0432FF"/>
                    </a:solidFill>
                  </a:endParaRPr>
                </a:p>
                <a:p>
                  <a:pPr marL="285750" lvl="1" indent="-285750">
                    <a:buFont typeface="Arial" panose="020B0604020202020204" pitchFamily="34" charset="0"/>
                    <a:buChar char="•"/>
                  </a:pPr>
                  <a:r>
                    <a:rPr lang="fr-FR" sz="2000" b="1" dirty="0">
                      <a:solidFill>
                        <a:srgbClr val="0432FF"/>
                      </a:solidFill>
                    </a:rPr>
                    <a:t>Multi-alkali antimonide photocathode (CsK</a:t>
                  </a:r>
                  <a:r>
                    <a:rPr lang="fr-FR" sz="2000" b="1" baseline="-25000" dirty="0">
                      <a:solidFill>
                        <a:srgbClr val="0432FF"/>
                      </a:solidFill>
                    </a:rPr>
                    <a:t>2</a:t>
                  </a:r>
                  <a:r>
                    <a:rPr lang="fr-FR" sz="2000" b="1" dirty="0">
                      <a:solidFill>
                        <a:srgbClr val="0432FF"/>
                      </a:solidFill>
                    </a:rPr>
                    <a:t>Sb)  </a:t>
                  </a:r>
                </a:p>
                <a:p>
                  <a:pPr marL="1260363" lvl="2" indent="-285750">
                    <a:buFont typeface="Arial" panose="020B0604020202020204" pitchFamily="34" charset="0"/>
                    <a:buChar char="•"/>
                  </a:pPr>
                  <a:r>
                    <a:rPr lang="fr-FR" dirty="0" err="1"/>
                    <a:t>Well</a:t>
                  </a:r>
                  <a:r>
                    <a:rPr lang="fr-FR" dirty="0"/>
                    <a:t> </a:t>
                  </a:r>
                  <a:r>
                    <a:rPr lang="fr-FR" dirty="0" err="1"/>
                    <a:t>suited</a:t>
                  </a:r>
                  <a:r>
                    <a:rPr lang="fr-FR" dirty="0"/>
                    <a:t> for high </a:t>
                  </a:r>
                  <a:r>
                    <a:rPr lang="fr-FR" dirty="0" err="1"/>
                    <a:t>current</a:t>
                  </a:r>
                  <a:r>
                    <a:rPr lang="fr-FR" dirty="0"/>
                    <a:t> : </a:t>
                  </a:r>
                  <a:r>
                    <a:rPr lang="fr-FR" dirty="0" err="1"/>
                    <a:t>typical</a:t>
                  </a:r>
                  <a:r>
                    <a:rPr lang="fr-FR" dirty="0"/>
                    <a:t> QE </a:t>
                  </a:r>
                  <a14:m>
                    <m:oMath xmlns:m="http://schemas.openxmlformats.org/officeDocument/2006/math"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1% </m:t>
                      </m:r>
                    </m:oMath>
                  </a14:m>
                  <a:r>
                    <a:rPr lang="fr-FR" dirty="0"/>
                    <a:t>(green light) </a:t>
                  </a:r>
                  <a:r>
                    <a:rPr lang="fr-FR" dirty="0" err="1"/>
                    <a:t>considering</a:t>
                  </a:r>
                  <a:r>
                    <a:rPr lang="fr-FR" dirty="0"/>
                    <a:t> </a:t>
                  </a:r>
                  <a:r>
                    <a:rPr lang="fr-FR" dirty="0" err="1"/>
                    <a:t>degradation</a:t>
                  </a:r>
                  <a:r>
                    <a:rPr lang="fr-FR" dirty="0"/>
                    <a:t> </a:t>
                  </a:r>
                  <a:endParaRPr lang="fr-FR" sz="2000" b="1" dirty="0">
                    <a:solidFill>
                      <a:srgbClr val="0432FF"/>
                    </a:solidFill>
                  </a:endParaRPr>
                </a:p>
                <a:p>
                  <a:pPr marL="285750" lvl="1" indent="-285750">
                    <a:buFont typeface="Arial" panose="020B0604020202020204" pitchFamily="34" charset="0"/>
                    <a:buChar char="•"/>
                  </a:pPr>
                  <a:r>
                    <a:rPr lang="fr-FR" sz="2000" b="1" dirty="0" err="1">
                      <a:solidFill>
                        <a:srgbClr val="0432FF"/>
                      </a:solidFill>
                    </a:rPr>
                    <a:t>Load</a:t>
                  </a:r>
                  <a:r>
                    <a:rPr lang="fr-FR" sz="2000" b="1" dirty="0">
                      <a:solidFill>
                        <a:srgbClr val="0432FF"/>
                      </a:solidFill>
                    </a:rPr>
                    <a:t>-lock configuration</a:t>
                  </a:r>
                </a:p>
                <a:p>
                  <a:pPr marL="1260363" lvl="2" indent="-285750">
                    <a:buFont typeface="Arial" panose="020B0604020202020204" pitchFamily="34" charset="0"/>
                    <a:buChar char="•"/>
                  </a:pPr>
                  <a:r>
                    <a:rPr lang="fr-FR" dirty="0" err="1"/>
                    <a:t>Loading</a:t>
                  </a:r>
                  <a:r>
                    <a:rPr lang="fr-FR" dirty="0"/>
                    <a:t> of photocathodes </a:t>
                  </a:r>
                  <a:r>
                    <a:rPr lang="fr-FR" dirty="0" err="1"/>
                    <a:t>without</a:t>
                  </a:r>
                  <a:r>
                    <a:rPr lang="fr-FR" dirty="0"/>
                    <a:t> full gun </a:t>
                  </a:r>
                  <a:r>
                    <a:rPr lang="fr-FR" dirty="0" err="1"/>
                    <a:t>bake</a:t>
                  </a:r>
                  <a:r>
                    <a:rPr lang="fr-FR" dirty="0"/>
                    <a:t> for fast exchange</a:t>
                  </a:r>
                  <a:endParaRPr lang="fr-FR" sz="2000" b="1" dirty="0">
                    <a:solidFill>
                      <a:srgbClr val="0432FF"/>
                    </a:solidFill>
                  </a:endParaRP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fr-FR" sz="2000" b="1" dirty="0">
                      <a:solidFill>
                        <a:srgbClr val="0432FF"/>
                      </a:solidFill>
                    </a:rPr>
                    <a:t>Laser power</a:t>
                  </a:r>
                  <a:r>
                    <a:rPr lang="fr-FR" dirty="0"/>
                    <a:t> </a:t>
                  </a: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fr-FR" dirty="0"/>
                    <a:t>5 W (on the photocathode) of green light (500-550 nm)</a:t>
                  </a:r>
                  <a:endParaRPr lang="fr-FR" sz="2000" b="1" dirty="0">
                    <a:solidFill>
                      <a:srgbClr val="0432FF"/>
                    </a:solidFill>
                  </a:endParaRPr>
                </a:p>
                <a:p>
                  <a:pPr marL="285750" lvl="1" indent="-285750">
                    <a:buFont typeface="Arial" panose="020B0604020202020204" pitchFamily="34" charset="0"/>
                    <a:buChar char="•"/>
                  </a:pPr>
                  <a:r>
                    <a:rPr lang="fr-FR" sz="2000" b="1" dirty="0">
                      <a:solidFill>
                        <a:srgbClr val="0432FF"/>
                      </a:solidFill>
                    </a:rPr>
                    <a:t>Excellent vacuum </a:t>
                  </a:r>
                  <a:r>
                    <a:rPr lang="fr-FR" sz="2000" b="1" dirty="0" err="1">
                      <a:solidFill>
                        <a:srgbClr val="0432FF"/>
                      </a:solidFill>
                    </a:rPr>
                    <a:t>level</a:t>
                  </a:r>
                  <a:r>
                    <a:rPr lang="fr-FR" sz="2000" b="1" dirty="0">
                      <a:solidFill>
                        <a:srgbClr val="0432FF"/>
                      </a:solidFill>
                    </a:rPr>
                    <a:t> for good </a:t>
                  </a:r>
                  <a:r>
                    <a:rPr lang="fr-FR" sz="2000" b="1" dirty="0" err="1">
                      <a:solidFill>
                        <a:srgbClr val="0432FF"/>
                      </a:solidFill>
                    </a:rPr>
                    <a:t>operational</a:t>
                  </a:r>
                  <a:r>
                    <a:rPr lang="fr-FR" sz="2000" b="1" dirty="0">
                      <a:solidFill>
                        <a:srgbClr val="0432FF"/>
                      </a:solidFill>
                    </a:rPr>
                    <a:t> </a:t>
                  </a:r>
                  <a:r>
                    <a:rPr lang="fr-FR" sz="2000" b="1" dirty="0" err="1">
                      <a:solidFill>
                        <a:srgbClr val="0432FF"/>
                      </a:solidFill>
                    </a:rPr>
                    <a:t>lifetime</a:t>
                  </a:r>
                  <a:endParaRPr lang="fr-FR" sz="2000" b="1" dirty="0">
                    <a:solidFill>
                      <a:srgbClr val="0432FF"/>
                    </a:solidFill>
                  </a:endParaRPr>
                </a:p>
                <a:p>
                  <a:pPr marL="1260363" lvl="2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</m:t>
                      </m:r>
                    </m:oMath>
                  </a14:m>
                  <a:r>
                    <a:rPr lang="en-US" dirty="0"/>
                    <a:t>10</a:t>
                  </a:r>
                  <a:r>
                    <a:rPr lang="en-US" baseline="30000" dirty="0"/>
                    <a:t>-11</a:t>
                  </a:r>
                  <a:r>
                    <a:rPr lang="en-US" dirty="0"/>
                    <a:t> mbar or better</a:t>
                  </a:r>
                </a:p>
                <a:p>
                  <a:pPr marL="285750" lvl="1" indent="-285750">
                    <a:buFont typeface="Arial" panose="020B0604020202020204" pitchFamily="34" charset="0"/>
                    <a:buChar char="•"/>
                  </a:pPr>
                  <a:r>
                    <a:rPr lang="en-US" sz="2000" b="1" dirty="0">
                      <a:solidFill>
                        <a:srgbClr val="0432FF"/>
                      </a:solidFill>
                    </a:rPr>
                    <a:t>Anode bias to limit QE degradation  </a:t>
                  </a:r>
                  <a:endParaRPr lang="fr-FR" sz="2000" b="1" dirty="0">
                    <a:solidFill>
                      <a:srgbClr val="0432FF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F8BBD92E-7A3D-3E9F-F478-F7F4F4E266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1300" y="1470207"/>
                  <a:ext cx="12358007" cy="4462760"/>
                </a:xfrm>
                <a:prstGeom prst="rect">
                  <a:avLst/>
                </a:prstGeom>
                <a:blipFill>
                  <a:blip r:embed="rId2"/>
                  <a:stretch>
                    <a:fillRect l="-308" t="-567" b="-198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AEDB3DA-F8AD-52EE-34F8-932F06BABDBA}"/>
                </a:ext>
              </a:extLst>
            </p:cNvPr>
            <p:cNvSpPr txBox="1"/>
            <p:nvPr/>
          </p:nvSpPr>
          <p:spPr>
            <a:xfrm>
              <a:off x="3476265" y="1922129"/>
              <a:ext cx="623296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fr-FR" dirty="0">
                  <a:sym typeface="Wingdings" pitchFamily="2" charset="2"/>
                </a:rPr>
                <a:t>I</a:t>
              </a:r>
              <a:r>
                <a:rPr lang="fr-FR" dirty="0">
                  <a:latin typeface="+mn-lt"/>
                </a:rPr>
                <a:t>= 20 mA </a:t>
              </a:r>
            </a:p>
          </p:txBody>
        </p:sp>
        <p:sp>
          <p:nvSpPr>
            <p:cNvPr id="5" name="Accolade fermante 4">
              <a:extLst>
                <a:ext uri="{FF2B5EF4-FFF2-40B4-BE49-F238E27FC236}">
                  <a16:creationId xmlns:a16="http://schemas.microsoft.com/office/drawing/2014/main" id="{7C82F30E-527E-C270-D1C0-1046DC87F2C8}"/>
                </a:ext>
              </a:extLst>
            </p:cNvPr>
            <p:cNvSpPr/>
            <p:nvPr/>
          </p:nvSpPr>
          <p:spPr>
            <a:xfrm>
              <a:off x="3644900" y="1879853"/>
              <a:ext cx="279400" cy="469648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437435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F0F80C-C25A-F382-619A-A14748600F7A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A47BD8B9-71D6-A3E9-0FC7-26B93CB721F5}"/>
              </a:ext>
            </a:extLst>
          </p:cNvPr>
          <p:cNvSpPr txBox="1">
            <a:spLocks/>
          </p:cNvSpPr>
          <p:nvPr/>
        </p:nvSpPr>
        <p:spPr>
          <a:xfrm>
            <a:off x="2591738" y="169116"/>
            <a:ext cx="6438063" cy="4889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800" b="1" dirty="0">
                <a:solidFill>
                  <a:srgbClr val="0432FF"/>
                </a:solidFill>
                <a:latin typeface="+mn-lt"/>
              </a:rPr>
              <a:t>PERLE, 1 </a:t>
            </a:r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loop</a:t>
            </a:r>
            <a:r>
              <a:rPr lang="fr-FR" sz="2800" b="1" dirty="0">
                <a:solidFill>
                  <a:srgbClr val="0432FF"/>
                </a:solidFill>
                <a:latin typeface="+mn-lt"/>
              </a:rPr>
              <a:t> configuration</a:t>
            </a: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C2B199EB-53E8-26BD-4BAE-48AB6D9CB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CC88A21-C053-127A-D561-CB0BAA7A5899}"/>
              </a:ext>
            </a:extLst>
          </p:cNvPr>
          <p:cNvSpPr txBox="1"/>
          <p:nvPr/>
        </p:nvSpPr>
        <p:spPr>
          <a:xfrm>
            <a:off x="7603714" y="5019002"/>
            <a:ext cx="2013771" cy="390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432FF"/>
                </a:solidFill>
              </a:rPr>
              <a:t>PERLE at 250 MeV</a:t>
            </a:r>
            <a:endParaRPr lang="fr-FR" sz="1400" dirty="0"/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026CE514-7555-D5B4-335A-6CA8234441BE}"/>
              </a:ext>
            </a:extLst>
          </p:cNvPr>
          <p:cNvGrpSpPr/>
          <p:nvPr/>
        </p:nvGrpSpPr>
        <p:grpSpPr>
          <a:xfrm>
            <a:off x="983432" y="1448553"/>
            <a:ext cx="11018068" cy="4629652"/>
            <a:chOff x="600190" y="970762"/>
            <a:chExt cx="9155285" cy="3396098"/>
          </a:xfrm>
        </p:grpSpPr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EE1BB8C1-9DF7-F599-B42E-6495844169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874" t="6182" r="882" b="20029"/>
            <a:stretch/>
          </p:blipFill>
          <p:spPr>
            <a:xfrm>
              <a:off x="633859" y="970762"/>
              <a:ext cx="9121616" cy="3396098"/>
            </a:xfrm>
            <a:prstGeom prst="rect">
              <a:avLst/>
            </a:prstGeom>
          </p:spPr>
        </p:pic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F39BEEBD-E31A-11AC-2A80-425833109924}"/>
                </a:ext>
              </a:extLst>
            </p:cNvPr>
            <p:cNvGrpSpPr/>
            <p:nvPr/>
          </p:nvGrpSpPr>
          <p:grpSpPr>
            <a:xfrm>
              <a:off x="701760" y="1475400"/>
              <a:ext cx="4848780" cy="1898791"/>
              <a:chOff x="4474114" y="6505181"/>
              <a:chExt cx="4848780" cy="1898791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95AC0EF8-0156-CF22-8183-ADF4CD43BDC1}"/>
                  </a:ext>
                </a:extLst>
              </p:cNvPr>
              <p:cNvSpPr/>
              <p:nvPr/>
            </p:nvSpPr>
            <p:spPr>
              <a:xfrm rot="21283103">
                <a:off x="5121885" y="8005316"/>
                <a:ext cx="864096" cy="1806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1000" dirty="0">
                    <a:latin typeface="+mn-lt"/>
                  </a:rPr>
                  <a:t>dump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AE0A0A4-00C2-E5A0-15A1-96D7522D90D0}"/>
                  </a:ext>
                </a:extLst>
              </p:cNvPr>
              <p:cNvSpPr/>
              <p:nvPr/>
            </p:nvSpPr>
            <p:spPr>
              <a:xfrm>
                <a:off x="7365398" y="8051941"/>
                <a:ext cx="1454814" cy="3520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1100" b="1" dirty="0">
                    <a:solidFill>
                      <a:srgbClr val="0432FF"/>
                    </a:solidFill>
                    <a:latin typeface="+mn-lt"/>
                  </a:rPr>
                  <a:t>Linac </a:t>
                </a:r>
              </a:p>
              <a:p>
                <a:r>
                  <a:rPr lang="fr-FR" sz="1100" b="1" dirty="0">
                    <a:solidFill>
                      <a:srgbClr val="0432FF"/>
                    </a:solidFill>
                    <a:latin typeface="+mn-lt"/>
                  </a:rPr>
                  <a:t>(89 MeV, 802 MHz)</a:t>
                </a:r>
                <a:endParaRPr lang="fr-FR" sz="1100" dirty="0">
                  <a:solidFill>
                    <a:srgbClr val="0432FF"/>
                  </a:solidFill>
                  <a:latin typeface="+mn-lt"/>
                </a:endParaRPr>
              </a:p>
            </p:txBody>
          </p:sp>
          <p:cxnSp>
            <p:nvCxnSpPr>
              <p:cNvPr id="31" name="Connecteur droit avec flèche 30">
                <a:extLst>
                  <a:ext uri="{FF2B5EF4-FFF2-40B4-BE49-F238E27FC236}">
                    <a16:creationId xmlns:a16="http://schemas.microsoft.com/office/drawing/2014/main" id="{8D3C5C9E-4539-DAB3-E10F-106A46B2850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74114" y="6505181"/>
                <a:ext cx="4848780" cy="187364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D2D34E69-AF8C-750E-4555-7AD78C9D9DD4}"/>
                  </a:ext>
                </a:extLst>
              </p:cNvPr>
              <p:cNvSpPr/>
              <p:nvPr/>
            </p:nvSpPr>
            <p:spPr>
              <a:xfrm rot="20501993">
                <a:off x="5937928" y="7539935"/>
                <a:ext cx="500458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900" dirty="0">
                    <a:latin typeface="+mn-lt"/>
                  </a:rPr>
                  <a:t>∼25 m</a:t>
                </a:r>
              </a:p>
            </p:txBody>
          </p: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0F9F7AF-8632-F1B4-4523-19B315CF6B5C}"/>
                </a:ext>
              </a:extLst>
            </p:cNvPr>
            <p:cNvSpPr/>
            <p:nvPr/>
          </p:nvSpPr>
          <p:spPr>
            <a:xfrm>
              <a:off x="5961311" y="2868222"/>
              <a:ext cx="1019348" cy="3520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100" b="1" dirty="0" err="1">
                  <a:solidFill>
                    <a:srgbClr val="0432FF"/>
                  </a:solidFill>
                  <a:latin typeface="+mn-lt"/>
                </a:rPr>
                <a:t>Injector</a:t>
              </a:r>
              <a:r>
                <a:rPr lang="fr-FR" sz="1100" b="1" dirty="0">
                  <a:solidFill>
                    <a:srgbClr val="0432FF"/>
                  </a:solidFill>
                  <a:latin typeface="+mn-lt"/>
                </a:rPr>
                <a:t> </a:t>
              </a:r>
            </a:p>
            <a:p>
              <a:pPr algn="ctr"/>
              <a:r>
                <a:rPr lang="fr-FR" sz="1100" b="1" dirty="0">
                  <a:solidFill>
                    <a:srgbClr val="0432FF"/>
                  </a:solidFill>
                  <a:latin typeface="+mn-lt"/>
                </a:rPr>
                <a:t>(20 mA, 7 MeV)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D8ACB25-5422-34AE-AD42-CAAC768073A8}"/>
                </a:ext>
              </a:extLst>
            </p:cNvPr>
            <p:cNvSpPr/>
            <p:nvPr/>
          </p:nvSpPr>
          <p:spPr>
            <a:xfrm>
              <a:off x="600190" y="4100690"/>
              <a:ext cx="171439" cy="2263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fr-FR" sz="1200" i="1" dirty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37" name="ZoneTexte 36">
            <a:extLst>
              <a:ext uri="{FF2B5EF4-FFF2-40B4-BE49-F238E27FC236}">
                <a16:creationId xmlns:a16="http://schemas.microsoft.com/office/drawing/2014/main" id="{06C6D1E5-8EF3-3883-BA87-AF04403EAD9C}"/>
              </a:ext>
            </a:extLst>
          </p:cNvPr>
          <p:cNvSpPr txBox="1"/>
          <p:nvPr/>
        </p:nvSpPr>
        <p:spPr>
          <a:xfrm>
            <a:off x="4929351" y="5673363"/>
            <a:ext cx="26743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solidFill>
                  <a:srgbClr val="0432FF"/>
                </a:solidFill>
                <a:latin typeface="+mn-lt"/>
              </a:rPr>
              <a:t>PERLE at 89 MeV (1 </a:t>
            </a:r>
            <a:r>
              <a:rPr lang="fr-FR" sz="1800" b="1" dirty="0" err="1">
                <a:solidFill>
                  <a:srgbClr val="0432FF"/>
                </a:solidFill>
                <a:latin typeface="+mn-lt"/>
              </a:rPr>
              <a:t>loop</a:t>
            </a:r>
            <a:r>
              <a:rPr lang="fr-FR" sz="1800" b="1" dirty="0">
                <a:solidFill>
                  <a:srgbClr val="0432FF"/>
                </a:solidFill>
                <a:latin typeface="+mn-lt"/>
              </a:rPr>
              <a:t>)</a:t>
            </a:r>
            <a:endParaRPr lang="fr-FR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921402EA-8A0F-B5F8-F3F9-54C7D3CD62EA}"/>
              </a:ext>
            </a:extLst>
          </p:cNvPr>
          <p:cNvSpPr txBox="1"/>
          <p:nvPr/>
        </p:nvSpPr>
        <p:spPr>
          <a:xfrm>
            <a:off x="8912281" y="5104458"/>
            <a:ext cx="26743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  <a:latin typeface="+mn-lt"/>
              </a:rPr>
              <a:t>Laser room</a:t>
            </a:r>
            <a:endParaRPr lang="fr-FR" sz="2000" dirty="0">
              <a:solidFill>
                <a:srgbClr val="FF0000"/>
              </a:solidFill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3673351-9CD4-4F91-3073-5DB81C0817AD}"/>
              </a:ext>
            </a:extLst>
          </p:cNvPr>
          <p:cNvSpPr txBox="1"/>
          <p:nvPr/>
        </p:nvSpPr>
        <p:spPr>
          <a:xfrm>
            <a:off x="9960208" y="2232353"/>
            <a:ext cx="26743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  <a:latin typeface="+mn-lt"/>
              </a:rPr>
              <a:t>HV platform</a:t>
            </a:r>
            <a:endParaRPr lang="fr-FR" sz="2000" dirty="0">
              <a:solidFill>
                <a:srgbClr val="FF0000"/>
              </a:solidFill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4DC3928C-0A19-9D85-004B-7437B1697657}"/>
              </a:ext>
            </a:extLst>
          </p:cNvPr>
          <p:cNvSpPr txBox="1"/>
          <p:nvPr/>
        </p:nvSpPr>
        <p:spPr>
          <a:xfrm>
            <a:off x="7222940" y="2501658"/>
            <a:ext cx="267436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b="1" dirty="0">
                <a:solidFill>
                  <a:srgbClr val="0000FF"/>
                </a:solidFill>
                <a:latin typeface="+mn-lt"/>
              </a:rPr>
              <a:t>Booster</a:t>
            </a:r>
            <a:endParaRPr lang="fr-FR" sz="11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894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A939D-8505-2C83-D86F-8DA5EE2564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196928-1EFC-9B92-DAF1-17393903B60A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D7F371D0-BA52-FD61-908D-02E49F7EC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Layout</a:t>
            </a:r>
            <a:r>
              <a:rPr lang="fr-FR" sz="2800" b="1" dirty="0">
                <a:solidFill>
                  <a:srgbClr val="0432FF"/>
                </a:solidFill>
                <a:latin typeface="+mn-lt"/>
              </a:rPr>
              <a:t> in the igloo bunker</a:t>
            </a: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19670CD1-E63D-2698-22AE-29DFBDB65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445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CB49B40-DD22-E033-E39A-1B74315AD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" r="2704"/>
          <a:stretch>
            <a:fillRect/>
          </a:stretch>
        </p:blipFill>
        <p:spPr bwMode="auto">
          <a:xfrm>
            <a:off x="308079" y="1183889"/>
            <a:ext cx="11696343" cy="484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5BE4299-DDB2-A731-20A4-03BD03CC2D64}"/>
              </a:ext>
            </a:extLst>
          </p:cNvPr>
          <p:cNvSpPr/>
          <p:nvPr/>
        </p:nvSpPr>
        <p:spPr>
          <a:xfrm>
            <a:off x="4461637" y="5977153"/>
            <a:ext cx="3710246" cy="381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defTabSz="914400">
              <a:lnSpc>
                <a:spcPct val="110000"/>
              </a:lnSpc>
              <a:spcBef>
                <a:spcPts val="1000"/>
              </a:spcBef>
              <a:defRPr/>
            </a:pPr>
            <a:r>
              <a:rPr lang="fr-FR" b="1" dirty="0">
                <a:solidFill>
                  <a:srgbClr val="0000FF"/>
                </a:solidFill>
                <a:latin typeface="+mn-lt"/>
              </a:rPr>
              <a:t>1 </a:t>
            </a:r>
            <a:r>
              <a:rPr lang="fr-FR" b="1" dirty="0" err="1">
                <a:solidFill>
                  <a:srgbClr val="0000FF"/>
                </a:solidFill>
                <a:latin typeface="+mn-lt"/>
              </a:rPr>
              <a:t>loop</a:t>
            </a:r>
            <a:r>
              <a:rPr lang="fr-FR" b="1" dirty="0">
                <a:solidFill>
                  <a:srgbClr val="0000FF"/>
                </a:solidFill>
                <a:latin typeface="+mn-lt"/>
              </a:rPr>
              <a:t> configuration at </a:t>
            </a:r>
            <a:r>
              <a:rPr lang="fr-FR" b="1" dirty="0" err="1">
                <a:solidFill>
                  <a:srgbClr val="0000FF"/>
                </a:solidFill>
                <a:latin typeface="+mn-lt"/>
              </a:rPr>
              <a:t>IJCLab</a:t>
            </a:r>
            <a:r>
              <a:rPr lang="fr-FR" b="1" dirty="0">
                <a:solidFill>
                  <a:srgbClr val="0000FF"/>
                </a:solidFill>
                <a:latin typeface="+mn-lt"/>
              </a:rPr>
              <a:t>, Orsay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C09FD7-43F0-F8DE-E85D-656F98DC457F}"/>
              </a:ext>
            </a:extLst>
          </p:cNvPr>
          <p:cNvSpPr txBox="1"/>
          <p:nvPr/>
        </p:nvSpPr>
        <p:spPr>
          <a:xfrm>
            <a:off x="7920232" y="5362734"/>
            <a:ext cx="26743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+mn-lt"/>
              </a:rPr>
              <a:t>Laser room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C517ED4-BC65-6B61-3D8A-0D81A87EEA1C}"/>
              </a:ext>
            </a:extLst>
          </p:cNvPr>
          <p:cNvSpPr txBox="1"/>
          <p:nvPr/>
        </p:nvSpPr>
        <p:spPr>
          <a:xfrm>
            <a:off x="9003287" y="3206317"/>
            <a:ext cx="26743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+mn-lt"/>
              </a:rPr>
              <a:t>HV platform</a:t>
            </a:r>
            <a:endParaRPr lang="fr-FR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203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E77B0-BC4F-C647-0F2C-7F0A340F7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EBDD109-7C55-DFD3-3A53-7017947FA417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1214CE9A-D749-1FA8-807C-9432B8708F38}"/>
              </a:ext>
            </a:extLst>
          </p:cNvPr>
          <p:cNvSpPr txBox="1">
            <a:spLocks/>
          </p:cNvSpPr>
          <p:nvPr/>
        </p:nvSpPr>
        <p:spPr>
          <a:xfrm>
            <a:off x="2591738" y="169116"/>
            <a:ext cx="6438063" cy="4889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Injector</a:t>
            </a:r>
            <a:r>
              <a:rPr lang="fr-FR" sz="2800" b="1" dirty="0">
                <a:solidFill>
                  <a:srgbClr val="0432FF"/>
                </a:solidFill>
                <a:latin typeface="+mn-lt"/>
              </a:rPr>
              <a:t> </a:t>
            </a:r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layout</a:t>
            </a:r>
            <a:endParaRPr lang="fr-FR" sz="2800" b="1" dirty="0">
              <a:solidFill>
                <a:srgbClr val="0432FF"/>
              </a:solidFill>
              <a:latin typeface="+mn-lt"/>
            </a:endParaRP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C584D737-558B-B9E1-FF71-1988BCE25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A6E58672-D724-B811-3FAB-A862507F5D7E}"/>
              </a:ext>
            </a:extLst>
          </p:cNvPr>
          <p:cNvSpPr txBox="1"/>
          <p:nvPr/>
        </p:nvSpPr>
        <p:spPr>
          <a:xfrm>
            <a:off x="4929351" y="569447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solidFill>
                  <a:srgbClr val="0432FF"/>
                </a:solidFill>
                <a:latin typeface="+mn-lt"/>
              </a:rPr>
              <a:t>PERLE at 89 MeV (1 </a:t>
            </a:r>
            <a:r>
              <a:rPr lang="fr-FR" sz="1800" b="1" dirty="0" err="1">
                <a:solidFill>
                  <a:srgbClr val="0432FF"/>
                </a:solidFill>
                <a:latin typeface="+mn-lt"/>
              </a:rPr>
              <a:t>turn</a:t>
            </a:r>
            <a:r>
              <a:rPr lang="fr-FR" sz="1800" b="1" dirty="0">
                <a:solidFill>
                  <a:srgbClr val="0432FF"/>
                </a:solidFill>
                <a:latin typeface="+mn-lt"/>
              </a:rPr>
              <a:t>)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7E15D8D-1F58-A47E-4FA4-24521BB3D1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65" r="39216" b="29566"/>
          <a:stretch/>
        </p:blipFill>
        <p:spPr>
          <a:xfrm>
            <a:off x="1699286" y="1153507"/>
            <a:ext cx="9910173" cy="491030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F38FE51-1260-E170-C315-77CBD117DEEB}"/>
              </a:ext>
            </a:extLst>
          </p:cNvPr>
          <p:cNvSpPr txBox="1"/>
          <p:nvPr/>
        </p:nvSpPr>
        <p:spPr>
          <a:xfrm>
            <a:off x="3113531" y="1332031"/>
            <a:ext cx="26743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rgbClr val="00B050"/>
                </a:solidFill>
                <a:latin typeface="+mn-lt"/>
              </a:rPr>
              <a:t>HV system</a:t>
            </a:r>
            <a:endParaRPr lang="fr-FR" sz="2000" b="1" dirty="0">
              <a:solidFill>
                <a:srgbClr val="00B05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C24F2B7-5734-858A-8CA5-F7EF97F95123}"/>
              </a:ext>
            </a:extLst>
          </p:cNvPr>
          <p:cNvSpPr txBox="1"/>
          <p:nvPr/>
        </p:nvSpPr>
        <p:spPr>
          <a:xfrm>
            <a:off x="582541" y="5977655"/>
            <a:ext cx="49725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rgbClr val="0000FF"/>
                </a:solidFill>
              </a:rPr>
              <a:t>Photocathode </a:t>
            </a:r>
            <a:r>
              <a:rPr lang="fr-FR" sz="2000" b="1" dirty="0" err="1">
                <a:solidFill>
                  <a:srgbClr val="0000FF"/>
                </a:solidFill>
              </a:rPr>
              <a:t>Preparation</a:t>
            </a:r>
            <a:r>
              <a:rPr lang="fr-FR" sz="2000" b="1" dirty="0">
                <a:solidFill>
                  <a:srgbClr val="0000FF"/>
                </a:solidFill>
              </a:rPr>
              <a:t> Facility (PPF)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E2AB9FC-9D4E-F693-8A2C-C41313CB9DD8}"/>
              </a:ext>
            </a:extLst>
          </p:cNvPr>
          <p:cNvSpPr txBox="1"/>
          <p:nvPr/>
        </p:nvSpPr>
        <p:spPr>
          <a:xfrm>
            <a:off x="5906000" y="5440181"/>
            <a:ext cx="26743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 err="1">
                <a:solidFill>
                  <a:srgbClr val="FF0000"/>
                </a:solidFill>
              </a:rPr>
              <a:t>P</a:t>
            </a:r>
            <a:r>
              <a:rPr lang="fr-FR" sz="2000" b="1" dirty="0" err="1">
                <a:solidFill>
                  <a:srgbClr val="FF0000"/>
                </a:solidFill>
                <a:latin typeface="+mn-lt"/>
              </a:rPr>
              <a:t>hotogun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25995CD1-CEA4-0105-9B5D-61B26DCF6776}"/>
              </a:ext>
            </a:extLst>
          </p:cNvPr>
          <p:cNvSpPr/>
          <p:nvPr/>
        </p:nvSpPr>
        <p:spPr>
          <a:xfrm rot="20408381">
            <a:off x="1434896" y="3764747"/>
            <a:ext cx="3444214" cy="1883764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23B19536-49CA-CD04-F813-98399AC96101}"/>
              </a:ext>
            </a:extLst>
          </p:cNvPr>
          <p:cNvSpPr/>
          <p:nvPr/>
        </p:nvSpPr>
        <p:spPr>
          <a:xfrm rot="20408381">
            <a:off x="4787843" y="3441608"/>
            <a:ext cx="883244" cy="7643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00FF"/>
              </a:solidFill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9A2B036B-0549-A9BE-DE03-1B47BC90A895}"/>
              </a:ext>
            </a:extLst>
          </p:cNvPr>
          <p:cNvSpPr/>
          <p:nvPr/>
        </p:nvSpPr>
        <p:spPr>
          <a:xfrm rot="20445877">
            <a:off x="3746911" y="1331319"/>
            <a:ext cx="3444214" cy="1883764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587CCA6-DF07-A684-110F-9EC3CE086498}"/>
              </a:ext>
            </a:extLst>
          </p:cNvPr>
          <p:cNvCxnSpPr/>
          <p:nvPr/>
        </p:nvCxnSpPr>
        <p:spPr>
          <a:xfrm flipH="1" flipV="1">
            <a:off x="5469018" y="4225257"/>
            <a:ext cx="862952" cy="11910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9863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8868D2-5A59-266E-B338-4E49D8DB2A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6B5EABA-F12B-11FB-A1E7-70D88DDD82E4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C49157A1-7021-8D78-6D30-83C03E091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/>
          <a:lstStyle/>
          <a:p>
            <a:pPr algn="ctr"/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Photogun</a:t>
            </a:r>
            <a:r>
              <a:rPr lang="fr-FR" sz="2800" b="1" dirty="0">
                <a:solidFill>
                  <a:srgbClr val="0432FF"/>
                </a:solidFill>
                <a:latin typeface="+mn-lt"/>
              </a:rPr>
              <a:t> </a:t>
            </a:r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layout</a:t>
            </a:r>
            <a:endParaRPr lang="fr-FR" sz="2800" b="1" dirty="0">
              <a:solidFill>
                <a:srgbClr val="0432FF"/>
              </a:solidFill>
              <a:latin typeface="+mn-lt"/>
            </a:endParaRP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E7F50EE5-B150-AF55-064C-6E4BF7CDC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445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0F4D22D4-DA5F-B211-55C0-A3785ABF12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4" t="11884" r="15070" b="13664"/>
          <a:stretch>
            <a:fillRect/>
          </a:stretch>
        </p:blipFill>
        <p:spPr bwMode="auto">
          <a:xfrm>
            <a:off x="53504" y="2215875"/>
            <a:ext cx="7065680" cy="4227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e 42">
            <a:extLst>
              <a:ext uri="{FF2B5EF4-FFF2-40B4-BE49-F238E27FC236}">
                <a16:creationId xmlns:a16="http://schemas.microsoft.com/office/drawing/2014/main" id="{611CF4E7-B729-65FB-85C9-C41CC46325FB}"/>
              </a:ext>
            </a:extLst>
          </p:cNvPr>
          <p:cNvGrpSpPr>
            <a:grpSpLocks/>
          </p:cNvGrpSpPr>
          <p:nvPr/>
        </p:nvGrpSpPr>
        <p:grpSpPr bwMode="auto">
          <a:xfrm>
            <a:off x="7322106" y="925033"/>
            <a:ext cx="4869894" cy="3859002"/>
            <a:chOff x="22750494" y="15810686"/>
            <a:chExt cx="5124419" cy="4290845"/>
          </a:xfrm>
        </p:grpSpPr>
        <p:pic>
          <p:nvPicPr>
            <p:cNvPr id="6" name="Image 40">
              <a:extLst>
                <a:ext uri="{FF2B5EF4-FFF2-40B4-BE49-F238E27FC236}">
                  <a16:creationId xmlns:a16="http://schemas.microsoft.com/office/drawing/2014/main" id="{A7A11279-6EA8-879C-25DA-F57CA27AF5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50494" y="15810686"/>
              <a:ext cx="5124419" cy="4290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Image 41">
              <a:extLst>
                <a:ext uri="{FF2B5EF4-FFF2-40B4-BE49-F238E27FC236}">
                  <a16:creationId xmlns:a16="http://schemas.microsoft.com/office/drawing/2014/main" id="{0464D57C-E15A-B23F-7F81-09A5DDF9CA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48733" y="18913965"/>
              <a:ext cx="400092" cy="450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E10AF45A-4827-7DE8-FB42-2F80538ED1A5}"/>
              </a:ext>
            </a:extLst>
          </p:cNvPr>
          <p:cNvCxnSpPr>
            <a:cxnSpLocks/>
          </p:cNvCxnSpPr>
          <p:nvPr/>
        </p:nvCxnSpPr>
        <p:spPr>
          <a:xfrm flipH="1">
            <a:off x="3171793" y="2986088"/>
            <a:ext cx="4957848" cy="13137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3898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E68073-6BB0-4274-10A0-3EAC5F47E3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137496-0928-E30E-A7BB-7DE7BF1F7D05}"/>
              </a:ext>
            </a:extLst>
          </p:cNvPr>
          <p:cNvSpPr/>
          <p:nvPr/>
        </p:nvSpPr>
        <p:spPr>
          <a:xfrm>
            <a:off x="2934586" y="925033"/>
            <a:ext cx="6443330" cy="551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21E18795-9BE4-6633-9520-A2459B231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102" y="170178"/>
            <a:ext cx="6438063" cy="488983"/>
          </a:xfrm>
        </p:spPr>
        <p:txBody>
          <a:bodyPr/>
          <a:lstStyle/>
          <a:p>
            <a:pPr algn="ctr"/>
            <a:r>
              <a:rPr lang="fr-FR" sz="2800" b="1" dirty="0" err="1">
                <a:solidFill>
                  <a:srgbClr val="0432FF"/>
                </a:solidFill>
                <a:latin typeface="+mn-lt"/>
              </a:rPr>
              <a:t>Dismantling</a:t>
            </a:r>
            <a:r>
              <a:rPr lang="fr-FR" sz="2800" b="1" dirty="0">
                <a:solidFill>
                  <a:srgbClr val="0432FF"/>
                </a:solidFill>
                <a:latin typeface="+mn-lt"/>
              </a:rPr>
              <a:t> of the PPF</a:t>
            </a:r>
          </a:p>
        </p:txBody>
      </p:sp>
      <p:sp>
        <p:nvSpPr>
          <p:cNvPr id="9" name="Slide Number Placeholder 28">
            <a:extLst>
              <a:ext uri="{FF2B5EF4-FFF2-40B4-BE49-F238E27FC236}">
                <a16:creationId xmlns:a16="http://schemas.microsoft.com/office/drawing/2014/main" id="{09E18029-33D6-72ED-B0C9-EEA0EE069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445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CC0C364-6F6F-5C21-938A-F9FA3C9C33E7}"/>
              </a:ext>
            </a:extLst>
          </p:cNvPr>
          <p:cNvSpPr txBox="1"/>
          <p:nvPr/>
        </p:nvSpPr>
        <p:spPr>
          <a:xfrm>
            <a:off x="9503165" y="5662895"/>
            <a:ext cx="1806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0000FF"/>
                </a:solidFill>
              </a:rPr>
              <a:t>September</a:t>
            </a:r>
            <a:r>
              <a:rPr lang="fr-FR" b="1" dirty="0">
                <a:solidFill>
                  <a:srgbClr val="0000FF"/>
                </a:solidFill>
              </a:rPr>
              <a:t> 2023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AD856F-4F2E-04DE-6B83-E8077A8557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498" y="1252553"/>
            <a:ext cx="5747832" cy="258511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BE87482-4D2F-B59E-4B17-2C56C6AA2B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586" y="3923819"/>
            <a:ext cx="5408576" cy="243253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A7EBE54-57AA-102F-EFF7-97E9683410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419" r="14969"/>
          <a:stretch/>
        </p:blipFill>
        <p:spPr>
          <a:xfrm>
            <a:off x="6952166" y="1264128"/>
            <a:ext cx="3454195" cy="2563076"/>
          </a:xfrm>
          <a:prstGeom prst="rect">
            <a:avLst/>
          </a:prstGeom>
          <a:ln w="38100">
            <a:noFill/>
          </a:ln>
        </p:spPr>
      </p:pic>
      <p:sp>
        <p:nvSpPr>
          <p:cNvPr id="3" name="Titre 5">
            <a:extLst>
              <a:ext uri="{FF2B5EF4-FFF2-40B4-BE49-F238E27FC236}">
                <a16:creationId xmlns:a16="http://schemas.microsoft.com/office/drawing/2014/main" id="{1628B98B-B0B4-19A8-0D8D-5C3679F05D36}"/>
              </a:ext>
            </a:extLst>
          </p:cNvPr>
          <p:cNvSpPr txBox="1">
            <a:spLocks/>
          </p:cNvSpPr>
          <p:nvPr/>
        </p:nvSpPr>
        <p:spPr>
          <a:xfrm>
            <a:off x="2934586" y="172382"/>
            <a:ext cx="6438063" cy="4889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800" b="1" dirty="0">
              <a:solidFill>
                <a:srgbClr val="0432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261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6890</TotalTime>
  <Words>1184</Words>
  <Application>Microsoft Macintosh PowerPoint</Application>
  <PresentationFormat>Grand écran</PresentationFormat>
  <Paragraphs>217</Paragraphs>
  <Slides>26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Wingdings</vt:lpstr>
      <vt:lpstr>Office Theme</vt:lpstr>
      <vt:lpstr>Conception personnalisée</vt:lpstr>
      <vt:lpstr>Présentation PowerPoint</vt:lpstr>
      <vt:lpstr>Principle of DC photogun </vt:lpstr>
      <vt:lpstr>Photogun for PERLE</vt:lpstr>
      <vt:lpstr>Specifications </vt:lpstr>
      <vt:lpstr>Présentation PowerPoint</vt:lpstr>
      <vt:lpstr>Layout in the igloo bunker</vt:lpstr>
      <vt:lpstr>Présentation PowerPoint</vt:lpstr>
      <vt:lpstr>Photogun layout</vt:lpstr>
      <vt:lpstr>Dismantling of the PPF</vt:lpstr>
      <vt:lpstr>Dismantling HV system </vt:lpstr>
      <vt:lpstr>Photogun disassembly in RI clean room </vt:lpstr>
      <vt:lpstr>Transfer to IJCLab </vt:lpstr>
      <vt:lpstr>HV platform re-assembly</vt:lpstr>
      <vt:lpstr>HV platform re-assembled</vt:lpstr>
      <vt:lpstr>HV vessels </vt:lpstr>
      <vt:lpstr>HV system </vt:lpstr>
      <vt:lpstr>Vacuum chamber</vt:lpstr>
      <vt:lpstr>Vacuum pumps  </vt:lpstr>
      <vt:lpstr>Laser room preparation</vt:lpstr>
      <vt:lpstr>Laser room </vt:lpstr>
      <vt:lpstr>Photocathode preparation  </vt:lpstr>
      <vt:lpstr>Photocathodes</vt:lpstr>
      <vt:lpstr>Planning  </vt:lpstr>
      <vt:lpstr> Thanks for your attention      In memoriam of Max Klein</vt:lpstr>
      <vt:lpstr>Présentation PowerPoint</vt:lpstr>
      <vt:lpstr>Laser purchased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Pré-étude d’implantation PERLE</dc:title>
  <dc:creator>Denis REYNET</dc:creator>
  <cp:lastModifiedBy>Maud Baylac</cp:lastModifiedBy>
  <cp:revision>381</cp:revision>
  <cp:lastPrinted>2023-06-22T09:13:06Z</cp:lastPrinted>
  <dcterms:created xsi:type="dcterms:W3CDTF">2021-11-26T13:32:04Z</dcterms:created>
  <dcterms:modified xsi:type="dcterms:W3CDTF">2024-09-16T15:39:18Z</dcterms:modified>
</cp:coreProperties>
</file>